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35"/>
  </p:notesMasterIdLst>
  <p:sldIdLst>
    <p:sldId id="256" r:id="rId2"/>
    <p:sldId id="281" r:id="rId3"/>
    <p:sldId id="257" r:id="rId4"/>
    <p:sldId id="270" r:id="rId5"/>
    <p:sldId id="262" r:id="rId6"/>
    <p:sldId id="258" r:id="rId7"/>
    <p:sldId id="259" r:id="rId8"/>
    <p:sldId id="263" r:id="rId9"/>
    <p:sldId id="284" r:id="rId10"/>
    <p:sldId id="269" r:id="rId11"/>
    <p:sldId id="266" r:id="rId12"/>
    <p:sldId id="261" r:id="rId13"/>
    <p:sldId id="265" r:id="rId14"/>
    <p:sldId id="264" r:id="rId15"/>
    <p:sldId id="285" r:id="rId16"/>
    <p:sldId id="286" r:id="rId17"/>
    <p:sldId id="273" r:id="rId18"/>
    <p:sldId id="271" r:id="rId19"/>
    <p:sldId id="282" r:id="rId20"/>
    <p:sldId id="260" r:id="rId21"/>
    <p:sldId id="287" r:id="rId22"/>
    <p:sldId id="272" r:id="rId23"/>
    <p:sldId id="288" r:id="rId24"/>
    <p:sldId id="289" r:id="rId25"/>
    <p:sldId id="275" r:id="rId26"/>
    <p:sldId id="290" r:id="rId27"/>
    <p:sldId id="291" r:id="rId28"/>
    <p:sldId id="277" r:id="rId29"/>
    <p:sldId id="292" r:id="rId30"/>
    <p:sldId id="297" r:id="rId31"/>
    <p:sldId id="295" r:id="rId32"/>
    <p:sldId id="294" r:id="rId33"/>
    <p:sldId id="296"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Open Sans" panose="020B0604020202020204" charset="0"/>
      <p:regular r:id="rId40"/>
      <p:bold r:id="rId41"/>
      <p:italic r:id="rId42"/>
      <p:boldItalic r:id="rId43"/>
    </p:embeddedFont>
    <p:embeddedFont>
      <p:font typeface="Baloo 2" panose="020B0604020202020204" charset="0"/>
      <p:regular r:id="rId44"/>
      <p:bold r:id="rId45"/>
    </p:embeddedFont>
    <p:embeddedFont>
      <p:font typeface="Abril Fatface" panose="020B0604020202020204" charset="0"/>
      <p:regular r:id="rId46"/>
    </p:embeddedFont>
    <p:embeddedFont>
      <p:font typeface="Barlow Condensed" panose="020B0604020202020204" charset="0"/>
      <p:regular r:id="rId47"/>
      <p:bold r:id="rId48"/>
      <p:italic r:id="rId49"/>
      <p:boldItalic r:id="rId50"/>
    </p:embeddedFont>
    <p:embeddedFont>
      <p:font typeface="Aldrich" panose="020B0604020202020204" charset="0"/>
      <p:regular r:id="rId51"/>
    </p:embeddedFont>
    <p:embeddedFont>
      <p:font typeface="Gochi Hand" panose="020B0604020202020204"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A21"/>
    <a:srgbClr val="D83861"/>
    <a:srgbClr val="FCD75E"/>
    <a:srgbClr val="477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72"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8"/>
        <p:cNvGrpSpPr/>
        <p:nvPr/>
      </p:nvGrpSpPr>
      <p:grpSpPr>
        <a:xfrm>
          <a:off x="0" y="0"/>
          <a:ext cx="0" cy="0"/>
          <a:chOff x="0" y="0"/>
          <a:chExt cx="0" cy="0"/>
        </a:xfrm>
      </p:grpSpPr>
      <p:sp>
        <p:nvSpPr>
          <p:cNvPr id="3739" name="Google Shape;3739;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0" name="Google Shape;3740;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8"/>
        <p:cNvGrpSpPr/>
        <p:nvPr/>
      </p:nvGrpSpPr>
      <p:grpSpPr>
        <a:xfrm>
          <a:off x="0" y="0"/>
          <a:ext cx="0" cy="0"/>
          <a:chOff x="0" y="0"/>
          <a:chExt cx="0" cy="0"/>
        </a:xfrm>
      </p:grpSpPr>
      <p:sp>
        <p:nvSpPr>
          <p:cNvPr id="3999" name="Google Shape;3999;ga073618e6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0" name="Google Shape;4000;ga073618e6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1"/>
        <p:cNvGrpSpPr/>
        <p:nvPr/>
      </p:nvGrpSpPr>
      <p:grpSpPr>
        <a:xfrm>
          <a:off x="0" y="0"/>
          <a:ext cx="0" cy="0"/>
          <a:chOff x="0" y="0"/>
          <a:chExt cx="0" cy="0"/>
        </a:xfrm>
      </p:grpSpPr>
      <p:sp>
        <p:nvSpPr>
          <p:cNvPr id="3962" name="Google Shape;3962;ga073618e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3" name="Google Shape;3963;ga073618e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5"/>
        <p:cNvGrpSpPr/>
        <p:nvPr/>
      </p:nvGrpSpPr>
      <p:grpSpPr>
        <a:xfrm>
          <a:off x="0" y="0"/>
          <a:ext cx="0" cy="0"/>
          <a:chOff x="0" y="0"/>
          <a:chExt cx="0" cy="0"/>
        </a:xfrm>
      </p:grpSpPr>
      <p:sp>
        <p:nvSpPr>
          <p:cNvPr id="3956" name="Google Shape;3956;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7" name="Google Shape;3957;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884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8"/>
        <p:cNvGrpSpPr/>
        <p:nvPr/>
      </p:nvGrpSpPr>
      <p:grpSpPr>
        <a:xfrm>
          <a:off x="0" y="0"/>
          <a:ext cx="0" cy="0"/>
          <a:chOff x="0" y="0"/>
          <a:chExt cx="0" cy="0"/>
        </a:xfrm>
      </p:grpSpPr>
      <p:sp>
        <p:nvSpPr>
          <p:cNvPr id="3999" name="Google Shape;3999;ga073618e6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0" name="Google Shape;4000;ga073618e6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1785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9"/>
        <p:cNvGrpSpPr/>
        <p:nvPr/>
      </p:nvGrpSpPr>
      <p:grpSpPr>
        <a:xfrm>
          <a:off x="0" y="0"/>
          <a:ext cx="0" cy="0"/>
          <a:chOff x="0" y="0"/>
          <a:chExt cx="0" cy="0"/>
        </a:xfrm>
      </p:grpSpPr>
      <p:sp>
        <p:nvSpPr>
          <p:cNvPr id="4660" name="Google Shape;4660;ga073618e60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1" name="Google Shape;4661;ga073618e60_0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6"/>
        <p:cNvGrpSpPr/>
        <p:nvPr/>
      </p:nvGrpSpPr>
      <p:grpSpPr>
        <a:xfrm>
          <a:off x="0" y="0"/>
          <a:ext cx="0" cy="0"/>
          <a:chOff x="0" y="0"/>
          <a:chExt cx="0" cy="0"/>
        </a:xfrm>
      </p:grpSpPr>
      <p:sp>
        <p:nvSpPr>
          <p:cNvPr id="4477" name="Google Shape;4477;ga073618e60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8" name="Google Shape;4478;ga073618e60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859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2"/>
        <p:cNvGrpSpPr/>
        <p:nvPr/>
      </p:nvGrpSpPr>
      <p:grpSpPr>
        <a:xfrm>
          <a:off x="0" y="0"/>
          <a:ext cx="0" cy="0"/>
          <a:chOff x="0" y="0"/>
          <a:chExt cx="0" cy="0"/>
        </a:xfrm>
      </p:grpSpPr>
      <p:sp>
        <p:nvSpPr>
          <p:cNvPr id="3923" name="Google Shape;3923;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4" name="Google Shape;3924;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2"/>
        <p:cNvGrpSpPr/>
        <p:nvPr/>
      </p:nvGrpSpPr>
      <p:grpSpPr>
        <a:xfrm>
          <a:off x="0" y="0"/>
          <a:ext cx="0" cy="0"/>
          <a:chOff x="0" y="0"/>
          <a:chExt cx="0" cy="0"/>
        </a:xfrm>
      </p:grpSpPr>
      <p:sp>
        <p:nvSpPr>
          <p:cNvPr id="4643" name="Google Shape;4643;ga073618e60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4" name="Google Shape;4644;ga073618e60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970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2"/>
        <p:cNvGrpSpPr/>
        <p:nvPr/>
      </p:nvGrpSpPr>
      <p:grpSpPr>
        <a:xfrm>
          <a:off x="0" y="0"/>
          <a:ext cx="0" cy="0"/>
          <a:chOff x="0" y="0"/>
          <a:chExt cx="0" cy="0"/>
        </a:xfrm>
      </p:grpSpPr>
      <p:sp>
        <p:nvSpPr>
          <p:cNvPr id="3923" name="Google Shape;3923;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4" name="Google Shape;3924;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9390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4"/>
        <p:cNvGrpSpPr/>
        <p:nvPr/>
      </p:nvGrpSpPr>
      <p:grpSpPr>
        <a:xfrm>
          <a:off x="0" y="0"/>
          <a:ext cx="0" cy="0"/>
          <a:chOff x="0" y="0"/>
          <a:chExt cx="0" cy="0"/>
        </a:xfrm>
      </p:grpSpPr>
      <p:sp>
        <p:nvSpPr>
          <p:cNvPr id="4685" name="Google Shape;4685;ga073618e60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6" name="Google Shape;4686;ga073618e60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2"/>
        <p:cNvGrpSpPr/>
        <p:nvPr/>
      </p:nvGrpSpPr>
      <p:grpSpPr>
        <a:xfrm>
          <a:off x="0" y="0"/>
          <a:ext cx="0" cy="0"/>
          <a:chOff x="0" y="0"/>
          <a:chExt cx="0" cy="0"/>
        </a:xfrm>
      </p:grpSpPr>
      <p:sp>
        <p:nvSpPr>
          <p:cNvPr id="4643" name="Google Shape;4643;ga073618e60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4" name="Google Shape;4644;ga073618e60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1300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719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8"/>
        <p:cNvGrpSpPr/>
        <p:nvPr/>
      </p:nvGrpSpPr>
      <p:grpSpPr>
        <a:xfrm>
          <a:off x="0" y="0"/>
          <a:ext cx="0" cy="0"/>
          <a:chOff x="0" y="0"/>
          <a:chExt cx="0" cy="0"/>
        </a:xfrm>
      </p:grpSpPr>
      <p:sp>
        <p:nvSpPr>
          <p:cNvPr id="4709" name="Google Shape;4709;ge51db616f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0" name="Google Shape;4710;ge51db616f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2"/>
        <p:cNvGrpSpPr/>
        <p:nvPr/>
      </p:nvGrpSpPr>
      <p:grpSpPr>
        <a:xfrm>
          <a:off x="0" y="0"/>
          <a:ext cx="0" cy="0"/>
          <a:chOff x="0" y="0"/>
          <a:chExt cx="0" cy="0"/>
        </a:xfrm>
      </p:grpSpPr>
      <p:sp>
        <p:nvSpPr>
          <p:cNvPr id="3923" name="Google Shape;3923;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4" name="Google Shape;3924;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1791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93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4"/>
        <p:cNvGrpSpPr/>
        <p:nvPr/>
      </p:nvGrpSpPr>
      <p:grpSpPr>
        <a:xfrm>
          <a:off x="0" y="0"/>
          <a:ext cx="0" cy="0"/>
          <a:chOff x="0" y="0"/>
          <a:chExt cx="0" cy="0"/>
        </a:xfrm>
      </p:grpSpPr>
      <p:sp>
        <p:nvSpPr>
          <p:cNvPr id="3745" name="Google Shape;3745;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6" name="Google Shape;3746;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476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4"/>
        <p:cNvGrpSpPr/>
        <p:nvPr/>
      </p:nvGrpSpPr>
      <p:grpSpPr>
        <a:xfrm>
          <a:off x="0" y="0"/>
          <a:ext cx="0" cy="0"/>
          <a:chOff x="0" y="0"/>
          <a:chExt cx="0" cy="0"/>
        </a:xfrm>
      </p:grpSpPr>
      <p:sp>
        <p:nvSpPr>
          <p:cNvPr id="4245" name="Google Shape;4245;ga073618e6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6" name="Google Shape;4246;ga073618e6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8"/>
        <p:cNvGrpSpPr/>
        <p:nvPr/>
      </p:nvGrpSpPr>
      <p:grpSpPr>
        <a:xfrm>
          <a:off x="0" y="0"/>
          <a:ext cx="0" cy="0"/>
          <a:chOff x="0" y="0"/>
          <a:chExt cx="0" cy="0"/>
        </a:xfrm>
      </p:grpSpPr>
      <p:sp>
        <p:nvSpPr>
          <p:cNvPr id="3939" name="Google Shape;3939;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0" name="Google Shape;3940;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b="0" i="0" dirty="0">
                <a:solidFill>
                  <a:srgbClr val="000000"/>
                </a:solidFill>
                <a:effectLst/>
                <a:latin typeface="Open Sans" panose="020B0606030504020204" pitchFamily="34" charset="0"/>
              </a:rPr>
              <a:t>Phần nến bị cháy đã bị biến đổi thành chất mới. Cụ thể nến cháy sinh ra carbon dioxide và nước.</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9"/>
        <p:cNvGrpSpPr/>
        <p:nvPr/>
      </p:nvGrpSpPr>
      <p:grpSpPr>
        <a:xfrm>
          <a:off x="0" y="0"/>
          <a:ext cx="0" cy="0"/>
          <a:chOff x="0" y="0"/>
          <a:chExt cx="0" cy="0"/>
        </a:xfrm>
      </p:grpSpPr>
      <p:sp>
        <p:nvSpPr>
          <p:cNvPr id="3860" name="Google Shape;3860;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1" name="Google Shape;3861;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1"/>
        <p:cNvGrpSpPr/>
        <p:nvPr/>
      </p:nvGrpSpPr>
      <p:grpSpPr>
        <a:xfrm>
          <a:off x="0" y="0"/>
          <a:ext cx="0" cy="0"/>
          <a:chOff x="0" y="0"/>
          <a:chExt cx="0" cy="0"/>
        </a:xfrm>
      </p:grpSpPr>
      <p:sp>
        <p:nvSpPr>
          <p:cNvPr id="3962" name="Google Shape;3962;ga073618e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3" name="Google Shape;3963;ga073618e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934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grpSp>
        <p:nvGrpSpPr>
          <p:cNvPr id="11" name="Google Shape;11;p2"/>
          <p:cNvGrpSpPr/>
          <p:nvPr/>
        </p:nvGrpSpPr>
        <p:grpSpPr>
          <a:xfrm>
            <a:off x="4414856" y="-31962"/>
            <a:ext cx="4925970" cy="3027237"/>
            <a:chOff x="7106606" y="3675388"/>
            <a:chExt cx="4925970" cy="3027237"/>
          </a:xfrm>
        </p:grpSpPr>
        <p:grpSp>
          <p:nvGrpSpPr>
            <p:cNvPr id="12" name="Google Shape;12;p2"/>
            <p:cNvGrpSpPr/>
            <p:nvPr/>
          </p:nvGrpSpPr>
          <p:grpSpPr>
            <a:xfrm>
              <a:off x="7106606" y="3675388"/>
              <a:ext cx="4925970" cy="3021827"/>
              <a:chOff x="5548994" y="566875"/>
              <a:chExt cx="2824200" cy="1732500"/>
            </a:xfrm>
          </p:grpSpPr>
          <p:grpSp>
            <p:nvGrpSpPr>
              <p:cNvPr id="13" name="Google Shape;13;p2"/>
              <p:cNvGrpSpPr/>
              <p:nvPr/>
            </p:nvGrpSpPr>
            <p:grpSpPr>
              <a:xfrm>
                <a:off x="6723350" y="566875"/>
                <a:ext cx="1552188" cy="1732500"/>
                <a:chOff x="6723350" y="566875"/>
                <a:chExt cx="1552188" cy="1732500"/>
              </a:xfrm>
            </p:grpSpPr>
            <p:cxnSp>
              <p:nvCxnSpPr>
                <p:cNvPr id="14" name="Google Shape;14;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2"/>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2"/>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9" name="Google Shape;19;p2"/>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 name="Google Shape;20;p2"/>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2"/>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2" name="Google Shape;22;p2"/>
              <p:cNvGrpSpPr/>
              <p:nvPr/>
            </p:nvGrpSpPr>
            <p:grpSpPr>
              <a:xfrm rot="5400000">
                <a:off x="6184998" y="21028"/>
                <a:ext cx="1552194" cy="2824200"/>
                <a:chOff x="6723350" y="566874"/>
                <a:chExt cx="1552194" cy="2824200"/>
              </a:xfrm>
            </p:grpSpPr>
            <p:cxnSp>
              <p:nvCxnSpPr>
                <p:cNvPr id="23" name="Google Shape;23;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 name="Google Shape;24;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25;p2"/>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2"/>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7" name="Google Shape;27;p2"/>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8" name="Google Shape;28;p2"/>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9" name="Google Shape;29;p2"/>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30" name="Google Shape;30;p2"/>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31" name="Google Shape;31;p2"/>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32;p2"/>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3" name="Google Shape;33;p2"/>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4" name="Google Shape;34;p2"/>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35" name="Google Shape;35;p2"/>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sp>
        <p:nvSpPr>
          <p:cNvPr id="36" name="Google Shape;36;p2"/>
          <p:cNvSpPr/>
          <p:nvPr/>
        </p:nvSpPr>
        <p:spPr>
          <a:xfrm rot="-474430">
            <a:off x="199036" y="-144958"/>
            <a:ext cx="6775060" cy="4275777"/>
          </a:xfrm>
          <a:custGeom>
            <a:avLst/>
            <a:gdLst/>
            <a:ahLst/>
            <a:cxnLst/>
            <a:rect l="l" t="t" r="r" b="b"/>
            <a:pathLst>
              <a:path w="6778429" h="4277903" extrusionOk="0">
                <a:moveTo>
                  <a:pt x="925729" y="2909301"/>
                </a:moveTo>
                <a:cubicBezTo>
                  <a:pt x="905006" y="2909954"/>
                  <a:pt x="884530" y="2918514"/>
                  <a:pt x="869216" y="2934824"/>
                </a:cubicBezTo>
                <a:cubicBezTo>
                  <a:pt x="838586" y="2967454"/>
                  <a:pt x="840202" y="3018724"/>
                  <a:pt x="872824" y="3049353"/>
                </a:cubicBezTo>
                <a:cubicBezTo>
                  <a:pt x="905415" y="3079948"/>
                  <a:pt x="956635" y="3078371"/>
                  <a:pt x="987281" y="3045816"/>
                </a:cubicBezTo>
                <a:cubicBezTo>
                  <a:pt x="987302" y="3045792"/>
                  <a:pt x="987323" y="3045768"/>
                  <a:pt x="987354" y="3045745"/>
                </a:cubicBezTo>
                <a:cubicBezTo>
                  <a:pt x="1017974" y="3013122"/>
                  <a:pt x="1016360" y="2961844"/>
                  <a:pt x="983737" y="2931216"/>
                </a:cubicBezTo>
                <a:cubicBezTo>
                  <a:pt x="967426" y="2915902"/>
                  <a:pt x="946453" y="2908649"/>
                  <a:pt x="925729" y="2909301"/>
                </a:cubicBezTo>
                <a:close/>
                <a:moveTo>
                  <a:pt x="2752590" y="3098409"/>
                </a:moveTo>
                <a:lnTo>
                  <a:pt x="2801515" y="3199989"/>
                </a:lnTo>
                <a:cubicBezTo>
                  <a:pt x="2771967" y="3230437"/>
                  <a:pt x="2772685" y="3279077"/>
                  <a:pt x="2803120" y="3308626"/>
                </a:cubicBezTo>
                <a:cubicBezTo>
                  <a:pt x="2819429" y="3324453"/>
                  <a:pt x="2841908" y="3332257"/>
                  <a:pt x="2864509" y="3329924"/>
                </a:cubicBezTo>
                <a:lnTo>
                  <a:pt x="2914176" y="3431336"/>
                </a:lnTo>
                <a:lnTo>
                  <a:pt x="2737953" y="3516370"/>
                </a:lnTo>
                <a:lnTo>
                  <a:pt x="2671986" y="3548273"/>
                </a:lnTo>
                <a:lnTo>
                  <a:pt x="2623046" y="3446691"/>
                </a:lnTo>
                <a:cubicBezTo>
                  <a:pt x="2652655" y="3416297"/>
                  <a:pt x="2652026" y="3367660"/>
                  <a:pt x="2621628" y="3338053"/>
                </a:cubicBezTo>
                <a:cubicBezTo>
                  <a:pt x="2605296" y="3322142"/>
                  <a:pt x="2582735" y="3314300"/>
                  <a:pt x="2560054" y="3316667"/>
                </a:cubicBezTo>
                <a:lnTo>
                  <a:pt x="2511118" y="3215086"/>
                </a:lnTo>
                <a:lnTo>
                  <a:pt x="2514995" y="3213215"/>
                </a:lnTo>
                <a:lnTo>
                  <a:pt x="2513867" y="3210874"/>
                </a:lnTo>
                <a:lnTo>
                  <a:pt x="2572257" y="3182961"/>
                </a:lnTo>
                <a:lnTo>
                  <a:pt x="2573327" y="3185052"/>
                </a:lnTo>
                <a:close/>
                <a:moveTo>
                  <a:pt x="1412245" y="2391938"/>
                </a:moveTo>
                <a:cubicBezTo>
                  <a:pt x="1391565" y="2392575"/>
                  <a:pt x="1371128" y="2401101"/>
                  <a:pt x="1355834" y="2417365"/>
                </a:cubicBezTo>
                <a:cubicBezTo>
                  <a:pt x="1325257" y="2449886"/>
                  <a:pt x="1326824" y="2501049"/>
                  <a:pt x="1359349" y="2531636"/>
                </a:cubicBezTo>
                <a:cubicBezTo>
                  <a:pt x="1391870" y="2562080"/>
                  <a:pt x="1442864" y="2560561"/>
                  <a:pt x="1473513" y="2528240"/>
                </a:cubicBezTo>
                <a:cubicBezTo>
                  <a:pt x="1473544" y="2528199"/>
                  <a:pt x="1473586" y="2528160"/>
                  <a:pt x="1473619" y="2528119"/>
                </a:cubicBezTo>
                <a:cubicBezTo>
                  <a:pt x="1504206" y="2495600"/>
                  <a:pt x="1502639" y="2444437"/>
                  <a:pt x="1470111" y="2413848"/>
                </a:cubicBezTo>
                <a:cubicBezTo>
                  <a:pt x="1453847" y="2398555"/>
                  <a:pt x="1432925" y="2391302"/>
                  <a:pt x="1412245" y="2391938"/>
                </a:cubicBezTo>
                <a:close/>
                <a:moveTo>
                  <a:pt x="1402425" y="2277384"/>
                </a:moveTo>
                <a:cubicBezTo>
                  <a:pt x="1447870" y="2276037"/>
                  <a:pt x="1493828" y="2292027"/>
                  <a:pt x="1529530" y="2325674"/>
                </a:cubicBezTo>
                <a:cubicBezTo>
                  <a:pt x="1585754" y="2378721"/>
                  <a:pt x="1594001" y="2460588"/>
                  <a:pt x="1580576" y="2533134"/>
                </a:cubicBezTo>
                <a:cubicBezTo>
                  <a:pt x="1573498" y="2570086"/>
                  <a:pt x="1561305" y="2605867"/>
                  <a:pt x="1544347" y="2639444"/>
                </a:cubicBezTo>
                <a:cubicBezTo>
                  <a:pt x="1526820" y="2674123"/>
                  <a:pt x="1493751" y="2699432"/>
                  <a:pt x="1483770" y="2738133"/>
                </a:cubicBezTo>
                <a:lnTo>
                  <a:pt x="1484087" y="2738447"/>
                </a:lnTo>
                <a:cubicBezTo>
                  <a:pt x="1477704" y="2762965"/>
                  <a:pt x="1479387" y="2787298"/>
                  <a:pt x="1484843" y="2809431"/>
                </a:cubicBezTo>
                <a:lnTo>
                  <a:pt x="1508218" y="2867145"/>
                </a:lnTo>
                <a:lnTo>
                  <a:pt x="1508637" y="2866998"/>
                </a:lnTo>
                <a:cubicBezTo>
                  <a:pt x="1516107" y="2880649"/>
                  <a:pt x="1523300" y="2891109"/>
                  <a:pt x="1527386" y="2897353"/>
                </a:cubicBezTo>
                <a:lnTo>
                  <a:pt x="1570303" y="2979735"/>
                </a:lnTo>
                <a:lnTo>
                  <a:pt x="1721754" y="3045293"/>
                </a:lnTo>
                <a:lnTo>
                  <a:pt x="1845403" y="3098530"/>
                </a:lnTo>
                <a:lnTo>
                  <a:pt x="2066391" y="3193958"/>
                </a:lnTo>
                <a:cubicBezTo>
                  <a:pt x="2112787" y="3214015"/>
                  <a:pt x="2158731" y="3235362"/>
                  <a:pt x="2206542" y="3252374"/>
                </a:cubicBezTo>
                <a:cubicBezTo>
                  <a:pt x="2219364" y="3256725"/>
                  <a:pt x="2239374" y="3263495"/>
                  <a:pt x="2254918" y="3273765"/>
                </a:cubicBezTo>
                <a:lnTo>
                  <a:pt x="2261901" y="3280617"/>
                </a:lnTo>
                <a:lnTo>
                  <a:pt x="2266611" y="3279828"/>
                </a:lnTo>
                <a:cubicBezTo>
                  <a:pt x="2279003" y="3287975"/>
                  <a:pt x="2284897" y="3303065"/>
                  <a:pt x="2281290" y="3317455"/>
                </a:cubicBezTo>
                <a:cubicBezTo>
                  <a:pt x="2272924" y="3348453"/>
                  <a:pt x="2223556" y="3343837"/>
                  <a:pt x="2200935" y="3339339"/>
                </a:cubicBezTo>
                <a:lnTo>
                  <a:pt x="2200490" y="3339277"/>
                </a:lnTo>
                <a:lnTo>
                  <a:pt x="2198015" y="3338672"/>
                </a:lnTo>
                <a:lnTo>
                  <a:pt x="2196085" y="3338575"/>
                </a:lnTo>
                <a:cubicBezTo>
                  <a:pt x="2088625" y="3317770"/>
                  <a:pt x="1981625" y="3283155"/>
                  <a:pt x="1876206" y="3253985"/>
                </a:cubicBezTo>
                <a:cubicBezTo>
                  <a:pt x="1852875" y="3247496"/>
                  <a:pt x="1829546" y="3241008"/>
                  <a:pt x="1806258" y="3234254"/>
                </a:cubicBezTo>
                <a:lnTo>
                  <a:pt x="1658596" y="3190234"/>
                </a:lnTo>
                <a:lnTo>
                  <a:pt x="1711370" y="3334295"/>
                </a:lnTo>
                <a:cubicBezTo>
                  <a:pt x="1719552" y="3357055"/>
                  <a:pt x="1727449" y="3379956"/>
                  <a:pt x="1735327" y="3402943"/>
                </a:cubicBezTo>
                <a:cubicBezTo>
                  <a:pt x="1770937" y="3506274"/>
                  <a:pt x="1812126" y="3611012"/>
                  <a:pt x="1839554" y="3716990"/>
                </a:cubicBezTo>
                <a:lnTo>
                  <a:pt x="1839530" y="3717166"/>
                </a:lnTo>
                <a:cubicBezTo>
                  <a:pt x="1845424" y="3739607"/>
                  <a:pt x="1852954" y="3788403"/>
                  <a:pt x="1822508" y="3798671"/>
                </a:cubicBezTo>
                <a:cubicBezTo>
                  <a:pt x="1786296" y="3810930"/>
                  <a:pt x="1764598" y="3757733"/>
                  <a:pt x="1753920" y="3732824"/>
                </a:cubicBezTo>
                <a:cubicBezTo>
                  <a:pt x="1734008" y="3686270"/>
                  <a:pt x="1709953" y="3641663"/>
                  <a:pt x="1686961" y="3596483"/>
                </a:cubicBezTo>
                <a:cubicBezTo>
                  <a:pt x="1650675" y="3524949"/>
                  <a:pt x="1614356" y="3453384"/>
                  <a:pt x="1578010" y="3381779"/>
                </a:cubicBezTo>
                <a:cubicBezTo>
                  <a:pt x="1557722" y="3341749"/>
                  <a:pt x="1537260" y="3301696"/>
                  <a:pt x="1516984" y="3261577"/>
                </a:cubicBezTo>
                <a:lnTo>
                  <a:pt x="1444053" y="3118052"/>
                </a:lnTo>
                <a:lnTo>
                  <a:pt x="1423722" y="3110020"/>
                </a:lnTo>
                <a:cubicBezTo>
                  <a:pt x="1401566" y="3100286"/>
                  <a:pt x="1379919" y="3089629"/>
                  <a:pt x="1359055" y="3077717"/>
                </a:cubicBezTo>
                <a:cubicBezTo>
                  <a:pt x="1352795" y="3074144"/>
                  <a:pt x="1341641" y="3067547"/>
                  <a:pt x="1327610" y="3060911"/>
                </a:cubicBezTo>
                <a:lnTo>
                  <a:pt x="1327895" y="3059920"/>
                </a:lnTo>
                <a:lnTo>
                  <a:pt x="1273041" y="3041314"/>
                </a:lnTo>
                <a:cubicBezTo>
                  <a:pt x="1250622" y="3037182"/>
                  <a:pt x="1226213" y="3036985"/>
                  <a:pt x="1202008" y="3044879"/>
                </a:cubicBezTo>
                <a:cubicBezTo>
                  <a:pt x="1163993" y="3057157"/>
                  <a:pt x="1140724" y="3091667"/>
                  <a:pt x="1107154" y="3111502"/>
                </a:cubicBezTo>
                <a:cubicBezTo>
                  <a:pt x="1074601" y="3130432"/>
                  <a:pt x="1039586" y="3144786"/>
                  <a:pt x="1003112" y="3154145"/>
                </a:cubicBezTo>
                <a:cubicBezTo>
                  <a:pt x="949480" y="3167629"/>
                  <a:pt x="889712" y="3169112"/>
                  <a:pt x="839376" y="3146695"/>
                </a:cubicBezTo>
                <a:lnTo>
                  <a:pt x="838140" y="3145879"/>
                </a:lnTo>
                <a:lnTo>
                  <a:pt x="835261" y="3145066"/>
                </a:lnTo>
                <a:cubicBezTo>
                  <a:pt x="818494" y="3137581"/>
                  <a:pt x="802770" y="3127443"/>
                  <a:pt x="788663" y="3114220"/>
                </a:cubicBezTo>
                <a:cubicBezTo>
                  <a:pt x="788647" y="3114199"/>
                  <a:pt x="788631" y="3114189"/>
                  <a:pt x="788608" y="3114167"/>
                </a:cubicBezTo>
                <a:lnTo>
                  <a:pt x="771179" y="3089550"/>
                </a:lnTo>
                <a:lnTo>
                  <a:pt x="763595" y="3080301"/>
                </a:lnTo>
                <a:lnTo>
                  <a:pt x="761702" y="3076166"/>
                </a:lnTo>
                <a:lnTo>
                  <a:pt x="747658" y="3056331"/>
                </a:lnTo>
                <a:cubicBezTo>
                  <a:pt x="719614" y="2992695"/>
                  <a:pt x="730383" y="2915711"/>
                  <a:pt x="781061" y="2861904"/>
                </a:cubicBezTo>
                <a:cubicBezTo>
                  <a:pt x="816765" y="2825115"/>
                  <a:pt x="866268" y="2805001"/>
                  <a:pt x="917514" y="2806472"/>
                </a:cubicBezTo>
                <a:cubicBezTo>
                  <a:pt x="973170" y="2807909"/>
                  <a:pt x="1191365" y="2888893"/>
                  <a:pt x="1247035" y="2911593"/>
                </a:cubicBezTo>
                <a:cubicBezTo>
                  <a:pt x="1298661" y="2932919"/>
                  <a:pt x="1324481" y="2947412"/>
                  <a:pt x="1356474" y="2958980"/>
                </a:cubicBezTo>
                <a:lnTo>
                  <a:pt x="1342405" y="3007995"/>
                </a:lnTo>
                <a:lnTo>
                  <a:pt x="1342761" y="3008174"/>
                </a:lnTo>
                <a:lnTo>
                  <a:pt x="1356430" y="2960596"/>
                </a:lnTo>
                <a:cubicBezTo>
                  <a:pt x="1365692" y="2963957"/>
                  <a:pt x="1375445" y="2967026"/>
                  <a:pt x="1386371" y="2970077"/>
                </a:cubicBezTo>
                <a:lnTo>
                  <a:pt x="1431431" y="2977106"/>
                </a:lnTo>
                <a:lnTo>
                  <a:pt x="1427494" y="2959245"/>
                </a:lnTo>
                <a:lnTo>
                  <a:pt x="1421716" y="2935534"/>
                </a:lnTo>
                <a:cubicBezTo>
                  <a:pt x="1418043" y="2925023"/>
                  <a:pt x="1414463" y="2915787"/>
                  <a:pt x="1410557" y="2906955"/>
                </a:cubicBezTo>
                <a:lnTo>
                  <a:pt x="1411790" y="2906566"/>
                </a:lnTo>
                <a:lnTo>
                  <a:pt x="1410053" y="2902070"/>
                </a:lnTo>
                <a:lnTo>
                  <a:pt x="1409971" y="2902099"/>
                </a:lnTo>
                <a:cubicBezTo>
                  <a:pt x="1396493" y="2870765"/>
                  <a:pt x="1380426" y="2845737"/>
                  <a:pt x="1356241" y="2795526"/>
                </a:cubicBezTo>
                <a:cubicBezTo>
                  <a:pt x="1330274" y="2741283"/>
                  <a:pt x="1236493" y="2528239"/>
                  <a:pt x="1231747" y="2472985"/>
                </a:cubicBezTo>
                <a:cubicBezTo>
                  <a:pt x="1227040" y="2421988"/>
                  <a:pt x="1243887" y="2371341"/>
                  <a:pt x="1278203" y="2333323"/>
                </a:cubicBezTo>
                <a:cubicBezTo>
                  <a:pt x="1278267" y="2333251"/>
                  <a:pt x="1278332" y="2333178"/>
                  <a:pt x="1278403" y="2333116"/>
                </a:cubicBezTo>
                <a:cubicBezTo>
                  <a:pt x="1312050" y="2297415"/>
                  <a:pt x="1356981" y="2278731"/>
                  <a:pt x="1402425" y="2277384"/>
                </a:cubicBezTo>
                <a:close/>
                <a:moveTo>
                  <a:pt x="2349013" y="2234737"/>
                </a:moveTo>
                <a:lnTo>
                  <a:pt x="2299177" y="2250912"/>
                </a:lnTo>
                <a:cubicBezTo>
                  <a:pt x="2281695" y="2258572"/>
                  <a:pt x="2264721" y="2268098"/>
                  <a:pt x="2248523" y="2279536"/>
                </a:cubicBezTo>
                <a:lnTo>
                  <a:pt x="2246610" y="2280982"/>
                </a:lnTo>
                <a:lnTo>
                  <a:pt x="2377808" y="2462836"/>
                </a:lnTo>
                <a:lnTo>
                  <a:pt x="2379857" y="2462045"/>
                </a:lnTo>
                <a:close/>
                <a:moveTo>
                  <a:pt x="2497810" y="2240595"/>
                </a:moveTo>
                <a:lnTo>
                  <a:pt x="2562759" y="2719178"/>
                </a:lnTo>
                <a:lnTo>
                  <a:pt x="2582639" y="2746733"/>
                </a:lnTo>
                <a:cubicBezTo>
                  <a:pt x="2583334" y="2746335"/>
                  <a:pt x="2583997" y="2745886"/>
                  <a:pt x="2584625" y="2745389"/>
                </a:cubicBezTo>
                <a:cubicBezTo>
                  <a:pt x="2710520" y="2652624"/>
                  <a:pt x="2739064" y="2476209"/>
                  <a:pt x="2648856" y="2348472"/>
                </a:cubicBezTo>
                <a:cubicBezTo>
                  <a:pt x="2614536" y="2299881"/>
                  <a:pt x="2567880" y="2265171"/>
                  <a:pt x="2516148" y="2245592"/>
                </a:cubicBezTo>
                <a:close/>
                <a:moveTo>
                  <a:pt x="316321" y="1651551"/>
                </a:moveTo>
                <a:lnTo>
                  <a:pt x="315906" y="1652496"/>
                </a:lnTo>
                <a:lnTo>
                  <a:pt x="319645" y="1652914"/>
                </a:lnTo>
                <a:lnTo>
                  <a:pt x="191123" y="1945366"/>
                </a:lnTo>
                <a:lnTo>
                  <a:pt x="92090" y="1856185"/>
                </a:lnTo>
                <a:lnTo>
                  <a:pt x="108357" y="1819175"/>
                </a:lnTo>
                <a:lnTo>
                  <a:pt x="57386" y="1796761"/>
                </a:lnTo>
                <a:lnTo>
                  <a:pt x="73142" y="1760976"/>
                </a:lnTo>
                <a:lnTo>
                  <a:pt x="15278" y="1735504"/>
                </a:lnTo>
                <a:lnTo>
                  <a:pt x="0" y="1647814"/>
                </a:lnTo>
                <a:lnTo>
                  <a:pt x="605" y="1648079"/>
                </a:lnTo>
                <a:lnTo>
                  <a:pt x="400" y="1646880"/>
                </a:lnTo>
                <a:lnTo>
                  <a:pt x="101714" y="1688557"/>
                </a:lnTo>
                <a:lnTo>
                  <a:pt x="115200" y="1662218"/>
                </a:lnTo>
                <a:lnTo>
                  <a:pt x="116427" y="1662677"/>
                </a:lnTo>
                <a:lnTo>
                  <a:pt x="117966" y="1659184"/>
                </a:lnTo>
                <a:lnTo>
                  <a:pt x="165236" y="1679956"/>
                </a:lnTo>
                <a:lnTo>
                  <a:pt x="184222" y="1636867"/>
                </a:lnTo>
                <a:close/>
                <a:moveTo>
                  <a:pt x="3120564" y="1954039"/>
                </a:moveTo>
                <a:lnTo>
                  <a:pt x="3127986" y="2087139"/>
                </a:lnTo>
                <a:lnTo>
                  <a:pt x="3090410" y="2101904"/>
                </a:lnTo>
                <a:lnTo>
                  <a:pt x="3110718" y="2153654"/>
                </a:lnTo>
                <a:lnTo>
                  <a:pt x="3074319" y="2167935"/>
                </a:lnTo>
                <a:lnTo>
                  <a:pt x="3097386" y="2226829"/>
                </a:lnTo>
                <a:lnTo>
                  <a:pt x="3046342" y="2299817"/>
                </a:lnTo>
                <a:lnTo>
                  <a:pt x="3046137" y="2299292"/>
                </a:lnTo>
                <a:lnTo>
                  <a:pt x="3045472" y="2300236"/>
                </a:lnTo>
                <a:lnTo>
                  <a:pt x="3002990" y="2199232"/>
                </a:lnTo>
                <a:lnTo>
                  <a:pt x="2974842" y="2208429"/>
                </a:lnTo>
                <a:lnTo>
                  <a:pt x="2974279" y="2207205"/>
                </a:lnTo>
                <a:lnTo>
                  <a:pt x="2970766" y="2208583"/>
                </a:lnTo>
                <a:lnTo>
                  <a:pt x="2951924" y="2160566"/>
                </a:lnTo>
                <a:lnTo>
                  <a:pt x="2908043" y="2177785"/>
                </a:lnTo>
                <a:lnTo>
                  <a:pt x="2824686" y="2074221"/>
                </a:lnTo>
                <a:lnTo>
                  <a:pt x="2825649" y="2073843"/>
                </a:lnTo>
                <a:lnTo>
                  <a:pt x="2823259" y="2070870"/>
                </a:lnTo>
                <a:close/>
                <a:moveTo>
                  <a:pt x="6100276" y="2327101"/>
                </a:moveTo>
                <a:cubicBezTo>
                  <a:pt x="6106791" y="2330278"/>
                  <a:pt x="6112099" y="2335929"/>
                  <a:pt x="6114674" y="2343314"/>
                </a:cubicBezTo>
                <a:lnTo>
                  <a:pt x="6256729" y="2909886"/>
                </a:lnTo>
                <a:cubicBezTo>
                  <a:pt x="6276366" y="2988026"/>
                  <a:pt x="6233004" y="3068213"/>
                  <a:pt x="6156867" y="3094560"/>
                </a:cubicBezTo>
                <a:cubicBezTo>
                  <a:pt x="6144265" y="3098979"/>
                  <a:pt x="6131142" y="3101696"/>
                  <a:pt x="6117820" y="3102649"/>
                </a:cubicBezTo>
                <a:lnTo>
                  <a:pt x="6117644" y="3102674"/>
                </a:lnTo>
                <a:lnTo>
                  <a:pt x="6123802" y="3097005"/>
                </a:lnTo>
                <a:lnTo>
                  <a:pt x="6089537" y="3101999"/>
                </a:lnTo>
                <a:cubicBezTo>
                  <a:pt x="6032319" y="3099450"/>
                  <a:pt x="5979093" y="3065236"/>
                  <a:pt x="5954459" y="3010025"/>
                </a:cubicBezTo>
                <a:lnTo>
                  <a:pt x="5826478" y="2723621"/>
                </a:lnTo>
                <a:lnTo>
                  <a:pt x="5796453" y="2656516"/>
                </a:lnTo>
                <a:lnTo>
                  <a:pt x="5716225" y="2476888"/>
                </a:lnTo>
                <a:cubicBezTo>
                  <a:pt x="5711200" y="2462119"/>
                  <a:pt x="5718993" y="2446053"/>
                  <a:pt x="5733711" y="2440876"/>
                </a:cubicBezTo>
                <a:lnTo>
                  <a:pt x="6069238" y="2324909"/>
                </a:lnTo>
                <a:cubicBezTo>
                  <a:pt x="6076613" y="2322371"/>
                  <a:pt x="6084321" y="2323058"/>
                  <a:pt x="6090822" y="2326225"/>
                </a:cubicBezTo>
                <a:lnTo>
                  <a:pt x="6091082" y="2326520"/>
                </a:lnTo>
                <a:close/>
                <a:moveTo>
                  <a:pt x="5840299" y="2091596"/>
                </a:moveTo>
                <a:lnTo>
                  <a:pt x="5878562" y="2194214"/>
                </a:lnTo>
                <a:lnTo>
                  <a:pt x="5906974" y="2186285"/>
                </a:lnTo>
                <a:lnTo>
                  <a:pt x="5907438" y="2187412"/>
                </a:lnTo>
                <a:lnTo>
                  <a:pt x="5911100" y="2186148"/>
                </a:lnTo>
                <a:lnTo>
                  <a:pt x="5927960" y="2234995"/>
                </a:lnTo>
                <a:lnTo>
                  <a:pt x="5972482" y="2219671"/>
                </a:lnTo>
                <a:lnTo>
                  <a:pt x="6051444" y="2326574"/>
                </a:lnTo>
                <a:lnTo>
                  <a:pt x="6050468" y="2326913"/>
                </a:lnTo>
                <a:lnTo>
                  <a:pt x="6052742" y="2329994"/>
                </a:lnTo>
                <a:lnTo>
                  <a:pt x="5750798" y="2434326"/>
                </a:lnTo>
                <a:lnTo>
                  <a:pt x="5748922" y="2301017"/>
                </a:lnTo>
                <a:lnTo>
                  <a:pt x="5787079" y="2287830"/>
                </a:lnTo>
                <a:lnTo>
                  <a:pt x="5768931" y="2235255"/>
                </a:lnTo>
                <a:lnTo>
                  <a:pt x="5805918" y="2222480"/>
                </a:lnTo>
                <a:lnTo>
                  <a:pt x="5785360" y="2162701"/>
                </a:lnTo>
                <a:lnTo>
                  <a:pt x="5839353" y="2091912"/>
                </a:lnTo>
                <a:lnTo>
                  <a:pt x="5839570" y="2092542"/>
                </a:lnTo>
                <a:close/>
                <a:moveTo>
                  <a:pt x="2754164" y="1301792"/>
                </a:moveTo>
                <a:cubicBezTo>
                  <a:pt x="2811436" y="1301985"/>
                  <a:pt x="2866029" y="1333971"/>
                  <a:pt x="2892919" y="1388112"/>
                </a:cubicBezTo>
                <a:lnTo>
                  <a:pt x="3032700" y="1668818"/>
                </a:lnTo>
                <a:lnTo>
                  <a:pt x="3065462" y="1734367"/>
                </a:lnTo>
                <a:lnTo>
                  <a:pt x="3152964" y="1910772"/>
                </a:lnTo>
                <a:cubicBezTo>
                  <a:pt x="3158632" y="1925325"/>
                  <a:pt x="3151480" y="1941718"/>
                  <a:pt x="3136963" y="1947465"/>
                </a:cubicBezTo>
                <a:lnTo>
                  <a:pt x="2806593" y="2077353"/>
                </a:lnTo>
                <a:cubicBezTo>
                  <a:pt x="2799328" y="2080186"/>
                  <a:pt x="2791601" y="2079814"/>
                  <a:pt x="2784983" y="2076922"/>
                </a:cubicBezTo>
                <a:lnTo>
                  <a:pt x="2784665" y="2076591"/>
                </a:lnTo>
                <a:lnTo>
                  <a:pt x="2775562" y="2076396"/>
                </a:lnTo>
                <a:cubicBezTo>
                  <a:pt x="2768930" y="2073503"/>
                  <a:pt x="2763393" y="2068095"/>
                  <a:pt x="2760503" y="2060850"/>
                </a:cubicBezTo>
                <a:lnTo>
                  <a:pt x="2595175" y="1500745"/>
                </a:lnTo>
                <a:cubicBezTo>
                  <a:pt x="2572336" y="1423423"/>
                  <a:pt x="2612357" y="1341469"/>
                  <a:pt x="2687379" y="1311949"/>
                </a:cubicBezTo>
                <a:cubicBezTo>
                  <a:pt x="2699793" y="1307010"/>
                  <a:pt x="2712819" y="1303759"/>
                  <a:pt x="2726101" y="1302291"/>
                </a:cubicBezTo>
                <a:lnTo>
                  <a:pt x="2726190" y="1302304"/>
                </a:lnTo>
                <a:lnTo>
                  <a:pt x="2720348" y="1308151"/>
                </a:lnTo>
                <a:close/>
                <a:moveTo>
                  <a:pt x="3769214" y="1050876"/>
                </a:moveTo>
                <a:cubicBezTo>
                  <a:pt x="3776298" y="1049384"/>
                  <a:pt x="3783948" y="1050586"/>
                  <a:pt x="3790497" y="1054834"/>
                </a:cubicBezTo>
                <a:lnTo>
                  <a:pt x="4087870" y="1248545"/>
                </a:lnTo>
                <a:cubicBezTo>
                  <a:pt x="4094400" y="1252827"/>
                  <a:pt x="4098578" y="1259349"/>
                  <a:pt x="4100054" y="1266434"/>
                </a:cubicBezTo>
                <a:lnTo>
                  <a:pt x="4099971" y="1266871"/>
                </a:lnTo>
                <a:lnTo>
                  <a:pt x="4104913" y="1274136"/>
                </a:lnTo>
                <a:cubicBezTo>
                  <a:pt x="4106404" y="1281214"/>
                  <a:pt x="4105213" y="1288854"/>
                  <a:pt x="4100990" y="1295409"/>
                </a:cubicBezTo>
                <a:lnTo>
                  <a:pt x="3741014" y="1755690"/>
                </a:lnTo>
                <a:cubicBezTo>
                  <a:pt x="3691230" y="1819097"/>
                  <a:pt x="3601254" y="1833949"/>
                  <a:pt x="3533733" y="1789917"/>
                </a:cubicBezTo>
                <a:cubicBezTo>
                  <a:pt x="3522498" y="1782669"/>
                  <a:pt x="3512287" y="1773951"/>
                  <a:pt x="3503377" y="1763981"/>
                </a:cubicBezTo>
                <a:lnTo>
                  <a:pt x="3503402" y="1763805"/>
                </a:lnTo>
                <a:lnTo>
                  <a:pt x="3511508" y="1765171"/>
                </a:lnTo>
                <a:lnTo>
                  <a:pt x="3486552" y="1741251"/>
                </a:lnTo>
                <a:cubicBezTo>
                  <a:pt x="3453406" y="1694562"/>
                  <a:pt x="3447679" y="1631563"/>
                  <a:pt x="3476068" y="1578203"/>
                </a:cubicBezTo>
                <a:lnTo>
                  <a:pt x="3623757" y="1301455"/>
                </a:lnTo>
                <a:lnTo>
                  <a:pt x="3658714" y="1236675"/>
                </a:lnTo>
                <a:lnTo>
                  <a:pt x="3751332" y="1063079"/>
                </a:lnTo>
                <a:cubicBezTo>
                  <a:pt x="3755614" y="1056554"/>
                  <a:pt x="3762131" y="1052368"/>
                  <a:pt x="3769214" y="1050876"/>
                </a:cubicBezTo>
                <a:close/>
                <a:moveTo>
                  <a:pt x="4130350" y="924445"/>
                </a:moveTo>
                <a:lnTo>
                  <a:pt x="4129978" y="925015"/>
                </a:lnTo>
                <a:lnTo>
                  <a:pt x="4131173" y="925010"/>
                </a:lnTo>
                <a:lnTo>
                  <a:pt x="4073594" y="1018179"/>
                </a:lnTo>
                <a:lnTo>
                  <a:pt x="4097381" y="1035804"/>
                </a:lnTo>
                <a:lnTo>
                  <a:pt x="4096759" y="1036890"/>
                </a:lnTo>
                <a:lnTo>
                  <a:pt x="4099917" y="1038949"/>
                </a:lnTo>
                <a:lnTo>
                  <a:pt x="4071726" y="1082206"/>
                </a:lnTo>
                <a:lnTo>
                  <a:pt x="4111211" y="1107997"/>
                </a:lnTo>
                <a:lnTo>
                  <a:pt x="4075211" y="1235960"/>
                </a:lnTo>
                <a:lnTo>
                  <a:pt x="4074365" y="1235408"/>
                </a:lnTo>
                <a:lnTo>
                  <a:pt x="4073344" y="1239034"/>
                </a:lnTo>
                <a:lnTo>
                  <a:pt x="3805621" y="1064673"/>
                </a:lnTo>
                <a:lnTo>
                  <a:pt x="3909727" y="981409"/>
                </a:lnTo>
                <a:lnTo>
                  <a:pt x="3943569" y="1003457"/>
                </a:lnTo>
                <a:lnTo>
                  <a:pt x="3973955" y="956831"/>
                </a:lnTo>
                <a:lnTo>
                  <a:pt x="4006717" y="978190"/>
                </a:lnTo>
                <a:lnTo>
                  <a:pt x="4041325" y="925215"/>
                </a:lnTo>
                <a:close/>
                <a:moveTo>
                  <a:pt x="2958328" y="577485"/>
                </a:moveTo>
                <a:lnTo>
                  <a:pt x="2724707" y="613395"/>
                </a:lnTo>
                <a:lnTo>
                  <a:pt x="3011552" y="923368"/>
                </a:lnTo>
                <a:close/>
                <a:moveTo>
                  <a:pt x="5441435" y="891528"/>
                </a:moveTo>
                <a:lnTo>
                  <a:pt x="5425837" y="970014"/>
                </a:lnTo>
                <a:lnTo>
                  <a:pt x="5428029" y="970695"/>
                </a:lnTo>
                <a:lnTo>
                  <a:pt x="5423486" y="992693"/>
                </a:lnTo>
                <a:lnTo>
                  <a:pt x="5423469" y="992815"/>
                </a:lnTo>
                <a:lnTo>
                  <a:pt x="5416408" y="1028680"/>
                </a:lnTo>
                <a:lnTo>
                  <a:pt x="5415609" y="1034424"/>
                </a:lnTo>
                <a:cubicBezTo>
                  <a:pt x="5414798" y="1040258"/>
                  <a:pt x="5413331" y="1046270"/>
                  <a:pt x="5412177" y="1051966"/>
                </a:cubicBezTo>
                <a:lnTo>
                  <a:pt x="5411316" y="1058152"/>
                </a:lnTo>
                <a:cubicBezTo>
                  <a:pt x="5411169" y="1059213"/>
                  <a:pt x="5411033" y="1060185"/>
                  <a:pt x="5410886" y="1061245"/>
                </a:cubicBezTo>
                <a:lnTo>
                  <a:pt x="5399028" y="1115231"/>
                </a:lnTo>
                <a:lnTo>
                  <a:pt x="5400555" y="1120618"/>
                </a:lnTo>
                <a:lnTo>
                  <a:pt x="5395816" y="1129352"/>
                </a:lnTo>
                <a:lnTo>
                  <a:pt x="5395734" y="1130157"/>
                </a:lnTo>
                <a:cubicBezTo>
                  <a:pt x="5395731" y="1130176"/>
                  <a:pt x="5395720" y="1130195"/>
                  <a:pt x="5395708" y="1130212"/>
                </a:cubicBezTo>
                <a:lnTo>
                  <a:pt x="5394867" y="1131270"/>
                </a:lnTo>
                <a:lnTo>
                  <a:pt x="5394626" y="1132441"/>
                </a:lnTo>
                <a:lnTo>
                  <a:pt x="5394211" y="1132309"/>
                </a:lnTo>
                <a:lnTo>
                  <a:pt x="4885803" y="2069308"/>
                </a:lnTo>
                <a:lnTo>
                  <a:pt x="5419166" y="1650335"/>
                </a:lnTo>
                <a:cubicBezTo>
                  <a:pt x="5420009" y="1649326"/>
                  <a:pt x="5420949" y="1648393"/>
                  <a:pt x="5421983" y="1647573"/>
                </a:cubicBezTo>
                <a:lnTo>
                  <a:pt x="5424354" y="1646936"/>
                </a:lnTo>
                <a:lnTo>
                  <a:pt x="5424174" y="1646707"/>
                </a:lnTo>
                <a:lnTo>
                  <a:pt x="5485885" y="1623402"/>
                </a:lnTo>
                <a:lnTo>
                  <a:pt x="5557789" y="1596109"/>
                </a:lnTo>
                <a:lnTo>
                  <a:pt x="5564732" y="1593472"/>
                </a:lnTo>
                <a:lnTo>
                  <a:pt x="5565339" y="1593709"/>
                </a:lnTo>
                <a:lnTo>
                  <a:pt x="5649066" y="1562320"/>
                </a:lnTo>
                <a:lnTo>
                  <a:pt x="5604184" y="1628068"/>
                </a:lnTo>
                <a:lnTo>
                  <a:pt x="5606100" y="1629688"/>
                </a:lnTo>
                <a:lnTo>
                  <a:pt x="5567558" y="1684650"/>
                </a:lnTo>
                <a:lnTo>
                  <a:pt x="5558378" y="1698079"/>
                </a:lnTo>
                <a:lnTo>
                  <a:pt x="5554876" y="1703177"/>
                </a:lnTo>
                <a:cubicBezTo>
                  <a:pt x="5554741" y="1704150"/>
                  <a:pt x="5553733" y="1704910"/>
                  <a:pt x="5553068" y="1705809"/>
                </a:cubicBezTo>
                <a:lnTo>
                  <a:pt x="5522054" y="1751077"/>
                </a:lnTo>
                <a:lnTo>
                  <a:pt x="5521327" y="1756529"/>
                </a:lnTo>
                <a:lnTo>
                  <a:pt x="5512043" y="1763822"/>
                </a:lnTo>
                <a:lnTo>
                  <a:pt x="5511246" y="1764959"/>
                </a:lnTo>
                <a:lnTo>
                  <a:pt x="5510937" y="1764691"/>
                </a:lnTo>
                <a:lnTo>
                  <a:pt x="4859572" y="2276342"/>
                </a:lnTo>
                <a:lnTo>
                  <a:pt x="5513774" y="2835087"/>
                </a:lnTo>
                <a:cubicBezTo>
                  <a:pt x="5546601" y="2863203"/>
                  <a:pt x="5550458" y="2912604"/>
                  <a:pt x="5522382" y="2945472"/>
                </a:cubicBezTo>
                <a:lnTo>
                  <a:pt x="4407600" y="4250464"/>
                </a:lnTo>
                <a:cubicBezTo>
                  <a:pt x="4379542" y="4283326"/>
                  <a:pt x="4330154" y="4287221"/>
                  <a:pt x="4297291" y="4259172"/>
                </a:cubicBezTo>
                <a:lnTo>
                  <a:pt x="3271662" y="3382989"/>
                </a:lnTo>
                <a:lnTo>
                  <a:pt x="3229693" y="3450284"/>
                </a:lnTo>
                <a:lnTo>
                  <a:pt x="3221946" y="3446258"/>
                </a:lnTo>
                <a:lnTo>
                  <a:pt x="3212112" y="4261538"/>
                </a:lnTo>
                <a:cubicBezTo>
                  <a:pt x="3199597" y="4258897"/>
                  <a:pt x="3186780" y="4256483"/>
                  <a:pt x="3174013" y="4254347"/>
                </a:cubicBezTo>
                <a:lnTo>
                  <a:pt x="3171363" y="4253978"/>
                </a:lnTo>
                <a:cubicBezTo>
                  <a:pt x="3095753" y="4241271"/>
                  <a:pt x="3018900" y="4237623"/>
                  <a:pt x="2942430" y="4243120"/>
                </a:cubicBezTo>
                <a:lnTo>
                  <a:pt x="2942438" y="4234653"/>
                </a:lnTo>
                <a:lnTo>
                  <a:pt x="2942629" y="4233276"/>
                </a:lnTo>
                <a:lnTo>
                  <a:pt x="2942629" y="4232164"/>
                </a:lnTo>
                <a:lnTo>
                  <a:pt x="2942746" y="4232165"/>
                </a:lnTo>
                <a:lnTo>
                  <a:pt x="2942782" y="4222449"/>
                </a:lnTo>
                <a:lnTo>
                  <a:pt x="2942809" y="4222253"/>
                </a:lnTo>
                <a:lnTo>
                  <a:pt x="2942653" y="4222253"/>
                </a:lnTo>
                <a:lnTo>
                  <a:pt x="2942653" y="4219933"/>
                </a:lnTo>
                <a:lnTo>
                  <a:pt x="2943091" y="4219933"/>
                </a:lnTo>
                <a:lnTo>
                  <a:pt x="2943130" y="4210245"/>
                </a:lnTo>
                <a:lnTo>
                  <a:pt x="2943450" y="4207947"/>
                </a:lnTo>
                <a:lnTo>
                  <a:pt x="2943475" y="4198041"/>
                </a:lnTo>
                <a:lnTo>
                  <a:pt x="2943795" y="4195743"/>
                </a:lnTo>
                <a:lnTo>
                  <a:pt x="2943823" y="4185837"/>
                </a:lnTo>
                <a:lnTo>
                  <a:pt x="2944143" y="4183539"/>
                </a:lnTo>
                <a:lnTo>
                  <a:pt x="2944081" y="4173621"/>
                </a:lnTo>
                <a:lnTo>
                  <a:pt x="2944142" y="4173183"/>
                </a:lnTo>
                <a:lnTo>
                  <a:pt x="2942617" y="4173183"/>
                </a:lnTo>
                <a:lnTo>
                  <a:pt x="2942617" y="4170863"/>
                </a:lnTo>
                <a:lnTo>
                  <a:pt x="2944401" y="4170863"/>
                </a:lnTo>
                <a:lnTo>
                  <a:pt x="2944393" y="4162313"/>
                </a:lnTo>
                <a:lnTo>
                  <a:pt x="2944394" y="4162144"/>
                </a:lnTo>
                <a:lnTo>
                  <a:pt x="2942660" y="4162144"/>
                </a:lnTo>
                <a:lnTo>
                  <a:pt x="2942659" y="4157504"/>
                </a:lnTo>
                <a:lnTo>
                  <a:pt x="2944400" y="4157504"/>
                </a:lnTo>
                <a:lnTo>
                  <a:pt x="2944392" y="4148709"/>
                </a:lnTo>
                <a:lnTo>
                  <a:pt x="2944399" y="4148661"/>
                </a:lnTo>
                <a:lnTo>
                  <a:pt x="2942593" y="4148661"/>
                </a:lnTo>
                <a:lnTo>
                  <a:pt x="2942593" y="4146341"/>
                </a:lnTo>
                <a:lnTo>
                  <a:pt x="2944712" y="4146341"/>
                </a:lnTo>
                <a:lnTo>
                  <a:pt x="2944740" y="4136506"/>
                </a:lnTo>
                <a:lnTo>
                  <a:pt x="2944767" y="4136317"/>
                </a:lnTo>
                <a:lnTo>
                  <a:pt x="2942627" y="4136317"/>
                </a:lnTo>
                <a:lnTo>
                  <a:pt x="2942625" y="4133997"/>
                </a:lnTo>
                <a:lnTo>
                  <a:pt x="2945060" y="4133997"/>
                </a:lnTo>
                <a:lnTo>
                  <a:pt x="2945099" y="4124213"/>
                </a:lnTo>
                <a:lnTo>
                  <a:pt x="2945406" y="4122004"/>
                </a:lnTo>
                <a:lnTo>
                  <a:pt x="2945445" y="4112009"/>
                </a:lnTo>
                <a:lnTo>
                  <a:pt x="2945463" y="4111882"/>
                </a:lnTo>
                <a:lnTo>
                  <a:pt x="2942593" y="4111882"/>
                </a:lnTo>
                <a:lnTo>
                  <a:pt x="2942593" y="4109562"/>
                </a:lnTo>
                <a:lnTo>
                  <a:pt x="2945754" y="4109562"/>
                </a:lnTo>
                <a:lnTo>
                  <a:pt x="2945790" y="4099805"/>
                </a:lnTo>
                <a:lnTo>
                  <a:pt x="2945811" y="4099652"/>
                </a:lnTo>
                <a:lnTo>
                  <a:pt x="2942618" y="4099652"/>
                </a:lnTo>
                <a:lnTo>
                  <a:pt x="2942616" y="4097331"/>
                </a:lnTo>
                <a:lnTo>
                  <a:pt x="2946098" y="4097331"/>
                </a:lnTo>
                <a:lnTo>
                  <a:pt x="2946138" y="4087601"/>
                </a:lnTo>
                <a:lnTo>
                  <a:pt x="2946171" y="4087360"/>
                </a:lnTo>
                <a:lnTo>
                  <a:pt x="2942660" y="4087361"/>
                </a:lnTo>
                <a:lnTo>
                  <a:pt x="2942660" y="4085040"/>
                </a:lnTo>
                <a:lnTo>
                  <a:pt x="2946457" y="4085040"/>
                </a:lnTo>
                <a:lnTo>
                  <a:pt x="2946483" y="4075397"/>
                </a:lnTo>
                <a:lnTo>
                  <a:pt x="2946523" y="4075106"/>
                </a:lnTo>
                <a:lnTo>
                  <a:pt x="2942691" y="4075106"/>
                </a:lnTo>
                <a:lnTo>
                  <a:pt x="2942691" y="4072785"/>
                </a:lnTo>
                <a:lnTo>
                  <a:pt x="2946804" y="4072785"/>
                </a:lnTo>
                <a:lnTo>
                  <a:pt x="2946829" y="4063193"/>
                </a:lnTo>
                <a:lnTo>
                  <a:pt x="2946878" y="4062837"/>
                </a:lnTo>
                <a:lnTo>
                  <a:pt x="2942636" y="4062837"/>
                </a:lnTo>
                <a:lnTo>
                  <a:pt x="2942636" y="4060517"/>
                </a:lnTo>
                <a:lnTo>
                  <a:pt x="2947147" y="4060517"/>
                </a:lnTo>
                <a:lnTo>
                  <a:pt x="2947086" y="4050977"/>
                </a:lnTo>
                <a:lnTo>
                  <a:pt x="2947141" y="4050582"/>
                </a:lnTo>
                <a:lnTo>
                  <a:pt x="2942669" y="4050582"/>
                </a:lnTo>
                <a:lnTo>
                  <a:pt x="2942670" y="4048261"/>
                </a:lnTo>
                <a:lnTo>
                  <a:pt x="2947405" y="4048261"/>
                </a:lnTo>
                <a:lnTo>
                  <a:pt x="2947398" y="4039670"/>
                </a:lnTo>
                <a:lnTo>
                  <a:pt x="2947401" y="4039543"/>
                </a:lnTo>
                <a:lnTo>
                  <a:pt x="2942622" y="4039543"/>
                </a:lnTo>
                <a:lnTo>
                  <a:pt x="2942623" y="4034903"/>
                </a:lnTo>
                <a:lnTo>
                  <a:pt x="2947420" y="4034903"/>
                </a:lnTo>
                <a:lnTo>
                  <a:pt x="2947412" y="4025978"/>
                </a:lnTo>
                <a:lnTo>
                  <a:pt x="2947732" y="4023679"/>
                </a:lnTo>
                <a:lnTo>
                  <a:pt x="2947682" y="4013804"/>
                </a:lnTo>
                <a:lnTo>
                  <a:pt x="2942680" y="4013804"/>
                </a:lnTo>
                <a:lnTo>
                  <a:pt x="2942680" y="4011484"/>
                </a:lnTo>
                <a:lnTo>
                  <a:pt x="2947986" y="4011483"/>
                </a:lnTo>
                <a:lnTo>
                  <a:pt x="2947989" y="4011463"/>
                </a:lnTo>
                <a:lnTo>
                  <a:pt x="2948030" y="4001470"/>
                </a:lnTo>
                <a:lnTo>
                  <a:pt x="2948337" y="3999259"/>
                </a:lnTo>
                <a:lnTo>
                  <a:pt x="2948286" y="3989283"/>
                </a:lnTo>
                <a:lnTo>
                  <a:pt x="2942652" y="3989283"/>
                </a:lnTo>
                <a:lnTo>
                  <a:pt x="2942652" y="3986962"/>
                </a:lnTo>
                <a:lnTo>
                  <a:pt x="2948594" y="3986962"/>
                </a:lnTo>
                <a:lnTo>
                  <a:pt x="2948545" y="3977037"/>
                </a:lnTo>
                <a:lnTo>
                  <a:pt x="2948545" y="3977036"/>
                </a:lnTo>
                <a:lnTo>
                  <a:pt x="2942582" y="3977036"/>
                </a:lnTo>
                <a:lnTo>
                  <a:pt x="2942582" y="3974717"/>
                </a:lnTo>
                <a:lnTo>
                  <a:pt x="2948852" y="3974717"/>
                </a:lnTo>
                <a:lnTo>
                  <a:pt x="2948804" y="3964821"/>
                </a:lnTo>
                <a:lnTo>
                  <a:pt x="2948813" y="3964759"/>
                </a:lnTo>
                <a:lnTo>
                  <a:pt x="2942624" y="3964759"/>
                </a:lnTo>
                <a:lnTo>
                  <a:pt x="2942624" y="3962438"/>
                </a:lnTo>
                <a:lnTo>
                  <a:pt x="2949113" y="3962438"/>
                </a:lnTo>
                <a:lnTo>
                  <a:pt x="2949149" y="3952616"/>
                </a:lnTo>
                <a:lnTo>
                  <a:pt x="2949456" y="3950407"/>
                </a:lnTo>
                <a:lnTo>
                  <a:pt x="2942831" y="3940386"/>
                </a:lnTo>
                <a:lnTo>
                  <a:pt x="2942852" y="3940236"/>
                </a:lnTo>
                <a:lnTo>
                  <a:pt x="2942691" y="3940236"/>
                </a:lnTo>
                <a:lnTo>
                  <a:pt x="2942691" y="3937915"/>
                </a:lnTo>
                <a:lnTo>
                  <a:pt x="2943140" y="3937915"/>
                </a:lnTo>
                <a:lnTo>
                  <a:pt x="2943178" y="3928182"/>
                </a:lnTo>
                <a:lnTo>
                  <a:pt x="2943207" y="3927969"/>
                </a:lnTo>
                <a:lnTo>
                  <a:pt x="2942636" y="3927969"/>
                </a:lnTo>
                <a:lnTo>
                  <a:pt x="2942635" y="3925649"/>
                </a:lnTo>
                <a:lnTo>
                  <a:pt x="2943497" y="3925649"/>
                </a:lnTo>
                <a:lnTo>
                  <a:pt x="2943491" y="3916929"/>
                </a:lnTo>
                <a:lnTo>
                  <a:pt x="2942589" y="3916929"/>
                </a:lnTo>
                <a:lnTo>
                  <a:pt x="2942589" y="3912289"/>
                </a:lnTo>
                <a:lnTo>
                  <a:pt x="2943573" y="3912289"/>
                </a:lnTo>
                <a:lnTo>
                  <a:pt x="2943565" y="3903457"/>
                </a:lnTo>
                <a:lnTo>
                  <a:pt x="2942700" y="3903457"/>
                </a:lnTo>
                <a:lnTo>
                  <a:pt x="2942701" y="3901137"/>
                </a:lnTo>
                <a:lnTo>
                  <a:pt x="2943874" y="3901137"/>
                </a:lnTo>
                <a:lnTo>
                  <a:pt x="2943883" y="3901074"/>
                </a:lnTo>
                <a:lnTo>
                  <a:pt x="2943910" y="3891167"/>
                </a:lnTo>
                <a:lnTo>
                  <a:pt x="2944229" y="3888869"/>
                </a:lnTo>
                <a:lnTo>
                  <a:pt x="2942352" y="3879059"/>
                </a:lnTo>
                <a:lnTo>
                  <a:pt x="2942672" y="3876760"/>
                </a:lnTo>
                <a:lnTo>
                  <a:pt x="2942611" y="3866843"/>
                </a:lnTo>
                <a:lnTo>
                  <a:pt x="2942931" y="3864546"/>
                </a:lnTo>
                <a:lnTo>
                  <a:pt x="2942868" y="3854626"/>
                </a:lnTo>
                <a:lnTo>
                  <a:pt x="2942895" y="3854436"/>
                </a:lnTo>
                <a:lnTo>
                  <a:pt x="2942634" y="3854436"/>
                </a:lnTo>
                <a:lnTo>
                  <a:pt x="2942634" y="3852115"/>
                </a:lnTo>
                <a:lnTo>
                  <a:pt x="2943188" y="3852115"/>
                </a:lnTo>
                <a:lnTo>
                  <a:pt x="2943138" y="3842322"/>
                </a:lnTo>
                <a:lnTo>
                  <a:pt x="2943445" y="3840113"/>
                </a:lnTo>
                <a:lnTo>
                  <a:pt x="2943484" y="3830118"/>
                </a:lnTo>
                <a:lnTo>
                  <a:pt x="2943516" y="3829889"/>
                </a:lnTo>
                <a:lnTo>
                  <a:pt x="2942622" y="3829889"/>
                </a:lnTo>
                <a:lnTo>
                  <a:pt x="2942620" y="3827568"/>
                </a:lnTo>
                <a:lnTo>
                  <a:pt x="2943795" y="3827568"/>
                </a:lnTo>
                <a:lnTo>
                  <a:pt x="2943831" y="3817914"/>
                </a:lnTo>
                <a:lnTo>
                  <a:pt x="2944138" y="3815705"/>
                </a:lnTo>
                <a:lnTo>
                  <a:pt x="2944177" y="3805710"/>
                </a:lnTo>
                <a:lnTo>
                  <a:pt x="2944224" y="3805367"/>
                </a:lnTo>
                <a:lnTo>
                  <a:pt x="2942600" y="3805367"/>
                </a:lnTo>
                <a:lnTo>
                  <a:pt x="2942600" y="3803046"/>
                </a:lnTo>
                <a:lnTo>
                  <a:pt x="2944485" y="3803046"/>
                </a:lnTo>
                <a:lnTo>
                  <a:pt x="2944477" y="3794490"/>
                </a:lnTo>
                <a:lnTo>
                  <a:pt x="2944479" y="3794327"/>
                </a:lnTo>
                <a:lnTo>
                  <a:pt x="2942641" y="3794327"/>
                </a:lnTo>
                <a:lnTo>
                  <a:pt x="2942641" y="3789687"/>
                </a:lnTo>
                <a:lnTo>
                  <a:pt x="2944488" y="3789687"/>
                </a:lnTo>
                <a:lnTo>
                  <a:pt x="2944567" y="3780900"/>
                </a:lnTo>
                <a:lnTo>
                  <a:pt x="2944575" y="3780844"/>
                </a:lnTo>
                <a:lnTo>
                  <a:pt x="2942667" y="3780845"/>
                </a:lnTo>
                <a:lnTo>
                  <a:pt x="2942667" y="3778524"/>
                </a:lnTo>
                <a:lnTo>
                  <a:pt x="2944889" y="3778524"/>
                </a:lnTo>
                <a:lnTo>
                  <a:pt x="2944913" y="3768696"/>
                </a:lnTo>
                <a:lnTo>
                  <a:pt x="2944928" y="3768590"/>
                </a:lnTo>
                <a:lnTo>
                  <a:pt x="2942698" y="3768590"/>
                </a:lnTo>
                <a:lnTo>
                  <a:pt x="2942698" y="3766269"/>
                </a:lnTo>
                <a:lnTo>
                  <a:pt x="2945234" y="3766269"/>
                </a:lnTo>
                <a:lnTo>
                  <a:pt x="2945260" y="3756492"/>
                </a:lnTo>
                <a:lnTo>
                  <a:pt x="2945580" y="3754193"/>
                </a:lnTo>
                <a:lnTo>
                  <a:pt x="2945517" y="3744275"/>
                </a:lnTo>
                <a:lnTo>
                  <a:pt x="2945534" y="3744155"/>
                </a:lnTo>
                <a:lnTo>
                  <a:pt x="2942667" y="3744156"/>
                </a:lnTo>
                <a:lnTo>
                  <a:pt x="2942665" y="3741834"/>
                </a:lnTo>
                <a:lnTo>
                  <a:pt x="2945836" y="3741834"/>
                </a:lnTo>
                <a:lnTo>
                  <a:pt x="2945789" y="3731970"/>
                </a:lnTo>
                <a:lnTo>
                  <a:pt x="2945809" y="3731833"/>
                </a:lnTo>
                <a:lnTo>
                  <a:pt x="2942689" y="3731833"/>
                </a:lnTo>
                <a:lnTo>
                  <a:pt x="2942689" y="3729514"/>
                </a:lnTo>
                <a:lnTo>
                  <a:pt x="2946099" y="3729514"/>
                </a:lnTo>
                <a:lnTo>
                  <a:pt x="2946135" y="3719767"/>
                </a:lnTo>
                <a:lnTo>
                  <a:pt x="2946443" y="3717557"/>
                </a:lnTo>
                <a:lnTo>
                  <a:pt x="2946482" y="3707562"/>
                </a:lnTo>
                <a:lnTo>
                  <a:pt x="2946789" y="3705353"/>
                </a:lnTo>
                <a:lnTo>
                  <a:pt x="2946828" y="3695360"/>
                </a:lnTo>
                <a:lnTo>
                  <a:pt x="2947136" y="3693149"/>
                </a:lnTo>
                <a:lnTo>
                  <a:pt x="2947085" y="3683142"/>
                </a:lnTo>
                <a:lnTo>
                  <a:pt x="2947393" y="3680933"/>
                </a:lnTo>
                <a:lnTo>
                  <a:pt x="2947386" y="3671923"/>
                </a:lnTo>
                <a:lnTo>
                  <a:pt x="2947387" y="3671725"/>
                </a:lnTo>
                <a:lnTo>
                  <a:pt x="2942696" y="3671725"/>
                </a:lnTo>
                <a:lnTo>
                  <a:pt x="2942697" y="3667085"/>
                </a:lnTo>
                <a:lnTo>
                  <a:pt x="2947394" y="3667085"/>
                </a:lnTo>
                <a:lnTo>
                  <a:pt x="2947387" y="3658321"/>
                </a:lnTo>
                <a:lnTo>
                  <a:pt x="2947707" y="3656022"/>
                </a:lnTo>
                <a:lnTo>
                  <a:pt x="2947733" y="3646116"/>
                </a:lnTo>
                <a:lnTo>
                  <a:pt x="2948053" y="3643818"/>
                </a:lnTo>
                <a:lnTo>
                  <a:pt x="2948080" y="3633913"/>
                </a:lnTo>
                <a:lnTo>
                  <a:pt x="2948107" y="3633720"/>
                </a:lnTo>
                <a:lnTo>
                  <a:pt x="2942607" y="3633720"/>
                </a:lnTo>
                <a:lnTo>
                  <a:pt x="2942607" y="3631399"/>
                </a:lnTo>
                <a:lnTo>
                  <a:pt x="2948400" y="3631399"/>
                </a:lnTo>
                <a:lnTo>
                  <a:pt x="2948426" y="3621708"/>
                </a:lnTo>
                <a:lnTo>
                  <a:pt x="2948746" y="3619410"/>
                </a:lnTo>
                <a:lnTo>
                  <a:pt x="2948772" y="3609505"/>
                </a:lnTo>
                <a:lnTo>
                  <a:pt x="2948812" y="3609221"/>
                </a:lnTo>
                <a:lnTo>
                  <a:pt x="2942564" y="3609221"/>
                </a:lnTo>
                <a:lnTo>
                  <a:pt x="2942565" y="3606900"/>
                </a:lnTo>
                <a:lnTo>
                  <a:pt x="2949094" y="3606900"/>
                </a:lnTo>
                <a:lnTo>
                  <a:pt x="2949122" y="3597300"/>
                </a:lnTo>
                <a:lnTo>
                  <a:pt x="2949159" y="3597031"/>
                </a:lnTo>
                <a:lnTo>
                  <a:pt x="2942695" y="3597031"/>
                </a:lnTo>
                <a:lnTo>
                  <a:pt x="2942695" y="3594710"/>
                </a:lnTo>
                <a:lnTo>
                  <a:pt x="2949441" y="3594710"/>
                </a:lnTo>
                <a:lnTo>
                  <a:pt x="2949468" y="3585097"/>
                </a:lnTo>
                <a:lnTo>
                  <a:pt x="2949787" y="3582799"/>
                </a:lnTo>
                <a:lnTo>
                  <a:pt x="2949827" y="3572804"/>
                </a:lnTo>
                <a:lnTo>
                  <a:pt x="2949868" y="3572507"/>
                </a:lnTo>
                <a:lnTo>
                  <a:pt x="2942674" y="3572506"/>
                </a:lnTo>
                <a:lnTo>
                  <a:pt x="2942674" y="3570186"/>
                </a:lnTo>
                <a:lnTo>
                  <a:pt x="2950132" y="3570187"/>
                </a:lnTo>
                <a:lnTo>
                  <a:pt x="2950084" y="3560588"/>
                </a:lnTo>
                <a:lnTo>
                  <a:pt x="2950391" y="3558379"/>
                </a:lnTo>
                <a:lnTo>
                  <a:pt x="2950386" y="3552173"/>
                </a:lnTo>
                <a:lnTo>
                  <a:pt x="2950102" y="3552174"/>
                </a:lnTo>
                <a:lnTo>
                  <a:pt x="2950096" y="3549854"/>
                </a:lnTo>
                <a:lnTo>
                  <a:pt x="2950384" y="3549853"/>
                </a:lnTo>
                <a:lnTo>
                  <a:pt x="2950384" y="3549369"/>
                </a:lnTo>
                <a:lnTo>
                  <a:pt x="2950384" y="3549112"/>
                </a:lnTo>
                <a:lnTo>
                  <a:pt x="2942662" y="3549112"/>
                </a:lnTo>
                <a:lnTo>
                  <a:pt x="2942660" y="3544472"/>
                </a:lnTo>
                <a:lnTo>
                  <a:pt x="2950394" y="3544472"/>
                </a:lnTo>
                <a:lnTo>
                  <a:pt x="2950385" y="3535765"/>
                </a:lnTo>
                <a:lnTo>
                  <a:pt x="2950404" y="3535629"/>
                </a:lnTo>
                <a:lnTo>
                  <a:pt x="2942597" y="3535629"/>
                </a:lnTo>
                <a:lnTo>
                  <a:pt x="2942598" y="3533308"/>
                </a:lnTo>
                <a:lnTo>
                  <a:pt x="2950695" y="3533308"/>
                </a:lnTo>
                <a:lnTo>
                  <a:pt x="2950732" y="3523561"/>
                </a:lnTo>
                <a:lnTo>
                  <a:pt x="2950758" y="3523373"/>
                </a:lnTo>
                <a:lnTo>
                  <a:pt x="2942631" y="3523374"/>
                </a:lnTo>
                <a:lnTo>
                  <a:pt x="2942629" y="3521053"/>
                </a:lnTo>
                <a:lnTo>
                  <a:pt x="2951040" y="3521052"/>
                </a:lnTo>
                <a:lnTo>
                  <a:pt x="2951078" y="3511357"/>
                </a:lnTo>
                <a:lnTo>
                  <a:pt x="2951111" y="3511118"/>
                </a:lnTo>
                <a:lnTo>
                  <a:pt x="2942665" y="3511119"/>
                </a:lnTo>
                <a:lnTo>
                  <a:pt x="2942666" y="3508798"/>
                </a:lnTo>
                <a:lnTo>
                  <a:pt x="2951387" y="3508797"/>
                </a:lnTo>
                <a:lnTo>
                  <a:pt x="2951424" y="3499153"/>
                </a:lnTo>
                <a:lnTo>
                  <a:pt x="2951466" y="3498851"/>
                </a:lnTo>
                <a:lnTo>
                  <a:pt x="2942607" y="3498851"/>
                </a:lnTo>
                <a:lnTo>
                  <a:pt x="2942607" y="3496531"/>
                </a:lnTo>
                <a:lnTo>
                  <a:pt x="2951742" y="3496531"/>
                </a:lnTo>
                <a:lnTo>
                  <a:pt x="2951682" y="3486937"/>
                </a:lnTo>
                <a:lnTo>
                  <a:pt x="2951726" y="3486618"/>
                </a:lnTo>
                <a:lnTo>
                  <a:pt x="2942620" y="3486618"/>
                </a:lnTo>
                <a:lnTo>
                  <a:pt x="2942621" y="3484298"/>
                </a:lnTo>
                <a:lnTo>
                  <a:pt x="2951999" y="3484298"/>
                </a:lnTo>
                <a:lnTo>
                  <a:pt x="2951942" y="3474721"/>
                </a:lnTo>
                <a:lnTo>
                  <a:pt x="2951984" y="3474417"/>
                </a:lnTo>
                <a:lnTo>
                  <a:pt x="2942573" y="3474417"/>
                </a:lnTo>
                <a:lnTo>
                  <a:pt x="2942574" y="3472096"/>
                </a:lnTo>
                <a:lnTo>
                  <a:pt x="2952263" y="3472096"/>
                </a:lnTo>
                <a:lnTo>
                  <a:pt x="2952288" y="3462517"/>
                </a:lnTo>
                <a:lnTo>
                  <a:pt x="2952337" y="3462161"/>
                </a:lnTo>
                <a:lnTo>
                  <a:pt x="2942607" y="3462161"/>
                </a:lnTo>
                <a:lnTo>
                  <a:pt x="2942607" y="3459841"/>
                </a:lnTo>
                <a:lnTo>
                  <a:pt x="2952607" y="3459840"/>
                </a:lnTo>
                <a:lnTo>
                  <a:pt x="2952634" y="3450313"/>
                </a:lnTo>
                <a:lnTo>
                  <a:pt x="2952692" y="3449894"/>
                </a:lnTo>
                <a:lnTo>
                  <a:pt x="2942640" y="3449894"/>
                </a:lnTo>
                <a:lnTo>
                  <a:pt x="2942640" y="3447573"/>
                </a:lnTo>
                <a:lnTo>
                  <a:pt x="2952508" y="3447573"/>
                </a:lnTo>
                <a:lnTo>
                  <a:pt x="2942506" y="3437643"/>
                </a:lnTo>
                <a:lnTo>
                  <a:pt x="2942813" y="3435434"/>
                </a:lnTo>
                <a:lnTo>
                  <a:pt x="2942892" y="3426436"/>
                </a:lnTo>
                <a:lnTo>
                  <a:pt x="2942904" y="3421843"/>
                </a:lnTo>
                <a:lnTo>
                  <a:pt x="2942894" y="3412833"/>
                </a:lnTo>
                <a:lnTo>
                  <a:pt x="2943201" y="3410623"/>
                </a:lnTo>
                <a:lnTo>
                  <a:pt x="2943240" y="3400629"/>
                </a:lnTo>
                <a:lnTo>
                  <a:pt x="2943548" y="3398419"/>
                </a:lnTo>
                <a:lnTo>
                  <a:pt x="2943590" y="3388505"/>
                </a:lnTo>
                <a:lnTo>
                  <a:pt x="2942628" y="3388505"/>
                </a:lnTo>
                <a:lnTo>
                  <a:pt x="2942629" y="3386184"/>
                </a:lnTo>
                <a:lnTo>
                  <a:pt x="2943898" y="3386184"/>
                </a:lnTo>
                <a:lnTo>
                  <a:pt x="2943935" y="3376249"/>
                </a:lnTo>
                <a:lnTo>
                  <a:pt x="2942663" y="3376249"/>
                </a:lnTo>
                <a:lnTo>
                  <a:pt x="2942663" y="3373929"/>
                </a:lnTo>
                <a:lnTo>
                  <a:pt x="2944255" y="3373929"/>
                </a:lnTo>
                <a:lnTo>
                  <a:pt x="2944255" y="3373923"/>
                </a:lnTo>
                <a:lnTo>
                  <a:pt x="2944194" y="3364106"/>
                </a:lnTo>
                <a:lnTo>
                  <a:pt x="2942678" y="3364106"/>
                </a:lnTo>
                <a:lnTo>
                  <a:pt x="2942675" y="3361786"/>
                </a:lnTo>
                <a:lnTo>
                  <a:pt x="2944502" y="3361786"/>
                </a:lnTo>
                <a:lnTo>
                  <a:pt x="2944513" y="3361707"/>
                </a:lnTo>
                <a:lnTo>
                  <a:pt x="2944449" y="3351814"/>
                </a:lnTo>
                <a:lnTo>
                  <a:pt x="2942629" y="3351814"/>
                </a:lnTo>
                <a:lnTo>
                  <a:pt x="2942629" y="3349494"/>
                </a:lnTo>
                <a:lnTo>
                  <a:pt x="2944769" y="3349494"/>
                </a:lnTo>
                <a:lnTo>
                  <a:pt x="2944770" y="3349490"/>
                </a:lnTo>
                <a:lnTo>
                  <a:pt x="2944796" y="3339584"/>
                </a:lnTo>
                <a:lnTo>
                  <a:pt x="2944801" y="3339548"/>
                </a:lnTo>
                <a:lnTo>
                  <a:pt x="2942573" y="3339548"/>
                </a:lnTo>
                <a:lnTo>
                  <a:pt x="2942574" y="3337228"/>
                </a:lnTo>
                <a:lnTo>
                  <a:pt x="2945115" y="3337227"/>
                </a:lnTo>
                <a:lnTo>
                  <a:pt x="2945143" y="3327381"/>
                </a:lnTo>
                <a:lnTo>
                  <a:pt x="2945155" y="3327292"/>
                </a:lnTo>
                <a:lnTo>
                  <a:pt x="2942608" y="3327292"/>
                </a:lnTo>
                <a:lnTo>
                  <a:pt x="2942608" y="3324972"/>
                </a:lnTo>
                <a:lnTo>
                  <a:pt x="2945463" y="3324972"/>
                </a:lnTo>
                <a:lnTo>
                  <a:pt x="2945492" y="3315177"/>
                </a:lnTo>
                <a:lnTo>
                  <a:pt x="2945511" y="3315038"/>
                </a:lnTo>
                <a:lnTo>
                  <a:pt x="2942641" y="3315038"/>
                </a:lnTo>
                <a:lnTo>
                  <a:pt x="2942642" y="3312717"/>
                </a:lnTo>
                <a:lnTo>
                  <a:pt x="2945811" y="3312717"/>
                </a:lnTo>
                <a:lnTo>
                  <a:pt x="2945803" y="3303986"/>
                </a:lnTo>
                <a:lnTo>
                  <a:pt x="2942596" y="3303986"/>
                </a:lnTo>
                <a:lnTo>
                  <a:pt x="2942593" y="3299345"/>
                </a:lnTo>
                <a:lnTo>
                  <a:pt x="2945797" y="3299345"/>
                </a:lnTo>
                <a:lnTo>
                  <a:pt x="2945880" y="3290515"/>
                </a:lnTo>
                <a:lnTo>
                  <a:pt x="2942708" y="3290515"/>
                </a:lnTo>
                <a:lnTo>
                  <a:pt x="2942708" y="3288194"/>
                </a:lnTo>
                <a:lnTo>
                  <a:pt x="2946182" y="3288194"/>
                </a:lnTo>
                <a:lnTo>
                  <a:pt x="2946187" y="3288157"/>
                </a:lnTo>
                <a:lnTo>
                  <a:pt x="2946226" y="3278246"/>
                </a:lnTo>
                <a:lnTo>
                  <a:pt x="2942653" y="3278247"/>
                </a:lnTo>
                <a:lnTo>
                  <a:pt x="2942653" y="3275927"/>
                </a:lnTo>
                <a:lnTo>
                  <a:pt x="2946534" y="3275927"/>
                </a:lnTo>
                <a:lnTo>
                  <a:pt x="2946573" y="3265958"/>
                </a:lnTo>
                <a:lnTo>
                  <a:pt x="2946880" y="3263749"/>
                </a:lnTo>
                <a:lnTo>
                  <a:pt x="2946919" y="3253755"/>
                </a:lnTo>
                <a:lnTo>
                  <a:pt x="2946935" y="3253636"/>
                </a:lnTo>
                <a:lnTo>
                  <a:pt x="2942629" y="3253636"/>
                </a:lnTo>
                <a:lnTo>
                  <a:pt x="2942629" y="3251315"/>
                </a:lnTo>
                <a:lnTo>
                  <a:pt x="2947226" y="3251315"/>
                </a:lnTo>
                <a:lnTo>
                  <a:pt x="2947179" y="3241538"/>
                </a:lnTo>
                <a:lnTo>
                  <a:pt x="2947185" y="3241493"/>
                </a:lnTo>
                <a:lnTo>
                  <a:pt x="2942641" y="3241493"/>
                </a:lnTo>
                <a:lnTo>
                  <a:pt x="2942642" y="3239172"/>
                </a:lnTo>
                <a:lnTo>
                  <a:pt x="2947485" y="3239172"/>
                </a:lnTo>
                <a:lnTo>
                  <a:pt x="2947436" y="3229322"/>
                </a:lnTo>
                <a:lnTo>
                  <a:pt x="2947743" y="3227113"/>
                </a:lnTo>
                <a:lnTo>
                  <a:pt x="2947693" y="3217106"/>
                </a:lnTo>
                <a:lnTo>
                  <a:pt x="2947716" y="3216945"/>
                </a:lnTo>
                <a:lnTo>
                  <a:pt x="2942626" y="3216945"/>
                </a:lnTo>
                <a:lnTo>
                  <a:pt x="2942626" y="3214625"/>
                </a:lnTo>
                <a:lnTo>
                  <a:pt x="2948012" y="3214625"/>
                </a:lnTo>
                <a:lnTo>
                  <a:pt x="2947953" y="3204890"/>
                </a:lnTo>
                <a:lnTo>
                  <a:pt x="2947981" y="3204691"/>
                </a:lnTo>
                <a:lnTo>
                  <a:pt x="2942660" y="3204691"/>
                </a:lnTo>
                <a:lnTo>
                  <a:pt x="2942660" y="3202370"/>
                </a:lnTo>
                <a:lnTo>
                  <a:pt x="2948272" y="3202370"/>
                </a:lnTo>
                <a:lnTo>
                  <a:pt x="2948210" y="3192673"/>
                </a:lnTo>
                <a:lnTo>
                  <a:pt x="2948530" y="3190375"/>
                </a:lnTo>
                <a:lnTo>
                  <a:pt x="2948523" y="3181384"/>
                </a:lnTo>
                <a:lnTo>
                  <a:pt x="2942648" y="3181384"/>
                </a:lnTo>
                <a:lnTo>
                  <a:pt x="2942649" y="3176744"/>
                </a:lnTo>
                <a:lnTo>
                  <a:pt x="2948544" y="3176744"/>
                </a:lnTo>
                <a:lnTo>
                  <a:pt x="2948544" y="3176684"/>
                </a:lnTo>
                <a:lnTo>
                  <a:pt x="2948537" y="3167901"/>
                </a:lnTo>
                <a:lnTo>
                  <a:pt x="2942583" y="3167901"/>
                </a:lnTo>
                <a:lnTo>
                  <a:pt x="2942584" y="3165581"/>
                </a:lnTo>
                <a:lnTo>
                  <a:pt x="2948828" y="3165581"/>
                </a:lnTo>
                <a:lnTo>
                  <a:pt x="2948856" y="3165376"/>
                </a:lnTo>
                <a:lnTo>
                  <a:pt x="2948794" y="3155457"/>
                </a:lnTo>
                <a:lnTo>
                  <a:pt x="2949113" y="3153160"/>
                </a:lnTo>
                <a:lnTo>
                  <a:pt x="2949151" y="3143390"/>
                </a:lnTo>
                <a:lnTo>
                  <a:pt x="2942651" y="3143390"/>
                </a:lnTo>
                <a:lnTo>
                  <a:pt x="2942651" y="3141070"/>
                </a:lnTo>
                <a:lnTo>
                  <a:pt x="2949444" y="3141070"/>
                </a:lnTo>
                <a:lnTo>
                  <a:pt x="2949460" y="3140956"/>
                </a:lnTo>
                <a:lnTo>
                  <a:pt x="2949498" y="3131033"/>
                </a:lnTo>
                <a:lnTo>
                  <a:pt x="2942685" y="3131033"/>
                </a:lnTo>
                <a:lnTo>
                  <a:pt x="2942685" y="3128713"/>
                </a:lnTo>
                <a:lnTo>
                  <a:pt x="2949806" y="3128713"/>
                </a:lnTo>
                <a:lnTo>
                  <a:pt x="2949844" y="3118891"/>
                </a:lnTo>
                <a:lnTo>
                  <a:pt x="2942700" y="3118891"/>
                </a:lnTo>
                <a:lnTo>
                  <a:pt x="2942700" y="3116571"/>
                </a:lnTo>
                <a:lnTo>
                  <a:pt x="2950149" y="3116571"/>
                </a:lnTo>
                <a:lnTo>
                  <a:pt x="2950152" y="3116548"/>
                </a:lnTo>
                <a:lnTo>
                  <a:pt x="2950191" y="3106599"/>
                </a:lnTo>
                <a:lnTo>
                  <a:pt x="2942651" y="3106599"/>
                </a:lnTo>
                <a:lnTo>
                  <a:pt x="2942651" y="3104279"/>
                </a:lnTo>
                <a:lnTo>
                  <a:pt x="2950508" y="3104279"/>
                </a:lnTo>
                <a:lnTo>
                  <a:pt x="2950511" y="3104256"/>
                </a:lnTo>
                <a:lnTo>
                  <a:pt x="2950538" y="3094349"/>
                </a:lnTo>
                <a:lnTo>
                  <a:pt x="2950857" y="3092052"/>
                </a:lnTo>
                <a:lnTo>
                  <a:pt x="2950874" y="3086579"/>
                </a:lnTo>
                <a:lnTo>
                  <a:pt x="2949135" y="3086583"/>
                </a:lnTo>
                <a:lnTo>
                  <a:pt x="2949130" y="3084262"/>
                </a:lnTo>
                <a:lnTo>
                  <a:pt x="2950880" y="3084259"/>
                </a:lnTo>
                <a:lnTo>
                  <a:pt x="2950887" y="3082146"/>
                </a:lnTo>
                <a:lnTo>
                  <a:pt x="2950896" y="3082076"/>
                </a:lnTo>
                <a:lnTo>
                  <a:pt x="2942630" y="3082076"/>
                </a:lnTo>
                <a:lnTo>
                  <a:pt x="2942630" y="3079756"/>
                </a:lnTo>
                <a:lnTo>
                  <a:pt x="2951208" y="3079756"/>
                </a:lnTo>
                <a:lnTo>
                  <a:pt x="2951233" y="3069942"/>
                </a:lnTo>
                <a:lnTo>
                  <a:pt x="2951250" y="3069823"/>
                </a:lnTo>
                <a:lnTo>
                  <a:pt x="2942663" y="3069823"/>
                </a:lnTo>
                <a:lnTo>
                  <a:pt x="2942664" y="3067502"/>
                </a:lnTo>
                <a:lnTo>
                  <a:pt x="2951552" y="3067502"/>
                </a:lnTo>
                <a:lnTo>
                  <a:pt x="2951543" y="3058695"/>
                </a:lnTo>
                <a:lnTo>
                  <a:pt x="2942716" y="3058695"/>
                </a:lnTo>
                <a:lnTo>
                  <a:pt x="2942716" y="3054055"/>
                </a:lnTo>
                <a:lnTo>
                  <a:pt x="2951541" y="3054055"/>
                </a:lnTo>
                <a:lnTo>
                  <a:pt x="2951533" y="3045300"/>
                </a:lnTo>
                <a:lnTo>
                  <a:pt x="2942642" y="3045300"/>
                </a:lnTo>
                <a:lnTo>
                  <a:pt x="2942642" y="3042979"/>
                </a:lnTo>
                <a:lnTo>
                  <a:pt x="2951830" y="3042979"/>
                </a:lnTo>
                <a:lnTo>
                  <a:pt x="2951852" y="3042821"/>
                </a:lnTo>
                <a:lnTo>
                  <a:pt x="2951878" y="3033044"/>
                </a:lnTo>
                <a:lnTo>
                  <a:pt x="2942673" y="3033044"/>
                </a:lnTo>
                <a:lnTo>
                  <a:pt x="2942673" y="3030724"/>
                </a:lnTo>
                <a:lnTo>
                  <a:pt x="2952183" y="3030723"/>
                </a:lnTo>
                <a:lnTo>
                  <a:pt x="2952198" y="3030617"/>
                </a:lnTo>
                <a:lnTo>
                  <a:pt x="2952239" y="3020778"/>
                </a:lnTo>
                <a:lnTo>
                  <a:pt x="2942617" y="3020778"/>
                </a:lnTo>
                <a:lnTo>
                  <a:pt x="2942618" y="3018457"/>
                </a:lnTo>
                <a:lnTo>
                  <a:pt x="2952541" y="3018457"/>
                </a:lnTo>
                <a:lnTo>
                  <a:pt x="2952547" y="3018414"/>
                </a:lnTo>
                <a:lnTo>
                  <a:pt x="2952587" y="3008522"/>
                </a:lnTo>
                <a:lnTo>
                  <a:pt x="2942651" y="3008522"/>
                </a:lnTo>
                <a:lnTo>
                  <a:pt x="2942651" y="3006202"/>
                </a:lnTo>
                <a:lnTo>
                  <a:pt x="2952894" y="3006202"/>
                </a:lnTo>
                <a:lnTo>
                  <a:pt x="2952932" y="2996279"/>
                </a:lnTo>
                <a:lnTo>
                  <a:pt x="2942575" y="2996279"/>
                </a:lnTo>
                <a:lnTo>
                  <a:pt x="2942575" y="2993958"/>
                </a:lnTo>
                <a:lnTo>
                  <a:pt x="2953241" y="2993958"/>
                </a:lnTo>
                <a:lnTo>
                  <a:pt x="2953279" y="2984011"/>
                </a:lnTo>
                <a:lnTo>
                  <a:pt x="2953281" y="2983998"/>
                </a:lnTo>
                <a:lnTo>
                  <a:pt x="2942618" y="2983998"/>
                </a:lnTo>
                <a:lnTo>
                  <a:pt x="2942619" y="2981677"/>
                </a:lnTo>
                <a:lnTo>
                  <a:pt x="2953586" y="2981677"/>
                </a:lnTo>
                <a:lnTo>
                  <a:pt x="2953625" y="2971807"/>
                </a:lnTo>
                <a:lnTo>
                  <a:pt x="2953636" y="2971730"/>
                </a:lnTo>
                <a:lnTo>
                  <a:pt x="2942651" y="2971730"/>
                </a:lnTo>
                <a:lnTo>
                  <a:pt x="2942651" y="2969410"/>
                </a:lnTo>
                <a:lnTo>
                  <a:pt x="2953932" y="2969409"/>
                </a:lnTo>
                <a:lnTo>
                  <a:pt x="2953971" y="2959603"/>
                </a:lnTo>
                <a:lnTo>
                  <a:pt x="2953989" y="2959476"/>
                </a:lnTo>
                <a:lnTo>
                  <a:pt x="2942685" y="2959476"/>
                </a:lnTo>
                <a:lnTo>
                  <a:pt x="2942685" y="2957156"/>
                </a:lnTo>
                <a:lnTo>
                  <a:pt x="2954279" y="2957155"/>
                </a:lnTo>
                <a:lnTo>
                  <a:pt x="2954318" y="2947399"/>
                </a:lnTo>
                <a:lnTo>
                  <a:pt x="2954343" y="2947220"/>
                </a:lnTo>
                <a:lnTo>
                  <a:pt x="2942719" y="2947220"/>
                </a:lnTo>
                <a:lnTo>
                  <a:pt x="2942716" y="2944900"/>
                </a:lnTo>
                <a:lnTo>
                  <a:pt x="2954624" y="2944900"/>
                </a:lnTo>
                <a:lnTo>
                  <a:pt x="2954618" y="2936180"/>
                </a:lnTo>
                <a:lnTo>
                  <a:pt x="2954617" y="2936080"/>
                </a:lnTo>
                <a:lnTo>
                  <a:pt x="2942594" y="2936080"/>
                </a:lnTo>
                <a:lnTo>
                  <a:pt x="2942595" y="2931440"/>
                </a:lnTo>
                <a:lnTo>
                  <a:pt x="2954627" y="2931440"/>
                </a:lnTo>
                <a:lnTo>
                  <a:pt x="2954620" y="2922697"/>
                </a:lnTo>
                <a:lnTo>
                  <a:pt x="2942697" y="2922698"/>
                </a:lnTo>
                <a:lnTo>
                  <a:pt x="2942698" y="2920377"/>
                </a:lnTo>
                <a:lnTo>
                  <a:pt x="2954926" y="2920377"/>
                </a:lnTo>
                <a:lnTo>
                  <a:pt x="2954939" y="2920279"/>
                </a:lnTo>
                <a:lnTo>
                  <a:pt x="2954879" y="2910431"/>
                </a:lnTo>
                <a:lnTo>
                  <a:pt x="2942639" y="2910431"/>
                </a:lnTo>
                <a:lnTo>
                  <a:pt x="2942639" y="2908110"/>
                </a:lnTo>
                <a:lnTo>
                  <a:pt x="2955189" y="2908110"/>
                </a:lnTo>
                <a:lnTo>
                  <a:pt x="2955196" y="2908062"/>
                </a:lnTo>
                <a:lnTo>
                  <a:pt x="2955223" y="2898175"/>
                </a:lnTo>
                <a:lnTo>
                  <a:pt x="2942673" y="2898175"/>
                </a:lnTo>
                <a:lnTo>
                  <a:pt x="2942673" y="2895855"/>
                </a:lnTo>
                <a:lnTo>
                  <a:pt x="2955338" y="2895855"/>
                </a:lnTo>
                <a:lnTo>
                  <a:pt x="2955360" y="2887455"/>
                </a:lnTo>
                <a:lnTo>
                  <a:pt x="2955575" y="2885909"/>
                </a:lnTo>
                <a:lnTo>
                  <a:pt x="2942620" y="2885909"/>
                </a:lnTo>
                <a:lnTo>
                  <a:pt x="2942621" y="2883588"/>
                </a:lnTo>
                <a:lnTo>
                  <a:pt x="2955669" y="2883587"/>
                </a:lnTo>
                <a:lnTo>
                  <a:pt x="2955620" y="2875239"/>
                </a:lnTo>
                <a:lnTo>
                  <a:pt x="2955837" y="2873677"/>
                </a:lnTo>
                <a:lnTo>
                  <a:pt x="2942631" y="2873677"/>
                </a:lnTo>
                <a:lnTo>
                  <a:pt x="2942631" y="2871356"/>
                </a:lnTo>
                <a:lnTo>
                  <a:pt x="2955929" y="2871356"/>
                </a:lnTo>
                <a:lnTo>
                  <a:pt x="2955877" y="2863022"/>
                </a:lnTo>
                <a:lnTo>
                  <a:pt x="2956105" y="2861385"/>
                </a:lnTo>
                <a:lnTo>
                  <a:pt x="2942596" y="2861386"/>
                </a:lnTo>
                <a:lnTo>
                  <a:pt x="2942596" y="2859065"/>
                </a:lnTo>
                <a:lnTo>
                  <a:pt x="2956202" y="2859064"/>
                </a:lnTo>
                <a:lnTo>
                  <a:pt x="2956236" y="2850730"/>
                </a:lnTo>
                <a:lnTo>
                  <a:pt x="2956446" y="2849219"/>
                </a:lnTo>
                <a:lnTo>
                  <a:pt x="2942618" y="2849219"/>
                </a:lnTo>
                <a:lnTo>
                  <a:pt x="2942618" y="2846899"/>
                </a:lnTo>
                <a:lnTo>
                  <a:pt x="2956549" y="2846898"/>
                </a:lnTo>
                <a:lnTo>
                  <a:pt x="2956582" y="2838526"/>
                </a:lnTo>
                <a:lnTo>
                  <a:pt x="2956668" y="2837907"/>
                </a:lnTo>
                <a:lnTo>
                  <a:pt x="2956812" y="2836874"/>
                </a:lnTo>
                <a:lnTo>
                  <a:pt x="2942652" y="2836874"/>
                </a:lnTo>
                <a:lnTo>
                  <a:pt x="2942653" y="2834554"/>
                </a:lnTo>
                <a:lnTo>
                  <a:pt x="2956897" y="2834554"/>
                </a:lnTo>
                <a:lnTo>
                  <a:pt x="2956929" y="2826322"/>
                </a:lnTo>
                <a:lnTo>
                  <a:pt x="2957167" y="2824606"/>
                </a:lnTo>
                <a:lnTo>
                  <a:pt x="2942597" y="2824607"/>
                </a:lnTo>
                <a:lnTo>
                  <a:pt x="2942594" y="2822286"/>
                </a:lnTo>
                <a:lnTo>
                  <a:pt x="2957247" y="2822286"/>
                </a:lnTo>
                <a:lnTo>
                  <a:pt x="2957241" y="2815015"/>
                </a:lnTo>
                <a:lnTo>
                  <a:pt x="2957273" y="2813479"/>
                </a:lnTo>
                <a:lnTo>
                  <a:pt x="2942653" y="2813479"/>
                </a:lnTo>
                <a:lnTo>
                  <a:pt x="2942654" y="2808839"/>
                </a:lnTo>
                <a:lnTo>
                  <a:pt x="2957338" y="2808839"/>
                </a:lnTo>
                <a:lnTo>
                  <a:pt x="2957332" y="2801424"/>
                </a:lnTo>
                <a:lnTo>
                  <a:pt x="2957518" y="2800084"/>
                </a:lnTo>
                <a:lnTo>
                  <a:pt x="2942664" y="2800084"/>
                </a:lnTo>
                <a:lnTo>
                  <a:pt x="2942664" y="2797763"/>
                </a:lnTo>
                <a:lnTo>
                  <a:pt x="2957656" y="2797763"/>
                </a:lnTo>
                <a:lnTo>
                  <a:pt x="2957678" y="2789220"/>
                </a:lnTo>
                <a:lnTo>
                  <a:pt x="2957871" y="2787829"/>
                </a:lnTo>
                <a:lnTo>
                  <a:pt x="2942697" y="2787829"/>
                </a:lnTo>
                <a:lnTo>
                  <a:pt x="2942698" y="2785509"/>
                </a:lnTo>
                <a:lnTo>
                  <a:pt x="2958001" y="2785509"/>
                </a:lnTo>
                <a:lnTo>
                  <a:pt x="2958024" y="2777016"/>
                </a:lnTo>
                <a:lnTo>
                  <a:pt x="2958227" y="2775562"/>
                </a:lnTo>
                <a:lnTo>
                  <a:pt x="2942642" y="2775562"/>
                </a:lnTo>
                <a:lnTo>
                  <a:pt x="2942642" y="2773241"/>
                </a:lnTo>
                <a:lnTo>
                  <a:pt x="2958347" y="2773241"/>
                </a:lnTo>
                <a:lnTo>
                  <a:pt x="2958371" y="2764812"/>
                </a:lnTo>
                <a:lnTo>
                  <a:pt x="2958580" y="2763306"/>
                </a:lnTo>
                <a:lnTo>
                  <a:pt x="2942673" y="2763306"/>
                </a:lnTo>
                <a:lnTo>
                  <a:pt x="2942673" y="2760986"/>
                </a:lnTo>
                <a:lnTo>
                  <a:pt x="2958680" y="2760986"/>
                </a:lnTo>
                <a:lnTo>
                  <a:pt x="2958628" y="2752596"/>
                </a:lnTo>
                <a:lnTo>
                  <a:pt x="2958839" y="2751075"/>
                </a:lnTo>
                <a:lnTo>
                  <a:pt x="2942689" y="2751075"/>
                </a:lnTo>
                <a:lnTo>
                  <a:pt x="2942689" y="2748755"/>
                </a:lnTo>
                <a:lnTo>
                  <a:pt x="2958940" y="2748754"/>
                </a:lnTo>
                <a:lnTo>
                  <a:pt x="2958900" y="2740291"/>
                </a:lnTo>
                <a:lnTo>
                  <a:pt x="2959110" y="2738784"/>
                </a:lnTo>
                <a:lnTo>
                  <a:pt x="2942654" y="2738784"/>
                </a:lnTo>
                <a:lnTo>
                  <a:pt x="2942655" y="2736464"/>
                </a:lnTo>
                <a:lnTo>
                  <a:pt x="2959198" y="2736464"/>
                </a:lnTo>
                <a:lnTo>
                  <a:pt x="2959157" y="2728075"/>
                </a:lnTo>
                <a:lnTo>
                  <a:pt x="2959360" y="2726618"/>
                </a:lnTo>
                <a:lnTo>
                  <a:pt x="2942673" y="2726618"/>
                </a:lnTo>
                <a:lnTo>
                  <a:pt x="2942674" y="2724297"/>
                </a:lnTo>
                <a:lnTo>
                  <a:pt x="2959469" y="2724297"/>
                </a:lnTo>
                <a:lnTo>
                  <a:pt x="2959504" y="2715870"/>
                </a:lnTo>
                <a:lnTo>
                  <a:pt x="2959811" y="2713661"/>
                </a:lnTo>
                <a:lnTo>
                  <a:pt x="2959839" y="2706737"/>
                </a:lnTo>
                <a:lnTo>
                  <a:pt x="2948232" y="2706763"/>
                </a:lnTo>
                <a:lnTo>
                  <a:pt x="2948226" y="2704443"/>
                </a:lnTo>
                <a:lnTo>
                  <a:pt x="2959848" y="2704417"/>
                </a:lnTo>
                <a:lnTo>
                  <a:pt x="2959850" y="2703667"/>
                </a:lnTo>
                <a:lnTo>
                  <a:pt x="2960081" y="2702005"/>
                </a:lnTo>
                <a:lnTo>
                  <a:pt x="2942653" y="2702005"/>
                </a:lnTo>
                <a:lnTo>
                  <a:pt x="2942653" y="2699685"/>
                </a:lnTo>
                <a:lnTo>
                  <a:pt x="2960108" y="2699685"/>
                </a:lnTo>
                <a:lnTo>
                  <a:pt x="2960101" y="2692801"/>
                </a:lnTo>
                <a:lnTo>
                  <a:pt x="2960109" y="2688208"/>
                </a:lnTo>
                <a:lnTo>
                  <a:pt x="2960154" y="2683276"/>
                </a:lnTo>
                <a:lnTo>
                  <a:pt x="2948262" y="2683303"/>
                </a:lnTo>
                <a:lnTo>
                  <a:pt x="2948251" y="2678664"/>
                </a:lnTo>
                <a:lnTo>
                  <a:pt x="2960268" y="2678637"/>
                </a:lnTo>
                <a:lnTo>
                  <a:pt x="2960496" y="2677000"/>
                </a:lnTo>
                <a:lnTo>
                  <a:pt x="2960463" y="2669885"/>
                </a:lnTo>
                <a:lnTo>
                  <a:pt x="2948161" y="2669913"/>
                </a:lnTo>
                <a:lnTo>
                  <a:pt x="2948158" y="2667593"/>
                </a:lnTo>
                <a:lnTo>
                  <a:pt x="2960451" y="2667565"/>
                </a:lnTo>
                <a:lnTo>
                  <a:pt x="2960449" y="2666993"/>
                </a:lnTo>
                <a:lnTo>
                  <a:pt x="2960696" y="2665216"/>
                </a:lnTo>
                <a:lnTo>
                  <a:pt x="2942578" y="2665216"/>
                </a:lnTo>
                <a:lnTo>
                  <a:pt x="2942579" y="2662895"/>
                </a:lnTo>
                <a:lnTo>
                  <a:pt x="2960764" y="2662895"/>
                </a:lnTo>
                <a:lnTo>
                  <a:pt x="2960795" y="2654790"/>
                </a:lnTo>
                <a:lnTo>
                  <a:pt x="2961050" y="2652959"/>
                </a:lnTo>
                <a:lnTo>
                  <a:pt x="2942698" y="2652960"/>
                </a:lnTo>
                <a:lnTo>
                  <a:pt x="2942698" y="2650640"/>
                </a:lnTo>
                <a:lnTo>
                  <a:pt x="2961108" y="2650639"/>
                </a:lnTo>
                <a:lnTo>
                  <a:pt x="2961141" y="2642585"/>
                </a:lnTo>
                <a:lnTo>
                  <a:pt x="2961399" y="2640730"/>
                </a:lnTo>
                <a:lnTo>
                  <a:pt x="2961361" y="2633122"/>
                </a:lnTo>
                <a:lnTo>
                  <a:pt x="2948182" y="2633152"/>
                </a:lnTo>
                <a:lnTo>
                  <a:pt x="2948177" y="2630832"/>
                </a:lnTo>
                <a:lnTo>
                  <a:pt x="2961350" y="2630802"/>
                </a:lnTo>
                <a:lnTo>
                  <a:pt x="2961349" y="2630724"/>
                </a:lnTo>
                <a:lnTo>
                  <a:pt x="2961664" y="2628461"/>
                </a:lnTo>
                <a:lnTo>
                  <a:pt x="2942655" y="2628461"/>
                </a:lnTo>
                <a:lnTo>
                  <a:pt x="2942656" y="2626140"/>
                </a:lnTo>
                <a:lnTo>
                  <a:pt x="2961676" y="2626140"/>
                </a:lnTo>
                <a:lnTo>
                  <a:pt x="2961699" y="2618519"/>
                </a:lnTo>
                <a:lnTo>
                  <a:pt x="2962018" y="2616222"/>
                </a:lnTo>
                <a:lnTo>
                  <a:pt x="2962018" y="2616183"/>
                </a:lnTo>
                <a:lnTo>
                  <a:pt x="2942710" y="2616183"/>
                </a:lnTo>
                <a:lnTo>
                  <a:pt x="2942710" y="2613862"/>
                </a:lnTo>
                <a:lnTo>
                  <a:pt x="2962024" y="2613862"/>
                </a:lnTo>
                <a:lnTo>
                  <a:pt x="2962045" y="2606316"/>
                </a:lnTo>
                <a:lnTo>
                  <a:pt x="2962364" y="2604018"/>
                </a:lnTo>
                <a:lnTo>
                  <a:pt x="2962384" y="2596435"/>
                </a:lnTo>
                <a:lnTo>
                  <a:pt x="2948012" y="2596468"/>
                </a:lnTo>
                <a:lnTo>
                  <a:pt x="2948006" y="2594148"/>
                </a:lnTo>
                <a:lnTo>
                  <a:pt x="2962390" y="2594115"/>
                </a:lnTo>
                <a:lnTo>
                  <a:pt x="2962391" y="2594111"/>
                </a:lnTo>
                <a:lnTo>
                  <a:pt x="2962711" y="2591814"/>
                </a:lnTo>
                <a:lnTo>
                  <a:pt x="2962711" y="2591748"/>
                </a:lnTo>
                <a:lnTo>
                  <a:pt x="2942676" y="2591749"/>
                </a:lnTo>
                <a:lnTo>
                  <a:pt x="2942676" y="2589428"/>
                </a:lnTo>
                <a:lnTo>
                  <a:pt x="2962717" y="2589427"/>
                </a:lnTo>
                <a:lnTo>
                  <a:pt x="2962737" y="2581908"/>
                </a:lnTo>
                <a:lnTo>
                  <a:pt x="2963020" y="2579875"/>
                </a:lnTo>
                <a:lnTo>
                  <a:pt x="2963013" y="2571922"/>
                </a:lnTo>
                <a:lnTo>
                  <a:pt x="2947936" y="2571957"/>
                </a:lnTo>
                <a:lnTo>
                  <a:pt x="2947931" y="2569636"/>
                </a:lnTo>
                <a:lnTo>
                  <a:pt x="2963013" y="2569602"/>
                </a:lnTo>
                <a:lnTo>
                  <a:pt x="2963017" y="2568264"/>
                </a:lnTo>
                <a:lnTo>
                  <a:pt x="2942678" y="2568264"/>
                </a:lnTo>
                <a:lnTo>
                  <a:pt x="2942678" y="2563624"/>
                </a:lnTo>
                <a:lnTo>
                  <a:pt x="2963024" y="2563624"/>
                </a:lnTo>
                <a:lnTo>
                  <a:pt x="2963030" y="2559066"/>
                </a:lnTo>
                <a:lnTo>
                  <a:pt x="3164233" y="2559028"/>
                </a:lnTo>
                <a:lnTo>
                  <a:pt x="3214672" y="2196462"/>
                </a:lnTo>
                <a:cubicBezTo>
                  <a:pt x="3215817" y="2188397"/>
                  <a:pt x="3220112" y="2181552"/>
                  <a:pt x="3226138" y="2177005"/>
                </a:cubicBezTo>
                <a:lnTo>
                  <a:pt x="3247906" y="2171314"/>
                </a:lnTo>
                <a:lnTo>
                  <a:pt x="3247995" y="2171291"/>
                </a:lnTo>
                <a:lnTo>
                  <a:pt x="3326991" y="2182281"/>
                </a:lnTo>
                <a:lnTo>
                  <a:pt x="3326992" y="2182281"/>
                </a:lnTo>
                <a:lnTo>
                  <a:pt x="3452755" y="2199777"/>
                </a:lnTo>
                <a:cubicBezTo>
                  <a:pt x="3468929" y="2202027"/>
                  <a:pt x="3480226" y="2216921"/>
                  <a:pt x="3478029" y="2233100"/>
                </a:cubicBezTo>
                <a:lnTo>
                  <a:pt x="3467022" y="2312223"/>
                </a:lnTo>
                <a:lnTo>
                  <a:pt x="3467287" y="2312260"/>
                </a:lnTo>
                <a:lnTo>
                  <a:pt x="3435431" y="2541249"/>
                </a:lnTo>
                <a:lnTo>
                  <a:pt x="3435165" y="2541212"/>
                </a:lnTo>
                <a:lnTo>
                  <a:pt x="3423378" y="2625939"/>
                </a:lnTo>
                <a:cubicBezTo>
                  <a:pt x="3421035" y="2642072"/>
                  <a:pt x="3406121" y="2653313"/>
                  <a:pt x="3389967" y="2651110"/>
                </a:cubicBezTo>
                <a:lnTo>
                  <a:pt x="3389879" y="2651098"/>
                </a:lnTo>
                <a:lnTo>
                  <a:pt x="3264203" y="2633614"/>
                </a:lnTo>
                <a:lnTo>
                  <a:pt x="3264027" y="2633589"/>
                </a:lnTo>
                <a:lnTo>
                  <a:pt x="3231802" y="2629106"/>
                </a:lnTo>
                <a:lnTo>
                  <a:pt x="3225805" y="3126325"/>
                </a:lnTo>
                <a:lnTo>
                  <a:pt x="3317707" y="2884967"/>
                </a:lnTo>
                <a:cubicBezTo>
                  <a:pt x="3379620" y="2742410"/>
                  <a:pt x="3450668" y="2603998"/>
                  <a:pt x="3530397" y="2470596"/>
                </a:cubicBezTo>
                <a:lnTo>
                  <a:pt x="3569047" y="2492557"/>
                </a:lnTo>
                <a:lnTo>
                  <a:pt x="3529816" y="2470245"/>
                </a:lnTo>
                <a:lnTo>
                  <a:pt x="3574011" y="2397709"/>
                </a:lnTo>
                <a:lnTo>
                  <a:pt x="3650296" y="2272513"/>
                </a:lnTo>
                <a:cubicBezTo>
                  <a:pt x="3701798" y="2189345"/>
                  <a:pt x="3748728" y="2117550"/>
                  <a:pt x="3787566" y="2059755"/>
                </a:cubicBezTo>
                <a:lnTo>
                  <a:pt x="3819441" y="2012811"/>
                </a:lnTo>
                <a:lnTo>
                  <a:pt x="3818574" y="2012239"/>
                </a:lnTo>
                <a:cubicBezTo>
                  <a:pt x="3813285" y="1972875"/>
                  <a:pt x="3815464" y="1932862"/>
                  <a:pt x="3824981" y="1894304"/>
                </a:cubicBezTo>
                <a:cubicBezTo>
                  <a:pt x="3832409" y="1864229"/>
                  <a:pt x="3844520" y="1835518"/>
                  <a:pt x="3860874" y="1809207"/>
                </a:cubicBezTo>
                <a:lnTo>
                  <a:pt x="3861291" y="1808565"/>
                </a:lnTo>
                <a:lnTo>
                  <a:pt x="3862558" y="1806172"/>
                </a:lnTo>
                <a:lnTo>
                  <a:pt x="3862653" y="1805489"/>
                </a:lnTo>
                <a:cubicBezTo>
                  <a:pt x="3867340" y="1796601"/>
                  <a:pt x="3872478" y="1787965"/>
                  <a:pt x="3878055" y="1779615"/>
                </a:cubicBezTo>
                <a:cubicBezTo>
                  <a:pt x="3888909" y="1763107"/>
                  <a:pt x="3900354" y="1748843"/>
                  <a:pt x="3910039" y="1736857"/>
                </a:cubicBezTo>
                <a:cubicBezTo>
                  <a:pt x="3954807" y="1682310"/>
                  <a:pt x="4013308" y="1640692"/>
                  <a:pt x="4079514" y="1616291"/>
                </a:cubicBezTo>
                <a:cubicBezTo>
                  <a:pt x="4085310" y="1614123"/>
                  <a:pt x="4090717" y="1612173"/>
                  <a:pt x="4095910" y="1610463"/>
                </a:cubicBezTo>
                <a:lnTo>
                  <a:pt x="4101001" y="1608829"/>
                </a:lnTo>
                <a:lnTo>
                  <a:pt x="4100956" y="1609010"/>
                </a:lnTo>
                <a:lnTo>
                  <a:pt x="4101165" y="1608943"/>
                </a:lnTo>
                <a:cubicBezTo>
                  <a:pt x="4098615" y="1618859"/>
                  <a:pt x="4095766" y="1630264"/>
                  <a:pt x="4092633" y="1643072"/>
                </a:cubicBezTo>
                <a:lnTo>
                  <a:pt x="4092559" y="1643601"/>
                </a:lnTo>
                <a:lnTo>
                  <a:pt x="4083020" y="1684977"/>
                </a:lnTo>
                <a:cubicBezTo>
                  <a:pt x="4081255" y="1692479"/>
                  <a:pt x="4079530" y="1700348"/>
                  <a:pt x="4077756" y="1708568"/>
                </a:cubicBezTo>
                <a:cubicBezTo>
                  <a:pt x="4074244" y="1724746"/>
                  <a:pt x="4070560" y="1742162"/>
                  <a:pt x="4066917" y="1760575"/>
                </a:cubicBezTo>
                <a:cubicBezTo>
                  <a:pt x="4053323" y="1828503"/>
                  <a:pt x="4048933" y="1863298"/>
                  <a:pt x="4040638" y="1893134"/>
                </a:cubicBezTo>
                <a:cubicBezTo>
                  <a:pt x="4037349" y="1905316"/>
                  <a:pt x="4033125" y="1917224"/>
                  <a:pt x="4028024" y="1928766"/>
                </a:cubicBezTo>
                <a:cubicBezTo>
                  <a:pt x="4015607" y="1957309"/>
                  <a:pt x="3993943" y="1994041"/>
                  <a:pt x="3953717" y="2032156"/>
                </a:cubicBezTo>
                <a:lnTo>
                  <a:pt x="3912023" y="2066329"/>
                </a:lnTo>
                <a:lnTo>
                  <a:pt x="3830301" y="2302452"/>
                </a:lnTo>
                <a:lnTo>
                  <a:pt x="3751196" y="2498410"/>
                </a:lnTo>
                <a:lnTo>
                  <a:pt x="3730874" y="2548755"/>
                </a:lnTo>
                <a:cubicBezTo>
                  <a:pt x="3725962" y="2558161"/>
                  <a:pt x="3721844" y="2567679"/>
                  <a:pt x="3718017" y="2577055"/>
                </a:cubicBezTo>
                <a:lnTo>
                  <a:pt x="3715065" y="2575372"/>
                </a:lnTo>
                <a:lnTo>
                  <a:pt x="3715016" y="2575483"/>
                </a:lnTo>
                <a:lnTo>
                  <a:pt x="3718334" y="2577370"/>
                </a:lnTo>
                <a:cubicBezTo>
                  <a:pt x="3650856" y="2730242"/>
                  <a:pt x="3576212" y="2879749"/>
                  <a:pt x="3494680" y="3025398"/>
                </a:cubicBezTo>
                <a:lnTo>
                  <a:pt x="3345535" y="3264540"/>
                </a:lnTo>
                <a:lnTo>
                  <a:pt x="4471600" y="1946346"/>
                </a:lnTo>
                <a:lnTo>
                  <a:pt x="4471936" y="1946634"/>
                </a:lnTo>
                <a:lnTo>
                  <a:pt x="4472525" y="1945944"/>
                </a:lnTo>
                <a:lnTo>
                  <a:pt x="4472790" y="1945981"/>
                </a:lnTo>
                <a:lnTo>
                  <a:pt x="4474042" y="1947050"/>
                </a:lnTo>
                <a:lnTo>
                  <a:pt x="4475420" y="1945437"/>
                </a:lnTo>
                <a:lnTo>
                  <a:pt x="4610844" y="2061213"/>
                </a:lnTo>
                <a:lnTo>
                  <a:pt x="4609518" y="2062764"/>
                </a:lnTo>
                <a:lnTo>
                  <a:pt x="4686712" y="2128694"/>
                </a:lnTo>
                <a:lnTo>
                  <a:pt x="5264314" y="1063826"/>
                </a:lnTo>
                <a:cubicBezTo>
                  <a:pt x="5264676" y="1062583"/>
                  <a:pt x="5265175" y="1061384"/>
                  <a:pt x="5265802" y="1060249"/>
                </a:cubicBezTo>
                <a:lnTo>
                  <a:pt x="5268095" y="1058441"/>
                </a:lnTo>
                <a:lnTo>
                  <a:pt x="5267787" y="1058273"/>
                </a:lnTo>
                <a:lnTo>
                  <a:pt x="5315156" y="1012432"/>
                </a:lnTo>
                <a:lnTo>
                  <a:pt x="5370445" y="958862"/>
                </a:lnTo>
                <a:lnTo>
                  <a:pt x="5375751" y="953745"/>
                </a:lnTo>
                <a:lnTo>
                  <a:pt x="5377102" y="953699"/>
                </a:lnTo>
                <a:close/>
                <a:moveTo>
                  <a:pt x="4610339" y="726752"/>
                </a:moveTo>
                <a:cubicBezTo>
                  <a:pt x="4623685" y="727798"/>
                  <a:pt x="4636824" y="730665"/>
                  <a:pt x="4649397" y="735271"/>
                </a:cubicBezTo>
                <a:lnTo>
                  <a:pt x="4649660" y="735220"/>
                </a:lnTo>
                <a:lnTo>
                  <a:pt x="4641808" y="737859"/>
                </a:lnTo>
                <a:lnTo>
                  <a:pt x="4674844" y="747169"/>
                </a:lnTo>
                <a:cubicBezTo>
                  <a:pt x="4726003" y="772753"/>
                  <a:pt x="4760674" y="825567"/>
                  <a:pt x="4760794" y="885943"/>
                </a:cubicBezTo>
                <a:lnTo>
                  <a:pt x="4760933" y="1199701"/>
                </a:lnTo>
                <a:lnTo>
                  <a:pt x="4761276" y="1273223"/>
                </a:lnTo>
                <a:lnTo>
                  <a:pt x="4761299" y="1469991"/>
                </a:lnTo>
                <a:cubicBezTo>
                  <a:pt x="4759907" y="1485520"/>
                  <a:pt x="4746245" y="1497018"/>
                  <a:pt x="4730702" y="1495739"/>
                </a:cubicBezTo>
                <a:lnTo>
                  <a:pt x="4713214" y="1494218"/>
                </a:lnTo>
                <a:lnTo>
                  <a:pt x="4660648" y="1616655"/>
                </a:lnTo>
                <a:lnTo>
                  <a:pt x="4620367" y="1613146"/>
                </a:lnTo>
                <a:lnTo>
                  <a:pt x="4615516" y="1668532"/>
                </a:lnTo>
                <a:lnTo>
                  <a:pt x="4576582" y="1665138"/>
                </a:lnTo>
                <a:lnTo>
                  <a:pt x="4571053" y="1728182"/>
                </a:lnTo>
                <a:lnTo>
                  <a:pt x="4492906" y="1770837"/>
                </a:lnTo>
                <a:lnTo>
                  <a:pt x="4492965" y="1770179"/>
                </a:lnTo>
                <a:lnTo>
                  <a:pt x="4491892" y="1770760"/>
                </a:lnTo>
                <a:lnTo>
                  <a:pt x="4498783" y="1661417"/>
                </a:lnTo>
                <a:lnTo>
                  <a:pt x="4469522" y="1657115"/>
                </a:lnTo>
                <a:lnTo>
                  <a:pt x="4469561" y="1655807"/>
                </a:lnTo>
                <a:lnTo>
                  <a:pt x="4465756" y="1655475"/>
                </a:lnTo>
                <a:lnTo>
                  <a:pt x="4470246" y="1604032"/>
                </a:lnTo>
                <a:lnTo>
                  <a:pt x="4423331" y="1599903"/>
                </a:lnTo>
                <a:lnTo>
                  <a:pt x="4394763" y="1470005"/>
                </a:lnTo>
                <a:lnTo>
                  <a:pt x="4395791" y="1470096"/>
                </a:lnTo>
                <a:lnTo>
                  <a:pt x="4395013" y="1466548"/>
                </a:lnTo>
                <a:lnTo>
                  <a:pt x="4377057" y="1464986"/>
                </a:lnTo>
                <a:lnTo>
                  <a:pt x="4368816" y="1460693"/>
                </a:lnTo>
                <a:lnTo>
                  <a:pt x="4368693" y="1460682"/>
                </a:lnTo>
                <a:lnTo>
                  <a:pt x="4358563" y="1455351"/>
                </a:lnTo>
                <a:lnTo>
                  <a:pt x="4357880" y="1454995"/>
                </a:lnTo>
                <a:lnTo>
                  <a:pt x="4357879" y="1454991"/>
                </a:lnTo>
                <a:lnTo>
                  <a:pt x="4349546" y="1450606"/>
                </a:lnTo>
                <a:cubicBezTo>
                  <a:pt x="4344905" y="1445057"/>
                  <a:pt x="4342367" y="1437750"/>
                  <a:pt x="4343016" y="1429981"/>
                </a:cubicBezTo>
                <a:lnTo>
                  <a:pt x="4444009" y="854591"/>
                </a:lnTo>
                <a:cubicBezTo>
                  <a:pt x="4457924" y="775300"/>
                  <a:pt x="4530136" y="719801"/>
                  <a:pt x="4610339" y="726752"/>
                </a:cubicBezTo>
                <a:close/>
                <a:moveTo>
                  <a:pt x="3137489" y="323968"/>
                </a:moveTo>
                <a:lnTo>
                  <a:pt x="3163192" y="491992"/>
                </a:lnTo>
                <a:lnTo>
                  <a:pt x="3163198" y="491992"/>
                </a:lnTo>
                <a:lnTo>
                  <a:pt x="3163629" y="494814"/>
                </a:lnTo>
                <a:lnTo>
                  <a:pt x="3163623" y="494815"/>
                </a:lnTo>
                <a:lnTo>
                  <a:pt x="3168754" y="528360"/>
                </a:lnTo>
                <a:lnTo>
                  <a:pt x="3168766" y="528358"/>
                </a:lnTo>
                <a:lnTo>
                  <a:pt x="3169197" y="531180"/>
                </a:lnTo>
                <a:lnTo>
                  <a:pt x="3169188" y="531182"/>
                </a:lnTo>
                <a:lnTo>
                  <a:pt x="3170465" y="539538"/>
                </a:lnTo>
                <a:lnTo>
                  <a:pt x="3170492" y="539534"/>
                </a:lnTo>
                <a:lnTo>
                  <a:pt x="3170923" y="542356"/>
                </a:lnTo>
                <a:lnTo>
                  <a:pt x="3170896" y="542360"/>
                </a:lnTo>
                <a:lnTo>
                  <a:pt x="3172619" y="553619"/>
                </a:lnTo>
                <a:lnTo>
                  <a:pt x="3172634" y="553616"/>
                </a:lnTo>
                <a:lnTo>
                  <a:pt x="3173065" y="556439"/>
                </a:lnTo>
                <a:lnTo>
                  <a:pt x="3173050" y="556441"/>
                </a:lnTo>
                <a:lnTo>
                  <a:pt x="3174315" y="564713"/>
                </a:lnTo>
                <a:lnTo>
                  <a:pt x="3174321" y="564713"/>
                </a:lnTo>
                <a:lnTo>
                  <a:pt x="3174752" y="567535"/>
                </a:lnTo>
                <a:lnTo>
                  <a:pt x="3174746" y="567535"/>
                </a:lnTo>
                <a:lnTo>
                  <a:pt x="3179878" y="601075"/>
                </a:lnTo>
                <a:lnTo>
                  <a:pt x="3179914" y="601069"/>
                </a:lnTo>
                <a:lnTo>
                  <a:pt x="3180345" y="603891"/>
                </a:lnTo>
                <a:lnTo>
                  <a:pt x="3180309" y="603897"/>
                </a:lnTo>
                <a:lnTo>
                  <a:pt x="3183315" y="623551"/>
                </a:lnTo>
                <a:lnTo>
                  <a:pt x="3183318" y="623551"/>
                </a:lnTo>
                <a:lnTo>
                  <a:pt x="3183752" y="626373"/>
                </a:lnTo>
                <a:lnTo>
                  <a:pt x="3183749" y="626374"/>
                </a:lnTo>
                <a:lnTo>
                  <a:pt x="3187166" y="648737"/>
                </a:lnTo>
                <a:lnTo>
                  <a:pt x="3187187" y="648734"/>
                </a:lnTo>
                <a:lnTo>
                  <a:pt x="3187619" y="651556"/>
                </a:lnTo>
                <a:lnTo>
                  <a:pt x="3187597" y="651559"/>
                </a:lnTo>
                <a:lnTo>
                  <a:pt x="3209425" y="794251"/>
                </a:lnTo>
                <a:lnTo>
                  <a:pt x="3209425" y="794250"/>
                </a:lnTo>
                <a:lnTo>
                  <a:pt x="3209857" y="797073"/>
                </a:lnTo>
                <a:lnTo>
                  <a:pt x="3209857" y="797073"/>
                </a:lnTo>
                <a:lnTo>
                  <a:pt x="3213271" y="819395"/>
                </a:lnTo>
                <a:lnTo>
                  <a:pt x="3213280" y="819394"/>
                </a:lnTo>
                <a:lnTo>
                  <a:pt x="3213711" y="822215"/>
                </a:lnTo>
                <a:lnTo>
                  <a:pt x="3213703" y="822217"/>
                </a:lnTo>
                <a:lnTo>
                  <a:pt x="3222684" y="880932"/>
                </a:lnTo>
                <a:lnTo>
                  <a:pt x="3222702" y="880929"/>
                </a:lnTo>
                <a:lnTo>
                  <a:pt x="3223133" y="883751"/>
                </a:lnTo>
                <a:lnTo>
                  <a:pt x="3223115" y="883754"/>
                </a:lnTo>
                <a:lnTo>
                  <a:pt x="3227825" y="914550"/>
                </a:lnTo>
                <a:lnTo>
                  <a:pt x="3227879" y="914542"/>
                </a:lnTo>
                <a:lnTo>
                  <a:pt x="3228310" y="917364"/>
                </a:lnTo>
                <a:lnTo>
                  <a:pt x="3228257" y="917372"/>
                </a:lnTo>
                <a:lnTo>
                  <a:pt x="3244524" y="1023709"/>
                </a:lnTo>
                <a:lnTo>
                  <a:pt x="3244563" y="1023704"/>
                </a:lnTo>
                <a:lnTo>
                  <a:pt x="3244994" y="1026525"/>
                </a:lnTo>
                <a:lnTo>
                  <a:pt x="3244958" y="1026532"/>
                </a:lnTo>
                <a:lnTo>
                  <a:pt x="3287334" y="1303562"/>
                </a:lnTo>
                <a:lnTo>
                  <a:pt x="3287355" y="1303558"/>
                </a:lnTo>
                <a:lnTo>
                  <a:pt x="3287786" y="1306380"/>
                </a:lnTo>
                <a:lnTo>
                  <a:pt x="3287765" y="1306384"/>
                </a:lnTo>
                <a:lnTo>
                  <a:pt x="3332206" y="1596723"/>
                </a:lnTo>
                <a:lnTo>
                  <a:pt x="2584943" y="789228"/>
                </a:lnTo>
                <a:lnTo>
                  <a:pt x="2276247" y="455675"/>
                </a:lnTo>
                <a:close/>
                <a:moveTo>
                  <a:pt x="6778429" y="802403"/>
                </a:moveTo>
                <a:lnTo>
                  <a:pt x="6735441" y="867154"/>
                </a:lnTo>
                <a:lnTo>
                  <a:pt x="6737031" y="868069"/>
                </a:lnTo>
                <a:lnTo>
                  <a:pt x="6670633" y="966273"/>
                </a:lnTo>
                <a:lnTo>
                  <a:pt x="6655341" y="989315"/>
                </a:lnTo>
                <a:lnTo>
                  <a:pt x="6655647" y="992703"/>
                </a:lnTo>
                <a:lnTo>
                  <a:pt x="6647477" y="1000520"/>
                </a:lnTo>
                <a:lnTo>
                  <a:pt x="6646562" y="1001874"/>
                </a:lnTo>
                <a:lnTo>
                  <a:pt x="6646254" y="1001691"/>
                </a:lnTo>
                <a:lnTo>
                  <a:pt x="5284508" y="2304763"/>
                </a:lnTo>
                <a:lnTo>
                  <a:pt x="5285432" y="2305740"/>
                </a:lnTo>
                <a:lnTo>
                  <a:pt x="5229480" y="2358649"/>
                </a:lnTo>
                <a:lnTo>
                  <a:pt x="5229390" y="2358553"/>
                </a:lnTo>
                <a:lnTo>
                  <a:pt x="5229361" y="2358579"/>
                </a:lnTo>
                <a:lnTo>
                  <a:pt x="5228495" y="2357666"/>
                </a:lnTo>
                <a:lnTo>
                  <a:pt x="5214239" y="2371146"/>
                </a:lnTo>
                <a:cubicBezTo>
                  <a:pt x="5193791" y="2390476"/>
                  <a:pt x="5161549" y="2389575"/>
                  <a:pt x="5142213" y="2369130"/>
                </a:cubicBezTo>
                <a:lnTo>
                  <a:pt x="5140293" y="2364106"/>
                </a:lnTo>
                <a:lnTo>
                  <a:pt x="5141560" y="2368505"/>
                </a:lnTo>
                <a:lnTo>
                  <a:pt x="5125536" y="2351609"/>
                </a:lnTo>
                <a:cubicBezTo>
                  <a:pt x="5114364" y="2339770"/>
                  <a:pt x="5117142" y="2318568"/>
                  <a:pt x="5131992" y="2304866"/>
                </a:cubicBezTo>
                <a:lnTo>
                  <a:pt x="5160653" y="2277773"/>
                </a:lnTo>
                <a:lnTo>
                  <a:pt x="5161080" y="2278224"/>
                </a:lnTo>
                <a:lnTo>
                  <a:pt x="5209038" y="2232873"/>
                </a:lnTo>
                <a:lnTo>
                  <a:pt x="5208646" y="2232467"/>
                </a:lnTo>
                <a:lnTo>
                  <a:pt x="6572095" y="927678"/>
                </a:lnTo>
                <a:cubicBezTo>
                  <a:pt x="6572877" y="926650"/>
                  <a:pt x="6573748" y="925701"/>
                  <a:pt x="6574712" y="924837"/>
                </a:cubicBezTo>
                <a:lnTo>
                  <a:pt x="6577223" y="923535"/>
                </a:lnTo>
                <a:lnTo>
                  <a:pt x="6577148" y="923457"/>
                </a:lnTo>
                <a:lnTo>
                  <a:pt x="6632404" y="889662"/>
                </a:lnTo>
                <a:lnTo>
                  <a:pt x="6696742" y="850789"/>
                </a:lnTo>
                <a:lnTo>
                  <a:pt x="6703024" y="847047"/>
                </a:lnTo>
                <a:lnTo>
                  <a:pt x="6704217" y="847187"/>
                </a:lnTo>
                <a:close/>
                <a:moveTo>
                  <a:pt x="1570693" y="3904"/>
                </a:moveTo>
                <a:cubicBezTo>
                  <a:pt x="1590184" y="10200"/>
                  <a:pt x="1607280" y="23906"/>
                  <a:pt x="1617395" y="43541"/>
                </a:cubicBezTo>
                <a:lnTo>
                  <a:pt x="2208405" y="1198409"/>
                </a:lnTo>
                <a:lnTo>
                  <a:pt x="2178817" y="980422"/>
                </a:lnTo>
                <a:cubicBezTo>
                  <a:pt x="2178410" y="979182"/>
                  <a:pt x="2178139" y="977907"/>
                  <a:pt x="2177994" y="976614"/>
                </a:cubicBezTo>
                <a:lnTo>
                  <a:pt x="2178613" y="974016"/>
                </a:lnTo>
                <a:lnTo>
                  <a:pt x="2178350" y="974052"/>
                </a:lnTo>
                <a:lnTo>
                  <a:pt x="2189457" y="909111"/>
                </a:lnTo>
                <a:lnTo>
                  <a:pt x="2202352" y="833248"/>
                </a:lnTo>
                <a:lnTo>
                  <a:pt x="2203372" y="825913"/>
                </a:lnTo>
                <a:lnTo>
                  <a:pt x="2204361" y="825135"/>
                </a:lnTo>
                <a:lnTo>
                  <a:pt x="2219224" y="737849"/>
                </a:lnTo>
                <a:lnTo>
                  <a:pt x="2253372" y="809780"/>
                </a:lnTo>
                <a:lnTo>
                  <a:pt x="2255598" y="809009"/>
                </a:lnTo>
                <a:lnTo>
                  <a:pt x="2262313" y="823754"/>
                </a:lnTo>
                <a:lnTo>
                  <a:pt x="2264128" y="827608"/>
                </a:lnTo>
                <a:lnTo>
                  <a:pt x="2265046" y="829448"/>
                </a:lnTo>
                <a:lnTo>
                  <a:pt x="2280518" y="862590"/>
                </a:lnTo>
                <a:lnTo>
                  <a:pt x="2283039" y="867806"/>
                </a:lnTo>
                <a:lnTo>
                  <a:pt x="2290750" y="884284"/>
                </a:lnTo>
                <a:lnTo>
                  <a:pt x="2293467" y="889977"/>
                </a:lnTo>
                <a:lnTo>
                  <a:pt x="2294791" y="892774"/>
                </a:lnTo>
                <a:lnTo>
                  <a:pt x="2318450" y="943257"/>
                </a:lnTo>
                <a:lnTo>
                  <a:pt x="2322118" y="946304"/>
                </a:lnTo>
                <a:lnTo>
                  <a:pt x="2323031" y="953033"/>
                </a:lnTo>
                <a:lnTo>
                  <a:pt x="2323064" y="953104"/>
                </a:lnTo>
                <a:lnTo>
                  <a:pt x="2323323" y="954490"/>
                </a:lnTo>
                <a:lnTo>
                  <a:pt x="2323231" y="954503"/>
                </a:lnTo>
                <a:lnTo>
                  <a:pt x="2323766" y="958446"/>
                </a:lnTo>
                <a:lnTo>
                  <a:pt x="2324139" y="959265"/>
                </a:lnTo>
                <a:lnTo>
                  <a:pt x="2323888" y="959349"/>
                </a:lnTo>
                <a:lnTo>
                  <a:pt x="2409744" y="1591835"/>
                </a:lnTo>
                <a:lnTo>
                  <a:pt x="2417803" y="1607581"/>
                </a:lnTo>
                <a:cubicBezTo>
                  <a:pt x="2427804" y="1627284"/>
                  <a:pt x="2428904" y="1649174"/>
                  <a:pt x="2422591" y="1668662"/>
                </a:cubicBezTo>
                <a:lnTo>
                  <a:pt x="2420649" y="1672176"/>
                </a:lnTo>
                <a:lnTo>
                  <a:pt x="2467962" y="2020719"/>
                </a:lnTo>
                <a:lnTo>
                  <a:pt x="2493218" y="2022365"/>
                </a:lnTo>
                <a:lnTo>
                  <a:pt x="2493238" y="2022241"/>
                </a:lnTo>
                <a:lnTo>
                  <a:pt x="2493497" y="2022277"/>
                </a:lnTo>
                <a:lnTo>
                  <a:pt x="2493539" y="2022013"/>
                </a:lnTo>
                <a:lnTo>
                  <a:pt x="2498060" y="2022551"/>
                </a:lnTo>
                <a:lnTo>
                  <a:pt x="2498003" y="2022904"/>
                </a:lnTo>
                <a:lnTo>
                  <a:pt x="2498011" y="2022905"/>
                </a:lnTo>
                <a:lnTo>
                  <a:pt x="2497982" y="2023072"/>
                </a:lnTo>
                <a:lnTo>
                  <a:pt x="2541076" y="2034354"/>
                </a:lnTo>
                <a:lnTo>
                  <a:pt x="2541853" y="2031526"/>
                </a:lnTo>
                <a:lnTo>
                  <a:pt x="2544166" y="2031757"/>
                </a:lnTo>
                <a:lnTo>
                  <a:pt x="2543292" y="2034935"/>
                </a:lnTo>
                <a:lnTo>
                  <a:pt x="2588136" y="2046676"/>
                </a:lnTo>
                <a:lnTo>
                  <a:pt x="2634415" y="2067583"/>
                </a:lnTo>
                <a:lnTo>
                  <a:pt x="2634769" y="2066883"/>
                </a:lnTo>
                <a:lnTo>
                  <a:pt x="2636791" y="2067885"/>
                </a:lnTo>
                <a:lnTo>
                  <a:pt x="2636475" y="2068513"/>
                </a:lnTo>
                <a:lnTo>
                  <a:pt x="2653678" y="2076282"/>
                </a:lnTo>
                <a:lnTo>
                  <a:pt x="2672562" y="2088399"/>
                </a:lnTo>
                <a:lnTo>
                  <a:pt x="2673412" y="2087034"/>
                </a:lnTo>
                <a:lnTo>
                  <a:pt x="2673895" y="2087336"/>
                </a:lnTo>
                <a:lnTo>
                  <a:pt x="2674030" y="2087120"/>
                </a:lnTo>
                <a:lnTo>
                  <a:pt x="2677925" y="2089555"/>
                </a:lnTo>
                <a:lnTo>
                  <a:pt x="2676904" y="2091187"/>
                </a:lnTo>
                <a:lnTo>
                  <a:pt x="2714852" y="2115537"/>
                </a:lnTo>
                <a:lnTo>
                  <a:pt x="2752837" y="2148810"/>
                </a:lnTo>
                <a:lnTo>
                  <a:pt x="2753369" y="2148247"/>
                </a:lnTo>
                <a:lnTo>
                  <a:pt x="2755040" y="2149831"/>
                </a:lnTo>
                <a:lnTo>
                  <a:pt x="2754570" y="2150328"/>
                </a:lnTo>
                <a:lnTo>
                  <a:pt x="2770473" y="2164250"/>
                </a:lnTo>
                <a:lnTo>
                  <a:pt x="2785874" y="2182519"/>
                </a:lnTo>
                <a:lnTo>
                  <a:pt x="2788467" y="2180237"/>
                </a:lnTo>
                <a:lnTo>
                  <a:pt x="2789937" y="2181974"/>
                </a:lnTo>
                <a:lnTo>
                  <a:pt x="2787339" y="2184259"/>
                </a:lnTo>
                <a:lnTo>
                  <a:pt x="2819357" y="2222238"/>
                </a:lnTo>
                <a:lnTo>
                  <a:pt x="2841834" y="2261092"/>
                </a:lnTo>
                <a:lnTo>
                  <a:pt x="2845447" y="2258975"/>
                </a:lnTo>
                <a:lnTo>
                  <a:pt x="2846611" y="2260939"/>
                </a:lnTo>
                <a:lnTo>
                  <a:pt x="2842978" y="2263071"/>
                </a:lnTo>
                <a:lnTo>
                  <a:pt x="2869731" y="2309310"/>
                </a:lnTo>
                <a:lnTo>
                  <a:pt x="2883222" y="2349503"/>
                </a:lnTo>
                <a:lnTo>
                  <a:pt x="2884063" y="2349210"/>
                </a:lnTo>
                <a:lnTo>
                  <a:pt x="2884764" y="2351290"/>
                </a:lnTo>
                <a:lnTo>
                  <a:pt x="2883920" y="2351586"/>
                </a:lnTo>
                <a:lnTo>
                  <a:pt x="2898867" y="2396118"/>
                </a:lnTo>
                <a:lnTo>
                  <a:pt x="2899543" y="2395958"/>
                </a:lnTo>
                <a:lnTo>
                  <a:pt x="2899543" y="2395959"/>
                </a:lnTo>
                <a:lnTo>
                  <a:pt x="2899546" y="2395959"/>
                </a:lnTo>
                <a:lnTo>
                  <a:pt x="2900559" y="2400334"/>
                </a:lnTo>
                <a:lnTo>
                  <a:pt x="2900301" y="2400395"/>
                </a:lnTo>
                <a:lnTo>
                  <a:pt x="2900787" y="2401837"/>
                </a:lnTo>
                <a:lnTo>
                  <a:pt x="2903857" y="2440414"/>
                </a:lnTo>
                <a:lnTo>
                  <a:pt x="2905365" y="2440192"/>
                </a:lnTo>
                <a:lnTo>
                  <a:pt x="2905689" y="2442400"/>
                </a:lnTo>
                <a:lnTo>
                  <a:pt x="2904036" y="2442646"/>
                </a:lnTo>
                <a:lnTo>
                  <a:pt x="2907760" y="2489402"/>
                </a:lnTo>
                <a:lnTo>
                  <a:pt x="2908976" y="2489343"/>
                </a:lnTo>
                <a:lnTo>
                  <a:pt x="2909010" y="2491690"/>
                </a:lnTo>
                <a:lnTo>
                  <a:pt x="2907945" y="2491740"/>
                </a:lnTo>
                <a:lnTo>
                  <a:pt x="2912169" y="2544761"/>
                </a:lnTo>
                <a:lnTo>
                  <a:pt x="2903270" y="2586853"/>
                </a:lnTo>
                <a:lnTo>
                  <a:pt x="2906424" y="2587365"/>
                </a:lnTo>
                <a:lnTo>
                  <a:pt x="2905785" y="2591961"/>
                </a:lnTo>
                <a:lnTo>
                  <a:pt x="2902310" y="2591397"/>
                </a:lnTo>
                <a:lnTo>
                  <a:pt x="2894642" y="2627659"/>
                </a:lnTo>
                <a:lnTo>
                  <a:pt x="2895124" y="2627774"/>
                </a:lnTo>
                <a:lnTo>
                  <a:pt x="2894893" y="2630084"/>
                </a:lnTo>
                <a:lnTo>
                  <a:pt x="2894167" y="2629910"/>
                </a:lnTo>
                <a:lnTo>
                  <a:pt x="2882672" y="2684283"/>
                </a:lnTo>
                <a:lnTo>
                  <a:pt x="2836269" y="2769679"/>
                </a:lnTo>
                <a:lnTo>
                  <a:pt x="2841353" y="2772815"/>
                </a:lnTo>
                <a:lnTo>
                  <a:pt x="2838920" y="2776711"/>
                </a:lnTo>
                <a:lnTo>
                  <a:pt x="2838917" y="2776710"/>
                </a:lnTo>
                <a:lnTo>
                  <a:pt x="2838917" y="2776710"/>
                </a:lnTo>
                <a:lnTo>
                  <a:pt x="2834071" y="2773721"/>
                </a:lnTo>
                <a:lnTo>
                  <a:pt x="2813816" y="2810997"/>
                </a:lnTo>
                <a:lnTo>
                  <a:pt x="2781033" y="2843100"/>
                </a:lnTo>
                <a:lnTo>
                  <a:pt x="2781114" y="2843172"/>
                </a:lnTo>
                <a:lnTo>
                  <a:pt x="2779527" y="2844844"/>
                </a:lnTo>
                <a:lnTo>
                  <a:pt x="2779384" y="2844714"/>
                </a:lnTo>
                <a:lnTo>
                  <a:pt x="2742299" y="2881025"/>
                </a:lnTo>
                <a:lnTo>
                  <a:pt x="2745129" y="2884202"/>
                </a:lnTo>
                <a:lnTo>
                  <a:pt x="2743379" y="2885760"/>
                </a:lnTo>
                <a:lnTo>
                  <a:pt x="2740629" y="2882660"/>
                </a:lnTo>
                <a:lnTo>
                  <a:pt x="2707098" y="2915488"/>
                </a:lnTo>
                <a:lnTo>
                  <a:pt x="2705098" y="2916921"/>
                </a:lnTo>
                <a:lnTo>
                  <a:pt x="2705539" y="2916982"/>
                </a:lnTo>
                <a:lnTo>
                  <a:pt x="2756848" y="2987994"/>
                </a:lnTo>
                <a:lnTo>
                  <a:pt x="2575364" y="3118961"/>
                </a:lnTo>
                <a:lnTo>
                  <a:pt x="1891785" y="2171350"/>
                </a:lnTo>
                <a:lnTo>
                  <a:pt x="2072789" y="2040321"/>
                </a:lnTo>
                <a:lnTo>
                  <a:pt x="2123929" y="2111220"/>
                </a:lnTo>
                <a:lnTo>
                  <a:pt x="2126518" y="2109320"/>
                </a:lnTo>
                <a:lnTo>
                  <a:pt x="2126719" y="2109602"/>
                </a:lnTo>
                <a:lnTo>
                  <a:pt x="2166239" y="2086745"/>
                </a:lnTo>
                <a:lnTo>
                  <a:pt x="2162968" y="2081059"/>
                </a:lnTo>
                <a:lnTo>
                  <a:pt x="2164920" y="2079979"/>
                </a:lnTo>
                <a:lnTo>
                  <a:pt x="2168176" y="2085623"/>
                </a:lnTo>
                <a:lnTo>
                  <a:pt x="2213069" y="2059663"/>
                </a:lnTo>
                <a:lnTo>
                  <a:pt x="2213065" y="2059655"/>
                </a:lnTo>
                <a:lnTo>
                  <a:pt x="2215182" y="2058688"/>
                </a:lnTo>
                <a:lnTo>
                  <a:pt x="2215277" y="2058904"/>
                </a:lnTo>
                <a:lnTo>
                  <a:pt x="2253206" y="2046176"/>
                </a:lnTo>
                <a:lnTo>
                  <a:pt x="2252457" y="2043965"/>
                </a:lnTo>
                <a:lnTo>
                  <a:pt x="2254637" y="2043188"/>
                </a:lnTo>
                <a:lnTo>
                  <a:pt x="2255400" y="2045440"/>
                </a:lnTo>
                <a:lnTo>
                  <a:pt x="2299498" y="2030640"/>
                </a:lnTo>
                <a:lnTo>
                  <a:pt x="2299466" y="2030507"/>
                </a:lnTo>
                <a:lnTo>
                  <a:pt x="2300911" y="2030166"/>
                </a:lnTo>
                <a:lnTo>
                  <a:pt x="2305675" y="2028568"/>
                </a:lnTo>
                <a:lnTo>
                  <a:pt x="2320770" y="2026631"/>
                </a:lnTo>
                <a:lnTo>
                  <a:pt x="2285300" y="1765239"/>
                </a:lnTo>
                <a:lnTo>
                  <a:pt x="1135072" y="2353329"/>
                </a:lnTo>
                <a:lnTo>
                  <a:pt x="1134174" y="2351574"/>
                </a:lnTo>
                <a:lnTo>
                  <a:pt x="1133173" y="2352087"/>
                </a:lnTo>
                <a:lnTo>
                  <a:pt x="960397" y="2014303"/>
                </a:lnTo>
                <a:lnTo>
                  <a:pt x="963900" y="2038110"/>
                </a:lnTo>
                <a:cubicBezTo>
                  <a:pt x="963204" y="2057163"/>
                  <a:pt x="958970" y="2076373"/>
                  <a:pt x="950880" y="2094801"/>
                </a:cubicBezTo>
                <a:cubicBezTo>
                  <a:pt x="945600" y="2107102"/>
                  <a:pt x="938665" y="2118623"/>
                  <a:pt x="930258" y="2129049"/>
                </a:cubicBezTo>
                <a:lnTo>
                  <a:pt x="930222" y="2129314"/>
                </a:lnTo>
                <a:lnTo>
                  <a:pt x="930255" y="2121127"/>
                </a:lnTo>
                <a:lnTo>
                  <a:pt x="910874" y="2149293"/>
                </a:lnTo>
                <a:cubicBezTo>
                  <a:pt x="870194" y="2189485"/>
                  <a:pt x="809066" y="2205343"/>
                  <a:pt x="751862" y="2186122"/>
                </a:cubicBezTo>
                <a:lnTo>
                  <a:pt x="454331" y="2086171"/>
                </a:lnTo>
                <a:lnTo>
                  <a:pt x="384888" y="2062096"/>
                </a:lnTo>
                <a:lnTo>
                  <a:pt x="198904" y="1998926"/>
                </a:lnTo>
                <a:cubicBezTo>
                  <a:pt x="184643" y="1992618"/>
                  <a:pt x="178147" y="1975984"/>
                  <a:pt x="184357" y="1961677"/>
                </a:cubicBezTo>
                <a:lnTo>
                  <a:pt x="326779" y="1636655"/>
                </a:lnTo>
                <a:cubicBezTo>
                  <a:pt x="329933" y="1629526"/>
                  <a:pt x="335669" y="1624338"/>
                  <a:pt x="342405" y="1621708"/>
                </a:cubicBezTo>
                <a:lnTo>
                  <a:pt x="342452" y="1621707"/>
                </a:lnTo>
                <a:lnTo>
                  <a:pt x="349260" y="1615206"/>
                </a:lnTo>
                <a:cubicBezTo>
                  <a:pt x="355996" y="1612592"/>
                  <a:pt x="363729" y="1612542"/>
                  <a:pt x="370867" y="1615674"/>
                </a:cubicBezTo>
                <a:lnTo>
                  <a:pt x="883281" y="1896209"/>
                </a:lnTo>
                <a:lnTo>
                  <a:pt x="912151" y="1919982"/>
                </a:lnTo>
                <a:lnTo>
                  <a:pt x="261721" y="648375"/>
                </a:lnTo>
                <a:lnTo>
                  <a:pt x="262607" y="647922"/>
                </a:lnTo>
                <a:lnTo>
                  <a:pt x="262173" y="647073"/>
                </a:lnTo>
                <a:lnTo>
                  <a:pt x="263357" y="646467"/>
                </a:lnTo>
                <a:lnTo>
                  <a:pt x="262350" y="644499"/>
                </a:lnTo>
                <a:lnTo>
                  <a:pt x="424718" y="561412"/>
                </a:lnTo>
                <a:lnTo>
                  <a:pt x="425724" y="563381"/>
                </a:lnTo>
                <a:lnTo>
                  <a:pt x="1509625" y="8729"/>
                </a:lnTo>
                <a:cubicBezTo>
                  <a:pt x="1529318" y="-1277"/>
                  <a:pt x="1551203" y="-2392"/>
                  <a:pt x="1570693" y="3904"/>
                </a:cubicBezTo>
                <a:close/>
              </a:path>
            </a:pathLst>
          </a:custGeom>
          <a:solidFill>
            <a:srgbClr val="FCD75E"/>
          </a:solidFill>
          <a:ln>
            <a:noFill/>
          </a:ln>
          <a:effectLst>
            <a:outerShdw blurRad="127000" sx="106000" sy="1060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7" name="Google Shape;37;p2"/>
          <p:cNvGrpSpPr/>
          <p:nvPr/>
        </p:nvGrpSpPr>
        <p:grpSpPr>
          <a:xfrm>
            <a:off x="4635521" y="474652"/>
            <a:ext cx="814493" cy="2014015"/>
            <a:chOff x="5662611" y="2352674"/>
            <a:chExt cx="869442" cy="2149888"/>
          </a:xfrm>
        </p:grpSpPr>
        <p:sp>
          <p:nvSpPr>
            <p:cNvPr id="38" name="Google Shape;38;p2"/>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 name="Google Shape;45;p2"/>
          <p:cNvGrpSpPr/>
          <p:nvPr/>
        </p:nvGrpSpPr>
        <p:grpSpPr>
          <a:xfrm>
            <a:off x="4222676" y="1110503"/>
            <a:ext cx="1525389" cy="1580266"/>
            <a:chOff x="5281612" y="2586132"/>
            <a:chExt cx="1628298" cy="1686877"/>
          </a:xfrm>
        </p:grpSpPr>
        <p:sp>
          <p:nvSpPr>
            <p:cNvPr id="46" name="Google Shape;46;p2"/>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 name="Google Shape;48;p2"/>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2"/>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3" name="Google Shape;53;p2"/>
          <p:cNvGrpSpPr/>
          <p:nvPr/>
        </p:nvGrpSpPr>
        <p:grpSpPr>
          <a:xfrm>
            <a:off x="285673" y="127597"/>
            <a:ext cx="2282083" cy="2388296"/>
            <a:chOff x="4876800" y="2152692"/>
            <a:chExt cx="2436041" cy="2549419"/>
          </a:xfrm>
        </p:grpSpPr>
        <p:sp>
          <p:nvSpPr>
            <p:cNvPr id="54" name="Google Shape;54;p2"/>
            <p:cNvSpPr/>
            <p:nvPr/>
          </p:nvSpPr>
          <p:spPr>
            <a:xfrm>
              <a:off x="4877085" y="2152692"/>
              <a:ext cx="2435756" cy="2549419"/>
            </a:xfrm>
            <a:custGeom>
              <a:avLst/>
              <a:gdLst/>
              <a:ahLst/>
              <a:cxnLst/>
              <a:rect l="l" t="t" r="r" b="b"/>
              <a:pathLst>
                <a:path w="2435756" h="2549419" extrusionOk="0">
                  <a:moveTo>
                    <a:pt x="1" y="873768"/>
                  </a:moveTo>
                  <a:lnTo>
                    <a:pt x="1225011" y="15375"/>
                  </a:lnTo>
                  <a:cubicBezTo>
                    <a:pt x="1263711" y="-11577"/>
                    <a:pt x="1316908" y="-2214"/>
                    <a:pt x="1344074" y="36330"/>
                  </a:cubicBezTo>
                  <a:lnTo>
                    <a:pt x="2420399" y="1572236"/>
                  </a:lnTo>
                  <a:cubicBezTo>
                    <a:pt x="2447335" y="1610956"/>
                    <a:pt x="2437925" y="1664162"/>
                    <a:pt x="2399349" y="1691299"/>
                  </a:cubicBezTo>
                  <a:lnTo>
                    <a:pt x="1173862" y="2549406"/>
                  </a:lnTo>
                  <a:lnTo>
                    <a:pt x="1" y="87376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4876895" y="2911983"/>
              <a:ext cx="1331404" cy="1784889"/>
            </a:xfrm>
            <a:custGeom>
              <a:avLst/>
              <a:gdLst/>
              <a:ahLst/>
              <a:cxnLst/>
              <a:rect l="l" t="t" r="r" b="b"/>
              <a:pathLst>
                <a:path w="1331404" h="1784889" extrusionOk="0">
                  <a:moveTo>
                    <a:pt x="0" y="111728"/>
                  </a:moveTo>
                  <a:lnTo>
                    <a:pt x="159449" y="0"/>
                  </a:lnTo>
                  <a:lnTo>
                    <a:pt x="1331404" y="1673162"/>
                  </a:lnTo>
                  <a:lnTo>
                    <a:pt x="1171956" y="1784890"/>
                  </a:lnTo>
                  <a:lnTo>
                    <a:pt x="0" y="111728"/>
                  </a:lnTo>
                  <a:lnTo>
                    <a:pt x="0" y="111728"/>
                  </a:lnTo>
                  <a:close/>
                </a:path>
              </a:pathLst>
            </a:custGeom>
            <a:solidFill>
              <a:srgbClr val="D8D9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2"/>
            <p:cNvSpPr/>
            <p:nvPr/>
          </p:nvSpPr>
          <p:spPr>
            <a:xfrm>
              <a:off x="4876800" y="3004947"/>
              <a:ext cx="1204722" cy="1696116"/>
            </a:xfrm>
            <a:custGeom>
              <a:avLst/>
              <a:gdLst/>
              <a:ahLst/>
              <a:cxnLst/>
              <a:rect l="l" t="t" r="r" b="b"/>
              <a:pathLst>
                <a:path w="1204722" h="1696116" extrusionOk="0">
                  <a:moveTo>
                    <a:pt x="0" y="22955"/>
                  </a:moveTo>
                  <a:lnTo>
                    <a:pt x="32766" y="0"/>
                  </a:lnTo>
                  <a:lnTo>
                    <a:pt x="1204722" y="1673162"/>
                  </a:lnTo>
                  <a:lnTo>
                    <a:pt x="1171956" y="1696117"/>
                  </a:lnTo>
                  <a:lnTo>
                    <a:pt x="0" y="22955"/>
                  </a:lnTo>
                  <a:lnTo>
                    <a:pt x="0" y="22955"/>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a:off x="4909851" y="2996279"/>
              <a:ext cx="1184052" cy="1681638"/>
            </a:xfrm>
            <a:custGeom>
              <a:avLst/>
              <a:gdLst/>
              <a:ahLst/>
              <a:cxnLst/>
              <a:rect l="l" t="t" r="r" b="b"/>
              <a:pathLst>
                <a:path w="1184052" h="1681638" extrusionOk="0">
                  <a:moveTo>
                    <a:pt x="0" y="8477"/>
                  </a:moveTo>
                  <a:lnTo>
                    <a:pt x="12192" y="0"/>
                  </a:lnTo>
                  <a:lnTo>
                    <a:pt x="1184053" y="1673162"/>
                  </a:lnTo>
                  <a:lnTo>
                    <a:pt x="1171861" y="1681639"/>
                  </a:lnTo>
                  <a:lnTo>
                    <a:pt x="0" y="8477"/>
                  </a:lnTo>
                  <a:lnTo>
                    <a:pt x="0" y="8477"/>
                  </a:lnTo>
                  <a:close/>
                </a:path>
              </a:pathLst>
            </a:custGeom>
            <a:solidFill>
              <a:srgbClr val="000000">
                <a:alpha val="258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a:off x="4914900" y="2992659"/>
              <a:ext cx="1184148" cy="1681733"/>
            </a:xfrm>
            <a:custGeom>
              <a:avLst/>
              <a:gdLst/>
              <a:ahLst/>
              <a:cxnLst/>
              <a:rect l="l" t="t" r="r" b="b"/>
              <a:pathLst>
                <a:path w="1184148" h="1681733" extrusionOk="0">
                  <a:moveTo>
                    <a:pt x="0" y="8572"/>
                  </a:moveTo>
                  <a:lnTo>
                    <a:pt x="12192" y="0"/>
                  </a:lnTo>
                  <a:lnTo>
                    <a:pt x="1184148" y="1673162"/>
                  </a:lnTo>
                  <a:lnTo>
                    <a:pt x="1171956" y="1681734"/>
                  </a:lnTo>
                  <a:lnTo>
                    <a:pt x="0" y="8572"/>
                  </a:lnTo>
                  <a:lnTo>
                    <a:pt x="0" y="8572"/>
                  </a:lnTo>
                  <a:close/>
                </a:path>
              </a:pathLst>
            </a:custGeom>
            <a:solidFill>
              <a:srgbClr val="D8D9DC">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2"/>
            <p:cNvSpPr/>
            <p:nvPr/>
          </p:nvSpPr>
          <p:spPr>
            <a:xfrm rot="-2095297">
              <a:off x="5235409" y="2730428"/>
              <a:ext cx="1018016" cy="63250"/>
            </a:xfrm>
            <a:custGeom>
              <a:avLst/>
              <a:gdLst/>
              <a:ahLst/>
              <a:cxnLst/>
              <a:rect l="l" t="t" r="r" b="b"/>
              <a:pathLst>
                <a:path w="1017936" h="63245" extrusionOk="0">
                  <a:moveTo>
                    <a:pt x="1" y="-13"/>
                  </a:moveTo>
                  <a:lnTo>
                    <a:pt x="1017937" y="-13"/>
                  </a:lnTo>
                  <a:lnTo>
                    <a:pt x="1017937"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rot="-2095297">
              <a:off x="5314977" y="2844068"/>
              <a:ext cx="1018016" cy="63250"/>
            </a:xfrm>
            <a:custGeom>
              <a:avLst/>
              <a:gdLst/>
              <a:ahLst/>
              <a:cxnLst/>
              <a:rect l="l" t="t" r="r" b="b"/>
              <a:pathLst>
                <a:path w="1017936" h="63245" extrusionOk="0">
                  <a:moveTo>
                    <a:pt x="1" y="-13"/>
                  </a:moveTo>
                  <a:lnTo>
                    <a:pt x="1017938" y="-13"/>
                  </a:lnTo>
                  <a:lnTo>
                    <a:pt x="1017938"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rot="-2088241">
              <a:off x="5390083" y="2958931"/>
              <a:ext cx="1015188" cy="63075"/>
            </a:xfrm>
            <a:custGeom>
              <a:avLst/>
              <a:gdLst/>
              <a:ahLst/>
              <a:cxnLst/>
              <a:rect l="l" t="t" r="r" b="b"/>
              <a:pathLst>
                <a:path w="1016561" h="63160" extrusionOk="0">
                  <a:moveTo>
                    <a:pt x="1" y="-13"/>
                  </a:moveTo>
                  <a:lnTo>
                    <a:pt x="1016562" y="-13"/>
                  </a:lnTo>
                  <a:lnTo>
                    <a:pt x="1016562" y="63148"/>
                  </a:lnTo>
                  <a:lnTo>
                    <a:pt x="1" y="63148"/>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rot="-2095297">
              <a:off x="6589761" y="3673685"/>
              <a:ext cx="477906" cy="63250"/>
            </a:xfrm>
            <a:custGeom>
              <a:avLst/>
              <a:gdLst/>
              <a:ahLst/>
              <a:cxnLst/>
              <a:rect l="l" t="t" r="r" b="b"/>
              <a:pathLst>
                <a:path w="477869" h="63245" extrusionOk="0">
                  <a:moveTo>
                    <a:pt x="1" y="-13"/>
                  </a:moveTo>
                  <a:lnTo>
                    <a:pt x="477870" y="-13"/>
                  </a:lnTo>
                  <a:lnTo>
                    <a:pt x="477870"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rot="-2095297">
              <a:off x="6667183" y="3784065"/>
              <a:ext cx="477906" cy="63250"/>
            </a:xfrm>
            <a:custGeom>
              <a:avLst/>
              <a:gdLst/>
              <a:ahLst/>
              <a:cxnLst/>
              <a:rect l="l" t="t" r="r" b="b"/>
              <a:pathLst>
                <a:path w="477869" h="63245" extrusionOk="0">
                  <a:moveTo>
                    <a:pt x="1" y="-13"/>
                  </a:moveTo>
                  <a:lnTo>
                    <a:pt x="477870" y="-13"/>
                  </a:lnTo>
                  <a:lnTo>
                    <a:pt x="477870"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4" name="Google Shape;64;p2"/>
          <p:cNvGrpSpPr/>
          <p:nvPr/>
        </p:nvGrpSpPr>
        <p:grpSpPr>
          <a:xfrm>
            <a:off x="164159" y="1889678"/>
            <a:ext cx="1009275" cy="516314"/>
            <a:chOff x="5557837" y="3152773"/>
            <a:chExt cx="1077365" cy="551146"/>
          </a:xfrm>
        </p:grpSpPr>
        <p:sp>
          <p:nvSpPr>
            <p:cNvPr id="65" name="Google Shape;65;p2"/>
            <p:cNvSpPr/>
            <p:nvPr/>
          </p:nvSpPr>
          <p:spPr>
            <a:xfrm>
              <a:off x="5557837" y="3242214"/>
              <a:ext cx="131635" cy="113537"/>
            </a:xfrm>
            <a:custGeom>
              <a:avLst/>
              <a:gdLst/>
              <a:ahLst/>
              <a:cxnLst/>
              <a:rect l="l" t="t" r="r" b="b"/>
              <a:pathLst>
                <a:path w="131635" h="113537" extrusionOk="0">
                  <a:moveTo>
                    <a:pt x="131636" y="37433"/>
                  </a:moveTo>
                  <a:lnTo>
                    <a:pt x="0" y="0"/>
                  </a:lnTo>
                  <a:lnTo>
                    <a:pt x="29051" y="90487"/>
                  </a:lnTo>
                  <a:lnTo>
                    <a:pt x="110300" y="113538"/>
                  </a:lnTo>
                  <a:lnTo>
                    <a:pt x="131636" y="37433"/>
                  </a:lnTo>
                  <a:lnTo>
                    <a:pt x="131636" y="37433"/>
                  </a:lnTo>
                  <a:close/>
                </a:path>
              </a:pathLst>
            </a:custGeom>
            <a:solidFill>
              <a:srgbClr val="F255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2"/>
            <p:cNvSpPr/>
            <p:nvPr/>
          </p:nvSpPr>
          <p:spPr>
            <a:xfrm>
              <a:off x="5640418" y="3236880"/>
              <a:ext cx="133254" cy="179736"/>
            </a:xfrm>
            <a:custGeom>
              <a:avLst/>
              <a:gdLst/>
              <a:ahLst/>
              <a:cxnLst/>
              <a:rect l="l" t="t" r="r" b="b"/>
              <a:pathLst>
                <a:path w="133254" h="179736" extrusionOk="0">
                  <a:moveTo>
                    <a:pt x="43815" y="0"/>
                  </a:moveTo>
                  <a:lnTo>
                    <a:pt x="133255" y="25336"/>
                  </a:lnTo>
                  <a:lnTo>
                    <a:pt x="89440" y="179737"/>
                  </a:lnTo>
                  <a:lnTo>
                    <a:pt x="0" y="154400"/>
                  </a:lnTo>
                  <a:lnTo>
                    <a:pt x="43815" y="0"/>
                  </a:lnTo>
                  <a:lnTo>
                    <a:pt x="43815"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5558122" y="3241166"/>
              <a:ext cx="116109" cy="64103"/>
            </a:xfrm>
            <a:custGeom>
              <a:avLst/>
              <a:gdLst/>
              <a:ahLst/>
              <a:cxnLst/>
              <a:rect l="l" t="t" r="r" b="b"/>
              <a:pathLst>
                <a:path w="116109" h="64103" extrusionOk="0">
                  <a:moveTo>
                    <a:pt x="105537" y="64103"/>
                  </a:moveTo>
                  <a:lnTo>
                    <a:pt x="12764" y="40291"/>
                  </a:lnTo>
                  <a:lnTo>
                    <a:pt x="0" y="0"/>
                  </a:lnTo>
                  <a:lnTo>
                    <a:pt x="116110" y="29909"/>
                  </a:lnTo>
                  <a:lnTo>
                    <a:pt x="105537" y="64103"/>
                  </a:lnTo>
                  <a:lnTo>
                    <a:pt x="105537" y="64103"/>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5662992" y="3240500"/>
              <a:ext cx="109061" cy="74009"/>
            </a:xfrm>
            <a:custGeom>
              <a:avLst/>
              <a:gdLst/>
              <a:ahLst/>
              <a:cxnLst/>
              <a:rect l="l" t="t" r="r" b="b"/>
              <a:pathLst>
                <a:path w="109061" h="74009" extrusionOk="0">
                  <a:moveTo>
                    <a:pt x="18764" y="0"/>
                  </a:moveTo>
                  <a:lnTo>
                    <a:pt x="109061" y="20098"/>
                  </a:lnTo>
                  <a:lnTo>
                    <a:pt x="90297" y="74009"/>
                  </a:lnTo>
                  <a:lnTo>
                    <a:pt x="0" y="53912"/>
                  </a:lnTo>
                  <a:lnTo>
                    <a:pt x="18764" y="0"/>
                  </a:lnTo>
                  <a:lnTo>
                    <a:pt x="18764"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5685852" y="3200590"/>
              <a:ext cx="210693" cy="328136"/>
            </a:xfrm>
            <a:custGeom>
              <a:avLst/>
              <a:gdLst/>
              <a:ahLst/>
              <a:cxnLst/>
              <a:rect l="l" t="t" r="r" b="b"/>
              <a:pathLst>
                <a:path w="210693" h="328136" extrusionOk="0">
                  <a:moveTo>
                    <a:pt x="210693" y="0"/>
                  </a:moveTo>
                  <a:lnTo>
                    <a:pt x="69247" y="3810"/>
                  </a:lnTo>
                  <a:lnTo>
                    <a:pt x="0" y="248412"/>
                  </a:lnTo>
                  <a:lnTo>
                    <a:pt x="117824" y="328136"/>
                  </a:lnTo>
                  <a:lnTo>
                    <a:pt x="210693" y="0"/>
                  </a:lnTo>
                  <a:lnTo>
                    <a:pt x="210693"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5797799" y="3160614"/>
              <a:ext cx="830834" cy="543305"/>
            </a:xfrm>
            <a:custGeom>
              <a:avLst/>
              <a:gdLst/>
              <a:ahLst/>
              <a:cxnLst/>
              <a:rect l="l" t="t" r="r" b="b"/>
              <a:pathLst>
                <a:path w="830834" h="543305" extrusionOk="0">
                  <a:moveTo>
                    <a:pt x="227912" y="463029"/>
                  </a:moveTo>
                  <a:lnTo>
                    <a:pt x="21982" y="423596"/>
                  </a:lnTo>
                  <a:cubicBezTo>
                    <a:pt x="5976" y="419024"/>
                    <a:pt x="-3339" y="402393"/>
                    <a:pt x="1122" y="386353"/>
                  </a:cubicBezTo>
                  <a:lnTo>
                    <a:pt x="103897" y="21736"/>
                  </a:lnTo>
                  <a:cubicBezTo>
                    <a:pt x="108470" y="5734"/>
                    <a:pt x="125103" y="-3582"/>
                    <a:pt x="141140" y="876"/>
                  </a:cubicBezTo>
                  <a:lnTo>
                    <a:pt x="723879" y="222332"/>
                  </a:lnTo>
                  <a:cubicBezTo>
                    <a:pt x="804127" y="252927"/>
                    <a:pt x="847819" y="339661"/>
                    <a:pt x="824654" y="422357"/>
                  </a:cubicBezTo>
                  <a:lnTo>
                    <a:pt x="824654" y="422357"/>
                  </a:lnTo>
                  <a:cubicBezTo>
                    <a:pt x="801165" y="504977"/>
                    <a:pt x="718565" y="556060"/>
                    <a:pt x="634154" y="540182"/>
                  </a:cubicBezTo>
                  <a:lnTo>
                    <a:pt x="304875" y="478269"/>
                  </a:lnTo>
                </a:path>
              </a:pathLst>
            </a:custGeom>
            <a:solidFill>
              <a:srgbClr val="FF89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5986056" y="3364017"/>
              <a:ext cx="508186" cy="222933"/>
            </a:xfrm>
            <a:custGeom>
              <a:avLst/>
              <a:gdLst/>
              <a:ahLst/>
              <a:cxnLst/>
              <a:rect l="l" t="t" r="r" b="b"/>
              <a:pathLst>
                <a:path w="508186" h="222933" extrusionOk="0">
                  <a:moveTo>
                    <a:pt x="2222" y="39885"/>
                  </a:moveTo>
                  <a:lnTo>
                    <a:pt x="2222" y="39885"/>
                  </a:lnTo>
                  <a:cubicBezTo>
                    <a:pt x="10454" y="10700"/>
                    <a:pt x="40731" y="-6331"/>
                    <a:pt x="69945" y="1785"/>
                  </a:cubicBezTo>
                  <a:lnTo>
                    <a:pt x="468090" y="114751"/>
                  </a:lnTo>
                  <a:cubicBezTo>
                    <a:pt x="497250" y="123066"/>
                    <a:pt x="514255" y="153337"/>
                    <a:pt x="506190" y="182569"/>
                  </a:cubicBezTo>
                  <a:lnTo>
                    <a:pt x="506190" y="182569"/>
                  </a:lnTo>
                  <a:cubicBezTo>
                    <a:pt x="497915" y="211763"/>
                    <a:pt x="467610" y="228794"/>
                    <a:pt x="438372" y="220669"/>
                  </a:cubicBezTo>
                  <a:lnTo>
                    <a:pt x="40131" y="107703"/>
                  </a:lnTo>
                  <a:cubicBezTo>
                    <a:pt x="10936" y="99425"/>
                    <a:pt x="-6089" y="69126"/>
                    <a:pt x="2031" y="39885"/>
                  </a:cubicBezTo>
                  <a:close/>
                </a:path>
              </a:pathLst>
            </a:custGeom>
            <a:solidFill>
              <a:srgbClr val="F46A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2"/>
            <p:cNvSpPr/>
            <p:nvPr/>
          </p:nvSpPr>
          <p:spPr>
            <a:xfrm>
              <a:off x="5732525" y="3199638"/>
              <a:ext cx="160305" cy="68960"/>
            </a:xfrm>
            <a:custGeom>
              <a:avLst/>
              <a:gdLst/>
              <a:ahLst/>
              <a:cxnLst/>
              <a:rect l="l" t="t" r="r" b="b"/>
              <a:pathLst>
                <a:path w="160305" h="68960" extrusionOk="0">
                  <a:moveTo>
                    <a:pt x="0" y="68961"/>
                  </a:moveTo>
                  <a:lnTo>
                    <a:pt x="18479" y="3905"/>
                  </a:lnTo>
                  <a:lnTo>
                    <a:pt x="160306" y="0"/>
                  </a:lnTo>
                  <a:lnTo>
                    <a:pt x="141923" y="65056"/>
                  </a:lnTo>
                  <a:lnTo>
                    <a:pt x="0" y="68961"/>
                  </a:lnTo>
                  <a:lnTo>
                    <a:pt x="0" y="6896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5884925" y="3152773"/>
              <a:ext cx="750277" cy="461964"/>
            </a:xfrm>
            <a:custGeom>
              <a:avLst/>
              <a:gdLst/>
              <a:ahLst/>
              <a:cxnLst/>
              <a:rect l="l" t="t" r="r" b="b"/>
              <a:pathLst>
                <a:path w="750277" h="461964" extrusionOk="0">
                  <a:moveTo>
                    <a:pt x="727240" y="461727"/>
                  </a:moveTo>
                  <a:cubicBezTo>
                    <a:pt x="728698" y="391775"/>
                    <a:pt x="686034" y="328443"/>
                    <a:pt x="620656" y="303516"/>
                  </a:cubicBezTo>
                  <a:lnTo>
                    <a:pt x="37249" y="82251"/>
                  </a:lnTo>
                  <a:cubicBezTo>
                    <a:pt x="21266" y="77678"/>
                    <a:pt x="4605" y="86927"/>
                    <a:pt x="35" y="102910"/>
                  </a:cubicBezTo>
                  <a:cubicBezTo>
                    <a:pt x="26" y="102948"/>
                    <a:pt x="16" y="102977"/>
                    <a:pt x="7" y="103015"/>
                  </a:cubicBezTo>
                  <a:lnTo>
                    <a:pt x="23057" y="21672"/>
                  </a:lnTo>
                  <a:cubicBezTo>
                    <a:pt x="27627" y="5669"/>
                    <a:pt x="44284" y="-3617"/>
                    <a:pt x="60300" y="907"/>
                  </a:cubicBezTo>
                  <a:lnTo>
                    <a:pt x="643325" y="222173"/>
                  </a:lnTo>
                  <a:cubicBezTo>
                    <a:pt x="723668" y="252662"/>
                    <a:pt x="767379" y="339502"/>
                    <a:pt x="744004" y="422198"/>
                  </a:cubicBezTo>
                  <a:cubicBezTo>
                    <a:pt x="740232" y="435980"/>
                    <a:pt x="734594" y="449182"/>
                    <a:pt x="727240" y="4614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5990659" y="3362558"/>
              <a:ext cx="506338" cy="191981"/>
            </a:xfrm>
            <a:custGeom>
              <a:avLst/>
              <a:gdLst/>
              <a:ahLst/>
              <a:cxnLst/>
              <a:rect l="l" t="t" r="r" b="b"/>
              <a:pathLst>
                <a:path w="506338" h="191981" extrusionOk="0">
                  <a:moveTo>
                    <a:pt x="4096" y="54393"/>
                  </a:moveTo>
                  <a:cubicBezTo>
                    <a:pt x="-83" y="46392"/>
                    <a:pt x="-1103" y="37105"/>
                    <a:pt x="1238" y="28390"/>
                  </a:cubicBezTo>
                  <a:cubicBezTo>
                    <a:pt x="7620" y="5816"/>
                    <a:pt x="36576" y="-5805"/>
                    <a:pt x="65627" y="2386"/>
                  </a:cubicBezTo>
                  <a:lnTo>
                    <a:pt x="463868" y="115258"/>
                  </a:lnTo>
                  <a:cubicBezTo>
                    <a:pt x="492443" y="123449"/>
                    <a:pt x="511493" y="148595"/>
                    <a:pt x="505111" y="171074"/>
                  </a:cubicBezTo>
                  <a:cubicBezTo>
                    <a:pt x="502489" y="179723"/>
                    <a:pt x="496754" y="187086"/>
                    <a:pt x="489013" y="191743"/>
                  </a:cubicBezTo>
                  <a:cubicBezTo>
                    <a:pt x="481034" y="176904"/>
                    <a:pt x="467225" y="166064"/>
                    <a:pt x="450913" y="161835"/>
                  </a:cubicBezTo>
                  <a:lnTo>
                    <a:pt x="52387" y="48964"/>
                  </a:lnTo>
                  <a:cubicBezTo>
                    <a:pt x="36239" y="43944"/>
                    <a:pt x="18726" y="45916"/>
                    <a:pt x="4096" y="5439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5" name="Google Shape;75;p2"/>
          <p:cNvGrpSpPr/>
          <p:nvPr/>
        </p:nvGrpSpPr>
        <p:grpSpPr>
          <a:xfrm>
            <a:off x="1072211" y="2401555"/>
            <a:ext cx="1581826" cy="1454931"/>
            <a:chOff x="5252920" y="2652722"/>
            <a:chExt cx="1688542" cy="1553086"/>
          </a:xfrm>
        </p:grpSpPr>
        <p:sp>
          <p:nvSpPr>
            <p:cNvPr id="76" name="Google Shape;76;p2"/>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 name="Google Shape;77;p2"/>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2"/>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2"/>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6" name="Google Shape;86;p2"/>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1851184"/>
                </a:lnTo>
                <a:lnTo>
                  <a:pt x="10782" y="1887810"/>
                </a:lnTo>
                <a:cubicBezTo>
                  <a:pt x="162252" y="2368699"/>
                  <a:pt x="366829" y="2534346"/>
                  <a:pt x="569063" y="2600706"/>
                </a:cubicBezTo>
                <a:cubicBezTo>
                  <a:pt x="784779" y="2671490"/>
                  <a:pt x="921529" y="2585825"/>
                  <a:pt x="1053836" y="2710831"/>
                </a:cubicBezTo>
                <a:cubicBezTo>
                  <a:pt x="1200932" y="2849932"/>
                  <a:pt x="1084985" y="3022399"/>
                  <a:pt x="1230140" y="3327912"/>
                </a:cubicBezTo>
                <a:cubicBezTo>
                  <a:pt x="1271084" y="3414053"/>
                  <a:pt x="1385229" y="3654314"/>
                  <a:pt x="1604788" y="3724558"/>
                </a:cubicBezTo>
                <a:cubicBezTo>
                  <a:pt x="1842277" y="3800532"/>
                  <a:pt x="1955959" y="3598258"/>
                  <a:pt x="2199779" y="3636430"/>
                </a:cubicBezTo>
                <a:cubicBezTo>
                  <a:pt x="2479505" y="3680286"/>
                  <a:pt x="2622073" y="4285676"/>
                  <a:pt x="2882621" y="4368859"/>
                </a:cubicBezTo>
                <a:cubicBezTo>
                  <a:pt x="2909008" y="4377473"/>
                  <a:pt x="2936968" y="4380311"/>
                  <a:pt x="2964556" y="4377177"/>
                </a:cubicBezTo>
                <a:cubicBezTo>
                  <a:pt x="2987617" y="4374446"/>
                  <a:pt x="3010169" y="4368328"/>
                  <a:pt x="3031427" y="4359016"/>
                </a:cubicBezTo>
                <a:cubicBezTo>
                  <a:pt x="3104305" y="4327914"/>
                  <a:pt x="3178986" y="4295057"/>
                  <a:pt x="3257038" y="4264695"/>
                </a:cubicBezTo>
                <a:lnTo>
                  <a:pt x="3257315" y="4264695"/>
                </a:lnTo>
                <a:cubicBezTo>
                  <a:pt x="3442167" y="4161691"/>
                  <a:pt x="3650125" y="4107321"/>
                  <a:pt x="3861735" y="4106693"/>
                </a:cubicBezTo>
                <a:lnTo>
                  <a:pt x="3865340" y="4106693"/>
                </a:lnTo>
                <a:cubicBezTo>
                  <a:pt x="4112440" y="4106882"/>
                  <a:pt x="4353950" y="4180259"/>
                  <a:pt x="4559365" y="4317563"/>
                </a:cubicBezTo>
                <a:cubicBezTo>
                  <a:pt x="4620135" y="4334893"/>
                  <a:pt x="4671986" y="4339375"/>
                  <a:pt x="4716166" y="4334015"/>
                </a:cubicBezTo>
                <a:cubicBezTo>
                  <a:pt x="4942611" y="4307026"/>
                  <a:pt x="4970013" y="4024804"/>
                  <a:pt x="4991411" y="3912968"/>
                </a:cubicBezTo>
                <a:cubicBezTo>
                  <a:pt x="5071036" y="3497329"/>
                  <a:pt x="4986790" y="3365021"/>
                  <a:pt x="5350947" y="2942497"/>
                </a:cubicBezTo>
                <a:cubicBezTo>
                  <a:pt x="5696573" y="2541461"/>
                  <a:pt x="6130282" y="2744382"/>
                  <a:pt x="6342537" y="2380547"/>
                </a:cubicBezTo>
                <a:cubicBezTo>
                  <a:pt x="6581506" y="1971193"/>
                  <a:pt x="6134118" y="1539703"/>
                  <a:pt x="6386624" y="1201609"/>
                </a:cubicBezTo>
                <a:cubicBezTo>
                  <a:pt x="6602809" y="912085"/>
                  <a:pt x="7040214" y="1081455"/>
                  <a:pt x="7268043" y="771829"/>
                </a:cubicBezTo>
                <a:cubicBezTo>
                  <a:pt x="7426970" y="555968"/>
                  <a:pt x="7358542" y="197162"/>
                  <a:pt x="7304704" y="295"/>
                </a:cubicBezTo>
                <a:lnTo>
                  <a:pt x="0" y="627"/>
                </a:ln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87" name="Google Shape;87;p2"/>
          <p:cNvGrpSpPr/>
          <p:nvPr/>
        </p:nvGrpSpPr>
        <p:grpSpPr>
          <a:xfrm rot="784765">
            <a:off x="2207773" y="201873"/>
            <a:ext cx="1394850" cy="1118415"/>
            <a:chOff x="5353050" y="2833686"/>
            <a:chExt cx="1488947" cy="1193863"/>
          </a:xfrm>
        </p:grpSpPr>
        <p:sp>
          <p:nvSpPr>
            <p:cNvPr id="88" name="Google Shape;88;p2"/>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2"/>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2"/>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 name="Google Shape;111;p2"/>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2"/>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2"/>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2"/>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2"/>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2"/>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2"/>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2"/>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2"/>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2"/>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2"/>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2"/>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2"/>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2"/>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2"/>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2"/>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2"/>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2"/>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2"/>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2"/>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2"/>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2"/>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2"/>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 name="Google Shape;159;p2"/>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2"/>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2"/>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2"/>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2"/>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2"/>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2"/>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2"/>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2"/>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2"/>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2"/>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2"/>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2"/>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2"/>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2"/>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2"/>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2"/>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2"/>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2"/>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2"/>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2"/>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 name="Google Shape;181;p2"/>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 name="Google Shape;182;p2"/>
          <p:cNvGrpSpPr/>
          <p:nvPr/>
        </p:nvGrpSpPr>
        <p:grpSpPr>
          <a:xfrm>
            <a:off x="3588404" y="687881"/>
            <a:ext cx="592134" cy="954318"/>
            <a:chOff x="5781734" y="2919412"/>
            <a:chExt cx="632081" cy="1018700"/>
          </a:xfrm>
        </p:grpSpPr>
        <p:sp>
          <p:nvSpPr>
            <p:cNvPr id="183" name="Google Shape;183;p2"/>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2"/>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2"/>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 name="Google Shape;186;p2"/>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2"/>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2"/>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2"/>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2"/>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2"/>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 name="Google Shape;192;p2"/>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3" name="Google Shape;193;p2"/>
          <p:cNvGrpSpPr/>
          <p:nvPr/>
        </p:nvGrpSpPr>
        <p:grpSpPr>
          <a:xfrm>
            <a:off x="2700705" y="1249968"/>
            <a:ext cx="626499" cy="950089"/>
            <a:chOff x="5762846" y="2919732"/>
            <a:chExt cx="668765" cy="1014186"/>
          </a:xfrm>
        </p:grpSpPr>
        <p:sp>
          <p:nvSpPr>
            <p:cNvPr id="194" name="Google Shape;194;p2"/>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2"/>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2"/>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2"/>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2"/>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2"/>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2"/>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2"/>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2"/>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2"/>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4" name="Google Shape;204;p2"/>
          <p:cNvGrpSpPr/>
          <p:nvPr/>
        </p:nvGrpSpPr>
        <p:grpSpPr>
          <a:xfrm rot="-1124896">
            <a:off x="4376061" y="437583"/>
            <a:ext cx="516328" cy="1009282"/>
            <a:chOff x="5819791" y="2890940"/>
            <a:chExt cx="551157" cy="1077364"/>
          </a:xfrm>
        </p:grpSpPr>
        <p:sp>
          <p:nvSpPr>
            <p:cNvPr id="205" name="Google Shape;205;p2"/>
            <p:cNvSpPr/>
            <p:nvPr/>
          </p:nvSpPr>
          <p:spPr>
            <a:xfrm>
              <a:off x="5909214" y="3836669"/>
              <a:ext cx="113537" cy="131635"/>
            </a:xfrm>
            <a:custGeom>
              <a:avLst/>
              <a:gdLst/>
              <a:ahLst/>
              <a:cxnLst/>
              <a:rect l="l" t="t" r="r" b="b"/>
              <a:pathLst>
                <a:path w="113537" h="131635" extrusionOk="0">
                  <a:moveTo>
                    <a:pt x="37433" y="0"/>
                  </a:moveTo>
                  <a:lnTo>
                    <a:pt x="0" y="131636"/>
                  </a:lnTo>
                  <a:lnTo>
                    <a:pt x="90487" y="102584"/>
                  </a:lnTo>
                  <a:lnTo>
                    <a:pt x="113538" y="21336"/>
                  </a:lnTo>
                  <a:lnTo>
                    <a:pt x="37433" y="0"/>
                  </a:lnTo>
                  <a:lnTo>
                    <a:pt x="37433" y="0"/>
                  </a:lnTo>
                  <a:close/>
                </a:path>
              </a:pathLst>
            </a:custGeom>
            <a:solidFill>
              <a:srgbClr val="04AC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2"/>
            <p:cNvSpPr/>
            <p:nvPr/>
          </p:nvSpPr>
          <p:spPr>
            <a:xfrm>
              <a:off x="5903880" y="3752468"/>
              <a:ext cx="179736" cy="133159"/>
            </a:xfrm>
            <a:custGeom>
              <a:avLst/>
              <a:gdLst/>
              <a:ahLst/>
              <a:cxnLst/>
              <a:rect l="l" t="t" r="r" b="b"/>
              <a:pathLst>
                <a:path w="179736" h="133159" extrusionOk="0">
                  <a:moveTo>
                    <a:pt x="0" y="89440"/>
                  </a:moveTo>
                  <a:lnTo>
                    <a:pt x="25336" y="0"/>
                  </a:lnTo>
                  <a:lnTo>
                    <a:pt x="179737" y="43815"/>
                  </a:lnTo>
                  <a:lnTo>
                    <a:pt x="154400" y="133160"/>
                  </a:lnTo>
                  <a:lnTo>
                    <a:pt x="0" y="89440"/>
                  </a:lnTo>
                  <a:lnTo>
                    <a:pt x="0" y="8944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2"/>
            <p:cNvSpPr/>
            <p:nvPr/>
          </p:nvSpPr>
          <p:spPr>
            <a:xfrm>
              <a:off x="5908166" y="3851814"/>
              <a:ext cx="64103" cy="116204"/>
            </a:xfrm>
            <a:custGeom>
              <a:avLst/>
              <a:gdLst/>
              <a:ahLst/>
              <a:cxnLst/>
              <a:rect l="l" t="t" r="r" b="b"/>
              <a:pathLst>
                <a:path w="64103" h="116204" extrusionOk="0">
                  <a:moveTo>
                    <a:pt x="64103" y="10573"/>
                  </a:moveTo>
                  <a:lnTo>
                    <a:pt x="40291" y="103442"/>
                  </a:lnTo>
                  <a:lnTo>
                    <a:pt x="0" y="116205"/>
                  </a:lnTo>
                  <a:lnTo>
                    <a:pt x="29909" y="0"/>
                  </a:lnTo>
                  <a:lnTo>
                    <a:pt x="64103" y="10573"/>
                  </a:lnTo>
                  <a:lnTo>
                    <a:pt x="64103" y="10573"/>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2"/>
            <p:cNvSpPr/>
            <p:nvPr/>
          </p:nvSpPr>
          <p:spPr>
            <a:xfrm>
              <a:off x="5907500" y="3754087"/>
              <a:ext cx="74009" cy="109061"/>
            </a:xfrm>
            <a:custGeom>
              <a:avLst/>
              <a:gdLst/>
              <a:ahLst/>
              <a:cxnLst/>
              <a:rect l="l" t="t" r="r" b="b"/>
              <a:pathLst>
                <a:path w="74009" h="109061" extrusionOk="0">
                  <a:moveTo>
                    <a:pt x="0" y="90297"/>
                  </a:moveTo>
                  <a:lnTo>
                    <a:pt x="20098" y="0"/>
                  </a:lnTo>
                  <a:lnTo>
                    <a:pt x="74009" y="18764"/>
                  </a:lnTo>
                  <a:lnTo>
                    <a:pt x="53912" y="109061"/>
                  </a:lnTo>
                  <a:lnTo>
                    <a:pt x="0" y="90297"/>
                  </a:lnTo>
                  <a:lnTo>
                    <a:pt x="0" y="9029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2"/>
            <p:cNvSpPr/>
            <p:nvPr/>
          </p:nvSpPr>
          <p:spPr>
            <a:xfrm>
              <a:off x="5867590" y="3629500"/>
              <a:ext cx="328136" cy="210788"/>
            </a:xfrm>
            <a:custGeom>
              <a:avLst/>
              <a:gdLst/>
              <a:ahLst/>
              <a:cxnLst/>
              <a:rect l="l" t="t" r="r" b="b"/>
              <a:pathLst>
                <a:path w="328136" h="210788" extrusionOk="0">
                  <a:moveTo>
                    <a:pt x="0" y="0"/>
                  </a:moveTo>
                  <a:lnTo>
                    <a:pt x="3810" y="141542"/>
                  </a:lnTo>
                  <a:lnTo>
                    <a:pt x="248412" y="210788"/>
                  </a:lnTo>
                  <a:lnTo>
                    <a:pt x="328136" y="92869"/>
                  </a:lnTo>
                  <a:lnTo>
                    <a:pt x="0" y="0"/>
                  </a:lnTo>
                  <a:lnTo>
                    <a:pt x="0"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5827614" y="2897573"/>
              <a:ext cx="543334" cy="831148"/>
            </a:xfrm>
            <a:custGeom>
              <a:avLst/>
              <a:gdLst/>
              <a:ahLst/>
              <a:cxnLst/>
              <a:rect l="l" t="t" r="r" b="b"/>
              <a:pathLst>
                <a:path w="543334" h="831148" extrusionOk="0">
                  <a:moveTo>
                    <a:pt x="462759" y="602814"/>
                  </a:moveTo>
                  <a:lnTo>
                    <a:pt x="423326" y="809125"/>
                  </a:lnTo>
                  <a:cubicBezTo>
                    <a:pt x="418753" y="825127"/>
                    <a:pt x="402123" y="834443"/>
                    <a:pt x="386083" y="829985"/>
                  </a:cubicBezTo>
                  <a:lnTo>
                    <a:pt x="21466" y="726829"/>
                  </a:lnTo>
                  <a:cubicBezTo>
                    <a:pt x="5464" y="722257"/>
                    <a:pt x="-3852" y="705627"/>
                    <a:pt x="606" y="689587"/>
                  </a:cubicBezTo>
                  <a:lnTo>
                    <a:pt x="222062" y="106847"/>
                  </a:lnTo>
                  <a:cubicBezTo>
                    <a:pt x="252666" y="26604"/>
                    <a:pt x="339410" y="-17058"/>
                    <a:pt x="422087" y="6168"/>
                  </a:cubicBezTo>
                  <a:lnTo>
                    <a:pt x="422087" y="6168"/>
                  </a:lnTo>
                  <a:cubicBezTo>
                    <a:pt x="504764" y="29579"/>
                    <a:pt x="555885" y="112238"/>
                    <a:pt x="539912" y="196668"/>
                  </a:cubicBezTo>
                  <a:lnTo>
                    <a:pt x="477142" y="525661"/>
                  </a:lnTo>
                </a:path>
              </a:pathLst>
            </a:custGeom>
            <a:solidFill>
              <a:srgbClr val="45B8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6031016" y="3031972"/>
              <a:ext cx="223120" cy="507924"/>
            </a:xfrm>
            <a:custGeom>
              <a:avLst/>
              <a:gdLst/>
              <a:ahLst/>
              <a:cxnLst/>
              <a:rect l="l" t="t" r="r" b="b"/>
              <a:pathLst>
                <a:path w="223120" h="507924" extrusionOk="0">
                  <a:moveTo>
                    <a:pt x="39614" y="505848"/>
                  </a:moveTo>
                  <a:lnTo>
                    <a:pt x="39614" y="505848"/>
                  </a:lnTo>
                  <a:cubicBezTo>
                    <a:pt x="10430" y="497618"/>
                    <a:pt x="-6601" y="467338"/>
                    <a:pt x="1514" y="438125"/>
                  </a:cubicBezTo>
                  <a:lnTo>
                    <a:pt x="114671" y="40075"/>
                  </a:lnTo>
                  <a:cubicBezTo>
                    <a:pt x="122949" y="10880"/>
                    <a:pt x="153248" y="-6145"/>
                    <a:pt x="182489" y="1975"/>
                  </a:cubicBezTo>
                  <a:lnTo>
                    <a:pt x="182489" y="1975"/>
                  </a:lnTo>
                  <a:cubicBezTo>
                    <a:pt x="211674" y="10207"/>
                    <a:pt x="228705" y="40484"/>
                    <a:pt x="220589" y="69698"/>
                  </a:cubicBezTo>
                  <a:lnTo>
                    <a:pt x="107718" y="467748"/>
                  </a:lnTo>
                  <a:cubicBezTo>
                    <a:pt x="99403" y="496952"/>
                    <a:pt x="69066" y="513973"/>
                    <a:pt x="39805" y="505848"/>
                  </a:cubicBezTo>
                  <a:close/>
                </a:path>
              </a:pathLst>
            </a:custGeom>
            <a:solidFill>
              <a:srgbClr val="24B34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 name="Google Shape;212;p2"/>
            <p:cNvSpPr/>
            <p:nvPr/>
          </p:nvSpPr>
          <p:spPr>
            <a:xfrm>
              <a:off x="5866638" y="3633215"/>
              <a:ext cx="68960" cy="160400"/>
            </a:xfrm>
            <a:custGeom>
              <a:avLst/>
              <a:gdLst/>
              <a:ahLst/>
              <a:cxnLst/>
              <a:rect l="l" t="t" r="r" b="b"/>
              <a:pathLst>
                <a:path w="68960" h="160400" extrusionOk="0">
                  <a:moveTo>
                    <a:pt x="68961" y="160401"/>
                  </a:moveTo>
                  <a:lnTo>
                    <a:pt x="3905" y="141922"/>
                  </a:lnTo>
                  <a:lnTo>
                    <a:pt x="0" y="0"/>
                  </a:lnTo>
                  <a:lnTo>
                    <a:pt x="65056" y="18478"/>
                  </a:lnTo>
                  <a:lnTo>
                    <a:pt x="68961" y="160401"/>
                  </a:lnTo>
                  <a:lnTo>
                    <a:pt x="68961" y="1604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2"/>
            <p:cNvSpPr/>
            <p:nvPr/>
          </p:nvSpPr>
          <p:spPr>
            <a:xfrm>
              <a:off x="5819791" y="2890940"/>
              <a:ext cx="461946" cy="750371"/>
            </a:xfrm>
            <a:custGeom>
              <a:avLst/>
              <a:gdLst/>
              <a:ahLst/>
              <a:cxnLst/>
              <a:rect l="l" t="t" r="r" b="b"/>
              <a:pathLst>
                <a:path w="461946" h="750371" extrusionOk="0">
                  <a:moveTo>
                    <a:pt x="461438" y="22992"/>
                  </a:moveTo>
                  <a:cubicBezTo>
                    <a:pt x="391381" y="21597"/>
                    <a:pt x="328030" y="64430"/>
                    <a:pt x="303227" y="129958"/>
                  </a:cubicBezTo>
                  <a:lnTo>
                    <a:pt x="82057" y="712983"/>
                  </a:lnTo>
                  <a:cubicBezTo>
                    <a:pt x="77523" y="729024"/>
                    <a:pt x="86810" y="745711"/>
                    <a:pt x="102822" y="750321"/>
                  </a:cubicBezTo>
                  <a:lnTo>
                    <a:pt x="21383" y="727271"/>
                  </a:lnTo>
                  <a:cubicBezTo>
                    <a:pt x="5400" y="722613"/>
                    <a:pt x="-3858" y="705964"/>
                    <a:pt x="618" y="689933"/>
                  </a:cubicBezTo>
                  <a:lnTo>
                    <a:pt x="221884" y="106908"/>
                  </a:lnTo>
                  <a:cubicBezTo>
                    <a:pt x="252373" y="26567"/>
                    <a:pt x="339213" y="-17142"/>
                    <a:pt x="421909" y="6228"/>
                  </a:cubicBezTo>
                  <a:cubicBezTo>
                    <a:pt x="435692" y="10001"/>
                    <a:pt x="448893" y="15642"/>
                    <a:pt x="461152" y="22992"/>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2"/>
            <p:cNvSpPr/>
            <p:nvPr/>
          </p:nvSpPr>
          <p:spPr>
            <a:xfrm>
              <a:off x="6029558" y="3029206"/>
              <a:ext cx="191981" cy="506277"/>
            </a:xfrm>
            <a:custGeom>
              <a:avLst/>
              <a:gdLst/>
              <a:ahLst/>
              <a:cxnLst/>
              <a:rect l="l" t="t" r="r" b="b"/>
              <a:pathLst>
                <a:path w="191981" h="506277" extrusionOk="0">
                  <a:moveTo>
                    <a:pt x="54123" y="502137"/>
                  </a:moveTo>
                  <a:cubicBezTo>
                    <a:pt x="46121" y="506319"/>
                    <a:pt x="36835" y="507338"/>
                    <a:pt x="28119" y="504995"/>
                  </a:cubicBezTo>
                  <a:cubicBezTo>
                    <a:pt x="5545" y="498613"/>
                    <a:pt x="-6075" y="469657"/>
                    <a:pt x="2116" y="440606"/>
                  </a:cubicBezTo>
                  <a:lnTo>
                    <a:pt x="114987" y="42366"/>
                  </a:lnTo>
                  <a:cubicBezTo>
                    <a:pt x="123179" y="13791"/>
                    <a:pt x="148325" y="-5259"/>
                    <a:pt x="170804" y="1218"/>
                  </a:cubicBezTo>
                  <a:cubicBezTo>
                    <a:pt x="179510" y="3836"/>
                    <a:pt x="186891" y="9656"/>
                    <a:pt x="191473" y="17505"/>
                  </a:cubicBezTo>
                  <a:cubicBezTo>
                    <a:pt x="176652" y="25512"/>
                    <a:pt x="165822" y="39309"/>
                    <a:pt x="161564" y="55605"/>
                  </a:cubicBezTo>
                  <a:lnTo>
                    <a:pt x="48693" y="453846"/>
                  </a:lnTo>
                  <a:cubicBezTo>
                    <a:pt x="43673" y="469991"/>
                    <a:pt x="45645" y="487507"/>
                    <a:pt x="54123" y="50213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5" name="Google Shape;215;p2"/>
          <p:cNvGrpSpPr/>
          <p:nvPr/>
        </p:nvGrpSpPr>
        <p:grpSpPr>
          <a:xfrm>
            <a:off x="3424075" y="2044629"/>
            <a:ext cx="265994" cy="455698"/>
            <a:chOff x="5953125" y="3186112"/>
            <a:chExt cx="283939" cy="486441"/>
          </a:xfrm>
        </p:grpSpPr>
        <p:sp>
          <p:nvSpPr>
            <p:cNvPr id="216" name="Google Shape;216;p2"/>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 name="Google Shape;217;p2"/>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9" name="Google Shape;219;p2"/>
          <p:cNvGrpSpPr/>
          <p:nvPr/>
        </p:nvGrpSpPr>
        <p:grpSpPr>
          <a:xfrm rot="-897540">
            <a:off x="5126144" y="416717"/>
            <a:ext cx="1846815" cy="1394826"/>
            <a:chOff x="5102217" y="2695575"/>
            <a:chExt cx="1971523" cy="1489013"/>
          </a:xfrm>
        </p:grpSpPr>
        <p:sp>
          <p:nvSpPr>
            <p:cNvPr id="220" name="Google Shape;220;p2"/>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 name="Google Shape;221;p2"/>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2"/>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2"/>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 name="Google Shape;228;p2"/>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2"/>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2"/>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2"/>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2"/>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2"/>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5" name="Google Shape;235;p2"/>
          <p:cNvGrpSpPr/>
          <p:nvPr/>
        </p:nvGrpSpPr>
        <p:grpSpPr>
          <a:xfrm>
            <a:off x="3520805" y="1369935"/>
            <a:ext cx="700457" cy="1943969"/>
            <a:chOff x="5719761" y="2390679"/>
            <a:chExt cx="747712" cy="2075116"/>
          </a:xfrm>
        </p:grpSpPr>
        <p:sp>
          <p:nvSpPr>
            <p:cNvPr id="236" name="Google Shape;236;p2"/>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2"/>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2"/>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2"/>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6" name="Google Shape;246;p2"/>
          <p:cNvGrpSpPr/>
          <p:nvPr/>
        </p:nvGrpSpPr>
        <p:grpSpPr>
          <a:xfrm>
            <a:off x="2228077" y="766463"/>
            <a:ext cx="652809" cy="2063805"/>
            <a:chOff x="5747859" y="2329719"/>
            <a:chExt cx="696850" cy="2203037"/>
          </a:xfrm>
        </p:grpSpPr>
        <p:sp>
          <p:nvSpPr>
            <p:cNvPr id="247" name="Google Shape;247;p2"/>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2"/>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54" name="Google Shape;254;p2"/>
          <p:cNvGrpSpPr/>
          <p:nvPr/>
        </p:nvGrpSpPr>
        <p:grpSpPr>
          <a:xfrm>
            <a:off x="2110266" y="2000639"/>
            <a:ext cx="1063425" cy="1075313"/>
            <a:chOff x="5529738" y="2852832"/>
            <a:chExt cx="1135168" cy="1147858"/>
          </a:xfrm>
        </p:grpSpPr>
        <p:sp>
          <p:nvSpPr>
            <p:cNvPr id="255" name="Google Shape;255;p2"/>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2"/>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2"/>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2"/>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2"/>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2"/>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2"/>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2"/>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2"/>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p2"/>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 name="Google Shape;276;p2"/>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2"/>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p2"/>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2"/>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 name="Google Shape;288;p2"/>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2"/>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2"/>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 name="Google Shape;293;p2"/>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p2"/>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2"/>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2"/>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p2"/>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2"/>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2"/>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2"/>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2"/>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2"/>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2"/>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2"/>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 name="Google Shape;311;p2"/>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2"/>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2"/>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 name="Google Shape;316;p2"/>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2"/>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2"/>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 name="Google Shape;319;p2"/>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2"/>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2"/>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2"/>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2"/>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2"/>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 name="Google Shape;327;p2"/>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2"/>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2"/>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2"/>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2"/>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2"/>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2"/>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2"/>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2"/>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 name="Google Shape;338;p2"/>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 name="Google Shape;339;p2"/>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2"/>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2"/>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2"/>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2"/>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2"/>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 name="Google Shape;359;p2"/>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2"/>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2"/>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2"/>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2"/>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2"/>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2"/>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2"/>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2"/>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0" name="Google Shape;390;p2"/>
          <p:cNvGrpSpPr/>
          <p:nvPr/>
        </p:nvGrpSpPr>
        <p:grpSpPr>
          <a:xfrm>
            <a:off x="2867609" y="3031285"/>
            <a:ext cx="429018" cy="456680"/>
            <a:chOff x="5867114" y="3186397"/>
            <a:chExt cx="457961" cy="487489"/>
          </a:xfrm>
        </p:grpSpPr>
        <p:sp>
          <p:nvSpPr>
            <p:cNvPr id="391" name="Google Shape;391;p2"/>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2"/>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2"/>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2"/>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6" name="Google Shape;396;p2"/>
          <p:cNvGrpSpPr/>
          <p:nvPr/>
        </p:nvGrpSpPr>
        <p:grpSpPr>
          <a:xfrm>
            <a:off x="2194492" y="3914205"/>
            <a:ext cx="2880857" cy="2695364"/>
            <a:chOff x="7623929" y="2779113"/>
            <a:chExt cx="3075210" cy="2877203"/>
          </a:xfrm>
        </p:grpSpPr>
        <p:sp>
          <p:nvSpPr>
            <p:cNvPr id="397" name="Google Shape;397;p2"/>
            <p:cNvSpPr/>
            <p:nvPr/>
          </p:nvSpPr>
          <p:spPr>
            <a:xfrm>
              <a:off x="9279751" y="2779113"/>
              <a:ext cx="1419388" cy="2877203"/>
            </a:xfrm>
            <a:custGeom>
              <a:avLst/>
              <a:gdLst/>
              <a:ahLst/>
              <a:cxnLst/>
              <a:rect l="l" t="t" r="r" b="b"/>
              <a:pathLst>
                <a:path w="1419388" h="2877203" extrusionOk="0">
                  <a:moveTo>
                    <a:pt x="29922" y="332174"/>
                  </a:moveTo>
                  <a:lnTo>
                    <a:pt x="289859" y="39471"/>
                  </a:lnTo>
                  <a:cubicBezTo>
                    <a:pt x="312653" y="13744"/>
                    <a:pt x="345495" y="-820"/>
                    <a:pt x="379871" y="-439"/>
                  </a:cubicBezTo>
                  <a:cubicBezTo>
                    <a:pt x="490170" y="704"/>
                    <a:pt x="746107" y="8420"/>
                    <a:pt x="912699" y="13658"/>
                  </a:cubicBezTo>
                  <a:cubicBezTo>
                    <a:pt x="1002062" y="16449"/>
                    <a:pt x="1076443" y="83153"/>
                    <a:pt x="1088912" y="171678"/>
                  </a:cubicBezTo>
                  <a:cubicBezTo>
                    <a:pt x="1157301" y="655262"/>
                    <a:pt x="1367137" y="2139829"/>
                    <a:pt x="1418000" y="2502541"/>
                  </a:cubicBezTo>
                  <a:cubicBezTo>
                    <a:pt x="1424820" y="2551366"/>
                    <a:pt x="1400750" y="2599334"/>
                    <a:pt x="1357517" y="2623032"/>
                  </a:cubicBezTo>
                  <a:lnTo>
                    <a:pt x="921748" y="2862109"/>
                  </a:lnTo>
                  <a:cubicBezTo>
                    <a:pt x="864226" y="2893647"/>
                    <a:pt x="792036" y="2872577"/>
                    <a:pt x="760499" y="2815066"/>
                  </a:cubicBezTo>
                  <a:cubicBezTo>
                    <a:pt x="757737" y="2810036"/>
                    <a:pt x="755346" y="2804807"/>
                    <a:pt x="753346" y="2799435"/>
                  </a:cubicBezTo>
                  <a:lnTo>
                    <a:pt x="639903" y="2494635"/>
                  </a:lnTo>
                  <a:cubicBezTo>
                    <a:pt x="619710" y="2440267"/>
                    <a:pt x="641732" y="2379259"/>
                    <a:pt x="692005" y="2350331"/>
                  </a:cubicBezTo>
                  <a:lnTo>
                    <a:pt x="923653" y="2216981"/>
                  </a:lnTo>
                  <a:cubicBezTo>
                    <a:pt x="965658" y="2192769"/>
                    <a:pt x="988737" y="2145449"/>
                    <a:pt x="981946" y="2097443"/>
                  </a:cubicBezTo>
                  <a:lnTo>
                    <a:pt x="767443" y="579253"/>
                  </a:lnTo>
                  <a:cubicBezTo>
                    <a:pt x="758137" y="514321"/>
                    <a:pt x="697958" y="469220"/>
                    <a:pt x="633026" y="478516"/>
                  </a:cubicBezTo>
                  <a:cubicBezTo>
                    <a:pt x="620720" y="480279"/>
                    <a:pt x="608775" y="483965"/>
                    <a:pt x="597612" y="489432"/>
                  </a:cubicBezTo>
                  <a:lnTo>
                    <a:pt x="398349" y="587159"/>
                  </a:lnTo>
                  <a:cubicBezTo>
                    <a:pt x="371317" y="600389"/>
                    <a:pt x="340275" y="602875"/>
                    <a:pt x="311481" y="594112"/>
                  </a:cubicBezTo>
                  <a:lnTo>
                    <a:pt x="84024" y="524770"/>
                  </a:lnTo>
                  <a:cubicBezTo>
                    <a:pt x="21302" y="505749"/>
                    <a:pt x="-14131" y="439473"/>
                    <a:pt x="4900" y="376751"/>
                  </a:cubicBezTo>
                  <a:cubicBezTo>
                    <a:pt x="9900" y="360254"/>
                    <a:pt x="18444" y="345043"/>
                    <a:pt x="29922" y="332174"/>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 name="Google Shape;398;p2"/>
            <p:cNvSpPr/>
            <p:nvPr/>
          </p:nvSpPr>
          <p:spPr>
            <a:xfrm>
              <a:off x="7624204" y="2779113"/>
              <a:ext cx="1313349" cy="2824581"/>
            </a:xfrm>
            <a:custGeom>
              <a:avLst/>
              <a:gdLst/>
              <a:ahLst/>
              <a:cxnLst/>
              <a:rect l="l" t="t" r="r" b="b"/>
              <a:pathLst>
                <a:path w="1313349" h="2824581" extrusionOk="0">
                  <a:moveTo>
                    <a:pt x="1252272" y="190347"/>
                  </a:moveTo>
                  <a:lnTo>
                    <a:pt x="1118350" y="39471"/>
                  </a:lnTo>
                  <a:cubicBezTo>
                    <a:pt x="1095547" y="13753"/>
                    <a:pt x="1062705" y="-810"/>
                    <a:pt x="1028339" y="-439"/>
                  </a:cubicBezTo>
                  <a:cubicBezTo>
                    <a:pt x="905466" y="894"/>
                    <a:pt x="601905" y="10229"/>
                    <a:pt x="442456" y="15373"/>
                  </a:cubicBezTo>
                  <a:cubicBezTo>
                    <a:pt x="383477" y="17220"/>
                    <a:pt x="334357" y="61169"/>
                    <a:pt x="325966" y="119576"/>
                  </a:cubicBezTo>
                  <a:cubicBezTo>
                    <a:pt x="269577" y="511434"/>
                    <a:pt x="70029" y="1933231"/>
                    <a:pt x="2115" y="2419387"/>
                  </a:cubicBezTo>
                  <a:cubicBezTo>
                    <a:pt x="-11810" y="2518248"/>
                    <a:pt x="36834" y="2615421"/>
                    <a:pt x="124321" y="2663513"/>
                  </a:cubicBezTo>
                  <a:lnTo>
                    <a:pt x="363018" y="2794482"/>
                  </a:lnTo>
                  <a:cubicBezTo>
                    <a:pt x="479442" y="2858319"/>
                    <a:pt x="625565" y="2815685"/>
                    <a:pt x="689401" y="2699260"/>
                  </a:cubicBezTo>
                  <a:cubicBezTo>
                    <a:pt x="695002" y="2689040"/>
                    <a:pt x="699850" y="2678429"/>
                    <a:pt x="703917" y="2667513"/>
                  </a:cubicBezTo>
                  <a:lnTo>
                    <a:pt x="732492" y="2591313"/>
                  </a:lnTo>
                  <a:cubicBezTo>
                    <a:pt x="773383" y="2481233"/>
                    <a:pt x="728759" y="2357713"/>
                    <a:pt x="626955" y="2299182"/>
                  </a:cubicBezTo>
                  <a:lnTo>
                    <a:pt x="555804" y="2258129"/>
                  </a:lnTo>
                  <a:cubicBezTo>
                    <a:pt x="470736" y="2209170"/>
                    <a:pt x="424006" y="2113377"/>
                    <a:pt x="437789" y="2016194"/>
                  </a:cubicBezTo>
                  <a:lnTo>
                    <a:pt x="617335" y="745464"/>
                  </a:lnTo>
                  <a:cubicBezTo>
                    <a:pt x="635928" y="614000"/>
                    <a:pt x="757572" y="522493"/>
                    <a:pt x="889036" y="541086"/>
                  </a:cubicBezTo>
                  <a:cubicBezTo>
                    <a:pt x="914106" y="544629"/>
                    <a:pt x="938451" y="552106"/>
                    <a:pt x="961188" y="563250"/>
                  </a:cubicBezTo>
                  <a:lnTo>
                    <a:pt x="966712" y="566013"/>
                  </a:lnTo>
                  <a:cubicBezTo>
                    <a:pt x="1021462" y="592778"/>
                    <a:pt x="1084327" y="597817"/>
                    <a:pt x="1142639" y="580110"/>
                  </a:cubicBezTo>
                  <a:lnTo>
                    <a:pt x="1142639" y="580110"/>
                  </a:lnTo>
                  <a:cubicBezTo>
                    <a:pt x="1269664" y="541448"/>
                    <a:pt x="1341292" y="407126"/>
                    <a:pt x="1302621" y="280110"/>
                  </a:cubicBezTo>
                  <a:cubicBezTo>
                    <a:pt x="1292515" y="246906"/>
                    <a:pt x="1275341" y="216283"/>
                    <a:pt x="1252272" y="19034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2"/>
            <p:cNvSpPr/>
            <p:nvPr/>
          </p:nvSpPr>
          <p:spPr>
            <a:xfrm>
              <a:off x="7914474" y="2784263"/>
              <a:ext cx="643919" cy="2679668"/>
            </a:xfrm>
            <a:custGeom>
              <a:avLst/>
              <a:gdLst/>
              <a:ahLst/>
              <a:cxnLst/>
              <a:rect l="l" t="t" r="r" b="b"/>
              <a:pathLst>
                <a:path w="643919" h="2679668" extrusionOk="0">
                  <a:moveTo>
                    <a:pt x="643676" y="-446"/>
                  </a:moveTo>
                  <a:cubicBezTo>
                    <a:pt x="568143" y="134609"/>
                    <a:pt x="527328" y="286314"/>
                    <a:pt x="524899" y="441038"/>
                  </a:cubicBezTo>
                  <a:cubicBezTo>
                    <a:pt x="401694" y="436456"/>
                    <a:pt x="294966" y="525753"/>
                    <a:pt x="277726" y="647826"/>
                  </a:cubicBezTo>
                  <a:lnTo>
                    <a:pt x="98180" y="1918461"/>
                  </a:lnTo>
                  <a:cubicBezTo>
                    <a:pt x="84225" y="2015654"/>
                    <a:pt x="130803" y="2111551"/>
                    <a:pt x="215813" y="2160682"/>
                  </a:cubicBezTo>
                  <a:lnTo>
                    <a:pt x="286965" y="2201639"/>
                  </a:lnTo>
                  <a:cubicBezTo>
                    <a:pt x="388844" y="2260256"/>
                    <a:pt x="433431" y="2383909"/>
                    <a:pt x="392407" y="2494057"/>
                  </a:cubicBezTo>
                  <a:lnTo>
                    <a:pt x="363832" y="2570257"/>
                  </a:lnTo>
                  <a:cubicBezTo>
                    <a:pt x="347811" y="2613748"/>
                    <a:pt x="319436" y="2651619"/>
                    <a:pt x="282202" y="2679223"/>
                  </a:cubicBezTo>
                  <a:lnTo>
                    <a:pt x="107323" y="2571209"/>
                  </a:lnTo>
                  <a:cubicBezTo>
                    <a:pt x="31790" y="2524632"/>
                    <a:pt x="-10215" y="2430620"/>
                    <a:pt x="1786" y="2334894"/>
                  </a:cubicBezTo>
                  <a:cubicBezTo>
                    <a:pt x="60556" y="1864454"/>
                    <a:pt x="232577" y="488568"/>
                    <a:pt x="281059" y="109378"/>
                  </a:cubicBezTo>
                  <a:cubicBezTo>
                    <a:pt x="288298" y="52894"/>
                    <a:pt x="330685" y="10317"/>
                    <a:pt x="381548" y="8508"/>
                  </a:cubicBezTo>
                  <a:cubicBezTo>
                    <a:pt x="449652" y="6031"/>
                    <a:pt x="548426" y="2602"/>
                    <a:pt x="643676" y="-446"/>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2"/>
            <p:cNvSpPr/>
            <p:nvPr/>
          </p:nvSpPr>
          <p:spPr>
            <a:xfrm>
              <a:off x="9787975" y="2790455"/>
              <a:ext cx="640014" cy="2679287"/>
            </a:xfrm>
            <a:custGeom>
              <a:avLst/>
              <a:gdLst/>
              <a:ahLst/>
              <a:cxnLst/>
              <a:rect l="l" t="t" r="r" b="b"/>
              <a:pathLst>
                <a:path w="640014" h="2679287" extrusionOk="0">
                  <a:moveTo>
                    <a:pt x="532300" y="2571114"/>
                  </a:moveTo>
                  <a:lnTo>
                    <a:pt x="357326" y="2678841"/>
                  </a:lnTo>
                  <a:cubicBezTo>
                    <a:pt x="320093" y="2651238"/>
                    <a:pt x="291718" y="2613367"/>
                    <a:pt x="275696" y="2569875"/>
                  </a:cubicBezTo>
                  <a:lnTo>
                    <a:pt x="247121" y="2493675"/>
                  </a:lnTo>
                  <a:cubicBezTo>
                    <a:pt x="206202" y="2383633"/>
                    <a:pt x="250731" y="2260132"/>
                    <a:pt x="352468" y="2201544"/>
                  </a:cubicBezTo>
                  <a:lnTo>
                    <a:pt x="423620" y="2160586"/>
                  </a:lnTo>
                  <a:cubicBezTo>
                    <a:pt x="508850" y="2111618"/>
                    <a:pt x="555665" y="2015682"/>
                    <a:pt x="541825" y="1918366"/>
                  </a:cubicBezTo>
                  <a:lnTo>
                    <a:pt x="362279" y="647730"/>
                  </a:lnTo>
                  <a:cubicBezTo>
                    <a:pt x="345076" y="525629"/>
                    <a:pt x="238320" y="436323"/>
                    <a:pt x="115105" y="440943"/>
                  </a:cubicBezTo>
                  <a:cubicBezTo>
                    <a:pt x="113648" y="286552"/>
                    <a:pt x="74024" y="134914"/>
                    <a:pt x="-243" y="-446"/>
                  </a:cubicBezTo>
                  <a:cubicBezTo>
                    <a:pt x="93674" y="2602"/>
                    <a:pt x="190734" y="5936"/>
                    <a:pt x="257980" y="8412"/>
                  </a:cubicBezTo>
                  <a:cubicBezTo>
                    <a:pt x="308843" y="10222"/>
                    <a:pt x="351230" y="52703"/>
                    <a:pt x="358469" y="109282"/>
                  </a:cubicBezTo>
                  <a:cubicBezTo>
                    <a:pt x="407046" y="488472"/>
                    <a:pt x="579067" y="1864358"/>
                    <a:pt x="637742" y="2334798"/>
                  </a:cubicBezTo>
                  <a:cubicBezTo>
                    <a:pt x="649743" y="2430715"/>
                    <a:pt x="607738" y="2524536"/>
                    <a:pt x="532300" y="257111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2"/>
            <p:cNvSpPr/>
            <p:nvPr/>
          </p:nvSpPr>
          <p:spPr>
            <a:xfrm>
              <a:off x="10218039" y="2797313"/>
              <a:ext cx="472727" cy="2800349"/>
            </a:xfrm>
            <a:custGeom>
              <a:avLst/>
              <a:gdLst/>
              <a:ahLst/>
              <a:cxnLst/>
              <a:rect l="l" t="t" r="r" b="b"/>
              <a:pathLst>
                <a:path w="472727" h="2800349" extrusionOk="0">
                  <a:moveTo>
                    <a:pt x="29570" y="506"/>
                  </a:moveTo>
                  <a:lnTo>
                    <a:pt x="-243" y="-446"/>
                  </a:lnTo>
                  <a:cubicBezTo>
                    <a:pt x="5948" y="12251"/>
                    <a:pt x="10063" y="25852"/>
                    <a:pt x="11949" y="39845"/>
                  </a:cubicBezTo>
                  <a:cubicBezTo>
                    <a:pt x="68337" y="451420"/>
                    <a:pt x="267886" y="1944845"/>
                    <a:pt x="335799" y="2455099"/>
                  </a:cubicBezTo>
                  <a:cubicBezTo>
                    <a:pt x="350382" y="2557416"/>
                    <a:pt x="302081" y="2658486"/>
                    <a:pt x="213307" y="2711417"/>
                  </a:cubicBezTo>
                  <a:lnTo>
                    <a:pt x="59764" y="2799904"/>
                  </a:lnTo>
                  <a:cubicBezTo>
                    <a:pt x="76786" y="2794961"/>
                    <a:pt x="93197" y="2788160"/>
                    <a:pt x="108723" y="2779616"/>
                  </a:cubicBezTo>
                  <a:lnTo>
                    <a:pt x="347514" y="2648647"/>
                  </a:lnTo>
                  <a:cubicBezTo>
                    <a:pt x="435078" y="2600736"/>
                    <a:pt x="483912" y="2503677"/>
                    <a:pt x="470196" y="2404807"/>
                  </a:cubicBezTo>
                  <a:cubicBezTo>
                    <a:pt x="401998" y="1919032"/>
                    <a:pt x="202449" y="496854"/>
                    <a:pt x="146346" y="104996"/>
                  </a:cubicBezTo>
                  <a:cubicBezTo>
                    <a:pt x="138070" y="46369"/>
                    <a:pt x="88749" y="2240"/>
                    <a:pt x="29570" y="506"/>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2"/>
            <p:cNvSpPr/>
            <p:nvPr/>
          </p:nvSpPr>
          <p:spPr>
            <a:xfrm>
              <a:off x="7623929" y="2800446"/>
              <a:ext cx="472882" cy="2800350"/>
            </a:xfrm>
            <a:custGeom>
              <a:avLst/>
              <a:gdLst/>
              <a:ahLst/>
              <a:cxnLst/>
              <a:rect l="l" t="t" r="r" b="b"/>
              <a:pathLst>
                <a:path w="472882" h="2800350" extrusionOk="0">
                  <a:moveTo>
                    <a:pt x="442731" y="507"/>
                  </a:moveTo>
                  <a:lnTo>
                    <a:pt x="472640" y="-446"/>
                  </a:lnTo>
                  <a:cubicBezTo>
                    <a:pt x="466372" y="12222"/>
                    <a:pt x="462229" y="25834"/>
                    <a:pt x="460352" y="39845"/>
                  </a:cubicBezTo>
                  <a:cubicBezTo>
                    <a:pt x="403964" y="451420"/>
                    <a:pt x="204416" y="1944845"/>
                    <a:pt x="136502" y="2455004"/>
                  </a:cubicBezTo>
                  <a:cubicBezTo>
                    <a:pt x="121958" y="2557350"/>
                    <a:pt x="170240" y="2658420"/>
                    <a:pt x="258994" y="2711417"/>
                  </a:cubicBezTo>
                  <a:lnTo>
                    <a:pt x="412537" y="2799904"/>
                  </a:lnTo>
                  <a:cubicBezTo>
                    <a:pt x="395535" y="2794923"/>
                    <a:pt x="379123" y="2788122"/>
                    <a:pt x="363578" y="2779616"/>
                  </a:cubicBezTo>
                  <a:lnTo>
                    <a:pt x="124596" y="2648457"/>
                  </a:lnTo>
                  <a:cubicBezTo>
                    <a:pt x="36976" y="2600470"/>
                    <a:pt x="-11802" y="2503257"/>
                    <a:pt x="2105" y="2404331"/>
                  </a:cubicBezTo>
                  <a:cubicBezTo>
                    <a:pt x="70304" y="1918556"/>
                    <a:pt x="269852" y="496378"/>
                    <a:pt x="325955" y="104520"/>
                  </a:cubicBezTo>
                  <a:cubicBezTo>
                    <a:pt x="334480" y="46103"/>
                    <a:pt x="383724" y="2250"/>
                    <a:pt x="442731" y="507"/>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03" name="Google Shape;403;p2"/>
          <p:cNvSpPr/>
          <p:nvPr/>
        </p:nvSpPr>
        <p:spPr>
          <a:xfrm>
            <a:off x="2478220" y="4025305"/>
            <a:ext cx="2313749" cy="2321986"/>
          </a:xfrm>
          <a:custGeom>
            <a:avLst/>
            <a:gdLst/>
            <a:ahLst/>
            <a:cxnLst/>
            <a:rect l="l" t="t" r="r" b="b"/>
            <a:pathLst>
              <a:path w="2467999" h="2476785" extrusionOk="0">
                <a:moveTo>
                  <a:pt x="2450890" y="2224023"/>
                </a:moveTo>
                <a:cubicBezTo>
                  <a:pt x="2429297" y="2261218"/>
                  <a:pt x="2397550" y="2291488"/>
                  <a:pt x="2359355" y="2311272"/>
                </a:cubicBezTo>
                <a:cubicBezTo>
                  <a:pt x="2147900" y="2431763"/>
                  <a:pt x="1389614" y="2469863"/>
                  <a:pt x="1242453" y="2476340"/>
                </a:cubicBezTo>
                <a:lnTo>
                  <a:pt x="1233786" y="2476340"/>
                </a:lnTo>
                <a:lnTo>
                  <a:pt x="1225118" y="2476340"/>
                </a:lnTo>
                <a:cubicBezTo>
                  <a:pt x="1077956" y="2469863"/>
                  <a:pt x="319576" y="2431763"/>
                  <a:pt x="108216" y="2311272"/>
                </a:cubicBezTo>
                <a:cubicBezTo>
                  <a:pt x="70011" y="2291479"/>
                  <a:pt x="38227" y="2261208"/>
                  <a:pt x="16586" y="2224023"/>
                </a:cubicBezTo>
                <a:cubicBezTo>
                  <a:pt x="-39231" y="2121438"/>
                  <a:pt x="61449" y="1601183"/>
                  <a:pt x="64211" y="1373345"/>
                </a:cubicBezTo>
                <a:cubicBezTo>
                  <a:pt x="65830" y="1257426"/>
                  <a:pt x="74688" y="603630"/>
                  <a:pt x="487311" y="247871"/>
                </a:cubicBezTo>
                <a:cubicBezTo>
                  <a:pt x="567131" y="179196"/>
                  <a:pt x="794207" y="7460"/>
                  <a:pt x="1211687" y="-446"/>
                </a:cubicBezTo>
                <a:cubicBezTo>
                  <a:pt x="1218860" y="-446"/>
                  <a:pt x="1226099" y="-446"/>
                  <a:pt x="1233404" y="-446"/>
                </a:cubicBezTo>
                <a:cubicBezTo>
                  <a:pt x="1240644" y="-446"/>
                  <a:pt x="1247978" y="-446"/>
                  <a:pt x="1255121" y="-446"/>
                </a:cubicBezTo>
                <a:cubicBezTo>
                  <a:pt x="1672602" y="7460"/>
                  <a:pt x="1899678" y="179196"/>
                  <a:pt x="1979021" y="247871"/>
                </a:cubicBezTo>
                <a:cubicBezTo>
                  <a:pt x="2391740" y="603630"/>
                  <a:pt x="2400598" y="1257521"/>
                  <a:pt x="2402218" y="1373345"/>
                </a:cubicBezTo>
                <a:cubicBezTo>
                  <a:pt x="2406122" y="1601183"/>
                  <a:pt x="2506802" y="2121438"/>
                  <a:pt x="2450890" y="2224023"/>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 name="Google Shape;404;p2"/>
          <p:cNvSpPr/>
          <p:nvPr/>
        </p:nvSpPr>
        <p:spPr>
          <a:xfrm>
            <a:off x="2594724" y="3958651"/>
            <a:ext cx="2098029" cy="2791152"/>
          </a:xfrm>
          <a:custGeom>
            <a:avLst/>
            <a:gdLst/>
            <a:ahLst/>
            <a:cxnLst/>
            <a:rect l="l" t="t" r="r" b="b"/>
            <a:pathLst>
              <a:path w="2237898" h="2977229" extrusionOk="0">
                <a:moveTo>
                  <a:pt x="1118902" y="0"/>
                </a:moveTo>
                <a:lnTo>
                  <a:pt x="1118902" y="0"/>
                </a:lnTo>
                <a:cubicBezTo>
                  <a:pt x="1736855" y="-53"/>
                  <a:pt x="2237842" y="500854"/>
                  <a:pt x="2237899" y="1118807"/>
                </a:cubicBezTo>
                <a:cubicBezTo>
                  <a:pt x="2237899" y="1118902"/>
                  <a:pt x="2237899" y="1118997"/>
                  <a:pt x="2237899" y="1119092"/>
                </a:cubicBezTo>
                <a:lnTo>
                  <a:pt x="2237899" y="2690717"/>
                </a:lnTo>
                <a:cubicBezTo>
                  <a:pt x="2237899" y="2848956"/>
                  <a:pt x="2109626" y="2977229"/>
                  <a:pt x="1951387" y="2977229"/>
                </a:cubicBezTo>
                <a:lnTo>
                  <a:pt x="286512" y="2977229"/>
                </a:lnTo>
                <a:cubicBezTo>
                  <a:pt x="128276" y="2977229"/>
                  <a:pt x="0" y="2848956"/>
                  <a:pt x="0" y="2690717"/>
                </a:cubicBezTo>
                <a:lnTo>
                  <a:pt x="0" y="1119092"/>
                </a:lnTo>
                <a:cubicBezTo>
                  <a:pt x="-105" y="501140"/>
                  <a:pt x="500759" y="105"/>
                  <a:pt x="1118711" y="0"/>
                </a:cubicBezTo>
                <a:cubicBezTo>
                  <a:pt x="1118778" y="0"/>
                  <a:pt x="1118835" y="0"/>
                  <a:pt x="111890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2"/>
          <p:cNvSpPr/>
          <p:nvPr/>
        </p:nvSpPr>
        <p:spPr>
          <a:xfrm>
            <a:off x="3519862" y="3958561"/>
            <a:ext cx="1163538" cy="2791241"/>
          </a:xfrm>
          <a:custGeom>
            <a:avLst/>
            <a:gdLst/>
            <a:ahLst/>
            <a:cxnLst/>
            <a:rect l="l" t="t" r="r" b="b"/>
            <a:pathLst>
              <a:path w="1241107" h="2977324" extrusionOk="0">
                <a:moveTo>
                  <a:pt x="1240865" y="1085785"/>
                </a:moveTo>
                <a:lnTo>
                  <a:pt x="1240865" y="2698748"/>
                </a:lnTo>
                <a:cubicBezTo>
                  <a:pt x="1240398" y="2852158"/>
                  <a:pt x="1116144" y="2976412"/>
                  <a:pt x="962735" y="2976879"/>
                </a:cubicBezTo>
                <a:lnTo>
                  <a:pt x="718419" y="2976879"/>
                </a:lnTo>
                <a:cubicBezTo>
                  <a:pt x="871828" y="2976412"/>
                  <a:pt x="996082" y="2852158"/>
                  <a:pt x="996548" y="2698748"/>
                </a:cubicBezTo>
                <a:lnTo>
                  <a:pt x="996548" y="1085785"/>
                </a:lnTo>
                <a:cubicBezTo>
                  <a:pt x="996548" y="518476"/>
                  <a:pt x="555731" y="49084"/>
                  <a:pt x="-243" y="3269"/>
                </a:cubicBezTo>
                <a:cubicBezTo>
                  <a:pt x="29285" y="792"/>
                  <a:pt x="59098" y="-446"/>
                  <a:pt x="89197" y="-446"/>
                </a:cubicBezTo>
                <a:lnTo>
                  <a:pt x="154634" y="-446"/>
                </a:lnTo>
                <a:cubicBezTo>
                  <a:pt x="752042" y="-446"/>
                  <a:pt x="1240865" y="488377"/>
                  <a:pt x="1240865" y="108578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2"/>
          <p:cNvSpPr/>
          <p:nvPr/>
        </p:nvSpPr>
        <p:spPr>
          <a:xfrm>
            <a:off x="2586516" y="3958918"/>
            <a:ext cx="1163181" cy="2790884"/>
          </a:xfrm>
          <a:custGeom>
            <a:avLst/>
            <a:gdLst/>
            <a:ahLst/>
            <a:cxnLst/>
            <a:rect l="l" t="t" r="r" b="b"/>
            <a:pathLst>
              <a:path w="1240726" h="2976943" extrusionOk="0">
                <a:moveTo>
                  <a:pt x="243597" y="1085404"/>
                </a:moveTo>
                <a:lnTo>
                  <a:pt x="243597" y="2698368"/>
                </a:lnTo>
                <a:cubicBezTo>
                  <a:pt x="244064" y="2851777"/>
                  <a:pt x="368317" y="2976031"/>
                  <a:pt x="521727" y="2976498"/>
                </a:cubicBezTo>
                <a:lnTo>
                  <a:pt x="277887" y="2976498"/>
                </a:lnTo>
                <a:cubicBezTo>
                  <a:pt x="124478" y="2976031"/>
                  <a:pt x="224" y="2851777"/>
                  <a:pt x="-243" y="2698368"/>
                </a:cubicBezTo>
                <a:lnTo>
                  <a:pt x="-243" y="1085404"/>
                </a:lnTo>
                <a:cubicBezTo>
                  <a:pt x="-243" y="487996"/>
                  <a:pt x="488580" y="-446"/>
                  <a:pt x="1085607" y="-446"/>
                </a:cubicBezTo>
                <a:lnTo>
                  <a:pt x="1151044" y="-446"/>
                </a:lnTo>
                <a:cubicBezTo>
                  <a:pt x="1181143" y="-446"/>
                  <a:pt x="1210956" y="792"/>
                  <a:pt x="1240484" y="3269"/>
                </a:cubicBezTo>
                <a:cubicBezTo>
                  <a:pt x="684414" y="48703"/>
                  <a:pt x="243597" y="518095"/>
                  <a:pt x="243597" y="1085404"/>
                </a:cubicBezTo>
                <a:close/>
              </a:path>
            </a:pathLst>
          </a:custGeom>
          <a:solidFill>
            <a:srgbClr val="FFFFFF">
              <a:alpha val="279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2"/>
          <p:cNvSpPr/>
          <p:nvPr/>
        </p:nvSpPr>
        <p:spPr>
          <a:xfrm>
            <a:off x="2741776" y="4040272"/>
            <a:ext cx="1775081" cy="651694"/>
          </a:xfrm>
          <a:custGeom>
            <a:avLst/>
            <a:gdLst/>
            <a:ahLst/>
            <a:cxnLst/>
            <a:rect l="l" t="t" r="r" b="b"/>
            <a:pathLst>
              <a:path w="1775081" h="651694" extrusionOk="0">
                <a:moveTo>
                  <a:pt x="26145" y="652322"/>
                </a:moveTo>
                <a:cubicBezTo>
                  <a:pt x="22171" y="652331"/>
                  <a:pt x="18195" y="651527"/>
                  <a:pt x="14546" y="649965"/>
                </a:cubicBezTo>
                <a:cubicBezTo>
                  <a:pt x="-750" y="643551"/>
                  <a:pt x="-7960" y="625948"/>
                  <a:pt x="-1538" y="610647"/>
                </a:cubicBezTo>
                <a:cubicBezTo>
                  <a:pt x="-1538" y="610642"/>
                  <a:pt x="-1538" y="610642"/>
                  <a:pt x="-1538" y="610638"/>
                </a:cubicBezTo>
                <a:cubicBezTo>
                  <a:pt x="153230" y="241304"/>
                  <a:pt x="500660" y="1875"/>
                  <a:pt x="883580" y="627"/>
                </a:cubicBezTo>
                <a:lnTo>
                  <a:pt x="886353" y="627"/>
                </a:lnTo>
                <a:cubicBezTo>
                  <a:pt x="1264744" y="627"/>
                  <a:pt x="1610833" y="234649"/>
                  <a:pt x="1768695" y="597513"/>
                </a:cubicBezTo>
                <a:cubicBezTo>
                  <a:pt x="1775304" y="612727"/>
                  <a:pt x="1768373" y="630426"/>
                  <a:pt x="1753123" y="637049"/>
                </a:cubicBezTo>
                <a:cubicBezTo>
                  <a:pt x="1737919" y="643671"/>
                  <a:pt x="1720219" y="636711"/>
                  <a:pt x="1713610" y="621498"/>
                </a:cubicBezTo>
                <a:cubicBezTo>
                  <a:pt x="1565313" y="280585"/>
                  <a:pt x="1240805" y="60704"/>
                  <a:pt x="886398" y="60704"/>
                </a:cubicBezTo>
                <a:lnTo>
                  <a:pt x="883810" y="60704"/>
                </a:lnTo>
                <a:cubicBezTo>
                  <a:pt x="525107" y="61767"/>
                  <a:pt x="199351" y="286731"/>
                  <a:pt x="53918" y="633744"/>
                </a:cubicBezTo>
                <a:cubicBezTo>
                  <a:pt x="49251" y="644983"/>
                  <a:pt x="38298" y="652313"/>
                  <a:pt x="26145" y="652322"/>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08" name="Google Shape;408;p2"/>
          <p:cNvGrpSpPr/>
          <p:nvPr/>
        </p:nvGrpSpPr>
        <p:grpSpPr>
          <a:xfrm>
            <a:off x="2597899" y="2889742"/>
            <a:ext cx="515603" cy="1484077"/>
            <a:chOff x="5819360" y="2638139"/>
            <a:chExt cx="550387" cy="1584198"/>
          </a:xfrm>
        </p:grpSpPr>
        <p:sp>
          <p:nvSpPr>
            <p:cNvPr id="409" name="Google Shape;409;p2"/>
            <p:cNvSpPr/>
            <p:nvPr/>
          </p:nvSpPr>
          <p:spPr>
            <a:xfrm>
              <a:off x="5820536" y="2715187"/>
              <a:ext cx="148685" cy="180031"/>
            </a:xfrm>
            <a:custGeom>
              <a:avLst/>
              <a:gdLst/>
              <a:ahLst/>
              <a:cxnLst/>
              <a:rect l="l" t="t" r="r" b="b"/>
              <a:pathLst>
                <a:path w="148685" h="180031" extrusionOk="0">
                  <a:moveTo>
                    <a:pt x="148399" y="132836"/>
                  </a:moveTo>
                  <a:lnTo>
                    <a:pt x="-287" y="179699"/>
                  </a:lnTo>
                  <a:lnTo>
                    <a:pt x="-287" y="19203"/>
                  </a:lnTo>
                  <a:cubicBezTo>
                    <a:pt x="494" y="15526"/>
                    <a:pt x="3180" y="12545"/>
                    <a:pt x="6762" y="11392"/>
                  </a:cubicBezTo>
                  <a:cubicBezTo>
                    <a:pt x="13401" y="10192"/>
                    <a:pt x="19830" y="14364"/>
                    <a:pt x="21430" y="20917"/>
                  </a:cubicBezTo>
                  <a:cubicBezTo>
                    <a:pt x="19259" y="15545"/>
                    <a:pt x="20792" y="9392"/>
                    <a:pt x="25240" y="5677"/>
                  </a:cubicBezTo>
                  <a:cubicBezTo>
                    <a:pt x="30289" y="2724"/>
                    <a:pt x="38671" y="6344"/>
                    <a:pt x="41814" y="15202"/>
                  </a:cubicBezTo>
                  <a:cubicBezTo>
                    <a:pt x="40023" y="10354"/>
                    <a:pt x="41090" y="4915"/>
                    <a:pt x="44576" y="1105"/>
                  </a:cubicBezTo>
                  <a:cubicBezTo>
                    <a:pt x="49263" y="-1610"/>
                    <a:pt x="55244" y="-381"/>
                    <a:pt x="58483" y="3962"/>
                  </a:cubicBezTo>
                  <a:lnTo>
                    <a:pt x="63150" y="10630"/>
                  </a:lnTo>
                  <a:lnTo>
                    <a:pt x="64388" y="12440"/>
                  </a:lnTo>
                  <a:lnTo>
                    <a:pt x="87058" y="43968"/>
                  </a:lnTo>
                  <a:lnTo>
                    <a:pt x="90582" y="49016"/>
                  </a:lnTo>
                  <a:lnTo>
                    <a:pt x="101726" y="65018"/>
                  </a:lnTo>
                  <a:lnTo>
                    <a:pt x="105536" y="70447"/>
                  </a:lnTo>
                  <a:cubicBezTo>
                    <a:pt x="106203" y="71400"/>
                    <a:pt x="106870" y="72257"/>
                    <a:pt x="107441" y="73209"/>
                  </a:cubicBezTo>
                  <a:lnTo>
                    <a:pt x="148208" y="13150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2"/>
            <p:cNvSpPr/>
            <p:nvPr/>
          </p:nvSpPr>
          <p:spPr>
            <a:xfrm>
              <a:off x="5821203" y="2718815"/>
              <a:ext cx="53625" cy="178689"/>
            </a:xfrm>
            <a:custGeom>
              <a:avLst/>
              <a:gdLst/>
              <a:ahLst/>
              <a:cxnLst/>
              <a:rect l="l" t="t" r="r" b="b"/>
              <a:pathLst>
                <a:path w="53625" h="178689" extrusionOk="0">
                  <a:moveTo>
                    <a:pt x="0" y="1810"/>
                  </a:moveTo>
                  <a:lnTo>
                    <a:pt x="15716" y="0"/>
                  </a:lnTo>
                  <a:lnTo>
                    <a:pt x="53626" y="172117"/>
                  </a:lnTo>
                  <a:lnTo>
                    <a:pt x="0" y="178689"/>
                  </a:lnTo>
                  <a:lnTo>
                    <a:pt x="0" y="181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2"/>
            <p:cNvSpPr/>
            <p:nvPr/>
          </p:nvSpPr>
          <p:spPr>
            <a:xfrm>
              <a:off x="5858351" y="2707481"/>
              <a:ext cx="112680" cy="170402"/>
            </a:xfrm>
            <a:custGeom>
              <a:avLst/>
              <a:gdLst/>
              <a:ahLst/>
              <a:cxnLst/>
              <a:rect l="l" t="t" r="r" b="b"/>
              <a:pathLst>
                <a:path w="112680" h="170402" extrusionOk="0">
                  <a:moveTo>
                    <a:pt x="13335" y="0"/>
                  </a:moveTo>
                  <a:lnTo>
                    <a:pt x="0" y="7429"/>
                  </a:lnTo>
                  <a:lnTo>
                    <a:pt x="67056" y="170402"/>
                  </a:lnTo>
                  <a:lnTo>
                    <a:pt x="112681" y="145733"/>
                  </a:lnTo>
                  <a:lnTo>
                    <a:pt x="1333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2"/>
            <p:cNvSpPr/>
            <p:nvPr/>
          </p:nvSpPr>
          <p:spPr>
            <a:xfrm>
              <a:off x="5821203" y="2638139"/>
              <a:ext cx="58769" cy="101726"/>
            </a:xfrm>
            <a:custGeom>
              <a:avLst/>
              <a:gdLst/>
              <a:ahLst/>
              <a:cxnLst/>
              <a:rect l="l" t="t" r="r" b="b"/>
              <a:pathLst>
                <a:path w="58769" h="101726" extrusionOk="0">
                  <a:moveTo>
                    <a:pt x="58483" y="84440"/>
                  </a:moveTo>
                  <a:cubicBezTo>
                    <a:pt x="55215" y="80125"/>
                    <a:pt x="49243" y="78944"/>
                    <a:pt x="44576" y="81678"/>
                  </a:cubicBezTo>
                  <a:cubicBezTo>
                    <a:pt x="41109" y="85459"/>
                    <a:pt x="40042" y="90860"/>
                    <a:pt x="41814" y="95680"/>
                  </a:cubicBezTo>
                  <a:cubicBezTo>
                    <a:pt x="38670" y="87012"/>
                    <a:pt x="30288" y="83392"/>
                    <a:pt x="25240" y="86155"/>
                  </a:cubicBezTo>
                  <a:cubicBezTo>
                    <a:pt x="20792" y="89869"/>
                    <a:pt x="19259" y="96023"/>
                    <a:pt x="21430" y="101395"/>
                  </a:cubicBezTo>
                  <a:cubicBezTo>
                    <a:pt x="19868" y="94813"/>
                    <a:pt x="13410" y="90622"/>
                    <a:pt x="6762" y="91870"/>
                  </a:cubicBezTo>
                  <a:cubicBezTo>
                    <a:pt x="3171" y="93003"/>
                    <a:pt x="475" y="95994"/>
                    <a:pt x="-287" y="99680"/>
                  </a:cubicBezTo>
                  <a:lnTo>
                    <a:pt x="-287" y="-3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2"/>
            <p:cNvSpPr/>
            <p:nvPr/>
          </p:nvSpPr>
          <p:spPr>
            <a:xfrm>
              <a:off x="5819744" y="2833659"/>
              <a:ext cx="550003" cy="1388677"/>
            </a:xfrm>
            <a:custGeom>
              <a:avLst/>
              <a:gdLst/>
              <a:ahLst/>
              <a:cxnLst/>
              <a:rect l="l" t="t" r="r" b="b"/>
              <a:pathLst>
                <a:path w="550003" h="1388677" extrusionOk="0">
                  <a:moveTo>
                    <a:pt x="549717" y="1284618"/>
                  </a:moveTo>
                  <a:cubicBezTo>
                    <a:pt x="534353" y="1294781"/>
                    <a:pt x="519304" y="1305411"/>
                    <a:pt x="504568" y="1316527"/>
                  </a:cubicBezTo>
                  <a:cubicBezTo>
                    <a:pt x="493996" y="1324528"/>
                    <a:pt x="483423" y="1332624"/>
                    <a:pt x="473136" y="1341006"/>
                  </a:cubicBezTo>
                  <a:cubicBezTo>
                    <a:pt x="469040" y="1344340"/>
                    <a:pt x="465040" y="1347578"/>
                    <a:pt x="461039" y="1351007"/>
                  </a:cubicBezTo>
                  <a:lnTo>
                    <a:pt x="459134" y="1352531"/>
                  </a:lnTo>
                  <a:cubicBezTo>
                    <a:pt x="450276" y="1359961"/>
                    <a:pt x="441513" y="1367486"/>
                    <a:pt x="432940" y="1375296"/>
                  </a:cubicBezTo>
                  <a:cubicBezTo>
                    <a:pt x="428368" y="1379297"/>
                    <a:pt x="423415" y="1383392"/>
                    <a:pt x="419415" y="1387583"/>
                  </a:cubicBezTo>
                  <a:lnTo>
                    <a:pt x="418653" y="1388345"/>
                  </a:lnTo>
                  <a:lnTo>
                    <a:pt x="418653" y="1388345"/>
                  </a:lnTo>
                  <a:lnTo>
                    <a:pt x="414462" y="1375010"/>
                  </a:lnTo>
                  <a:lnTo>
                    <a:pt x="399984" y="1329290"/>
                  </a:lnTo>
                  <a:lnTo>
                    <a:pt x="349978" y="1170509"/>
                  </a:lnTo>
                  <a:lnTo>
                    <a:pt x="349978" y="1170509"/>
                  </a:lnTo>
                  <a:lnTo>
                    <a:pt x="245393" y="839896"/>
                  </a:lnTo>
                  <a:lnTo>
                    <a:pt x="2125" y="67609"/>
                  </a:lnTo>
                  <a:lnTo>
                    <a:pt x="2601" y="67609"/>
                  </a:lnTo>
                  <a:cubicBezTo>
                    <a:pt x="1848" y="66409"/>
                    <a:pt x="1305" y="65085"/>
                    <a:pt x="982" y="63704"/>
                  </a:cubicBezTo>
                  <a:cubicBezTo>
                    <a:pt x="-485" y="59208"/>
                    <a:pt x="-685" y="54398"/>
                    <a:pt x="410" y="49797"/>
                  </a:cubicBezTo>
                  <a:lnTo>
                    <a:pt x="410" y="49797"/>
                  </a:lnTo>
                  <a:cubicBezTo>
                    <a:pt x="620" y="48987"/>
                    <a:pt x="877" y="48197"/>
                    <a:pt x="1172" y="47416"/>
                  </a:cubicBezTo>
                  <a:cubicBezTo>
                    <a:pt x="3344" y="40929"/>
                    <a:pt x="8049" y="35605"/>
                    <a:pt x="14221" y="32652"/>
                  </a:cubicBezTo>
                  <a:cubicBezTo>
                    <a:pt x="15498" y="31995"/>
                    <a:pt x="16841" y="31452"/>
                    <a:pt x="18222" y="31033"/>
                  </a:cubicBezTo>
                  <a:cubicBezTo>
                    <a:pt x="18736" y="30804"/>
                    <a:pt x="19279" y="30642"/>
                    <a:pt x="19841" y="30557"/>
                  </a:cubicBezTo>
                  <a:cubicBezTo>
                    <a:pt x="29052" y="28413"/>
                    <a:pt x="38691" y="31404"/>
                    <a:pt x="45082" y="38367"/>
                  </a:cubicBezTo>
                  <a:cubicBezTo>
                    <a:pt x="46749" y="40215"/>
                    <a:pt x="48130" y="42301"/>
                    <a:pt x="49178" y="44558"/>
                  </a:cubicBezTo>
                  <a:lnTo>
                    <a:pt x="49845" y="44558"/>
                  </a:lnTo>
                  <a:cubicBezTo>
                    <a:pt x="49321" y="41596"/>
                    <a:pt x="49321" y="38567"/>
                    <a:pt x="49845" y="35605"/>
                  </a:cubicBezTo>
                  <a:lnTo>
                    <a:pt x="49845" y="35605"/>
                  </a:lnTo>
                  <a:cubicBezTo>
                    <a:pt x="52521" y="21498"/>
                    <a:pt x="66123" y="12221"/>
                    <a:pt x="80239" y="14897"/>
                  </a:cubicBezTo>
                  <a:cubicBezTo>
                    <a:pt x="88326" y="16431"/>
                    <a:pt x="95222" y="21708"/>
                    <a:pt x="98803" y="29128"/>
                  </a:cubicBezTo>
                  <a:lnTo>
                    <a:pt x="99470" y="29128"/>
                  </a:lnTo>
                  <a:cubicBezTo>
                    <a:pt x="98527" y="23746"/>
                    <a:pt x="99327" y="18212"/>
                    <a:pt x="101756" y="13316"/>
                  </a:cubicBezTo>
                  <a:lnTo>
                    <a:pt x="101756" y="13316"/>
                  </a:lnTo>
                  <a:cubicBezTo>
                    <a:pt x="104966" y="7116"/>
                    <a:pt x="110519" y="2448"/>
                    <a:pt x="117186" y="362"/>
                  </a:cubicBezTo>
                  <a:lnTo>
                    <a:pt x="118139" y="362"/>
                  </a:lnTo>
                  <a:lnTo>
                    <a:pt x="118139" y="362"/>
                  </a:lnTo>
                  <a:lnTo>
                    <a:pt x="118901" y="362"/>
                  </a:lnTo>
                  <a:cubicBezTo>
                    <a:pt x="125902" y="-1285"/>
                    <a:pt x="133274" y="29"/>
                    <a:pt x="139285" y="3982"/>
                  </a:cubicBezTo>
                  <a:lnTo>
                    <a:pt x="139285" y="3982"/>
                  </a:lnTo>
                  <a:cubicBezTo>
                    <a:pt x="140313" y="4639"/>
                    <a:pt x="141275" y="5401"/>
                    <a:pt x="142142" y="6268"/>
                  </a:cubicBezTo>
                  <a:cubicBezTo>
                    <a:pt x="145581" y="9354"/>
                    <a:pt x="148143" y="13297"/>
                    <a:pt x="149572" y="17698"/>
                  </a:cubicBezTo>
                  <a:lnTo>
                    <a:pt x="149572" y="17698"/>
                  </a:lnTo>
                  <a:lnTo>
                    <a:pt x="149572" y="18650"/>
                  </a:lnTo>
                  <a:lnTo>
                    <a:pt x="149572" y="19603"/>
                  </a:lnTo>
                  <a:lnTo>
                    <a:pt x="149572" y="19603"/>
                  </a:lnTo>
                  <a:lnTo>
                    <a:pt x="149572" y="19603"/>
                  </a:lnTo>
                  <a:cubicBezTo>
                    <a:pt x="149572" y="20174"/>
                    <a:pt x="149572" y="20555"/>
                    <a:pt x="149572" y="21032"/>
                  </a:cubicBezTo>
                  <a:lnTo>
                    <a:pt x="149572" y="210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2"/>
            <p:cNvSpPr/>
            <p:nvPr/>
          </p:nvSpPr>
          <p:spPr>
            <a:xfrm>
              <a:off x="5819360" y="2863875"/>
              <a:ext cx="459805" cy="1358462"/>
            </a:xfrm>
            <a:custGeom>
              <a:avLst/>
              <a:gdLst/>
              <a:ahLst/>
              <a:cxnLst/>
              <a:rect l="l" t="t" r="r" b="b"/>
              <a:pathLst>
                <a:path w="459805" h="1358462" extrusionOk="0">
                  <a:moveTo>
                    <a:pt x="451898" y="1298313"/>
                  </a:moveTo>
                  <a:lnTo>
                    <a:pt x="459519" y="1322316"/>
                  </a:lnTo>
                  <a:cubicBezTo>
                    <a:pt x="450660" y="1329746"/>
                    <a:pt x="441897" y="1337270"/>
                    <a:pt x="433325" y="1345081"/>
                  </a:cubicBezTo>
                  <a:cubicBezTo>
                    <a:pt x="428753" y="1349081"/>
                    <a:pt x="423800" y="1353177"/>
                    <a:pt x="419799" y="1357368"/>
                  </a:cubicBezTo>
                  <a:lnTo>
                    <a:pt x="419037" y="1358130"/>
                  </a:lnTo>
                  <a:lnTo>
                    <a:pt x="415799" y="1348033"/>
                  </a:lnTo>
                  <a:lnTo>
                    <a:pt x="400749" y="1300408"/>
                  </a:lnTo>
                  <a:lnTo>
                    <a:pt x="350743" y="1141627"/>
                  </a:lnTo>
                  <a:lnTo>
                    <a:pt x="247111" y="813014"/>
                  </a:lnTo>
                  <a:lnTo>
                    <a:pt x="247111" y="813014"/>
                  </a:lnTo>
                  <a:lnTo>
                    <a:pt x="2509" y="37298"/>
                  </a:lnTo>
                  <a:lnTo>
                    <a:pt x="2509" y="37298"/>
                  </a:lnTo>
                  <a:cubicBezTo>
                    <a:pt x="1766" y="36079"/>
                    <a:pt x="1194" y="34765"/>
                    <a:pt x="795" y="33393"/>
                  </a:cubicBezTo>
                  <a:lnTo>
                    <a:pt x="128" y="31012"/>
                  </a:lnTo>
                  <a:cubicBezTo>
                    <a:pt x="128" y="31012"/>
                    <a:pt x="128" y="31012"/>
                    <a:pt x="128" y="30440"/>
                  </a:cubicBezTo>
                  <a:cubicBezTo>
                    <a:pt x="-425" y="27287"/>
                    <a:pt x="-425" y="24068"/>
                    <a:pt x="128" y="20915"/>
                  </a:cubicBezTo>
                  <a:cubicBezTo>
                    <a:pt x="128" y="19867"/>
                    <a:pt x="604" y="18915"/>
                    <a:pt x="890" y="17867"/>
                  </a:cubicBezTo>
                  <a:cubicBezTo>
                    <a:pt x="2966" y="11190"/>
                    <a:pt x="7681" y="5647"/>
                    <a:pt x="13939" y="2532"/>
                  </a:cubicBezTo>
                  <a:cubicBezTo>
                    <a:pt x="15215" y="1875"/>
                    <a:pt x="16558" y="1332"/>
                    <a:pt x="17939" y="913"/>
                  </a:cubicBezTo>
                  <a:cubicBezTo>
                    <a:pt x="18454" y="684"/>
                    <a:pt x="18997" y="522"/>
                    <a:pt x="19559" y="437"/>
                  </a:cubicBezTo>
                  <a:cubicBezTo>
                    <a:pt x="28607" y="-1812"/>
                    <a:pt x="38161" y="951"/>
                    <a:pt x="44610" y="7675"/>
                  </a:cubicBezTo>
                  <a:lnTo>
                    <a:pt x="44610" y="8247"/>
                  </a:lnTo>
                  <a:lnTo>
                    <a:pt x="47181" y="16343"/>
                  </a:lnTo>
                  <a:lnTo>
                    <a:pt x="50610" y="27487"/>
                  </a:lnTo>
                  <a:lnTo>
                    <a:pt x="441135" y="1268119"/>
                  </a:lnTo>
                  <a:lnTo>
                    <a:pt x="441135" y="126811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2"/>
            <p:cNvSpPr/>
            <p:nvPr/>
          </p:nvSpPr>
          <p:spPr>
            <a:xfrm>
              <a:off x="5918832" y="2832960"/>
              <a:ext cx="450915" cy="1317749"/>
            </a:xfrm>
            <a:custGeom>
              <a:avLst/>
              <a:gdLst/>
              <a:ahLst/>
              <a:cxnLst/>
              <a:rect l="l" t="t" r="r" b="b"/>
              <a:pathLst>
                <a:path w="450915" h="1317749" extrusionOk="0">
                  <a:moveTo>
                    <a:pt x="52294" y="21445"/>
                  </a:moveTo>
                  <a:lnTo>
                    <a:pt x="450629" y="1285508"/>
                  </a:lnTo>
                  <a:cubicBezTo>
                    <a:pt x="435265" y="1295671"/>
                    <a:pt x="420216" y="1306301"/>
                    <a:pt x="405481" y="1317417"/>
                  </a:cubicBezTo>
                  <a:lnTo>
                    <a:pt x="2192" y="37257"/>
                  </a:lnTo>
                  <a:lnTo>
                    <a:pt x="2192" y="37257"/>
                  </a:lnTo>
                  <a:cubicBezTo>
                    <a:pt x="1535" y="36038"/>
                    <a:pt x="992" y="34761"/>
                    <a:pt x="573" y="33447"/>
                  </a:cubicBezTo>
                  <a:cubicBezTo>
                    <a:pt x="297" y="32647"/>
                    <a:pt x="97" y="31818"/>
                    <a:pt x="1" y="30970"/>
                  </a:cubicBezTo>
                  <a:lnTo>
                    <a:pt x="1" y="29923"/>
                  </a:lnTo>
                  <a:lnTo>
                    <a:pt x="1" y="29923"/>
                  </a:lnTo>
                  <a:cubicBezTo>
                    <a:pt x="-827" y="24465"/>
                    <a:pt x="144" y="18883"/>
                    <a:pt x="2764" y="14016"/>
                  </a:cubicBezTo>
                  <a:lnTo>
                    <a:pt x="2764" y="14016"/>
                  </a:lnTo>
                  <a:cubicBezTo>
                    <a:pt x="6354" y="7710"/>
                    <a:pt x="12212" y="3015"/>
                    <a:pt x="19147" y="871"/>
                  </a:cubicBezTo>
                  <a:lnTo>
                    <a:pt x="19147" y="871"/>
                  </a:lnTo>
                  <a:lnTo>
                    <a:pt x="19908" y="871"/>
                  </a:lnTo>
                  <a:cubicBezTo>
                    <a:pt x="25938" y="-938"/>
                    <a:pt x="32405" y="-700"/>
                    <a:pt x="38292" y="1538"/>
                  </a:cubicBezTo>
                  <a:cubicBezTo>
                    <a:pt x="38920" y="1767"/>
                    <a:pt x="39530" y="2052"/>
                    <a:pt x="40102" y="2395"/>
                  </a:cubicBezTo>
                  <a:cubicBezTo>
                    <a:pt x="42759" y="3643"/>
                    <a:pt x="45178" y="5358"/>
                    <a:pt x="47245" y="7444"/>
                  </a:cubicBezTo>
                  <a:lnTo>
                    <a:pt x="50674" y="18302"/>
                  </a:lnTo>
                  <a:lnTo>
                    <a:pt x="50674" y="18302"/>
                  </a:lnTo>
                  <a:lnTo>
                    <a:pt x="51436" y="20493"/>
                  </a:lnTo>
                  <a:lnTo>
                    <a:pt x="51436" y="2049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16" name="Google Shape;416;p2"/>
          <p:cNvGrpSpPr/>
          <p:nvPr/>
        </p:nvGrpSpPr>
        <p:grpSpPr>
          <a:xfrm>
            <a:off x="2124288" y="3153785"/>
            <a:ext cx="960205" cy="1450972"/>
            <a:chOff x="5581650" y="2652140"/>
            <a:chExt cx="1024984" cy="1548860"/>
          </a:xfrm>
        </p:grpSpPr>
        <p:sp>
          <p:nvSpPr>
            <p:cNvPr id="417" name="Google Shape;417;p2"/>
            <p:cNvSpPr/>
            <p:nvPr/>
          </p:nvSpPr>
          <p:spPr>
            <a:xfrm>
              <a:off x="5611796" y="2709287"/>
              <a:ext cx="176831" cy="187645"/>
            </a:xfrm>
            <a:custGeom>
              <a:avLst/>
              <a:gdLst/>
              <a:ahLst/>
              <a:cxnLst/>
              <a:rect l="l" t="t" r="r" b="b"/>
              <a:pathLst>
                <a:path w="176831" h="187645" extrusionOk="0">
                  <a:moveTo>
                    <a:pt x="176505" y="95366"/>
                  </a:moveTo>
                  <a:lnTo>
                    <a:pt x="49917" y="187282"/>
                  </a:lnTo>
                  <a:lnTo>
                    <a:pt x="27629" y="120607"/>
                  </a:lnTo>
                  <a:lnTo>
                    <a:pt x="2292" y="42216"/>
                  </a:lnTo>
                  <a:lnTo>
                    <a:pt x="-184" y="34691"/>
                  </a:lnTo>
                  <a:cubicBezTo>
                    <a:pt x="-537" y="30986"/>
                    <a:pt x="1092" y="27367"/>
                    <a:pt x="4102" y="25166"/>
                  </a:cubicBezTo>
                  <a:cubicBezTo>
                    <a:pt x="9979" y="21947"/>
                    <a:pt x="17332" y="23823"/>
                    <a:pt x="20961" y="29452"/>
                  </a:cubicBezTo>
                  <a:cubicBezTo>
                    <a:pt x="17227" y="25014"/>
                    <a:pt x="16761" y="18670"/>
                    <a:pt x="19818" y="13736"/>
                  </a:cubicBezTo>
                  <a:cubicBezTo>
                    <a:pt x="25257" y="9336"/>
                    <a:pt x="33239" y="10184"/>
                    <a:pt x="37630" y="15622"/>
                  </a:cubicBezTo>
                  <a:cubicBezTo>
                    <a:pt x="38097" y="16194"/>
                    <a:pt x="38516" y="16803"/>
                    <a:pt x="38868" y="17451"/>
                  </a:cubicBezTo>
                  <a:cubicBezTo>
                    <a:pt x="35678" y="13412"/>
                    <a:pt x="35020" y="7935"/>
                    <a:pt x="37154" y="3259"/>
                  </a:cubicBezTo>
                  <a:cubicBezTo>
                    <a:pt x="40735" y="-809"/>
                    <a:pt x="46803" y="-1551"/>
                    <a:pt x="51251" y="1544"/>
                  </a:cubicBezTo>
                  <a:lnTo>
                    <a:pt x="57728" y="6402"/>
                  </a:lnTo>
                  <a:cubicBezTo>
                    <a:pt x="58385" y="6774"/>
                    <a:pt x="58985" y="7221"/>
                    <a:pt x="59538" y="7735"/>
                  </a:cubicBezTo>
                  <a:lnTo>
                    <a:pt x="90875" y="30976"/>
                  </a:lnTo>
                  <a:lnTo>
                    <a:pt x="95828" y="34691"/>
                  </a:lnTo>
                  <a:lnTo>
                    <a:pt x="111449" y="46312"/>
                  </a:lnTo>
                  <a:lnTo>
                    <a:pt x="116783" y="50312"/>
                  </a:lnTo>
                  <a:cubicBezTo>
                    <a:pt x="117707" y="50922"/>
                    <a:pt x="118602" y="51589"/>
                    <a:pt x="119450" y="52312"/>
                  </a:cubicBezTo>
                  <a:lnTo>
                    <a:pt x="176600" y="94794"/>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2"/>
            <p:cNvSpPr/>
            <p:nvPr/>
          </p:nvSpPr>
          <p:spPr>
            <a:xfrm>
              <a:off x="5607748" y="2723959"/>
              <a:ext cx="104774" cy="174497"/>
            </a:xfrm>
            <a:custGeom>
              <a:avLst/>
              <a:gdLst/>
              <a:ahLst/>
              <a:cxnLst/>
              <a:rect l="l" t="t" r="r" b="b"/>
              <a:pathLst>
                <a:path w="104774" h="174497" extrusionOk="0">
                  <a:moveTo>
                    <a:pt x="0" y="6668"/>
                  </a:moveTo>
                  <a:lnTo>
                    <a:pt x="14383" y="0"/>
                  </a:lnTo>
                  <a:lnTo>
                    <a:pt x="104775" y="151352"/>
                  </a:lnTo>
                  <a:lnTo>
                    <a:pt x="56007" y="174498"/>
                  </a:lnTo>
                  <a:lnTo>
                    <a:pt x="0" y="666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2"/>
            <p:cNvSpPr/>
            <p:nvPr/>
          </p:nvSpPr>
          <p:spPr>
            <a:xfrm>
              <a:off x="5641181" y="2702241"/>
              <a:ext cx="150685" cy="144684"/>
            </a:xfrm>
            <a:custGeom>
              <a:avLst/>
              <a:gdLst/>
              <a:ahLst/>
              <a:cxnLst/>
              <a:rect l="l" t="t" r="r" b="b"/>
              <a:pathLst>
                <a:path w="150685" h="144684" extrusionOk="0">
                  <a:moveTo>
                    <a:pt x="10287" y="0"/>
                  </a:moveTo>
                  <a:lnTo>
                    <a:pt x="0" y="11240"/>
                  </a:lnTo>
                  <a:lnTo>
                    <a:pt x="115157" y="144685"/>
                  </a:lnTo>
                  <a:lnTo>
                    <a:pt x="150686" y="106775"/>
                  </a:lnTo>
                  <a:lnTo>
                    <a:pt x="10287"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
            <p:cNvSpPr/>
            <p:nvPr/>
          </p:nvSpPr>
          <p:spPr>
            <a:xfrm>
              <a:off x="5581650" y="2652140"/>
              <a:ext cx="82676" cy="95250"/>
            </a:xfrm>
            <a:custGeom>
              <a:avLst/>
              <a:gdLst/>
              <a:ahLst/>
              <a:cxnLst/>
              <a:rect l="l" t="t" r="r" b="b"/>
              <a:pathLst>
                <a:path w="82676" h="95250" extrusionOk="0">
                  <a:moveTo>
                    <a:pt x="82445" y="61835"/>
                  </a:moveTo>
                  <a:cubicBezTo>
                    <a:pt x="77997" y="58739"/>
                    <a:pt x="71930" y="59482"/>
                    <a:pt x="68348" y="63550"/>
                  </a:cubicBezTo>
                  <a:cubicBezTo>
                    <a:pt x="66167" y="68217"/>
                    <a:pt x="66834" y="73722"/>
                    <a:pt x="70063" y="77742"/>
                  </a:cubicBezTo>
                  <a:cubicBezTo>
                    <a:pt x="66529" y="71703"/>
                    <a:pt x="58776" y="69665"/>
                    <a:pt x="52737" y="73198"/>
                  </a:cubicBezTo>
                  <a:cubicBezTo>
                    <a:pt x="52299" y="73446"/>
                    <a:pt x="51889" y="73722"/>
                    <a:pt x="51489" y="74027"/>
                  </a:cubicBezTo>
                  <a:cubicBezTo>
                    <a:pt x="48336" y="78942"/>
                    <a:pt x="48803" y="85343"/>
                    <a:pt x="52632" y="89743"/>
                  </a:cubicBezTo>
                  <a:cubicBezTo>
                    <a:pt x="49013" y="84114"/>
                    <a:pt x="41678" y="82209"/>
                    <a:pt x="35773" y="85362"/>
                  </a:cubicBezTo>
                  <a:cubicBezTo>
                    <a:pt x="32811" y="87600"/>
                    <a:pt x="31191" y="91191"/>
                    <a:pt x="31487" y="94887"/>
                  </a:cubicBezTo>
                  <a:lnTo>
                    <a:pt x="-232" y="-363"/>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2"/>
            <p:cNvSpPr/>
            <p:nvPr/>
          </p:nvSpPr>
          <p:spPr>
            <a:xfrm>
              <a:off x="5658290" y="2797341"/>
              <a:ext cx="922341" cy="1208777"/>
            </a:xfrm>
            <a:custGeom>
              <a:avLst/>
              <a:gdLst/>
              <a:ahLst/>
              <a:cxnLst/>
              <a:rect l="l" t="t" r="r" b="b"/>
              <a:pathLst>
                <a:path w="922341" h="1208777" extrusionOk="0">
                  <a:moveTo>
                    <a:pt x="922110" y="1100496"/>
                  </a:moveTo>
                  <a:cubicBezTo>
                    <a:pt x="918014" y="1103735"/>
                    <a:pt x="914014" y="1107068"/>
                    <a:pt x="910013" y="1110498"/>
                  </a:cubicBezTo>
                  <a:lnTo>
                    <a:pt x="908108" y="1112021"/>
                  </a:lnTo>
                  <a:cubicBezTo>
                    <a:pt x="899250" y="1119356"/>
                    <a:pt x="890487" y="1126976"/>
                    <a:pt x="881915" y="1134786"/>
                  </a:cubicBezTo>
                  <a:cubicBezTo>
                    <a:pt x="877342" y="1138787"/>
                    <a:pt x="872390" y="1142883"/>
                    <a:pt x="868389" y="1147074"/>
                  </a:cubicBezTo>
                  <a:cubicBezTo>
                    <a:pt x="868113" y="1147302"/>
                    <a:pt x="867855" y="1147559"/>
                    <a:pt x="867627" y="1147835"/>
                  </a:cubicBezTo>
                  <a:lnTo>
                    <a:pt x="867627" y="1147835"/>
                  </a:lnTo>
                  <a:cubicBezTo>
                    <a:pt x="859054" y="1155770"/>
                    <a:pt x="850673" y="1163866"/>
                    <a:pt x="842481" y="1172124"/>
                  </a:cubicBezTo>
                  <a:cubicBezTo>
                    <a:pt x="837337" y="1177268"/>
                    <a:pt x="832194" y="1182507"/>
                    <a:pt x="827146" y="1187745"/>
                  </a:cubicBezTo>
                  <a:cubicBezTo>
                    <a:pt x="820573" y="1194508"/>
                    <a:pt x="814096" y="1201366"/>
                    <a:pt x="808096" y="1208415"/>
                  </a:cubicBezTo>
                  <a:lnTo>
                    <a:pt x="808096" y="1208415"/>
                  </a:lnTo>
                  <a:lnTo>
                    <a:pt x="746374" y="1125261"/>
                  </a:lnTo>
                  <a:lnTo>
                    <a:pt x="745516" y="1124118"/>
                  </a:lnTo>
                  <a:lnTo>
                    <a:pt x="7424" y="104372"/>
                  </a:lnTo>
                  <a:lnTo>
                    <a:pt x="7424" y="104372"/>
                  </a:lnTo>
                  <a:lnTo>
                    <a:pt x="7424" y="104372"/>
                  </a:lnTo>
                  <a:cubicBezTo>
                    <a:pt x="6386" y="103438"/>
                    <a:pt x="5462" y="102381"/>
                    <a:pt x="4662" y="101228"/>
                  </a:cubicBezTo>
                  <a:cubicBezTo>
                    <a:pt x="1890" y="97399"/>
                    <a:pt x="214" y="92885"/>
                    <a:pt x="-196" y="88179"/>
                  </a:cubicBezTo>
                  <a:lnTo>
                    <a:pt x="-196" y="88179"/>
                  </a:lnTo>
                  <a:cubicBezTo>
                    <a:pt x="-243" y="87350"/>
                    <a:pt x="-243" y="86531"/>
                    <a:pt x="-196" y="85703"/>
                  </a:cubicBezTo>
                  <a:lnTo>
                    <a:pt x="-196" y="85703"/>
                  </a:lnTo>
                  <a:cubicBezTo>
                    <a:pt x="-129" y="81521"/>
                    <a:pt x="985" y="77435"/>
                    <a:pt x="3043" y="73796"/>
                  </a:cubicBezTo>
                  <a:lnTo>
                    <a:pt x="4471" y="71415"/>
                  </a:lnTo>
                  <a:lnTo>
                    <a:pt x="5519" y="70082"/>
                  </a:lnTo>
                  <a:cubicBezTo>
                    <a:pt x="6319" y="68901"/>
                    <a:pt x="7281" y="67843"/>
                    <a:pt x="8377" y="66938"/>
                  </a:cubicBezTo>
                  <a:cubicBezTo>
                    <a:pt x="9100" y="66167"/>
                    <a:pt x="9901" y="65462"/>
                    <a:pt x="10758" y="64843"/>
                  </a:cubicBezTo>
                  <a:lnTo>
                    <a:pt x="12282" y="63890"/>
                  </a:lnTo>
                  <a:cubicBezTo>
                    <a:pt x="20311" y="58995"/>
                    <a:pt x="30341" y="58775"/>
                    <a:pt x="38571" y="63319"/>
                  </a:cubicBezTo>
                  <a:cubicBezTo>
                    <a:pt x="40781" y="64548"/>
                    <a:pt x="42771" y="66119"/>
                    <a:pt x="44476" y="67986"/>
                  </a:cubicBezTo>
                  <a:lnTo>
                    <a:pt x="45048" y="67510"/>
                  </a:lnTo>
                  <a:cubicBezTo>
                    <a:pt x="43629" y="64805"/>
                    <a:pt x="42695" y="61871"/>
                    <a:pt x="42286" y="58842"/>
                  </a:cubicBezTo>
                  <a:cubicBezTo>
                    <a:pt x="40371" y="44612"/>
                    <a:pt x="50353" y="31515"/>
                    <a:pt x="64584" y="29600"/>
                  </a:cubicBezTo>
                  <a:cubicBezTo>
                    <a:pt x="72785" y="28496"/>
                    <a:pt x="81024" y="31363"/>
                    <a:pt x="86767" y="37316"/>
                  </a:cubicBezTo>
                  <a:lnTo>
                    <a:pt x="86767" y="37316"/>
                  </a:lnTo>
                  <a:lnTo>
                    <a:pt x="87244" y="37316"/>
                  </a:lnTo>
                  <a:cubicBezTo>
                    <a:pt x="84758" y="32715"/>
                    <a:pt x="83767" y="27457"/>
                    <a:pt x="84386" y="22266"/>
                  </a:cubicBezTo>
                  <a:cubicBezTo>
                    <a:pt x="84338" y="22076"/>
                    <a:pt x="84338" y="21885"/>
                    <a:pt x="84386" y="21695"/>
                  </a:cubicBezTo>
                  <a:cubicBezTo>
                    <a:pt x="85358" y="14675"/>
                    <a:pt x="89139" y="8341"/>
                    <a:pt x="94864" y="4169"/>
                  </a:cubicBezTo>
                  <a:lnTo>
                    <a:pt x="95530" y="4169"/>
                  </a:lnTo>
                  <a:cubicBezTo>
                    <a:pt x="101836" y="-127"/>
                    <a:pt x="109694" y="-1451"/>
                    <a:pt x="117057" y="549"/>
                  </a:cubicBezTo>
                  <a:cubicBezTo>
                    <a:pt x="118295" y="787"/>
                    <a:pt x="119486" y="1245"/>
                    <a:pt x="120581" y="1883"/>
                  </a:cubicBezTo>
                  <a:cubicBezTo>
                    <a:pt x="124896" y="3692"/>
                    <a:pt x="128620" y="6655"/>
                    <a:pt x="131344" y="10455"/>
                  </a:cubicBezTo>
                  <a:lnTo>
                    <a:pt x="132583" y="12360"/>
                  </a:lnTo>
                  <a:lnTo>
                    <a:pt x="132583" y="12360"/>
                  </a:lnTo>
                  <a:cubicBezTo>
                    <a:pt x="132840" y="12751"/>
                    <a:pt x="133068" y="13170"/>
                    <a:pt x="133249" y="13598"/>
                  </a:cubicBezTo>
                  <a:lnTo>
                    <a:pt x="133249" y="13598"/>
                  </a:lnTo>
                  <a:lnTo>
                    <a:pt x="475483" y="486229"/>
                  </a:lnTo>
                  <a:lnTo>
                    <a:pt x="475483" y="486229"/>
                  </a:lnTo>
                  <a:lnTo>
                    <a:pt x="476340" y="487372"/>
                  </a:lnTo>
                  <a:lnTo>
                    <a:pt x="476340" y="487372"/>
                  </a:lnTo>
                  <a:lnTo>
                    <a:pt x="604737" y="664632"/>
                  </a:lnTo>
                  <a:lnTo>
                    <a:pt x="604737" y="664632"/>
                  </a:lnTo>
                  <a:lnTo>
                    <a:pt x="746374" y="857990"/>
                  </a:lnTo>
                  <a:lnTo>
                    <a:pt x="746374" y="857990"/>
                  </a:lnTo>
                  <a:lnTo>
                    <a:pt x="798571" y="929999"/>
                  </a:lnTo>
                  <a:lnTo>
                    <a:pt x="798571" y="929999"/>
                  </a:lnTo>
                  <a:lnTo>
                    <a:pt x="799237" y="930761"/>
                  </a:lnTo>
                  <a:lnTo>
                    <a:pt x="883057" y="1046585"/>
                  </a:lnTo>
                  <a:lnTo>
                    <a:pt x="883057" y="1046585"/>
                  </a:lnTo>
                  <a:lnTo>
                    <a:pt x="890773" y="1057348"/>
                  </a:lnTo>
                  <a:lnTo>
                    <a:pt x="890773" y="1057348"/>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2"/>
            <p:cNvSpPr/>
            <p:nvPr/>
          </p:nvSpPr>
          <p:spPr>
            <a:xfrm>
              <a:off x="6605777" y="4199286"/>
              <a:ext cx="857" cy="1714"/>
            </a:xfrm>
            <a:custGeom>
              <a:avLst/>
              <a:gdLst/>
              <a:ahLst/>
              <a:cxnLst/>
              <a:rect l="l" t="t" r="r" b="b"/>
              <a:pathLst>
                <a:path w="857" h="1714" extrusionOk="0">
                  <a:moveTo>
                    <a:pt x="857" y="1715"/>
                  </a:moveTo>
                  <a:lnTo>
                    <a:pt x="286" y="953"/>
                  </a:lnTo>
                  <a:lnTo>
                    <a:pt x="0" y="0"/>
                  </a:lnTo>
                  <a:lnTo>
                    <a:pt x="572" y="762"/>
                  </a:lnTo>
                  <a:lnTo>
                    <a:pt x="857" y="1715"/>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2"/>
            <p:cNvSpPr/>
            <p:nvPr/>
          </p:nvSpPr>
          <p:spPr>
            <a:xfrm>
              <a:off x="5658981" y="2856994"/>
              <a:ext cx="841735" cy="1149315"/>
            </a:xfrm>
            <a:custGeom>
              <a:avLst/>
              <a:gdLst/>
              <a:ahLst/>
              <a:cxnLst/>
              <a:rect l="l" t="t" r="r" b="b"/>
              <a:pathLst>
                <a:path w="841735" h="1149315" extrusionOk="0">
                  <a:moveTo>
                    <a:pt x="841504" y="1112662"/>
                  </a:moveTo>
                  <a:cubicBezTo>
                    <a:pt x="836361" y="1117806"/>
                    <a:pt x="831217" y="1123044"/>
                    <a:pt x="826169" y="1128283"/>
                  </a:cubicBezTo>
                  <a:cubicBezTo>
                    <a:pt x="819597" y="1135046"/>
                    <a:pt x="813120" y="1141904"/>
                    <a:pt x="807119" y="1148952"/>
                  </a:cubicBezTo>
                  <a:lnTo>
                    <a:pt x="745683" y="1064275"/>
                  </a:lnTo>
                  <a:lnTo>
                    <a:pt x="744826" y="1063132"/>
                  </a:lnTo>
                  <a:lnTo>
                    <a:pt x="6924" y="44528"/>
                  </a:lnTo>
                  <a:lnTo>
                    <a:pt x="6924" y="44528"/>
                  </a:lnTo>
                  <a:cubicBezTo>
                    <a:pt x="5933" y="43567"/>
                    <a:pt x="5038" y="42519"/>
                    <a:pt x="4257" y="41385"/>
                  </a:cubicBezTo>
                  <a:cubicBezTo>
                    <a:pt x="3771" y="40718"/>
                    <a:pt x="3323" y="40014"/>
                    <a:pt x="2923" y="39290"/>
                  </a:cubicBezTo>
                  <a:lnTo>
                    <a:pt x="2923" y="38718"/>
                  </a:lnTo>
                  <a:cubicBezTo>
                    <a:pt x="1209" y="35804"/>
                    <a:pt x="142" y="32556"/>
                    <a:pt x="-220" y="29193"/>
                  </a:cubicBezTo>
                  <a:lnTo>
                    <a:pt x="-220" y="29193"/>
                  </a:lnTo>
                  <a:cubicBezTo>
                    <a:pt x="-220" y="28241"/>
                    <a:pt x="-220" y="27288"/>
                    <a:pt x="-220" y="26336"/>
                  </a:cubicBezTo>
                  <a:lnTo>
                    <a:pt x="-220" y="26336"/>
                  </a:lnTo>
                  <a:cubicBezTo>
                    <a:pt x="-353" y="21897"/>
                    <a:pt x="666" y="17497"/>
                    <a:pt x="2733" y="13572"/>
                  </a:cubicBezTo>
                  <a:lnTo>
                    <a:pt x="4161" y="11191"/>
                  </a:lnTo>
                  <a:lnTo>
                    <a:pt x="5209" y="9858"/>
                  </a:lnTo>
                  <a:cubicBezTo>
                    <a:pt x="6009" y="8676"/>
                    <a:pt x="6971" y="7619"/>
                    <a:pt x="8067" y="6714"/>
                  </a:cubicBezTo>
                  <a:cubicBezTo>
                    <a:pt x="8791" y="5943"/>
                    <a:pt x="9591" y="5238"/>
                    <a:pt x="10448" y="4619"/>
                  </a:cubicBezTo>
                  <a:lnTo>
                    <a:pt x="11972" y="3666"/>
                  </a:lnTo>
                  <a:cubicBezTo>
                    <a:pt x="19792" y="-1344"/>
                    <a:pt x="29717" y="-1706"/>
                    <a:pt x="37880" y="2714"/>
                  </a:cubicBezTo>
                  <a:lnTo>
                    <a:pt x="37880" y="2714"/>
                  </a:lnTo>
                  <a:lnTo>
                    <a:pt x="42928" y="9762"/>
                  </a:lnTo>
                  <a:lnTo>
                    <a:pt x="49691" y="19287"/>
                  </a:lnTo>
                  <a:lnTo>
                    <a:pt x="659291" y="861202"/>
                  </a:lnTo>
                  <a:lnTo>
                    <a:pt x="660053" y="862345"/>
                  </a:lnTo>
                  <a:lnTo>
                    <a:pt x="788831" y="10397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2"/>
            <p:cNvSpPr/>
            <p:nvPr/>
          </p:nvSpPr>
          <p:spPr>
            <a:xfrm>
              <a:off x="5742780" y="2795836"/>
              <a:ext cx="837851" cy="1136654"/>
            </a:xfrm>
            <a:custGeom>
              <a:avLst/>
              <a:gdLst/>
              <a:ahLst/>
              <a:cxnLst/>
              <a:rect l="l" t="t" r="r" b="b"/>
              <a:pathLst>
                <a:path w="837851" h="1136654" extrusionOk="0">
                  <a:moveTo>
                    <a:pt x="837620" y="1102001"/>
                  </a:moveTo>
                  <a:cubicBezTo>
                    <a:pt x="833524" y="1105240"/>
                    <a:pt x="829523" y="1108574"/>
                    <a:pt x="825523" y="1112003"/>
                  </a:cubicBezTo>
                  <a:lnTo>
                    <a:pt x="823618" y="1113527"/>
                  </a:lnTo>
                  <a:cubicBezTo>
                    <a:pt x="814759" y="1120861"/>
                    <a:pt x="805997" y="1128481"/>
                    <a:pt x="797424" y="1136291"/>
                  </a:cubicBezTo>
                  <a:lnTo>
                    <a:pt x="764848" y="1091333"/>
                  </a:lnTo>
                  <a:lnTo>
                    <a:pt x="764182" y="1090476"/>
                  </a:lnTo>
                  <a:lnTo>
                    <a:pt x="752561" y="1074379"/>
                  </a:lnTo>
                  <a:lnTo>
                    <a:pt x="611782" y="880069"/>
                  </a:lnTo>
                  <a:lnTo>
                    <a:pt x="483385" y="702618"/>
                  </a:lnTo>
                  <a:lnTo>
                    <a:pt x="482528" y="701570"/>
                  </a:lnTo>
                  <a:lnTo>
                    <a:pt x="7039" y="45012"/>
                  </a:lnTo>
                  <a:lnTo>
                    <a:pt x="7039" y="45012"/>
                  </a:lnTo>
                  <a:cubicBezTo>
                    <a:pt x="5954" y="44126"/>
                    <a:pt x="5020" y="43060"/>
                    <a:pt x="4277" y="41869"/>
                  </a:cubicBezTo>
                  <a:cubicBezTo>
                    <a:pt x="3753" y="41259"/>
                    <a:pt x="3306" y="40593"/>
                    <a:pt x="2944" y="39868"/>
                  </a:cubicBezTo>
                  <a:lnTo>
                    <a:pt x="2467" y="39011"/>
                  </a:lnTo>
                  <a:lnTo>
                    <a:pt x="2467" y="39011"/>
                  </a:lnTo>
                  <a:cubicBezTo>
                    <a:pt x="77" y="34278"/>
                    <a:pt x="-752" y="28915"/>
                    <a:pt x="86" y="23676"/>
                  </a:cubicBezTo>
                  <a:cubicBezTo>
                    <a:pt x="39" y="23486"/>
                    <a:pt x="39" y="23295"/>
                    <a:pt x="86" y="23105"/>
                  </a:cubicBezTo>
                  <a:cubicBezTo>
                    <a:pt x="1324" y="15913"/>
                    <a:pt x="5325" y="9484"/>
                    <a:pt x="11230" y="5198"/>
                  </a:cubicBezTo>
                  <a:lnTo>
                    <a:pt x="11230" y="5198"/>
                  </a:lnTo>
                  <a:cubicBezTo>
                    <a:pt x="16536" y="1292"/>
                    <a:pt x="23032" y="-660"/>
                    <a:pt x="29614" y="-327"/>
                  </a:cubicBezTo>
                  <a:lnTo>
                    <a:pt x="31519" y="-327"/>
                  </a:lnTo>
                  <a:cubicBezTo>
                    <a:pt x="34443" y="-13"/>
                    <a:pt x="37281" y="825"/>
                    <a:pt x="39901" y="2150"/>
                  </a:cubicBezTo>
                  <a:lnTo>
                    <a:pt x="49426" y="14913"/>
                  </a:lnTo>
                  <a:lnTo>
                    <a:pt x="391659" y="487543"/>
                  </a:lnTo>
                  <a:lnTo>
                    <a:pt x="391659" y="487543"/>
                  </a:lnTo>
                  <a:lnTo>
                    <a:pt x="392516" y="488687"/>
                  </a:lnTo>
                  <a:lnTo>
                    <a:pt x="392516" y="488687"/>
                  </a:lnTo>
                  <a:lnTo>
                    <a:pt x="520913" y="665947"/>
                  </a:lnTo>
                  <a:lnTo>
                    <a:pt x="520913" y="665947"/>
                  </a:lnTo>
                  <a:lnTo>
                    <a:pt x="661883" y="859495"/>
                  </a:lnTo>
                  <a:lnTo>
                    <a:pt x="661883" y="859495"/>
                  </a:lnTo>
                  <a:lnTo>
                    <a:pt x="714080" y="931504"/>
                  </a:lnTo>
                  <a:lnTo>
                    <a:pt x="714080" y="931504"/>
                  </a:lnTo>
                  <a:lnTo>
                    <a:pt x="714747" y="932266"/>
                  </a:lnTo>
                  <a:lnTo>
                    <a:pt x="798567" y="1048090"/>
                  </a:lnTo>
                  <a:lnTo>
                    <a:pt x="798567" y="1048090"/>
                  </a:lnTo>
                  <a:lnTo>
                    <a:pt x="806282" y="1058853"/>
                  </a:lnTo>
                  <a:lnTo>
                    <a:pt x="806282" y="105885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5" name="Google Shape;425;p2"/>
          <p:cNvGrpSpPr/>
          <p:nvPr/>
        </p:nvGrpSpPr>
        <p:grpSpPr>
          <a:xfrm>
            <a:off x="2234743" y="2573108"/>
            <a:ext cx="808337" cy="1837250"/>
            <a:chOff x="5662611" y="2447924"/>
            <a:chExt cx="862870" cy="1961198"/>
          </a:xfrm>
        </p:grpSpPr>
        <p:sp>
          <p:nvSpPr>
            <p:cNvPr id="426" name="Google Shape;426;p2"/>
            <p:cNvSpPr/>
            <p:nvPr/>
          </p:nvSpPr>
          <p:spPr>
            <a:xfrm>
              <a:off x="5670898" y="2519475"/>
              <a:ext cx="158877" cy="184100"/>
            </a:xfrm>
            <a:custGeom>
              <a:avLst/>
              <a:gdLst/>
              <a:ahLst/>
              <a:cxnLst/>
              <a:rect l="l" t="t" r="r" b="b"/>
              <a:pathLst>
                <a:path w="158877" h="184100" extrusionOk="0">
                  <a:moveTo>
                    <a:pt x="158632" y="123221"/>
                  </a:moveTo>
                  <a:lnTo>
                    <a:pt x="14995" y="183799"/>
                  </a:lnTo>
                  <a:lnTo>
                    <a:pt x="8328" y="113696"/>
                  </a:lnTo>
                  <a:lnTo>
                    <a:pt x="517" y="32066"/>
                  </a:lnTo>
                  <a:lnTo>
                    <a:pt x="-245" y="24161"/>
                  </a:lnTo>
                  <a:cubicBezTo>
                    <a:pt x="232" y="20398"/>
                    <a:pt x="2660" y="17179"/>
                    <a:pt x="6137" y="15683"/>
                  </a:cubicBezTo>
                  <a:cubicBezTo>
                    <a:pt x="12586" y="13893"/>
                    <a:pt x="19320" y="17388"/>
                    <a:pt x="21568" y="23684"/>
                  </a:cubicBezTo>
                  <a:cubicBezTo>
                    <a:pt x="18939" y="18531"/>
                    <a:pt x="19901" y="12283"/>
                    <a:pt x="23949" y="8158"/>
                  </a:cubicBezTo>
                  <a:cubicBezTo>
                    <a:pt x="28711" y="4730"/>
                    <a:pt x="37379" y="7492"/>
                    <a:pt x="41284" y="15969"/>
                  </a:cubicBezTo>
                  <a:cubicBezTo>
                    <a:pt x="39084" y="11292"/>
                    <a:pt x="39665" y="5787"/>
                    <a:pt x="42808" y="1681"/>
                  </a:cubicBezTo>
                  <a:cubicBezTo>
                    <a:pt x="47218" y="-1462"/>
                    <a:pt x="53276" y="-804"/>
                    <a:pt x="56905" y="3206"/>
                  </a:cubicBezTo>
                  <a:lnTo>
                    <a:pt x="62144" y="9397"/>
                  </a:lnTo>
                  <a:lnTo>
                    <a:pt x="63573" y="11111"/>
                  </a:lnTo>
                  <a:lnTo>
                    <a:pt x="88814" y="40829"/>
                  </a:lnTo>
                  <a:lnTo>
                    <a:pt x="92815" y="45592"/>
                  </a:lnTo>
                  <a:lnTo>
                    <a:pt x="105387" y="60451"/>
                  </a:lnTo>
                  <a:lnTo>
                    <a:pt x="109769" y="65499"/>
                  </a:lnTo>
                  <a:cubicBezTo>
                    <a:pt x="110521" y="66309"/>
                    <a:pt x="111217" y="67175"/>
                    <a:pt x="111865" y="68071"/>
                  </a:cubicBezTo>
                  <a:lnTo>
                    <a:pt x="157870" y="12226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
            <p:cNvSpPr/>
            <p:nvPr/>
          </p:nvSpPr>
          <p:spPr>
            <a:xfrm>
              <a:off x="5670422" y="2526410"/>
              <a:ext cx="69437" cy="179451"/>
            </a:xfrm>
            <a:custGeom>
              <a:avLst/>
              <a:gdLst/>
              <a:ahLst/>
              <a:cxnLst/>
              <a:rect l="l" t="t" r="r" b="b"/>
              <a:pathLst>
                <a:path w="69437" h="179451" extrusionOk="0">
                  <a:moveTo>
                    <a:pt x="0" y="3334"/>
                  </a:moveTo>
                  <a:lnTo>
                    <a:pt x="15526" y="0"/>
                  </a:lnTo>
                  <a:lnTo>
                    <a:pt x="69437" y="167831"/>
                  </a:lnTo>
                  <a:lnTo>
                    <a:pt x="16669" y="179451"/>
                  </a:lnTo>
                  <a:lnTo>
                    <a:pt x="0" y="3334"/>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
            <p:cNvSpPr/>
            <p:nvPr/>
          </p:nvSpPr>
          <p:spPr>
            <a:xfrm>
              <a:off x="5706903" y="2511932"/>
              <a:ext cx="125158" cy="164592"/>
            </a:xfrm>
            <a:custGeom>
              <a:avLst/>
              <a:gdLst/>
              <a:ahLst/>
              <a:cxnLst/>
              <a:rect l="l" t="t" r="r" b="b"/>
              <a:pathLst>
                <a:path w="125158" h="164592" extrusionOk="0">
                  <a:moveTo>
                    <a:pt x="12573" y="0"/>
                  </a:moveTo>
                  <a:lnTo>
                    <a:pt x="0" y="8668"/>
                  </a:lnTo>
                  <a:lnTo>
                    <a:pt x="82010" y="164592"/>
                  </a:lnTo>
                  <a:lnTo>
                    <a:pt x="125159" y="135731"/>
                  </a:lnTo>
                  <a:lnTo>
                    <a:pt x="12573"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
            <p:cNvSpPr/>
            <p:nvPr/>
          </p:nvSpPr>
          <p:spPr>
            <a:xfrm>
              <a:off x="5662611" y="2447924"/>
              <a:ext cx="66675" cy="99536"/>
            </a:xfrm>
            <a:custGeom>
              <a:avLst/>
              <a:gdLst/>
              <a:ahLst/>
              <a:cxnLst/>
              <a:rect l="l" t="t" r="r" b="b"/>
              <a:pathLst>
                <a:path w="66675" h="99536" extrusionOk="0">
                  <a:moveTo>
                    <a:pt x="66430" y="78376"/>
                  </a:moveTo>
                  <a:cubicBezTo>
                    <a:pt x="62763" y="74356"/>
                    <a:pt x="56677" y="73699"/>
                    <a:pt x="52238" y="76852"/>
                  </a:cubicBezTo>
                  <a:cubicBezTo>
                    <a:pt x="49133" y="80976"/>
                    <a:pt x="48581" y="86481"/>
                    <a:pt x="50809" y="91139"/>
                  </a:cubicBezTo>
                  <a:cubicBezTo>
                    <a:pt x="48723" y="84405"/>
                    <a:pt x="41580" y="80633"/>
                    <a:pt x="34846" y="82719"/>
                  </a:cubicBezTo>
                  <a:cubicBezTo>
                    <a:pt x="34379" y="82871"/>
                    <a:pt x="33922" y="83033"/>
                    <a:pt x="33474" y="83233"/>
                  </a:cubicBezTo>
                  <a:cubicBezTo>
                    <a:pt x="29397" y="87377"/>
                    <a:pt x="28407" y="93654"/>
                    <a:pt x="30997" y="98854"/>
                  </a:cubicBezTo>
                  <a:cubicBezTo>
                    <a:pt x="28778" y="92520"/>
                    <a:pt x="22034" y="88977"/>
                    <a:pt x="15567" y="90758"/>
                  </a:cubicBezTo>
                  <a:cubicBezTo>
                    <a:pt x="12148" y="92310"/>
                    <a:pt x="9766" y="95511"/>
                    <a:pt x="9280" y="99235"/>
                  </a:cubicBezTo>
                  <a:lnTo>
                    <a:pt x="-245" y="-30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
            <p:cNvSpPr/>
            <p:nvPr/>
          </p:nvSpPr>
          <p:spPr>
            <a:xfrm>
              <a:off x="5684392" y="2629896"/>
              <a:ext cx="841089" cy="1779035"/>
            </a:xfrm>
            <a:custGeom>
              <a:avLst/>
              <a:gdLst/>
              <a:ahLst/>
              <a:cxnLst/>
              <a:rect l="l" t="t" r="r" b="b"/>
              <a:pathLst>
                <a:path w="841089" h="1779035" extrusionOk="0">
                  <a:moveTo>
                    <a:pt x="840845" y="1661768"/>
                  </a:moveTo>
                  <a:lnTo>
                    <a:pt x="838940" y="1663292"/>
                  </a:lnTo>
                  <a:cubicBezTo>
                    <a:pt x="830081" y="1670722"/>
                    <a:pt x="821318" y="1678246"/>
                    <a:pt x="812746" y="1686057"/>
                  </a:cubicBezTo>
                  <a:cubicBezTo>
                    <a:pt x="808174" y="1690057"/>
                    <a:pt x="803221" y="1694153"/>
                    <a:pt x="799220" y="1698344"/>
                  </a:cubicBezTo>
                  <a:lnTo>
                    <a:pt x="798459" y="1699106"/>
                  </a:lnTo>
                  <a:lnTo>
                    <a:pt x="798459" y="1699106"/>
                  </a:lnTo>
                  <a:cubicBezTo>
                    <a:pt x="789886" y="1707040"/>
                    <a:pt x="781504" y="1715137"/>
                    <a:pt x="773312" y="1723395"/>
                  </a:cubicBezTo>
                  <a:cubicBezTo>
                    <a:pt x="768169" y="1728538"/>
                    <a:pt x="763026" y="1733777"/>
                    <a:pt x="757977" y="1739016"/>
                  </a:cubicBezTo>
                  <a:cubicBezTo>
                    <a:pt x="751405" y="1745779"/>
                    <a:pt x="744928" y="1752732"/>
                    <a:pt x="738927" y="1759685"/>
                  </a:cubicBezTo>
                  <a:lnTo>
                    <a:pt x="738927" y="1759685"/>
                  </a:lnTo>
                  <a:cubicBezTo>
                    <a:pt x="733117" y="1765972"/>
                    <a:pt x="727402" y="1772448"/>
                    <a:pt x="721782" y="1778735"/>
                  </a:cubicBezTo>
                  <a:lnTo>
                    <a:pt x="721782" y="1778735"/>
                  </a:lnTo>
                  <a:lnTo>
                    <a:pt x="677777" y="1673960"/>
                  </a:lnTo>
                  <a:lnTo>
                    <a:pt x="677205" y="1672722"/>
                  </a:lnTo>
                  <a:lnTo>
                    <a:pt x="591480" y="1472506"/>
                  </a:lnTo>
                  <a:lnTo>
                    <a:pt x="498135" y="1251240"/>
                  </a:lnTo>
                  <a:lnTo>
                    <a:pt x="407267" y="1036356"/>
                  </a:lnTo>
                  <a:lnTo>
                    <a:pt x="407267" y="1036356"/>
                  </a:lnTo>
                  <a:lnTo>
                    <a:pt x="3788" y="79665"/>
                  </a:lnTo>
                  <a:lnTo>
                    <a:pt x="3788" y="79665"/>
                  </a:lnTo>
                  <a:cubicBezTo>
                    <a:pt x="3026" y="78513"/>
                    <a:pt x="2359" y="77303"/>
                    <a:pt x="1787" y="76046"/>
                  </a:cubicBezTo>
                  <a:cubicBezTo>
                    <a:pt x="-89" y="71664"/>
                    <a:pt x="-680" y="66845"/>
                    <a:pt x="73" y="62139"/>
                  </a:cubicBezTo>
                  <a:lnTo>
                    <a:pt x="73" y="62139"/>
                  </a:lnTo>
                  <a:cubicBezTo>
                    <a:pt x="178" y="61273"/>
                    <a:pt x="340" y="60415"/>
                    <a:pt x="549" y="59568"/>
                  </a:cubicBezTo>
                  <a:lnTo>
                    <a:pt x="549" y="59568"/>
                  </a:lnTo>
                  <a:cubicBezTo>
                    <a:pt x="2073" y="53148"/>
                    <a:pt x="6035" y="47585"/>
                    <a:pt x="11598" y="44042"/>
                  </a:cubicBezTo>
                  <a:cubicBezTo>
                    <a:pt x="12389" y="43480"/>
                    <a:pt x="13217" y="42966"/>
                    <a:pt x="14075" y="42518"/>
                  </a:cubicBezTo>
                  <a:lnTo>
                    <a:pt x="15884" y="41661"/>
                  </a:lnTo>
                  <a:lnTo>
                    <a:pt x="18361" y="40804"/>
                  </a:lnTo>
                  <a:cubicBezTo>
                    <a:pt x="29734" y="37412"/>
                    <a:pt x="41964" y="42156"/>
                    <a:pt x="48079" y="52329"/>
                  </a:cubicBezTo>
                  <a:lnTo>
                    <a:pt x="48746" y="52329"/>
                  </a:lnTo>
                  <a:cubicBezTo>
                    <a:pt x="47879" y="49233"/>
                    <a:pt x="47622" y="45994"/>
                    <a:pt x="47984" y="42804"/>
                  </a:cubicBezTo>
                  <a:lnTo>
                    <a:pt x="47984" y="42804"/>
                  </a:lnTo>
                  <a:cubicBezTo>
                    <a:pt x="49832" y="28564"/>
                    <a:pt x="62881" y="18515"/>
                    <a:pt x="77121" y="20372"/>
                  </a:cubicBezTo>
                  <a:cubicBezTo>
                    <a:pt x="84702" y="21353"/>
                    <a:pt x="91465" y="25620"/>
                    <a:pt x="95609" y="32040"/>
                  </a:cubicBezTo>
                  <a:lnTo>
                    <a:pt x="95609" y="32040"/>
                  </a:lnTo>
                  <a:lnTo>
                    <a:pt x="96085" y="32040"/>
                  </a:lnTo>
                  <a:cubicBezTo>
                    <a:pt x="94780" y="26973"/>
                    <a:pt x="95009" y="21639"/>
                    <a:pt x="96752" y="16705"/>
                  </a:cubicBezTo>
                  <a:lnTo>
                    <a:pt x="97609" y="14895"/>
                  </a:lnTo>
                  <a:cubicBezTo>
                    <a:pt x="100247" y="8885"/>
                    <a:pt x="105086" y="4113"/>
                    <a:pt x="111134" y="1560"/>
                  </a:cubicBezTo>
                  <a:lnTo>
                    <a:pt x="111134" y="1560"/>
                  </a:lnTo>
                  <a:cubicBezTo>
                    <a:pt x="118326" y="-1297"/>
                    <a:pt x="126403" y="-849"/>
                    <a:pt x="133233" y="2799"/>
                  </a:cubicBezTo>
                  <a:lnTo>
                    <a:pt x="133233" y="2799"/>
                  </a:lnTo>
                  <a:cubicBezTo>
                    <a:pt x="134309" y="3380"/>
                    <a:pt x="135328" y="4046"/>
                    <a:pt x="136280" y="4799"/>
                  </a:cubicBezTo>
                  <a:cubicBezTo>
                    <a:pt x="140052" y="7552"/>
                    <a:pt x="143014" y="11266"/>
                    <a:pt x="144853" y="15562"/>
                  </a:cubicBezTo>
                  <a:lnTo>
                    <a:pt x="144853" y="15562"/>
                  </a:lnTo>
                  <a:cubicBezTo>
                    <a:pt x="144853" y="16229"/>
                    <a:pt x="145425" y="16991"/>
                    <a:pt x="145615" y="17658"/>
                  </a:cubicBezTo>
                  <a:cubicBezTo>
                    <a:pt x="145805" y="18324"/>
                    <a:pt x="145615" y="17658"/>
                    <a:pt x="145615" y="17658"/>
                  </a:cubicBezTo>
                  <a:lnTo>
                    <a:pt x="145615" y="19087"/>
                  </a:lnTo>
                  <a:lnTo>
                    <a:pt x="145615" y="19087"/>
                  </a:lnTo>
                  <a:lnTo>
                    <a:pt x="625199" y="1150656"/>
                  </a:lnTo>
                  <a:lnTo>
                    <a:pt x="626532" y="1153705"/>
                  </a:lnTo>
                  <a:lnTo>
                    <a:pt x="626532" y="1153705"/>
                  </a:lnTo>
                  <a:lnTo>
                    <a:pt x="813984" y="1598331"/>
                  </a:lnTo>
                  <a:lnTo>
                    <a:pt x="813984" y="1598331"/>
                  </a:lnTo>
                  <a:lnTo>
                    <a:pt x="831225" y="163948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
            <p:cNvSpPr/>
            <p:nvPr/>
          </p:nvSpPr>
          <p:spPr>
            <a:xfrm>
              <a:off x="5684857" y="2669913"/>
              <a:ext cx="757471" cy="1739209"/>
            </a:xfrm>
            <a:custGeom>
              <a:avLst/>
              <a:gdLst/>
              <a:ahLst/>
              <a:cxnLst/>
              <a:rect l="l" t="t" r="r" b="b"/>
              <a:pathLst>
                <a:path w="757471" h="1739209" extrusionOk="0">
                  <a:moveTo>
                    <a:pt x="757227" y="1699189"/>
                  </a:moveTo>
                  <a:cubicBezTo>
                    <a:pt x="750655" y="1705952"/>
                    <a:pt x="744178" y="1712905"/>
                    <a:pt x="738177" y="1719858"/>
                  </a:cubicBezTo>
                  <a:lnTo>
                    <a:pt x="738177" y="1719858"/>
                  </a:lnTo>
                  <a:cubicBezTo>
                    <a:pt x="732367" y="1726145"/>
                    <a:pt x="726652" y="1732622"/>
                    <a:pt x="721032" y="1738908"/>
                  </a:cubicBezTo>
                  <a:lnTo>
                    <a:pt x="676741" y="1636515"/>
                  </a:lnTo>
                  <a:lnTo>
                    <a:pt x="676169" y="1635181"/>
                  </a:lnTo>
                  <a:lnTo>
                    <a:pt x="591111" y="1433537"/>
                  </a:lnTo>
                  <a:lnTo>
                    <a:pt x="497861" y="1212366"/>
                  </a:lnTo>
                  <a:lnTo>
                    <a:pt x="407278" y="997578"/>
                  </a:lnTo>
                  <a:lnTo>
                    <a:pt x="407278" y="997578"/>
                  </a:lnTo>
                  <a:lnTo>
                    <a:pt x="3609" y="39553"/>
                  </a:lnTo>
                  <a:lnTo>
                    <a:pt x="3609" y="39553"/>
                  </a:lnTo>
                  <a:cubicBezTo>
                    <a:pt x="2828" y="38382"/>
                    <a:pt x="2161" y="37134"/>
                    <a:pt x="1609" y="35838"/>
                  </a:cubicBezTo>
                  <a:cubicBezTo>
                    <a:pt x="1285" y="35095"/>
                    <a:pt x="999" y="34334"/>
                    <a:pt x="751" y="33553"/>
                  </a:cubicBezTo>
                  <a:cubicBezTo>
                    <a:pt x="761" y="33333"/>
                    <a:pt x="761" y="33105"/>
                    <a:pt x="751" y="32886"/>
                  </a:cubicBezTo>
                  <a:lnTo>
                    <a:pt x="751" y="32886"/>
                  </a:lnTo>
                  <a:cubicBezTo>
                    <a:pt x="-154" y="29800"/>
                    <a:pt x="-449" y="26561"/>
                    <a:pt x="-106" y="23361"/>
                  </a:cubicBezTo>
                  <a:lnTo>
                    <a:pt x="-106" y="23361"/>
                  </a:lnTo>
                  <a:cubicBezTo>
                    <a:pt x="-201" y="22380"/>
                    <a:pt x="-201" y="21389"/>
                    <a:pt x="-106" y="20408"/>
                  </a:cubicBezTo>
                  <a:cubicBezTo>
                    <a:pt x="1218" y="13731"/>
                    <a:pt x="5161" y="7863"/>
                    <a:pt x="10848" y="4120"/>
                  </a:cubicBezTo>
                  <a:cubicBezTo>
                    <a:pt x="11638" y="3558"/>
                    <a:pt x="12467" y="3044"/>
                    <a:pt x="13324" y="2596"/>
                  </a:cubicBezTo>
                  <a:lnTo>
                    <a:pt x="15134" y="1739"/>
                  </a:lnTo>
                  <a:lnTo>
                    <a:pt x="17611" y="882"/>
                  </a:lnTo>
                  <a:cubicBezTo>
                    <a:pt x="26212" y="-1814"/>
                    <a:pt x="35603" y="167"/>
                    <a:pt x="42376" y="6120"/>
                  </a:cubicBezTo>
                  <a:lnTo>
                    <a:pt x="42376" y="6597"/>
                  </a:lnTo>
                  <a:lnTo>
                    <a:pt x="45709" y="14503"/>
                  </a:lnTo>
                  <a:lnTo>
                    <a:pt x="50186" y="25170"/>
                  </a:lnTo>
                  <a:lnTo>
                    <a:pt x="535199" y="1175219"/>
                  </a:lnTo>
                  <a:lnTo>
                    <a:pt x="535199" y="1175219"/>
                  </a:lnTo>
                  <a:lnTo>
                    <a:pt x="625782" y="1390008"/>
                  </a:lnTo>
                  <a:lnTo>
                    <a:pt x="719032" y="16111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2"/>
            <p:cNvSpPr/>
            <p:nvPr/>
          </p:nvSpPr>
          <p:spPr>
            <a:xfrm>
              <a:off x="5780615" y="2628871"/>
              <a:ext cx="744866" cy="1699669"/>
            </a:xfrm>
            <a:custGeom>
              <a:avLst/>
              <a:gdLst/>
              <a:ahLst/>
              <a:cxnLst/>
              <a:rect l="l" t="t" r="r" b="b"/>
              <a:pathLst>
                <a:path w="744866" h="1699669" extrusionOk="0">
                  <a:moveTo>
                    <a:pt x="735097" y="1640314"/>
                  </a:moveTo>
                  <a:lnTo>
                    <a:pt x="744622" y="1662793"/>
                  </a:lnTo>
                  <a:lnTo>
                    <a:pt x="742717" y="1664317"/>
                  </a:lnTo>
                  <a:cubicBezTo>
                    <a:pt x="733858" y="1671746"/>
                    <a:pt x="725096" y="1679271"/>
                    <a:pt x="716523" y="1687081"/>
                  </a:cubicBezTo>
                  <a:cubicBezTo>
                    <a:pt x="711951" y="1691082"/>
                    <a:pt x="706998" y="1695178"/>
                    <a:pt x="702998" y="1699369"/>
                  </a:cubicBezTo>
                  <a:lnTo>
                    <a:pt x="698997" y="1689844"/>
                  </a:lnTo>
                  <a:lnTo>
                    <a:pt x="697759" y="1686796"/>
                  </a:lnTo>
                  <a:lnTo>
                    <a:pt x="671660" y="1624883"/>
                  </a:lnTo>
                  <a:lnTo>
                    <a:pt x="580982" y="1410380"/>
                  </a:lnTo>
                  <a:lnTo>
                    <a:pt x="580982" y="1410380"/>
                  </a:lnTo>
                  <a:lnTo>
                    <a:pt x="3291" y="40304"/>
                  </a:lnTo>
                  <a:lnTo>
                    <a:pt x="3291" y="40304"/>
                  </a:lnTo>
                  <a:cubicBezTo>
                    <a:pt x="2510" y="39161"/>
                    <a:pt x="1843" y="37951"/>
                    <a:pt x="1291" y="36685"/>
                  </a:cubicBezTo>
                  <a:lnTo>
                    <a:pt x="433" y="34303"/>
                  </a:lnTo>
                  <a:cubicBezTo>
                    <a:pt x="433" y="34303"/>
                    <a:pt x="433" y="33732"/>
                    <a:pt x="433" y="33541"/>
                  </a:cubicBezTo>
                  <a:cubicBezTo>
                    <a:pt x="433" y="33351"/>
                    <a:pt x="433" y="33541"/>
                    <a:pt x="433" y="32970"/>
                  </a:cubicBezTo>
                  <a:cubicBezTo>
                    <a:pt x="-767" y="27798"/>
                    <a:pt x="-367" y="22388"/>
                    <a:pt x="1577" y="17444"/>
                  </a:cubicBezTo>
                  <a:lnTo>
                    <a:pt x="2434" y="15634"/>
                  </a:lnTo>
                  <a:cubicBezTo>
                    <a:pt x="5348" y="9643"/>
                    <a:pt x="10273" y="4862"/>
                    <a:pt x="16340" y="2109"/>
                  </a:cubicBezTo>
                  <a:lnTo>
                    <a:pt x="17102" y="2109"/>
                  </a:lnTo>
                  <a:cubicBezTo>
                    <a:pt x="23103" y="-558"/>
                    <a:pt x="29847" y="-1025"/>
                    <a:pt x="36152" y="775"/>
                  </a:cubicBezTo>
                  <a:lnTo>
                    <a:pt x="38153" y="1442"/>
                  </a:lnTo>
                  <a:cubicBezTo>
                    <a:pt x="40915" y="2471"/>
                    <a:pt x="43496" y="3947"/>
                    <a:pt x="45772" y="5824"/>
                  </a:cubicBezTo>
                  <a:lnTo>
                    <a:pt x="50249" y="16396"/>
                  </a:lnTo>
                  <a:lnTo>
                    <a:pt x="50249" y="16396"/>
                  </a:lnTo>
                  <a:lnTo>
                    <a:pt x="51202" y="18778"/>
                  </a:lnTo>
                  <a:lnTo>
                    <a:pt x="51773" y="20111"/>
                  </a:lnTo>
                  <a:lnTo>
                    <a:pt x="528976" y="1151681"/>
                  </a:lnTo>
                  <a:lnTo>
                    <a:pt x="530309" y="1154729"/>
                  </a:lnTo>
                  <a:lnTo>
                    <a:pt x="530309" y="1154729"/>
                  </a:lnTo>
                  <a:lnTo>
                    <a:pt x="717761" y="1599356"/>
                  </a:lnTo>
                  <a:lnTo>
                    <a:pt x="717761" y="1599356"/>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33" name="Google Shape;433;p2"/>
          <p:cNvSpPr txBox="1">
            <a:spLocks noGrp="1"/>
          </p:cNvSpPr>
          <p:nvPr>
            <p:ph type="title"/>
          </p:nvPr>
        </p:nvSpPr>
        <p:spPr>
          <a:xfrm>
            <a:off x="6574750" y="2365000"/>
            <a:ext cx="5125800" cy="2915100"/>
          </a:xfrm>
          <a:prstGeom prst="rect">
            <a:avLst/>
          </a:prstGeom>
        </p:spPr>
        <p:txBody>
          <a:bodyPr spcFirstLastPara="1" wrap="square" lIns="121900" tIns="121900" rIns="121900" bIns="121900" anchor="ctr" anchorCtr="0">
            <a:noAutofit/>
          </a:bodyPr>
          <a:lstStyle>
            <a:lvl1pPr lvl="0" algn="ctr">
              <a:lnSpc>
                <a:spcPct val="80000"/>
              </a:lnSpc>
              <a:spcBef>
                <a:spcPts val="0"/>
              </a:spcBef>
              <a:spcAft>
                <a:spcPts val="0"/>
              </a:spcAft>
              <a:buClr>
                <a:schemeClr val="lt1"/>
              </a:buClr>
              <a:buSzPts val="9500"/>
              <a:buNone/>
              <a:defRPr sz="9500">
                <a:solidFill>
                  <a:schemeClr val="lt1"/>
                </a:solidFill>
              </a:defRPr>
            </a:lvl1pPr>
            <a:lvl2pPr lvl="1" algn="ctr">
              <a:spcBef>
                <a:spcPts val="0"/>
              </a:spcBef>
              <a:spcAft>
                <a:spcPts val="0"/>
              </a:spcAft>
              <a:buClr>
                <a:schemeClr val="lt1"/>
              </a:buClr>
              <a:buSzPts val="9500"/>
              <a:buNone/>
              <a:defRPr sz="9500">
                <a:solidFill>
                  <a:schemeClr val="lt1"/>
                </a:solidFill>
              </a:defRPr>
            </a:lvl2pPr>
            <a:lvl3pPr lvl="2" algn="ctr">
              <a:spcBef>
                <a:spcPts val="0"/>
              </a:spcBef>
              <a:spcAft>
                <a:spcPts val="0"/>
              </a:spcAft>
              <a:buClr>
                <a:schemeClr val="lt1"/>
              </a:buClr>
              <a:buSzPts val="9500"/>
              <a:buNone/>
              <a:defRPr sz="9500">
                <a:solidFill>
                  <a:schemeClr val="lt1"/>
                </a:solidFill>
              </a:defRPr>
            </a:lvl3pPr>
            <a:lvl4pPr lvl="3" algn="ctr">
              <a:spcBef>
                <a:spcPts val="0"/>
              </a:spcBef>
              <a:spcAft>
                <a:spcPts val="0"/>
              </a:spcAft>
              <a:buClr>
                <a:schemeClr val="lt1"/>
              </a:buClr>
              <a:buSzPts val="9500"/>
              <a:buNone/>
              <a:defRPr sz="9500">
                <a:solidFill>
                  <a:schemeClr val="lt1"/>
                </a:solidFill>
              </a:defRPr>
            </a:lvl4pPr>
            <a:lvl5pPr lvl="4" algn="ctr">
              <a:spcBef>
                <a:spcPts val="0"/>
              </a:spcBef>
              <a:spcAft>
                <a:spcPts val="0"/>
              </a:spcAft>
              <a:buClr>
                <a:schemeClr val="lt1"/>
              </a:buClr>
              <a:buSzPts val="9500"/>
              <a:buNone/>
              <a:defRPr sz="9500">
                <a:solidFill>
                  <a:schemeClr val="lt1"/>
                </a:solidFill>
              </a:defRPr>
            </a:lvl5pPr>
            <a:lvl6pPr lvl="5" algn="ctr">
              <a:spcBef>
                <a:spcPts val="0"/>
              </a:spcBef>
              <a:spcAft>
                <a:spcPts val="0"/>
              </a:spcAft>
              <a:buClr>
                <a:schemeClr val="lt1"/>
              </a:buClr>
              <a:buSzPts val="9500"/>
              <a:buNone/>
              <a:defRPr sz="9500">
                <a:solidFill>
                  <a:schemeClr val="lt1"/>
                </a:solidFill>
              </a:defRPr>
            </a:lvl6pPr>
            <a:lvl7pPr lvl="6" algn="ctr">
              <a:spcBef>
                <a:spcPts val="0"/>
              </a:spcBef>
              <a:spcAft>
                <a:spcPts val="0"/>
              </a:spcAft>
              <a:buClr>
                <a:schemeClr val="lt1"/>
              </a:buClr>
              <a:buSzPts val="9500"/>
              <a:buNone/>
              <a:defRPr sz="9500">
                <a:solidFill>
                  <a:schemeClr val="lt1"/>
                </a:solidFill>
              </a:defRPr>
            </a:lvl7pPr>
            <a:lvl8pPr lvl="7" algn="ctr">
              <a:spcBef>
                <a:spcPts val="0"/>
              </a:spcBef>
              <a:spcAft>
                <a:spcPts val="0"/>
              </a:spcAft>
              <a:buClr>
                <a:schemeClr val="lt1"/>
              </a:buClr>
              <a:buSzPts val="9500"/>
              <a:buNone/>
              <a:defRPr sz="9500">
                <a:solidFill>
                  <a:schemeClr val="lt1"/>
                </a:solidFill>
              </a:defRPr>
            </a:lvl8pPr>
            <a:lvl9pPr lvl="8" algn="ctr">
              <a:spcBef>
                <a:spcPts val="0"/>
              </a:spcBef>
              <a:spcAft>
                <a:spcPts val="0"/>
              </a:spcAft>
              <a:buClr>
                <a:schemeClr val="lt1"/>
              </a:buClr>
              <a:buSzPts val="9500"/>
              <a:buNone/>
              <a:defRPr sz="9500">
                <a:solidFill>
                  <a:schemeClr val="lt1"/>
                </a:solidFill>
              </a:defRPr>
            </a:lvl9pPr>
          </a:lstStyle>
          <a:p>
            <a:endParaRPr/>
          </a:p>
        </p:txBody>
      </p:sp>
      <p:grpSp>
        <p:nvGrpSpPr>
          <p:cNvPr id="434" name="Google Shape;434;p2"/>
          <p:cNvGrpSpPr/>
          <p:nvPr/>
        </p:nvGrpSpPr>
        <p:grpSpPr>
          <a:xfrm rot="-6361815">
            <a:off x="5691625" y="1853549"/>
            <a:ext cx="1039933" cy="475361"/>
            <a:chOff x="5538486" y="3176626"/>
            <a:chExt cx="1110058" cy="507416"/>
          </a:xfrm>
        </p:grpSpPr>
        <p:sp>
          <p:nvSpPr>
            <p:cNvPr id="435" name="Google Shape;435;p2"/>
            <p:cNvSpPr/>
            <p:nvPr/>
          </p:nvSpPr>
          <p:spPr>
            <a:xfrm>
              <a:off x="6498811" y="3297364"/>
              <a:ext cx="149542" cy="93535"/>
            </a:xfrm>
            <a:custGeom>
              <a:avLst/>
              <a:gdLst/>
              <a:ahLst/>
              <a:cxnLst/>
              <a:rect l="l" t="t" r="r" b="b"/>
              <a:pathLst>
                <a:path w="149542" h="93535" extrusionOk="0">
                  <a:moveTo>
                    <a:pt x="15240" y="93536"/>
                  </a:moveTo>
                  <a:lnTo>
                    <a:pt x="149542" y="67723"/>
                  </a:lnTo>
                  <a:lnTo>
                    <a:pt x="82867" y="0"/>
                  </a:lnTo>
                  <a:lnTo>
                    <a:pt x="0" y="15907"/>
                  </a:lnTo>
                  <a:lnTo>
                    <a:pt x="15240" y="93536"/>
                  </a:lnTo>
                  <a:lnTo>
                    <a:pt x="15240" y="93536"/>
                  </a:lnTo>
                  <a:close/>
                </a:path>
              </a:pathLst>
            </a:custGeom>
            <a:solidFill>
              <a:srgbClr val="EA55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2"/>
            <p:cNvSpPr/>
            <p:nvPr/>
          </p:nvSpPr>
          <p:spPr>
            <a:xfrm>
              <a:off x="6416230" y="3269074"/>
              <a:ext cx="121729" cy="175260"/>
            </a:xfrm>
            <a:custGeom>
              <a:avLst/>
              <a:gdLst/>
              <a:ahLst/>
              <a:cxnLst/>
              <a:rect l="l" t="t" r="r" b="b"/>
              <a:pathLst>
                <a:path w="121729" h="175260" extrusionOk="0">
                  <a:moveTo>
                    <a:pt x="121729" y="157639"/>
                  </a:moveTo>
                  <a:lnTo>
                    <a:pt x="30480" y="175260"/>
                  </a:lnTo>
                  <a:lnTo>
                    <a:pt x="0" y="17621"/>
                  </a:lnTo>
                  <a:lnTo>
                    <a:pt x="91249" y="0"/>
                  </a:lnTo>
                  <a:lnTo>
                    <a:pt x="121729" y="157639"/>
                  </a:lnTo>
                  <a:lnTo>
                    <a:pt x="121729" y="15763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
            <p:cNvSpPr/>
            <p:nvPr/>
          </p:nvSpPr>
          <p:spPr>
            <a:xfrm>
              <a:off x="6525481" y="3335940"/>
              <a:ext cx="123063" cy="55816"/>
            </a:xfrm>
            <a:custGeom>
              <a:avLst/>
              <a:gdLst/>
              <a:ahLst/>
              <a:cxnLst/>
              <a:rect l="l" t="t" r="r" b="b"/>
              <a:pathLst>
                <a:path w="123063" h="55816" extrusionOk="0">
                  <a:moveTo>
                    <a:pt x="0" y="20479"/>
                  </a:moveTo>
                  <a:lnTo>
                    <a:pt x="93631" y="0"/>
                  </a:lnTo>
                  <a:lnTo>
                    <a:pt x="123063" y="30194"/>
                  </a:lnTo>
                  <a:lnTo>
                    <a:pt x="5906" y="55817"/>
                  </a:lnTo>
                  <a:lnTo>
                    <a:pt x="0" y="20479"/>
                  </a:lnTo>
                  <a:lnTo>
                    <a:pt x="0" y="2047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
            <p:cNvSpPr/>
            <p:nvPr/>
          </p:nvSpPr>
          <p:spPr>
            <a:xfrm>
              <a:off x="6441376" y="3365753"/>
              <a:ext cx="97059" cy="79343"/>
            </a:xfrm>
            <a:custGeom>
              <a:avLst/>
              <a:gdLst/>
              <a:ahLst/>
              <a:cxnLst/>
              <a:rect l="l" t="t" r="r" b="b"/>
              <a:pathLst>
                <a:path w="97059" h="79343" extrusionOk="0">
                  <a:moveTo>
                    <a:pt x="97060" y="56578"/>
                  </a:moveTo>
                  <a:lnTo>
                    <a:pt x="7429" y="79343"/>
                  </a:lnTo>
                  <a:lnTo>
                    <a:pt x="0" y="22765"/>
                  </a:lnTo>
                  <a:lnTo>
                    <a:pt x="89630" y="0"/>
                  </a:lnTo>
                  <a:lnTo>
                    <a:pt x="97060" y="56578"/>
                  </a:lnTo>
                  <a:lnTo>
                    <a:pt x="97060" y="565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
            <p:cNvSpPr/>
            <p:nvPr/>
          </p:nvSpPr>
          <p:spPr>
            <a:xfrm>
              <a:off x="6299834" y="3219925"/>
              <a:ext cx="189452" cy="334803"/>
            </a:xfrm>
            <a:custGeom>
              <a:avLst/>
              <a:gdLst/>
              <a:ahLst/>
              <a:cxnLst/>
              <a:rect l="l" t="t" r="r" b="b"/>
              <a:pathLst>
                <a:path w="189452" h="334803" extrusionOk="0">
                  <a:moveTo>
                    <a:pt x="64770" y="334804"/>
                  </a:moveTo>
                  <a:lnTo>
                    <a:pt x="189452" y="267653"/>
                  </a:lnTo>
                  <a:lnTo>
                    <a:pt x="141161" y="18097"/>
                  </a:lnTo>
                  <a:lnTo>
                    <a:pt x="0" y="0"/>
                  </a:lnTo>
                  <a:lnTo>
                    <a:pt x="64770" y="334804"/>
                  </a:lnTo>
                  <a:lnTo>
                    <a:pt x="64770" y="33480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
            <p:cNvSpPr/>
            <p:nvPr/>
          </p:nvSpPr>
          <p:spPr>
            <a:xfrm>
              <a:off x="5540981" y="3176626"/>
              <a:ext cx="827695" cy="497304"/>
            </a:xfrm>
            <a:custGeom>
              <a:avLst/>
              <a:gdLst/>
              <a:ahLst/>
              <a:cxnLst/>
              <a:rect l="l" t="t" r="r" b="b"/>
              <a:pathLst>
                <a:path w="827695" h="497304" extrusionOk="0">
                  <a:moveTo>
                    <a:pt x="517142" y="58069"/>
                  </a:moveTo>
                  <a:lnTo>
                    <a:pt x="719072" y="348"/>
                  </a:lnTo>
                  <a:cubicBezTo>
                    <a:pt x="735435" y="-2738"/>
                    <a:pt x="751247" y="7920"/>
                    <a:pt x="754505" y="24255"/>
                  </a:cubicBezTo>
                  <a:lnTo>
                    <a:pt x="826514" y="396302"/>
                  </a:lnTo>
                  <a:cubicBezTo>
                    <a:pt x="829657" y="412656"/>
                    <a:pt x="818961" y="428468"/>
                    <a:pt x="802606" y="431640"/>
                  </a:cubicBezTo>
                  <a:lnTo>
                    <a:pt x="182624" y="496219"/>
                  </a:lnTo>
                  <a:cubicBezTo>
                    <a:pt x="97089" y="505115"/>
                    <a:pt x="18908" y="447261"/>
                    <a:pt x="2410" y="362869"/>
                  </a:cubicBezTo>
                  <a:lnTo>
                    <a:pt x="2410" y="362869"/>
                  </a:lnTo>
                  <a:cubicBezTo>
                    <a:pt x="-13935" y="278382"/>
                    <a:pt x="37015" y="195420"/>
                    <a:pt x="119758" y="171798"/>
                  </a:cubicBezTo>
                  <a:lnTo>
                    <a:pt x="441703" y="79691"/>
                  </a:lnTo>
                </a:path>
              </a:pathLst>
            </a:custGeom>
            <a:solidFill>
              <a:srgbClr val="F05D7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
            <p:cNvSpPr/>
            <p:nvPr/>
          </p:nvSpPr>
          <p:spPr>
            <a:xfrm>
              <a:off x="5675983" y="3369713"/>
              <a:ext cx="516086" cy="188182"/>
            </a:xfrm>
            <a:custGeom>
              <a:avLst/>
              <a:gdLst/>
              <a:ahLst/>
              <a:cxnLst/>
              <a:rect l="l" t="t" r="r" b="b"/>
              <a:pathLst>
                <a:path w="516086" h="188182" extrusionOk="0">
                  <a:moveTo>
                    <a:pt x="514441" y="44338"/>
                  </a:moveTo>
                  <a:lnTo>
                    <a:pt x="514441" y="44338"/>
                  </a:lnTo>
                  <a:cubicBezTo>
                    <a:pt x="520204" y="74084"/>
                    <a:pt x="500754" y="102869"/>
                    <a:pt x="471007" y="108632"/>
                  </a:cubicBezTo>
                  <a:cubicBezTo>
                    <a:pt x="471007" y="108632"/>
                    <a:pt x="471007" y="108632"/>
                    <a:pt x="471007" y="108632"/>
                  </a:cubicBezTo>
                  <a:lnTo>
                    <a:pt x="64766" y="187022"/>
                  </a:lnTo>
                  <a:cubicBezTo>
                    <a:pt x="34991" y="192671"/>
                    <a:pt x="6235" y="173230"/>
                    <a:pt x="377" y="143493"/>
                  </a:cubicBezTo>
                  <a:lnTo>
                    <a:pt x="377" y="143493"/>
                  </a:lnTo>
                  <a:cubicBezTo>
                    <a:pt x="-5385" y="113746"/>
                    <a:pt x="14065" y="84962"/>
                    <a:pt x="43811" y="79199"/>
                  </a:cubicBezTo>
                  <a:cubicBezTo>
                    <a:pt x="43811" y="79199"/>
                    <a:pt x="43811" y="79199"/>
                    <a:pt x="43811" y="79199"/>
                  </a:cubicBezTo>
                  <a:lnTo>
                    <a:pt x="450053" y="808"/>
                  </a:lnTo>
                  <a:cubicBezTo>
                    <a:pt x="479847" y="-4897"/>
                    <a:pt x="508631" y="14572"/>
                    <a:pt x="514441" y="44338"/>
                  </a:cubicBezTo>
                  <a:close/>
                </a:path>
              </a:pathLst>
            </a:custGeom>
            <a:solidFill>
              <a:srgbClr val="EF3E6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2"/>
            <p:cNvSpPr/>
            <p:nvPr/>
          </p:nvSpPr>
          <p:spPr>
            <a:xfrm>
              <a:off x="6355555" y="3420141"/>
              <a:ext cx="137731" cy="133731"/>
            </a:xfrm>
            <a:custGeom>
              <a:avLst/>
              <a:gdLst/>
              <a:ahLst/>
              <a:cxnLst/>
              <a:rect l="l" t="t" r="r" b="b"/>
              <a:pathLst>
                <a:path w="137731" h="133731" extrusionOk="0">
                  <a:moveTo>
                    <a:pt x="124968" y="0"/>
                  </a:moveTo>
                  <a:lnTo>
                    <a:pt x="137731" y="66389"/>
                  </a:lnTo>
                  <a:lnTo>
                    <a:pt x="12859" y="133731"/>
                  </a:lnTo>
                  <a:lnTo>
                    <a:pt x="0" y="67342"/>
                  </a:lnTo>
                  <a:lnTo>
                    <a:pt x="124968" y="0"/>
                  </a:lnTo>
                  <a:lnTo>
                    <a:pt x="124968"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2"/>
            <p:cNvSpPr/>
            <p:nvPr/>
          </p:nvSpPr>
          <p:spPr>
            <a:xfrm>
              <a:off x="5538486" y="3499960"/>
              <a:ext cx="827886" cy="184082"/>
            </a:xfrm>
            <a:custGeom>
              <a:avLst/>
              <a:gdLst/>
              <a:ahLst/>
              <a:cxnLst/>
              <a:rect l="l" t="t" r="r" b="b"/>
              <a:pathLst>
                <a:path w="827886" h="184082" extrusionOk="0">
                  <a:moveTo>
                    <a:pt x="-238" y="6960"/>
                  </a:moveTo>
                  <a:cubicBezTo>
                    <a:pt x="30080" y="70139"/>
                    <a:pt x="96860" y="107401"/>
                    <a:pt x="166545" y="100019"/>
                  </a:cubicBezTo>
                  <a:lnTo>
                    <a:pt x="786718" y="35154"/>
                  </a:lnTo>
                  <a:cubicBezTo>
                    <a:pt x="803043" y="32039"/>
                    <a:pt x="813759" y="16284"/>
                    <a:pt x="810654" y="-51"/>
                  </a:cubicBezTo>
                  <a:cubicBezTo>
                    <a:pt x="810645" y="-89"/>
                    <a:pt x="810635" y="-137"/>
                    <a:pt x="810625" y="-184"/>
                  </a:cubicBezTo>
                  <a:lnTo>
                    <a:pt x="826723" y="82779"/>
                  </a:lnTo>
                  <a:cubicBezTo>
                    <a:pt x="829808" y="99181"/>
                    <a:pt x="819093" y="114992"/>
                    <a:pt x="802719" y="118212"/>
                  </a:cubicBezTo>
                  <a:lnTo>
                    <a:pt x="182547" y="182982"/>
                  </a:lnTo>
                  <a:cubicBezTo>
                    <a:pt x="97012" y="191964"/>
                    <a:pt x="18803" y="134061"/>
                    <a:pt x="2429" y="49632"/>
                  </a:cubicBezTo>
                  <a:cubicBezTo>
                    <a:pt x="-343" y="35649"/>
                    <a:pt x="-1238" y="21371"/>
                    <a:pt x="-238" y="715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2"/>
            <p:cNvSpPr/>
            <p:nvPr/>
          </p:nvSpPr>
          <p:spPr>
            <a:xfrm>
              <a:off x="5679007" y="3405568"/>
              <a:ext cx="515235" cy="153861"/>
            </a:xfrm>
            <a:custGeom>
              <a:avLst/>
              <a:gdLst/>
              <a:ahLst/>
              <a:cxnLst/>
              <a:rect l="l" t="t" r="r" b="b"/>
              <a:pathLst>
                <a:path w="515235" h="153861" extrusionOk="0">
                  <a:moveTo>
                    <a:pt x="499797" y="-184"/>
                  </a:moveTo>
                  <a:cubicBezTo>
                    <a:pt x="507141" y="5045"/>
                    <a:pt x="512218" y="12884"/>
                    <a:pt x="513989" y="21723"/>
                  </a:cubicBezTo>
                  <a:cubicBezTo>
                    <a:pt x="518466" y="44679"/>
                    <a:pt x="497892" y="68110"/>
                    <a:pt x="468269" y="73825"/>
                  </a:cubicBezTo>
                  <a:lnTo>
                    <a:pt x="61838" y="152406"/>
                  </a:lnTo>
                  <a:cubicBezTo>
                    <a:pt x="32214" y="158121"/>
                    <a:pt x="4688" y="144024"/>
                    <a:pt x="-75" y="121069"/>
                  </a:cubicBezTo>
                  <a:cubicBezTo>
                    <a:pt x="-1656" y="112201"/>
                    <a:pt x="144" y="103057"/>
                    <a:pt x="4973" y="95447"/>
                  </a:cubicBezTo>
                  <a:cubicBezTo>
                    <a:pt x="18841" y="105096"/>
                    <a:pt x="36092" y="108544"/>
                    <a:pt x="52598" y="104972"/>
                  </a:cubicBezTo>
                  <a:lnTo>
                    <a:pt x="459316" y="26295"/>
                  </a:lnTo>
                  <a:cubicBezTo>
                    <a:pt x="476004" y="23533"/>
                    <a:pt x="490777" y="13941"/>
                    <a:pt x="500083" y="-18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5" name="Google Shape;445;p2"/>
          <p:cNvGrpSpPr/>
          <p:nvPr/>
        </p:nvGrpSpPr>
        <p:grpSpPr>
          <a:xfrm>
            <a:off x="3627235" y="1651575"/>
            <a:ext cx="2198212" cy="2328724"/>
            <a:chOff x="4924424" y="2185987"/>
            <a:chExt cx="2346511" cy="2485828"/>
          </a:xfrm>
        </p:grpSpPr>
        <p:sp>
          <p:nvSpPr>
            <p:cNvPr id="446" name="Google Shape;446;p2"/>
            <p:cNvSpPr/>
            <p:nvPr/>
          </p:nvSpPr>
          <p:spPr>
            <a:xfrm>
              <a:off x="4924424" y="2187130"/>
              <a:ext cx="2346511" cy="2484685"/>
            </a:xfrm>
            <a:custGeom>
              <a:avLst/>
              <a:gdLst/>
              <a:ahLst/>
              <a:cxnLst/>
              <a:rect l="l" t="t" r="r" b="b"/>
              <a:pathLst>
                <a:path w="2346511" h="2484685" extrusionOk="0">
                  <a:moveTo>
                    <a:pt x="1076197" y="-182"/>
                  </a:moveTo>
                  <a:lnTo>
                    <a:pt x="2307589" y="786773"/>
                  </a:lnTo>
                  <a:cubicBezTo>
                    <a:pt x="2346432" y="811672"/>
                    <a:pt x="2357776" y="863335"/>
                    <a:pt x="2332926" y="902216"/>
                  </a:cubicBezTo>
                  <a:lnTo>
                    <a:pt x="1346230" y="2445933"/>
                  </a:lnTo>
                  <a:cubicBezTo>
                    <a:pt x="1321399" y="2484804"/>
                    <a:pt x="1269754" y="2496187"/>
                    <a:pt x="1230883" y="2471365"/>
                  </a:cubicBezTo>
                  <a:lnTo>
                    <a:pt x="-414" y="1684314"/>
                  </a:lnTo>
                  <a:lnTo>
                    <a:pt x="1075911" y="-18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a:off x="4928330" y="2185987"/>
              <a:ext cx="1235201" cy="1784223"/>
            </a:xfrm>
            <a:custGeom>
              <a:avLst/>
              <a:gdLst/>
              <a:ahLst/>
              <a:cxnLst/>
              <a:rect l="l" t="t" r="r" b="b"/>
              <a:pathLst>
                <a:path w="1235201" h="1784223" extrusionOk="0">
                  <a:moveTo>
                    <a:pt x="1074992" y="0"/>
                  </a:moveTo>
                  <a:lnTo>
                    <a:pt x="1235202" y="102489"/>
                  </a:lnTo>
                  <a:lnTo>
                    <a:pt x="160306" y="1784223"/>
                  </a:lnTo>
                  <a:lnTo>
                    <a:pt x="0" y="1681734"/>
                  </a:lnTo>
                  <a:lnTo>
                    <a:pt x="1074992" y="0"/>
                  </a:lnTo>
                  <a:lnTo>
                    <a:pt x="1074992" y="0"/>
                  </a:lnTo>
                  <a:close/>
                </a:path>
              </a:pathLst>
            </a:custGeom>
            <a:solidFill>
              <a:srgbClr val="D8D9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2"/>
            <p:cNvSpPr/>
            <p:nvPr/>
          </p:nvSpPr>
          <p:spPr>
            <a:xfrm>
              <a:off x="4924520" y="2187510"/>
              <a:ext cx="1107852" cy="1702784"/>
            </a:xfrm>
            <a:custGeom>
              <a:avLst/>
              <a:gdLst/>
              <a:ahLst/>
              <a:cxnLst/>
              <a:rect l="l" t="t" r="r" b="b"/>
              <a:pathLst>
                <a:path w="1107852" h="1702784" extrusionOk="0">
                  <a:moveTo>
                    <a:pt x="1074896" y="0"/>
                  </a:moveTo>
                  <a:lnTo>
                    <a:pt x="1107853" y="21050"/>
                  </a:lnTo>
                  <a:lnTo>
                    <a:pt x="32957" y="1702784"/>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a:off x="4957762" y="2208656"/>
              <a:ext cx="1087088" cy="1689639"/>
            </a:xfrm>
            <a:custGeom>
              <a:avLst/>
              <a:gdLst/>
              <a:ahLst/>
              <a:cxnLst/>
              <a:rect l="l" t="t" r="r" b="b"/>
              <a:pathLst>
                <a:path w="1087088" h="1689639" extrusionOk="0">
                  <a:moveTo>
                    <a:pt x="1074896" y="0"/>
                  </a:moveTo>
                  <a:lnTo>
                    <a:pt x="1087088" y="7906"/>
                  </a:lnTo>
                  <a:lnTo>
                    <a:pt x="12192" y="1689640"/>
                  </a:lnTo>
                  <a:lnTo>
                    <a:pt x="0" y="1681829"/>
                  </a:lnTo>
                  <a:lnTo>
                    <a:pt x="1074896" y="0"/>
                  </a:lnTo>
                  <a:lnTo>
                    <a:pt x="1074896" y="0"/>
                  </a:lnTo>
                  <a:close/>
                </a:path>
              </a:pathLst>
            </a:custGeom>
            <a:solidFill>
              <a:srgbClr val="000000">
                <a:alpha val="258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4962810" y="2211990"/>
              <a:ext cx="1087183" cy="1689544"/>
            </a:xfrm>
            <a:custGeom>
              <a:avLst/>
              <a:gdLst/>
              <a:ahLst/>
              <a:cxnLst/>
              <a:rect l="l" t="t" r="r" b="b"/>
              <a:pathLst>
                <a:path w="1087183" h="1689544" extrusionOk="0">
                  <a:moveTo>
                    <a:pt x="1074896" y="0"/>
                  </a:moveTo>
                  <a:lnTo>
                    <a:pt x="1087184" y="7810"/>
                  </a:lnTo>
                  <a:lnTo>
                    <a:pt x="12287" y="1689545"/>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rot="1952229">
              <a:off x="6066496" y="2839856"/>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rot="1952229">
              <a:off x="5993525" y="2954047"/>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rot="1952229">
              <a:off x="5922555" y="3065061"/>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2"/>
            <p:cNvSpPr/>
            <p:nvPr/>
          </p:nvSpPr>
          <p:spPr>
            <a:xfrm rot="1952229">
              <a:off x="5881909" y="4171354"/>
              <a:ext cx="466614" cy="61777"/>
            </a:xfrm>
            <a:custGeom>
              <a:avLst/>
              <a:gdLst/>
              <a:ahLst/>
              <a:cxnLst/>
              <a:rect l="l" t="t" r="r" b="b"/>
              <a:pathLst>
                <a:path w="466915" h="61817" extrusionOk="0">
                  <a:moveTo>
                    <a:pt x="-414" y="-182"/>
                  </a:moveTo>
                  <a:lnTo>
                    <a:pt x="466502" y="-182"/>
                  </a:lnTo>
                  <a:lnTo>
                    <a:pt x="466502"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2"/>
            <p:cNvSpPr/>
            <p:nvPr/>
          </p:nvSpPr>
          <p:spPr>
            <a:xfrm rot="1952229">
              <a:off x="5810983" y="4282449"/>
              <a:ext cx="466614" cy="61777"/>
            </a:xfrm>
            <a:custGeom>
              <a:avLst/>
              <a:gdLst/>
              <a:ahLst/>
              <a:cxnLst/>
              <a:rect l="l" t="t" r="r" b="b"/>
              <a:pathLst>
                <a:path w="466915" h="61817" extrusionOk="0">
                  <a:moveTo>
                    <a:pt x="-414" y="-182"/>
                  </a:moveTo>
                  <a:lnTo>
                    <a:pt x="466501" y="-182"/>
                  </a:lnTo>
                  <a:lnTo>
                    <a:pt x="466501"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6" name="Google Shape;456;p2"/>
          <p:cNvGrpSpPr/>
          <p:nvPr/>
        </p:nvGrpSpPr>
        <p:grpSpPr>
          <a:xfrm>
            <a:off x="3378110" y="3153783"/>
            <a:ext cx="991106" cy="1097236"/>
            <a:chOff x="5567361" y="2843527"/>
            <a:chExt cx="1057970" cy="1171259"/>
          </a:xfrm>
        </p:grpSpPr>
        <p:sp>
          <p:nvSpPr>
            <p:cNvPr id="457" name="Google Shape;457;p2"/>
            <p:cNvSpPr/>
            <p:nvPr/>
          </p:nvSpPr>
          <p:spPr>
            <a:xfrm>
              <a:off x="5567361" y="2886455"/>
              <a:ext cx="1057846" cy="1128331"/>
            </a:xfrm>
            <a:custGeom>
              <a:avLst/>
              <a:gdLst/>
              <a:ahLst/>
              <a:cxnLst/>
              <a:rect l="l" t="t" r="r" b="b"/>
              <a:pathLst>
                <a:path w="1057846" h="1128331" extrusionOk="0">
                  <a:moveTo>
                    <a:pt x="1057469" y="182705"/>
                  </a:moveTo>
                  <a:lnTo>
                    <a:pt x="987746" y="504079"/>
                  </a:lnTo>
                  <a:lnTo>
                    <a:pt x="852395" y="1127966"/>
                  </a:lnTo>
                  <a:cubicBezTo>
                    <a:pt x="686899" y="1019477"/>
                    <a:pt x="493255" y="961831"/>
                    <a:pt x="295374" y="962136"/>
                  </a:cubicBezTo>
                  <a:lnTo>
                    <a:pt x="213077" y="962136"/>
                  </a:lnTo>
                  <a:cubicBezTo>
                    <a:pt x="156652" y="962117"/>
                    <a:pt x="100330" y="966765"/>
                    <a:pt x="44676" y="976043"/>
                  </a:cubicBezTo>
                  <a:cubicBezTo>
                    <a:pt x="29626" y="978519"/>
                    <a:pt x="14577" y="981377"/>
                    <a:pt x="-378" y="984520"/>
                  </a:cubicBezTo>
                  <a:lnTo>
                    <a:pt x="143545" y="321008"/>
                  </a:lnTo>
                  <a:lnTo>
                    <a:pt x="213268" y="-365"/>
                  </a:lnTo>
                  <a:lnTo>
                    <a:pt x="254607" y="8588"/>
                  </a:lnTo>
                  <a:lnTo>
                    <a:pt x="318424" y="22399"/>
                  </a:lnTo>
                  <a:lnTo>
                    <a:pt x="338522" y="26781"/>
                  </a:lnTo>
                  <a:lnTo>
                    <a:pt x="369859" y="33544"/>
                  </a:lnTo>
                  <a:lnTo>
                    <a:pt x="389861" y="37925"/>
                  </a:lnTo>
                  <a:lnTo>
                    <a:pt x="447583" y="50498"/>
                  </a:lnTo>
                  <a:lnTo>
                    <a:pt x="467681" y="54785"/>
                  </a:lnTo>
                  <a:lnTo>
                    <a:pt x="499018" y="61547"/>
                  </a:lnTo>
                  <a:lnTo>
                    <a:pt x="519116" y="65929"/>
                  </a:lnTo>
                  <a:lnTo>
                    <a:pt x="576837" y="78502"/>
                  </a:lnTo>
                  <a:lnTo>
                    <a:pt x="596840" y="82788"/>
                  </a:lnTo>
                  <a:lnTo>
                    <a:pt x="596840" y="82788"/>
                  </a:lnTo>
                  <a:lnTo>
                    <a:pt x="628177" y="89646"/>
                  </a:lnTo>
                  <a:lnTo>
                    <a:pt x="648275" y="94028"/>
                  </a:lnTo>
                  <a:lnTo>
                    <a:pt x="705996" y="106505"/>
                  </a:lnTo>
                  <a:lnTo>
                    <a:pt x="725999" y="110791"/>
                  </a:lnTo>
                  <a:lnTo>
                    <a:pt x="757431" y="117649"/>
                  </a:lnTo>
                  <a:lnTo>
                    <a:pt x="777434" y="122031"/>
                  </a:lnTo>
                  <a:lnTo>
                    <a:pt x="835155" y="134509"/>
                  </a:lnTo>
                  <a:lnTo>
                    <a:pt x="855158" y="138795"/>
                  </a:lnTo>
                  <a:lnTo>
                    <a:pt x="886590" y="145653"/>
                  </a:lnTo>
                  <a:lnTo>
                    <a:pt x="906593" y="150035"/>
                  </a:lnTo>
                  <a:lnTo>
                    <a:pt x="964314" y="162512"/>
                  </a:lnTo>
                  <a:lnTo>
                    <a:pt x="984317" y="166894"/>
                  </a:lnTo>
                  <a:lnTo>
                    <a:pt x="1015749" y="173657"/>
                  </a:lnTo>
                  <a:lnTo>
                    <a:pt x="1035752" y="17803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2"/>
            <p:cNvSpPr/>
            <p:nvPr/>
          </p:nvSpPr>
          <p:spPr>
            <a:xfrm rot="735886">
              <a:off x="5736138" y="2974525"/>
              <a:ext cx="864108" cy="329007"/>
            </a:xfrm>
            <a:custGeom>
              <a:avLst/>
              <a:gdLst/>
              <a:ahLst/>
              <a:cxnLst/>
              <a:rect l="l" t="t" r="r" b="b"/>
              <a:pathLst>
                <a:path w="863822" h="328898" extrusionOk="0">
                  <a:moveTo>
                    <a:pt x="-378" y="-365"/>
                  </a:moveTo>
                  <a:lnTo>
                    <a:pt x="863444" y="-365"/>
                  </a:lnTo>
                  <a:lnTo>
                    <a:pt x="863444" y="328533"/>
                  </a:lnTo>
                  <a:lnTo>
                    <a:pt x="-378" y="328533"/>
                  </a:lnTo>
                  <a:close/>
                </a:path>
              </a:pathLst>
            </a:custGeom>
            <a:solidFill>
              <a:srgbClr val="92E4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2"/>
            <p:cNvSpPr/>
            <p:nvPr/>
          </p:nvSpPr>
          <p:spPr>
            <a:xfrm>
              <a:off x="5567361" y="2886455"/>
              <a:ext cx="254984" cy="984884"/>
            </a:xfrm>
            <a:custGeom>
              <a:avLst/>
              <a:gdLst/>
              <a:ahLst/>
              <a:cxnLst/>
              <a:rect l="l" t="t" r="r" b="b"/>
              <a:pathLst>
                <a:path w="254984" h="984884" extrusionOk="0">
                  <a:moveTo>
                    <a:pt x="254607" y="8588"/>
                  </a:moveTo>
                  <a:lnTo>
                    <a:pt x="254607" y="8588"/>
                  </a:lnTo>
                  <a:lnTo>
                    <a:pt x="184884" y="329962"/>
                  </a:lnTo>
                  <a:lnTo>
                    <a:pt x="44676" y="976043"/>
                  </a:lnTo>
                  <a:cubicBezTo>
                    <a:pt x="29626" y="978519"/>
                    <a:pt x="14577" y="981377"/>
                    <a:pt x="-378" y="984520"/>
                  </a:cubicBezTo>
                  <a:lnTo>
                    <a:pt x="143545" y="321008"/>
                  </a:lnTo>
                  <a:lnTo>
                    <a:pt x="213268" y="-36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5854159" y="2938843"/>
              <a:ext cx="79057" cy="79057"/>
            </a:xfrm>
            <a:custGeom>
              <a:avLst/>
              <a:gdLst/>
              <a:ahLst/>
              <a:cxnLst/>
              <a:rect l="l" t="t" r="r" b="b"/>
              <a:pathLst>
                <a:path w="79057" h="79057" extrusionOk="0">
                  <a:moveTo>
                    <a:pt x="79058" y="39529"/>
                  </a:moveTo>
                  <a:cubicBezTo>
                    <a:pt x="79058" y="61360"/>
                    <a:pt x="61360" y="79058"/>
                    <a:pt x="39529" y="79058"/>
                  </a:cubicBezTo>
                  <a:cubicBezTo>
                    <a:pt x="17698" y="79058"/>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5983033" y="2966751"/>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2"/>
            <p:cNvSpPr/>
            <p:nvPr/>
          </p:nvSpPr>
          <p:spPr>
            <a:xfrm>
              <a:off x="6111906" y="2994754"/>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2"/>
            <p:cNvSpPr/>
            <p:nvPr/>
          </p:nvSpPr>
          <p:spPr>
            <a:xfrm>
              <a:off x="6240779" y="3022663"/>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2"/>
            <p:cNvSpPr/>
            <p:nvPr/>
          </p:nvSpPr>
          <p:spPr>
            <a:xfrm>
              <a:off x="6369652" y="3050666"/>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6498526" y="3078574"/>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2"/>
            <p:cNvSpPr/>
            <p:nvPr/>
          </p:nvSpPr>
          <p:spPr>
            <a:xfrm>
              <a:off x="6517700" y="2984021"/>
              <a:ext cx="94981" cy="173272"/>
            </a:xfrm>
            <a:custGeom>
              <a:avLst/>
              <a:gdLst/>
              <a:ahLst/>
              <a:cxnLst/>
              <a:rect l="l" t="t" r="r" b="b"/>
              <a:pathLst>
                <a:path w="94981" h="173272" extrusionOk="0">
                  <a:moveTo>
                    <a:pt x="65315" y="76758"/>
                  </a:moveTo>
                  <a:lnTo>
                    <a:pt x="72173" y="45325"/>
                  </a:lnTo>
                  <a:cubicBezTo>
                    <a:pt x="73059" y="41163"/>
                    <a:pt x="72278" y="36819"/>
                    <a:pt x="69982" y="33228"/>
                  </a:cubicBezTo>
                  <a:cubicBezTo>
                    <a:pt x="67639" y="29695"/>
                    <a:pt x="64020"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01"/>
                  </a:lnTo>
                  <a:cubicBezTo>
                    <a:pt x="60362" y="125764"/>
                    <a:pt x="61334" y="134565"/>
                    <a:pt x="59410" y="142957"/>
                  </a:cubicBezTo>
                  <a:cubicBezTo>
                    <a:pt x="56638" y="156092"/>
                    <a:pt x="47322" y="166874"/>
                    <a:pt x="34740" y="171532"/>
                  </a:cubicBezTo>
                  <a:cubicBezTo>
                    <a:pt x="33320" y="172103"/>
                    <a:pt x="31854" y="172551"/>
                    <a:pt x="30358" y="172865"/>
                  </a:cubicBezTo>
                  <a:cubicBezTo>
                    <a:pt x="29720" y="172922"/>
                    <a:pt x="29091" y="172922"/>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a:off x="6388483" y="2955446"/>
              <a:ext cx="95096" cy="173230"/>
            </a:xfrm>
            <a:custGeom>
              <a:avLst/>
              <a:gdLst/>
              <a:ahLst/>
              <a:cxnLst/>
              <a:rect l="l" t="t" r="r" b="b"/>
              <a:pathLst>
                <a:path w="95096" h="173230" extrusionOk="0">
                  <a:moveTo>
                    <a:pt x="65374" y="76758"/>
                  </a:moveTo>
                  <a:lnTo>
                    <a:pt x="72232" y="45325"/>
                  </a:lnTo>
                  <a:cubicBezTo>
                    <a:pt x="73089" y="41153"/>
                    <a:pt x="72270" y="36800"/>
                    <a:pt x="69946" y="33228"/>
                  </a:cubicBezTo>
                  <a:cubicBezTo>
                    <a:pt x="67698" y="29647"/>
                    <a:pt x="64088" y="27133"/>
                    <a:pt x="59945" y="26275"/>
                  </a:cubicBezTo>
                  <a:cubicBezTo>
                    <a:pt x="51315" y="24389"/>
                    <a:pt x="42790" y="29847"/>
                    <a:pt x="40895" y="38467"/>
                  </a:cubicBezTo>
                  <a:lnTo>
                    <a:pt x="21845" y="127431"/>
                  </a:lnTo>
                  <a:cubicBezTo>
                    <a:pt x="19978" y="136089"/>
                    <a:pt x="25474" y="144614"/>
                    <a:pt x="34132" y="146481"/>
                  </a:cubicBezTo>
                  <a:cubicBezTo>
                    <a:pt x="42790" y="148348"/>
                    <a:pt x="51315" y="142852"/>
                    <a:pt x="53182" y="134193"/>
                  </a:cubicBezTo>
                  <a:lnTo>
                    <a:pt x="56706" y="118001"/>
                  </a:lnTo>
                  <a:cubicBezTo>
                    <a:pt x="65869" y="137699"/>
                    <a:pt x="57316" y="161102"/>
                    <a:pt x="37618" y="170255"/>
                  </a:cubicBezTo>
                  <a:cubicBezTo>
                    <a:pt x="36694" y="170684"/>
                    <a:pt x="35751" y="171084"/>
                    <a:pt x="34799" y="171436"/>
                  </a:cubicBezTo>
                  <a:cubicBezTo>
                    <a:pt x="33379" y="172036"/>
                    <a:pt x="31913" y="172522"/>
                    <a:pt x="30417" y="172865"/>
                  </a:cubicBezTo>
                  <a:lnTo>
                    <a:pt x="28417" y="172865"/>
                  </a:lnTo>
                  <a:cubicBezTo>
                    <a:pt x="8748" y="168455"/>
                    <a:pt x="-3720" y="149062"/>
                    <a:pt x="413" y="129336"/>
                  </a:cubicBezTo>
                  <a:lnTo>
                    <a:pt x="22321" y="28466"/>
                  </a:lnTo>
                  <a:cubicBezTo>
                    <a:pt x="26645" y="8740"/>
                    <a:pt x="46105" y="-3786"/>
                    <a:pt x="65850" y="462"/>
                  </a:cubicBezTo>
                  <a:cubicBezTo>
                    <a:pt x="75337" y="2510"/>
                    <a:pt x="83605" y="8273"/>
                    <a:pt x="88805" y="16465"/>
                  </a:cubicBezTo>
                  <a:cubicBezTo>
                    <a:pt x="94149" y="24580"/>
                    <a:pt x="95978" y="34514"/>
                    <a:pt x="93854" y="43992"/>
                  </a:cubicBezTo>
                  <a:lnTo>
                    <a:pt x="85757"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a:off x="6259020" y="2927334"/>
              <a:ext cx="95089" cy="173337"/>
            </a:xfrm>
            <a:custGeom>
              <a:avLst/>
              <a:gdLst/>
              <a:ahLst/>
              <a:cxnLst/>
              <a:rect l="l" t="t" r="r" b="b"/>
              <a:pathLst>
                <a:path w="95089" h="173337" extrusionOk="0">
                  <a:moveTo>
                    <a:pt x="65678" y="77056"/>
                  </a:moveTo>
                  <a:lnTo>
                    <a:pt x="72440" y="45623"/>
                  </a:lnTo>
                  <a:cubicBezTo>
                    <a:pt x="73393" y="41461"/>
                    <a:pt x="72602" y="37089"/>
                    <a:pt x="70250" y="33527"/>
                  </a:cubicBezTo>
                  <a:cubicBezTo>
                    <a:pt x="65506" y="26069"/>
                    <a:pt x="55610" y="23878"/>
                    <a:pt x="48161" y="28621"/>
                  </a:cubicBezTo>
                  <a:cubicBezTo>
                    <a:pt x="44542" y="30917"/>
                    <a:pt x="41999" y="34574"/>
                    <a:pt x="41103" y="38765"/>
                  </a:cubicBezTo>
                  <a:lnTo>
                    <a:pt x="22053" y="127634"/>
                  </a:lnTo>
                  <a:cubicBezTo>
                    <a:pt x="20158" y="136292"/>
                    <a:pt x="25635" y="144836"/>
                    <a:pt x="34293" y="146731"/>
                  </a:cubicBezTo>
                  <a:cubicBezTo>
                    <a:pt x="42951" y="148627"/>
                    <a:pt x="51495" y="143150"/>
                    <a:pt x="53390" y="134492"/>
                  </a:cubicBezTo>
                  <a:lnTo>
                    <a:pt x="56915" y="118299"/>
                  </a:lnTo>
                  <a:cubicBezTo>
                    <a:pt x="65935" y="138063"/>
                    <a:pt x="57220" y="161400"/>
                    <a:pt x="37455" y="170420"/>
                  </a:cubicBezTo>
                  <a:cubicBezTo>
                    <a:pt x="36560" y="170830"/>
                    <a:pt x="35645" y="171201"/>
                    <a:pt x="34722" y="171544"/>
                  </a:cubicBezTo>
                  <a:cubicBezTo>
                    <a:pt x="33331" y="172115"/>
                    <a:pt x="31893" y="172601"/>
                    <a:pt x="30435" y="172973"/>
                  </a:cubicBezTo>
                  <a:lnTo>
                    <a:pt x="28435" y="172973"/>
                  </a:lnTo>
                  <a:cubicBezTo>
                    <a:pt x="8737" y="168601"/>
                    <a:pt x="-3760" y="149179"/>
                    <a:pt x="431" y="129443"/>
                  </a:cubicBezTo>
                  <a:lnTo>
                    <a:pt x="22339" y="28479"/>
                  </a:lnTo>
                  <a:cubicBezTo>
                    <a:pt x="26625" y="8724"/>
                    <a:pt x="46113" y="-3811"/>
                    <a:pt x="65868" y="475"/>
                  </a:cubicBezTo>
                  <a:cubicBezTo>
                    <a:pt x="85623" y="4761"/>
                    <a:pt x="98158" y="24250"/>
                    <a:pt x="93872" y="44004"/>
                  </a:cubicBezTo>
                  <a:lnTo>
                    <a:pt x="85775"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a:off x="6130033" y="2899712"/>
              <a:ext cx="95107" cy="173242"/>
            </a:xfrm>
            <a:custGeom>
              <a:avLst/>
              <a:gdLst/>
              <a:ahLst/>
              <a:cxnLst/>
              <a:rect l="l" t="t" r="r" b="b"/>
              <a:pathLst>
                <a:path w="95107" h="173242" extrusionOk="0">
                  <a:moveTo>
                    <a:pt x="65506" y="76675"/>
                  </a:moveTo>
                  <a:lnTo>
                    <a:pt x="72268" y="45242"/>
                  </a:lnTo>
                  <a:cubicBezTo>
                    <a:pt x="74145" y="36603"/>
                    <a:pt x="68668" y="28078"/>
                    <a:pt x="60038" y="26202"/>
                  </a:cubicBezTo>
                  <a:cubicBezTo>
                    <a:pt x="60019" y="26202"/>
                    <a:pt x="60000" y="26192"/>
                    <a:pt x="59981" y="26192"/>
                  </a:cubicBezTo>
                  <a:cubicBezTo>
                    <a:pt x="51332" y="24364"/>
                    <a:pt x="42836" y="29850"/>
                    <a:pt x="40931" y="38480"/>
                  </a:cubicBezTo>
                  <a:lnTo>
                    <a:pt x="21881" y="127348"/>
                  </a:lnTo>
                  <a:cubicBezTo>
                    <a:pt x="19985" y="135997"/>
                    <a:pt x="25462" y="144550"/>
                    <a:pt x="34121" y="146446"/>
                  </a:cubicBezTo>
                  <a:cubicBezTo>
                    <a:pt x="42779" y="148341"/>
                    <a:pt x="51323" y="142864"/>
                    <a:pt x="53218" y="134206"/>
                  </a:cubicBezTo>
                  <a:lnTo>
                    <a:pt x="56742" y="118014"/>
                  </a:lnTo>
                  <a:cubicBezTo>
                    <a:pt x="65886" y="137721"/>
                    <a:pt x="57324" y="161114"/>
                    <a:pt x="37607" y="170248"/>
                  </a:cubicBezTo>
                  <a:cubicBezTo>
                    <a:pt x="36673" y="170687"/>
                    <a:pt x="35711" y="171087"/>
                    <a:pt x="34740" y="171449"/>
                  </a:cubicBezTo>
                  <a:cubicBezTo>
                    <a:pt x="33311" y="172020"/>
                    <a:pt x="31854" y="172506"/>
                    <a:pt x="30358" y="172877"/>
                  </a:cubicBezTo>
                  <a:lnTo>
                    <a:pt x="28453" y="172877"/>
                  </a:lnTo>
                  <a:cubicBezTo>
                    <a:pt x="8727" y="168553"/>
                    <a:pt x="-3798" y="149094"/>
                    <a:pt x="450" y="129348"/>
                  </a:cubicBezTo>
                  <a:lnTo>
                    <a:pt x="22357" y="28478"/>
                  </a:lnTo>
                  <a:cubicBezTo>
                    <a:pt x="26643" y="8724"/>
                    <a:pt x="46132" y="-3811"/>
                    <a:pt x="65886" y="475"/>
                  </a:cubicBezTo>
                  <a:cubicBezTo>
                    <a:pt x="85641" y="4761"/>
                    <a:pt x="98176" y="24249"/>
                    <a:pt x="93890" y="44004"/>
                  </a:cubicBezTo>
                  <a:lnTo>
                    <a:pt x="85794"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2"/>
            <p:cNvSpPr/>
            <p:nvPr/>
          </p:nvSpPr>
          <p:spPr>
            <a:xfrm>
              <a:off x="6000951" y="2871613"/>
              <a:ext cx="95126" cy="173242"/>
            </a:xfrm>
            <a:custGeom>
              <a:avLst/>
              <a:gdLst/>
              <a:ahLst/>
              <a:cxnLst/>
              <a:rect l="l" t="t" r="r" b="b"/>
              <a:pathLst>
                <a:path w="95126" h="173242" extrusionOk="0">
                  <a:moveTo>
                    <a:pt x="65333" y="76770"/>
                  </a:moveTo>
                  <a:lnTo>
                    <a:pt x="72191" y="45243"/>
                  </a:lnTo>
                  <a:cubicBezTo>
                    <a:pt x="74058" y="36594"/>
                    <a:pt x="68562" y="28059"/>
                    <a:pt x="59904" y="26193"/>
                  </a:cubicBezTo>
                  <a:cubicBezTo>
                    <a:pt x="51246" y="24326"/>
                    <a:pt x="42721" y="29831"/>
                    <a:pt x="40854" y="38480"/>
                  </a:cubicBezTo>
                  <a:lnTo>
                    <a:pt x="21804" y="127348"/>
                  </a:lnTo>
                  <a:cubicBezTo>
                    <a:pt x="20385" y="136121"/>
                    <a:pt x="26348" y="144388"/>
                    <a:pt x="35120" y="145808"/>
                  </a:cubicBezTo>
                  <a:cubicBezTo>
                    <a:pt x="43264" y="147132"/>
                    <a:pt x="51084" y="142074"/>
                    <a:pt x="53237" y="134111"/>
                  </a:cubicBezTo>
                  <a:lnTo>
                    <a:pt x="56666" y="118014"/>
                  </a:lnTo>
                  <a:cubicBezTo>
                    <a:pt x="60390" y="125738"/>
                    <a:pt x="61400" y="134501"/>
                    <a:pt x="59523" y="142874"/>
                  </a:cubicBezTo>
                  <a:cubicBezTo>
                    <a:pt x="56723" y="156018"/>
                    <a:pt x="47369" y="166810"/>
                    <a:pt x="34758" y="171449"/>
                  </a:cubicBezTo>
                  <a:cubicBezTo>
                    <a:pt x="33329" y="172020"/>
                    <a:pt x="31872" y="172506"/>
                    <a:pt x="30377" y="172878"/>
                  </a:cubicBezTo>
                  <a:lnTo>
                    <a:pt x="28472" y="172878"/>
                  </a:lnTo>
                  <a:cubicBezTo>
                    <a:pt x="8726" y="168601"/>
                    <a:pt x="-3818" y="149141"/>
                    <a:pt x="459" y="129396"/>
                  </a:cubicBezTo>
                  <a:cubicBezTo>
                    <a:pt x="459" y="129377"/>
                    <a:pt x="468" y="129367"/>
                    <a:pt x="468" y="129348"/>
                  </a:cubicBezTo>
                  <a:lnTo>
                    <a:pt x="22376" y="28479"/>
                  </a:lnTo>
                  <a:cubicBezTo>
                    <a:pt x="26662" y="8724"/>
                    <a:pt x="46150" y="-3811"/>
                    <a:pt x="65905" y="475"/>
                  </a:cubicBezTo>
                  <a:cubicBezTo>
                    <a:pt x="85660" y="4761"/>
                    <a:pt x="98195" y="24250"/>
                    <a:pt x="93908" y="44004"/>
                  </a:cubicBezTo>
                  <a:lnTo>
                    <a:pt x="85717" y="81438"/>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p2"/>
            <p:cNvSpPr/>
            <p:nvPr/>
          </p:nvSpPr>
          <p:spPr>
            <a:xfrm>
              <a:off x="5871810" y="2843527"/>
              <a:ext cx="94981" cy="173301"/>
            </a:xfrm>
            <a:custGeom>
              <a:avLst/>
              <a:gdLst/>
              <a:ahLst/>
              <a:cxnLst/>
              <a:rect l="l" t="t" r="r" b="b"/>
              <a:pathLst>
                <a:path w="94981" h="173301" extrusionOk="0">
                  <a:moveTo>
                    <a:pt x="65315" y="76853"/>
                  </a:moveTo>
                  <a:lnTo>
                    <a:pt x="72173" y="45325"/>
                  </a:lnTo>
                  <a:cubicBezTo>
                    <a:pt x="73059" y="41163"/>
                    <a:pt x="72278" y="36819"/>
                    <a:pt x="69982" y="33228"/>
                  </a:cubicBezTo>
                  <a:cubicBezTo>
                    <a:pt x="67639" y="29695"/>
                    <a:pt x="64019"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96"/>
                  </a:lnTo>
                  <a:cubicBezTo>
                    <a:pt x="60343" y="125840"/>
                    <a:pt x="61314" y="134593"/>
                    <a:pt x="59410" y="142957"/>
                  </a:cubicBezTo>
                  <a:cubicBezTo>
                    <a:pt x="56638" y="156092"/>
                    <a:pt x="47322" y="166874"/>
                    <a:pt x="34740" y="171532"/>
                  </a:cubicBezTo>
                  <a:cubicBezTo>
                    <a:pt x="33320" y="172103"/>
                    <a:pt x="31854" y="172551"/>
                    <a:pt x="30358" y="172865"/>
                  </a:cubicBezTo>
                  <a:cubicBezTo>
                    <a:pt x="29730" y="172960"/>
                    <a:pt x="29082" y="172960"/>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2" name="Google Shape;472;p2"/>
          <p:cNvGrpSpPr/>
          <p:nvPr/>
        </p:nvGrpSpPr>
        <p:grpSpPr>
          <a:xfrm>
            <a:off x="4190821" y="3428373"/>
            <a:ext cx="912111" cy="964935"/>
            <a:chOff x="5609939" y="2914650"/>
            <a:chExt cx="973645" cy="1030033"/>
          </a:xfrm>
        </p:grpSpPr>
        <p:sp>
          <p:nvSpPr>
            <p:cNvPr id="473" name="Google Shape;473;p2"/>
            <p:cNvSpPr/>
            <p:nvPr/>
          </p:nvSpPr>
          <p:spPr>
            <a:xfrm rot="2487314">
              <a:off x="5912482" y="3535846"/>
              <a:ext cx="85975" cy="82068"/>
            </a:xfrm>
            <a:custGeom>
              <a:avLst/>
              <a:gdLst/>
              <a:ahLst/>
              <a:cxnLst/>
              <a:rect l="l" t="t" r="r" b="b"/>
              <a:pathLst>
                <a:path w="85915" h="82010" extrusionOk="0">
                  <a:moveTo>
                    <a:pt x="-470" y="-395"/>
                  </a:moveTo>
                  <a:lnTo>
                    <a:pt x="85446" y="-395"/>
                  </a:lnTo>
                  <a:lnTo>
                    <a:pt x="85446" y="81615"/>
                  </a:lnTo>
                  <a:lnTo>
                    <a:pt x="-470" y="816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2"/>
            <p:cNvSpPr/>
            <p:nvPr/>
          </p:nvSpPr>
          <p:spPr>
            <a:xfrm>
              <a:off x="5840444" y="2914650"/>
              <a:ext cx="743140" cy="743140"/>
            </a:xfrm>
            <a:custGeom>
              <a:avLst/>
              <a:gdLst/>
              <a:ahLst/>
              <a:cxnLst/>
              <a:rect l="l" t="t" r="r" b="b"/>
              <a:pathLst>
                <a:path w="743140" h="743140" extrusionOk="0">
                  <a:moveTo>
                    <a:pt x="743141" y="371570"/>
                  </a:moveTo>
                  <a:cubicBezTo>
                    <a:pt x="743141" y="576783"/>
                    <a:pt x="576783" y="743140"/>
                    <a:pt x="371570" y="743140"/>
                  </a:cubicBezTo>
                  <a:cubicBezTo>
                    <a:pt x="166358" y="743140"/>
                    <a:pt x="0" y="576783"/>
                    <a:pt x="0" y="371570"/>
                  </a:cubicBezTo>
                  <a:cubicBezTo>
                    <a:pt x="0" y="166358"/>
                    <a:pt x="166358" y="0"/>
                    <a:pt x="371570" y="0"/>
                  </a:cubicBezTo>
                  <a:cubicBezTo>
                    <a:pt x="576783" y="0"/>
                    <a:pt x="743141" y="166358"/>
                    <a:pt x="743141" y="371570"/>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a:off x="5893308" y="2967513"/>
              <a:ext cx="637413" cy="637413"/>
            </a:xfrm>
            <a:custGeom>
              <a:avLst/>
              <a:gdLst/>
              <a:ahLst/>
              <a:cxnLst/>
              <a:rect l="l" t="t" r="r" b="b"/>
              <a:pathLst>
                <a:path w="637413" h="637413" extrusionOk="0">
                  <a:moveTo>
                    <a:pt x="637413" y="318706"/>
                  </a:moveTo>
                  <a:cubicBezTo>
                    <a:pt x="637413" y="494723"/>
                    <a:pt x="494723" y="637413"/>
                    <a:pt x="318707" y="637413"/>
                  </a:cubicBezTo>
                  <a:cubicBezTo>
                    <a:pt x="142690" y="637413"/>
                    <a:pt x="0" y="494723"/>
                    <a:pt x="0" y="318707"/>
                  </a:cubicBezTo>
                  <a:cubicBezTo>
                    <a:pt x="0" y="142690"/>
                    <a:pt x="142690" y="0"/>
                    <a:pt x="318707" y="0"/>
                  </a:cubicBezTo>
                  <a:cubicBezTo>
                    <a:pt x="494723" y="0"/>
                    <a:pt x="637413" y="142690"/>
                    <a:pt x="637413" y="318706"/>
                  </a:cubicBezTo>
                  <a:close/>
                </a:path>
              </a:pathLst>
            </a:custGeom>
            <a:solidFill>
              <a:srgbClr val="6BCF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rot="-543719">
              <a:off x="6172659" y="3111950"/>
              <a:ext cx="291459" cy="328796"/>
            </a:xfrm>
            <a:custGeom>
              <a:avLst/>
              <a:gdLst/>
              <a:ahLst/>
              <a:cxnLst/>
              <a:rect l="l" t="t" r="r" b="b"/>
              <a:pathLst>
                <a:path w="291464" h="328802" extrusionOk="0">
                  <a:moveTo>
                    <a:pt x="290995" y="164007"/>
                  </a:moveTo>
                  <a:cubicBezTo>
                    <a:pt x="290995" y="254803"/>
                    <a:pt x="225749" y="328408"/>
                    <a:pt x="145263" y="328408"/>
                  </a:cubicBezTo>
                  <a:cubicBezTo>
                    <a:pt x="64777" y="328408"/>
                    <a:pt x="-469" y="254803"/>
                    <a:pt x="-469" y="164007"/>
                  </a:cubicBezTo>
                  <a:cubicBezTo>
                    <a:pt x="-469" y="73210"/>
                    <a:pt x="64777" y="-395"/>
                    <a:pt x="145263" y="-395"/>
                  </a:cubicBezTo>
                  <a:cubicBezTo>
                    <a:pt x="225749" y="-395"/>
                    <a:pt x="290995" y="73210"/>
                    <a:pt x="290995" y="164007"/>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 name="Google Shape;477;p2"/>
            <p:cNvSpPr/>
            <p:nvPr/>
          </p:nvSpPr>
          <p:spPr>
            <a:xfrm>
              <a:off x="5893410" y="2967501"/>
              <a:ext cx="400518" cy="637493"/>
            </a:xfrm>
            <a:custGeom>
              <a:avLst/>
              <a:gdLst/>
              <a:ahLst/>
              <a:cxnLst/>
              <a:rect l="l" t="t" r="r" b="b"/>
              <a:pathLst>
                <a:path w="400518" h="637493" extrusionOk="0">
                  <a:moveTo>
                    <a:pt x="400049" y="626362"/>
                  </a:moveTo>
                  <a:cubicBezTo>
                    <a:pt x="229923" y="671501"/>
                    <a:pt x="55406" y="570174"/>
                    <a:pt x="10267" y="400048"/>
                  </a:cubicBezTo>
                  <a:cubicBezTo>
                    <a:pt x="-34872" y="229913"/>
                    <a:pt x="66455" y="55405"/>
                    <a:pt x="236581" y="10266"/>
                  </a:cubicBezTo>
                  <a:cubicBezTo>
                    <a:pt x="288025" y="-3383"/>
                    <a:pt x="342061" y="-3936"/>
                    <a:pt x="393763" y="8666"/>
                  </a:cubicBezTo>
                  <a:cubicBezTo>
                    <a:pt x="223636" y="54015"/>
                    <a:pt x="122481" y="228703"/>
                    <a:pt x="167839" y="398829"/>
                  </a:cubicBezTo>
                  <a:cubicBezTo>
                    <a:pt x="197843" y="511405"/>
                    <a:pt x="286883" y="598644"/>
                    <a:pt x="400049" y="626362"/>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 name="Google Shape;478;p2"/>
            <p:cNvSpPr/>
            <p:nvPr/>
          </p:nvSpPr>
          <p:spPr>
            <a:xfrm>
              <a:off x="5717095" y="3622738"/>
              <a:ext cx="269366" cy="321945"/>
            </a:xfrm>
            <a:custGeom>
              <a:avLst/>
              <a:gdLst/>
              <a:ahLst/>
              <a:cxnLst/>
              <a:rect l="l" t="t" r="r" b="b"/>
              <a:pathLst>
                <a:path w="269366" h="321945" extrusionOk="0">
                  <a:moveTo>
                    <a:pt x="268897" y="36372"/>
                  </a:moveTo>
                  <a:lnTo>
                    <a:pt x="39631" y="321551"/>
                  </a:lnTo>
                  <a:cubicBezTo>
                    <a:pt x="26677" y="308692"/>
                    <a:pt x="13246" y="296119"/>
                    <a:pt x="-470" y="283451"/>
                  </a:cubicBezTo>
                  <a:lnTo>
                    <a:pt x="228130" y="-395"/>
                  </a:lnTo>
                  <a:lnTo>
                    <a:pt x="242704" y="12464"/>
                  </a:ln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a:off x="5609939" y="3556730"/>
              <a:ext cx="335470" cy="349948"/>
            </a:xfrm>
            <a:custGeom>
              <a:avLst/>
              <a:gdLst/>
              <a:ahLst/>
              <a:cxnLst/>
              <a:rect l="l" t="t" r="r" b="b"/>
              <a:pathLst>
                <a:path w="335470" h="349948" extrusionOk="0">
                  <a:moveTo>
                    <a:pt x="335001" y="65709"/>
                  </a:moveTo>
                  <a:lnTo>
                    <a:pt x="106401" y="349554"/>
                  </a:lnTo>
                  <a:cubicBezTo>
                    <a:pt x="97447" y="341553"/>
                    <a:pt x="88303" y="333743"/>
                    <a:pt x="78969" y="326027"/>
                  </a:cubicBezTo>
                  <a:cubicBezTo>
                    <a:pt x="64967" y="314406"/>
                    <a:pt x="50394" y="303072"/>
                    <a:pt x="35916" y="292213"/>
                  </a:cubicBezTo>
                  <a:cubicBezTo>
                    <a:pt x="24038" y="283326"/>
                    <a:pt x="11913" y="274687"/>
                    <a:pt x="-470" y="266305"/>
                  </a:cubicBezTo>
                  <a:lnTo>
                    <a:pt x="260230" y="-395"/>
                  </a:lnTo>
                  <a:lnTo>
                    <a:pt x="284900" y="21322"/>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a:off x="5646610" y="3618404"/>
              <a:ext cx="249176" cy="265128"/>
            </a:xfrm>
            <a:custGeom>
              <a:avLst/>
              <a:gdLst/>
              <a:ahLst/>
              <a:cxnLst/>
              <a:rect l="l" t="t" r="r" b="b"/>
              <a:pathLst>
                <a:path w="249176" h="265128" extrusionOk="0">
                  <a:moveTo>
                    <a:pt x="248704" y="28133"/>
                  </a:moveTo>
                  <a:cubicBezTo>
                    <a:pt x="248790" y="33191"/>
                    <a:pt x="246952" y="38096"/>
                    <a:pt x="243561" y="41849"/>
                  </a:cubicBezTo>
                  <a:lnTo>
                    <a:pt x="42583" y="264734"/>
                  </a:lnTo>
                  <a:cubicBezTo>
                    <a:pt x="28581" y="253113"/>
                    <a:pt x="14008" y="241778"/>
                    <a:pt x="-470" y="230920"/>
                  </a:cubicBezTo>
                  <a:lnTo>
                    <a:pt x="201651" y="6701"/>
                  </a:lnTo>
                  <a:cubicBezTo>
                    <a:pt x="211538" y="-2500"/>
                    <a:pt x="226759" y="-2785"/>
                    <a:pt x="236988" y="6035"/>
                  </a:cubicBezTo>
                  <a:cubicBezTo>
                    <a:pt x="244085" y="11207"/>
                    <a:pt x="248399" y="19360"/>
                    <a:pt x="248704" y="2813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1" name="Google Shape;481;p2"/>
          <p:cNvGrpSpPr/>
          <p:nvPr/>
        </p:nvGrpSpPr>
        <p:grpSpPr>
          <a:xfrm>
            <a:off x="3686493" y="2741581"/>
            <a:ext cx="374336" cy="1374855"/>
            <a:chOff x="5900737" y="2691768"/>
            <a:chExt cx="399590" cy="1467608"/>
          </a:xfrm>
        </p:grpSpPr>
        <p:sp>
          <p:nvSpPr>
            <p:cNvPr id="482" name="Google Shape;482;p2"/>
            <p:cNvSpPr/>
            <p:nvPr/>
          </p:nvSpPr>
          <p:spPr>
            <a:xfrm rot="735886">
              <a:off x="6201518" y="2700805"/>
              <a:ext cx="92518" cy="69174"/>
            </a:xfrm>
            <a:custGeom>
              <a:avLst/>
              <a:gdLst/>
              <a:ahLst/>
              <a:cxnLst/>
              <a:rect l="l" t="t" r="r" b="b"/>
              <a:pathLst>
                <a:path w="92487" h="69151" extrusionOk="0">
                  <a:moveTo>
                    <a:pt x="45121" y="-319"/>
                  </a:moveTo>
                  <a:lnTo>
                    <a:pt x="46549" y="-319"/>
                  </a:lnTo>
                  <a:cubicBezTo>
                    <a:pt x="71696" y="-319"/>
                    <a:pt x="92079" y="20065"/>
                    <a:pt x="92079" y="45211"/>
                  </a:cubicBezTo>
                  <a:lnTo>
                    <a:pt x="92079" y="68833"/>
                  </a:lnTo>
                  <a:lnTo>
                    <a:pt x="92079" y="68833"/>
                  </a:lnTo>
                  <a:lnTo>
                    <a:pt x="-409" y="68833"/>
                  </a:lnTo>
                  <a:lnTo>
                    <a:pt x="-409" y="68833"/>
                  </a:lnTo>
                  <a:lnTo>
                    <a:pt x="-409" y="45211"/>
                  </a:lnTo>
                  <a:cubicBezTo>
                    <a:pt x="-409" y="20065"/>
                    <a:pt x="19975" y="-319"/>
                    <a:pt x="45121" y="-319"/>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 name="Google Shape;483;p2"/>
            <p:cNvSpPr/>
            <p:nvPr/>
          </p:nvSpPr>
          <p:spPr>
            <a:xfrm>
              <a:off x="6255257" y="2701575"/>
              <a:ext cx="40663" cy="77628"/>
            </a:xfrm>
            <a:custGeom>
              <a:avLst/>
              <a:gdLst/>
              <a:ahLst/>
              <a:cxnLst/>
              <a:rect l="l" t="t" r="r" b="b"/>
              <a:pathLst>
                <a:path w="40663" h="77628" extrusionOk="0">
                  <a:moveTo>
                    <a:pt x="39310" y="42353"/>
                  </a:moveTo>
                  <a:lnTo>
                    <a:pt x="31690" y="77310"/>
                  </a:lnTo>
                  <a:lnTo>
                    <a:pt x="11021" y="72833"/>
                  </a:lnTo>
                  <a:lnTo>
                    <a:pt x="18641" y="37781"/>
                  </a:lnTo>
                  <a:cubicBezTo>
                    <a:pt x="22547" y="19874"/>
                    <a:pt x="13974" y="2729"/>
                    <a:pt x="-409" y="-319"/>
                  </a:cubicBezTo>
                  <a:lnTo>
                    <a:pt x="20260" y="4158"/>
                  </a:lnTo>
                  <a:cubicBezTo>
                    <a:pt x="34643" y="7206"/>
                    <a:pt x="43216" y="24351"/>
                    <a:pt x="39310" y="42353"/>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2"/>
            <p:cNvSpPr/>
            <p:nvPr/>
          </p:nvSpPr>
          <p:spPr>
            <a:xfrm rot="735886">
              <a:off x="6209281" y="2707090"/>
              <a:ext cx="31061" cy="52891"/>
            </a:xfrm>
            <a:custGeom>
              <a:avLst/>
              <a:gdLst/>
              <a:ahLst/>
              <a:cxnLst/>
              <a:rect l="l" t="t" r="r" b="b"/>
              <a:pathLst>
                <a:path w="31051" h="52873" extrusionOk="0">
                  <a:moveTo>
                    <a:pt x="15403" y="-309"/>
                  </a:moveTo>
                  <a:lnTo>
                    <a:pt x="15403" y="-309"/>
                  </a:lnTo>
                  <a:cubicBezTo>
                    <a:pt x="23823" y="-309"/>
                    <a:pt x="30643" y="6511"/>
                    <a:pt x="30643" y="14931"/>
                  </a:cubicBezTo>
                  <a:lnTo>
                    <a:pt x="30643" y="52554"/>
                  </a:lnTo>
                  <a:lnTo>
                    <a:pt x="30643" y="52554"/>
                  </a:lnTo>
                  <a:lnTo>
                    <a:pt x="-409" y="52554"/>
                  </a:lnTo>
                  <a:lnTo>
                    <a:pt x="-409" y="52554"/>
                  </a:lnTo>
                  <a:lnTo>
                    <a:pt x="-409" y="14931"/>
                  </a:lnTo>
                  <a:cubicBezTo>
                    <a:pt x="-418" y="6511"/>
                    <a:pt x="6402" y="-309"/>
                    <a:pt x="14822" y="-319"/>
                  </a:cubicBezTo>
                  <a:cubicBezTo>
                    <a:pt x="15012" y="-319"/>
                    <a:pt x="15212" y="-319"/>
                    <a:pt x="15403" y="-309"/>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2"/>
            <p:cNvSpPr/>
            <p:nvPr/>
          </p:nvSpPr>
          <p:spPr>
            <a:xfrm rot="735886">
              <a:off x="6186654" y="2763498"/>
              <a:ext cx="95472" cy="69841"/>
            </a:xfrm>
            <a:custGeom>
              <a:avLst/>
              <a:gdLst/>
              <a:ahLst/>
              <a:cxnLst/>
              <a:rect l="l" t="t" r="r" b="b"/>
              <a:pathLst>
                <a:path w="95440" h="69818" extrusionOk="0">
                  <a:moveTo>
                    <a:pt x="-409" y="-319"/>
                  </a:moveTo>
                  <a:lnTo>
                    <a:pt x="95032" y="-319"/>
                  </a:lnTo>
                  <a:lnTo>
                    <a:pt x="95032" y="69499"/>
                  </a:lnTo>
                  <a:lnTo>
                    <a:pt x="-409" y="69499"/>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2"/>
            <p:cNvSpPr/>
            <p:nvPr/>
          </p:nvSpPr>
          <p:spPr>
            <a:xfrm rot="735886">
              <a:off x="6187492" y="2756688"/>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2"/>
            <p:cNvSpPr/>
            <p:nvPr/>
          </p:nvSpPr>
          <p:spPr>
            <a:xfrm rot="735886">
              <a:off x="6250492" y="2770411"/>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a:off x="6189820" y="2779394"/>
              <a:ext cx="74294" cy="16097"/>
            </a:xfrm>
            <a:custGeom>
              <a:avLst/>
              <a:gdLst/>
              <a:ahLst/>
              <a:cxnLst/>
              <a:rect l="l" t="t" r="r" b="b"/>
              <a:pathLst>
                <a:path w="74294"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2"/>
            <p:cNvSpPr/>
            <p:nvPr/>
          </p:nvSpPr>
          <p:spPr>
            <a:xfrm>
              <a:off x="6184486" y="2804064"/>
              <a:ext cx="74295" cy="16097"/>
            </a:xfrm>
            <a:custGeom>
              <a:avLst/>
              <a:gdLst/>
              <a:ahLst/>
              <a:cxnLst/>
              <a:rect l="l" t="t" r="r" b="b"/>
              <a:pathLst>
                <a:path w="74295"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2"/>
            <p:cNvSpPr/>
            <p:nvPr/>
          </p:nvSpPr>
          <p:spPr>
            <a:xfrm>
              <a:off x="5900737" y="2818637"/>
              <a:ext cx="374141" cy="1340739"/>
            </a:xfrm>
            <a:custGeom>
              <a:avLst/>
              <a:gdLst/>
              <a:ahLst/>
              <a:cxnLst/>
              <a:rect l="l" t="t" r="r" b="b"/>
              <a:pathLst>
                <a:path w="374141" h="1340739" extrusionOk="0">
                  <a:moveTo>
                    <a:pt x="373733" y="18731"/>
                  </a:moveTo>
                  <a:lnTo>
                    <a:pt x="372686" y="23589"/>
                  </a:lnTo>
                  <a:lnTo>
                    <a:pt x="95127" y="1340420"/>
                  </a:lnTo>
                  <a:lnTo>
                    <a:pt x="94651" y="1340420"/>
                  </a:lnTo>
                  <a:cubicBezTo>
                    <a:pt x="85126" y="1339182"/>
                    <a:pt x="74648" y="1338229"/>
                    <a:pt x="64647" y="1337277"/>
                  </a:cubicBezTo>
                  <a:cubicBezTo>
                    <a:pt x="54646" y="1336325"/>
                    <a:pt x="42835" y="1335467"/>
                    <a:pt x="31881" y="1334801"/>
                  </a:cubicBezTo>
                  <a:cubicBezTo>
                    <a:pt x="20927" y="1334134"/>
                    <a:pt x="10355" y="1333753"/>
                    <a:pt x="-409" y="1333467"/>
                  </a:cubicBezTo>
                  <a:lnTo>
                    <a:pt x="279722" y="3491"/>
                  </a:lnTo>
                  <a:lnTo>
                    <a:pt x="280483" y="-319"/>
                  </a:lnTo>
                  <a:lnTo>
                    <a:pt x="310582" y="5777"/>
                  </a:lnTo>
                  <a:lnTo>
                    <a:pt x="311821" y="5777"/>
                  </a:lnTo>
                  <a:lnTo>
                    <a:pt x="343349" y="12254"/>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
            <p:cNvSpPr/>
            <p:nvPr/>
          </p:nvSpPr>
          <p:spPr>
            <a:xfrm>
              <a:off x="5965792" y="2832353"/>
              <a:ext cx="308324" cy="1327023"/>
            </a:xfrm>
            <a:custGeom>
              <a:avLst/>
              <a:gdLst/>
              <a:ahLst/>
              <a:cxnLst/>
              <a:rect l="l" t="t" r="r" b="b"/>
              <a:pathLst>
                <a:path w="308324" h="1327023" extrusionOk="0">
                  <a:moveTo>
                    <a:pt x="307916" y="5587"/>
                  </a:moveTo>
                  <a:lnTo>
                    <a:pt x="306963" y="9778"/>
                  </a:lnTo>
                  <a:lnTo>
                    <a:pt x="29595" y="1326704"/>
                  </a:lnTo>
                  <a:cubicBezTo>
                    <a:pt x="20070" y="1325466"/>
                    <a:pt x="9593" y="1324513"/>
                    <a:pt x="-409" y="1323561"/>
                  </a:cubicBezTo>
                  <a:lnTo>
                    <a:pt x="277626" y="3491"/>
                  </a:lnTo>
                  <a:lnTo>
                    <a:pt x="277626" y="3491"/>
                  </a:lnTo>
                  <a:lnTo>
                    <a:pt x="278388" y="-319"/>
                  </a:ln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2"/>
            <p:cNvSpPr/>
            <p:nvPr/>
          </p:nvSpPr>
          <p:spPr>
            <a:xfrm>
              <a:off x="5900737" y="2818637"/>
              <a:ext cx="312229" cy="1335119"/>
            </a:xfrm>
            <a:custGeom>
              <a:avLst/>
              <a:gdLst/>
              <a:ahLst/>
              <a:cxnLst/>
              <a:rect l="l" t="t" r="r" b="b"/>
              <a:pathLst>
                <a:path w="312229" h="1335119" extrusionOk="0">
                  <a:moveTo>
                    <a:pt x="311821" y="6063"/>
                  </a:moveTo>
                  <a:lnTo>
                    <a:pt x="310868" y="10159"/>
                  </a:lnTo>
                  <a:lnTo>
                    <a:pt x="31881" y="1334801"/>
                  </a:lnTo>
                  <a:cubicBezTo>
                    <a:pt x="21118" y="1334229"/>
                    <a:pt x="10355" y="1333753"/>
                    <a:pt x="-409" y="1333467"/>
                  </a:cubicBezTo>
                  <a:lnTo>
                    <a:pt x="279722" y="3491"/>
                  </a:lnTo>
                  <a:lnTo>
                    <a:pt x="280483" y="-319"/>
                  </a:lnTo>
                  <a:lnTo>
                    <a:pt x="310582" y="5777"/>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93" name="Google Shape;493;p2"/>
          <p:cNvGrpSpPr/>
          <p:nvPr/>
        </p:nvGrpSpPr>
        <p:grpSpPr>
          <a:xfrm rot="-466901">
            <a:off x="3260431" y="2310390"/>
            <a:ext cx="324003" cy="1805116"/>
            <a:chOff x="1159675" y="1837925"/>
            <a:chExt cx="324000" cy="1805100"/>
          </a:xfrm>
        </p:grpSpPr>
        <p:grpSp>
          <p:nvGrpSpPr>
            <p:cNvPr id="494" name="Google Shape;494;p2"/>
            <p:cNvGrpSpPr/>
            <p:nvPr/>
          </p:nvGrpSpPr>
          <p:grpSpPr>
            <a:xfrm>
              <a:off x="1159675" y="1837925"/>
              <a:ext cx="324000" cy="1805100"/>
              <a:chOff x="2605100" y="1971675"/>
              <a:chExt cx="324000" cy="1805100"/>
            </a:xfrm>
          </p:grpSpPr>
          <p:sp>
            <p:nvSpPr>
              <p:cNvPr id="495" name="Google Shape;495;p2"/>
              <p:cNvSpPr/>
              <p:nvPr/>
            </p:nvSpPr>
            <p:spPr>
              <a:xfrm>
                <a:off x="2605100" y="1971675"/>
                <a:ext cx="324000" cy="1805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96" name="Google Shape;496;p2"/>
              <p:cNvSpPr/>
              <p:nvPr/>
            </p:nvSpPr>
            <p:spPr>
              <a:xfrm>
                <a:off x="2857400" y="1971675"/>
                <a:ext cx="71700" cy="1805100"/>
              </a:xfrm>
              <a:prstGeom prst="rect">
                <a:avLst/>
              </a:prstGeom>
              <a:solidFill>
                <a:srgbClr val="000000">
                  <a:alpha val="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497" name="Google Shape;497;p2"/>
            <p:cNvSpPr/>
            <p:nvPr/>
          </p:nvSpPr>
          <p:spPr>
            <a:xfrm rot="-28588" flipH="1">
              <a:off x="1171132" y="329168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2"/>
            <p:cNvSpPr/>
            <p:nvPr/>
          </p:nvSpPr>
          <p:spPr>
            <a:xfrm rot="-28588" flipH="1">
              <a:off x="1170331" y="321546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2"/>
            <p:cNvSpPr/>
            <p:nvPr/>
          </p:nvSpPr>
          <p:spPr>
            <a:xfrm rot="-28588" flipH="1">
              <a:off x="1170821" y="327733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
            <p:cNvSpPr/>
            <p:nvPr/>
          </p:nvSpPr>
          <p:spPr>
            <a:xfrm rot="-28588" flipH="1">
              <a:off x="1170791" y="3262848"/>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
            <p:cNvSpPr/>
            <p:nvPr/>
          </p:nvSpPr>
          <p:spPr>
            <a:xfrm rot="-28588" flipH="1">
              <a:off x="1170588" y="32482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
            <p:cNvSpPr/>
            <p:nvPr/>
          </p:nvSpPr>
          <p:spPr>
            <a:xfrm rot="-28588" flipH="1">
              <a:off x="1170486" y="32300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
            <p:cNvSpPr/>
            <p:nvPr/>
          </p:nvSpPr>
          <p:spPr>
            <a:xfrm rot="-28588" flipH="1">
              <a:off x="1169775" y="31535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2"/>
            <p:cNvSpPr/>
            <p:nvPr/>
          </p:nvSpPr>
          <p:spPr>
            <a:xfrm rot="-28588" flipH="1">
              <a:off x="1169964" y="316822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2"/>
            <p:cNvSpPr/>
            <p:nvPr/>
          </p:nvSpPr>
          <p:spPr>
            <a:xfrm rot="-28588" flipH="1">
              <a:off x="1170180" y="318632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2"/>
            <p:cNvSpPr/>
            <p:nvPr/>
          </p:nvSpPr>
          <p:spPr>
            <a:xfrm rot="-28588" flipH="1">
              <a:off x="1170269" y="3201029"/>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2"/>
            <p:cNvSpPr/>
            <p:nvPr/>
          </p:nvSpPr>
          <p:spPr>
            <a:xfrm rot="-28588" flipH="1">
              <a:off x="1169882" y="3131619"/>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2"/>
            <p:cNvSpPr/>
            <p:nvPr/>
          </p:nvSpPr>
          <p:spPr>
            <a:xfrm rot="-28588" flipH="1">
              <a:off x="1169081" y="3055290"/>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
            <p:cNvSpPr/>
            <p:nvPr/>
          </p:nvSpPr>
          <p:spPr>
            <a:xfrm rot="-28588" flipH="1">
              <a:off x="1169458" y="31172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2"/>
            <p:cNvSpPr/>
            <p:nvPr/>
          </p:nvSpPr>
          <p:spPr>
            <a:xfrm rot="-28588" flipH="1">
              <a:off x="1169427" y="31027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2"/>
            <p:cNvSpPr/>
            <p:nvPr/>
          </p:nvSpPr>
          <p:spPr>
            <a:xfrm rot="-28588" flipH="1">
              <a:off x="1169338" y="308808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
            <p:cNvSpPr/>
            <p:nvPr/>
          </p:nvSpPr>
          <p:spPr>
            <a:xfrm rot="-28588" flipH="1">
              <a:off x="1169151" y="307355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
            <p:cNvSpPr/>
            <p:nvPr/>
          </p:nvSpPr>
          <p:spPr>
            <a:xfrm rot="-28588" flipH="1">
              <a:off x="1168526" y="2993521"/>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
            <p:cNvSpPr/>
            <p:nvPr/>
          </p:nvSpPr>
          <p:spPr>
            <a:xfrm rot="-28588" flipH="1">
              <a:off x="1168713" y="30080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2"/>
            <p:cNvSpPr/>
            <p:nvPr/>
          </p:nvSpPr>
          <p:spPr>
            <a:xfrm rot="-28588" flipH="1">
              <a:off x="1168817" y="302626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2"/>
            <p:cNvSpPr/>
            <p:nvPr/>
          </p:nvSpPr>
          <p:spPr>
            <a:xfrm rot="-28588" flipH="1">
              <a:off x="1169019" y="304085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2"/>
            <p:cNvSpPr/>
            <p:nvPr/>
          </p:nvSpPr>
          <p:spPr>
            <a:xfrm rot="-28588" flipH="1">
              <a:off x="1168632" y="2971439"/>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2"/>
            <p:cNvSpPr/>
            <p:nvPr/>
          </p:nvSpPr>
          <p:spPr>
            <a:xfrm rot="-28588" flipH="1">
              <a:off x="1167845" y="2898738"/>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2"/>
            <p:cNvSpPr/>
            <p:nvPr/>
          </p:nvSpPr>
          <p:spPr>
            <a:xfrm rot="-28588" flipH="1">
              <a:off x="1168280" y="296082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2"/>
            <p:cNvSpPr/>
            <p:nvPr/>
          </p:nvSpPr>
          <p:spPr>
            <a:xfrm rot="-28588" flipH="1">
              <a:off x="1168177" y="29426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
            <p:cNvSpPr/>
            <p:nvPr/>
          </p:nvSpPr>
          <p:spPr>
            <a:xfrm rot="-28588" flipH="1">
              <a:off x="1168089" y="292801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
            <p:cNvSpPr/>
            <p:nvPr/>
          </p:nvSpPr>
          <p:spPr>
            <a:xfrm rot="-28588" flipH="1">
              <a:off x="1167902" y="2913375"/>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2"/>
            <p:cNvSpPr/>
            <p:nvPr/>
          </p:nvSpPr>
          <p:spPr>
            <a:xfrm rot="-28588" flipH="1">
              <a:off x="1167277" y="28333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2"/>
            <p:cNvSpPr/>
            <p:nvPr/>
          </p:nvSpPr>
          <p:spPr>
            <a:xfrm rot="-28588" flipH="1">
              <a:off x="1167379" y="285155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
            <p:cNvSpPr/>
            <p:nvPr/>
          </p:nvSpPr>
          <p:spPr>
            <a:xfrm rot="-28588" flipH="1">
              <a:off x="1167566" y="28660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rot="-28588" flipH="1">
              <a:off x="1167654" y="28806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
            <p:cNvSpPr/>
            <p:nvPr/>
          </p:nvSpPr>
          <p:spPr>
            <a:xfrm rot="-28588" flipH="1">
              <a:off x="1167397" y="281488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2"/>
            <p:cNvSpPr/>
            <p:nvPr/>
          </p:nvSpPr>
          <p:spPr>
            <a:xfrm rot="-28588" flipH="1">
              <a:off x="1166596" y="273867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2"/>
            <p:cNvSpPr/>
            <p:nvPr/>
          </p:nvSpPr>
          <p:spPr>
            <a:xfrm rot="-28588" flipH="1">
              <a:off x="1167030" y="28006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2"/>
            <p:cNvSpPr/>
            <p:nvPr/>
          </p:nvSpPr>
          <p:spPr>
            <a:xfrm rot="-28588" flipH="1">
              <a:off x="1166941" y="27860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2"/>
            <p:cNvSpPr/>
            <p:nvPr/>
          </p:nvSpPr>
          <p:spPr>
            <a:xfrm rot="-28588" flipH="1">
              <a:off x="1166839" y="276784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
            <p:cNvSpPr/>
            <p:nvPr/>
          </p:nvSpPr>
          <p:spPr>
            <a:xfrm rot="-28588" flipH="1">
              <a:off x="1166538" y="275331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
            <p:cNvSpPr/>
            <p:nvPr/>
          </p:nvSpPr>
          <p:spPr>
            <a:xfrm rot="-28588" flipH="1">
              <a:off x="1166099" y="26768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
            <p:cNvSpPr/>
            <p:nvPr/>
          </p:nvSpPr>
          <p:spPr>
            <a:xfrm rot="-28588" flipH="1">
              <a:off x="1166129" y="26913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
            <p:cNvSpPr/>
            <p:nvPr/>
          </p:nvSpPr>
          <p:spPr>
            <a:xfrm rot="-28588" flipH="1">
              <a:off x="1166317" y="270602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
            <p:cNvSpPr/>
            <p:nvPr/>
          </p:nvSpPr>
          <p:spPr>
            <a:xfrm rot="-28588" flipH="1">
              <a:off x="1166405" y="2720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
            <p:cNvSpPr/>
            <p:nvPr/>
          </p:nvSpPr>
          <p:spPr>
            <a:xfrm rot="-28588" flipH="1">
              <a:off x="1166120" y="265849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
            <p:cNvSpPr/>
            <p:nvPr/>
          </p:nvSpPr>
          <p:spPr>
            <a:xfrm rot="-28588" flipH="1">
              <a:off x="1165359" y="258200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
            <p:cNvSpPr/>
            <p:nvPr/>
          </p:nvSpPr>
          <p:spPr>
            <a:xfrm rot="-28588" flipH="1">
              <a:off x="1165794" y="264408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
            <p:cNvSpPr/>
            <p:nvPr/>
          </p:nvSpPr>
          <p:spPr>
            <a:xfrm rot="-28588" flipH="1">
              <a:off x="1165607" y="26295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
            <p:cNvSpPr/>
            <p:nvPr/>
          </p:nvSpPr>
          <p:spPr>
            <a:xfrm rot="-28588" flipH="1">
              <a:off x="1165389" y="26113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
            <p:cNvSpPr/>
            <p:nvPr/>
          </p:nvSpPr>
          <p:spPr>
            <a:xfrm rot="-28588" flipH="1">
              <a:off x="1165360" y="2596860"/>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
            <p:cNvSpPr/>
            <p:nvPr/>
          </p:nvSpPr>
          <p:spPr>
            <a:xfrm rot="-28588" flipH="1">
              <a:off x="1164748" y="252033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
            <p:cNvSpPr/>
            <p:nvPr/>
          </p:nvSpPr>
          <p:spPr>
            <a:xfrm rot="-28588" flipH="1">
              <a:off x="1164951" y="253492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
            <p:cNvSpPr/>
            <p:nvPr/>
          </p:nvSpPr>
          <p:spPr>
            <a:xfrm rot="-28588" flipH="1">
              <a:off x="1164981" y="25494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2"/>
            <p:cNvSpPr/>
            <p:nvPr/>
          </p:nvSpPr>
          <p:spPr>
            <a:xfrm rot="-28588" flipH="1">
              <a:off x="1165084" y="256762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2"/>
            <p:cNvSpPr/>
            <p:nvPr/>
          </p:nvSpPr>
          <p:spPr>
            <a:xfrm rot="-28588" flipH="1">
              <a:off x="1164755" y="2498314"/>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2"/>
            <p:cNvSpPr/>
            <p:nvPr/>
          </p:nvSpPr>
          <p:spPr>
            <a:xfrm rot="-28588" flipH="1">
              <a:off x="1163997" y="242194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2"/>
            <p:cNvSpPr/>
            <p:nvPr/>
          </p:nvSpPr>
          <p:spPr>
            <a:xfrm rot="-28588" flipH="1">
              <a:off x="1164460" y="24875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2"/>
            <p:cNvSpPr/>
            <p:nvPr/>
          </p:nvSpPr>
          <p:spPr>
            <a:xfrm rot="-28588" flipH="1">
              <a:off x="1164357" y="246938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1" name="Google Shape;551;p2"/>
            <p:cNvSpPr/>
            <p:nvPr/>
          </p:nvSpPr>
          <p:spPr>
            <a:xfrm rot="-28588" flipH="1">
              <a:off x="1164212" y="24548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 name="Google Shape;552;p2"/>
            <p:cNvSpPr/>
            <p:nvPr/>
          </p:nvSpPr>
          <p:spPr>
            <a:xfrm rot="-28588" flipH="1">
              <a:off x="1164123" y="24403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 name="Google Shape;553;p2"/>
            <p:cNvSpPr/>
            <p:nvPr/>
          </p:nvSpPr>
          <p:spPr>
            <a:xfrm rot="-28588" flipH="1">
              <a:off x="1163499" y="23601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2"/>
            <p:cNvSpPr/>
            <p:nvPr/>
          </p:nvSpPr>
          <p:spPr>
            <a:xfrm rot="-28588" flipH="1">
              <a:off x="1163716" y="23783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2"/>
            <p:cNvSpPr/>
            <p:nvPr/>
          </p:nvSpPr>
          <p:spPr>
            <a:xfrm rot="-28588" flipH="1">
              <a:off x="1163804" y="23929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 name="Google Shape;556;p2"/>
            <p:cNvSpPr/>
            <p:nvPr/>
          </p:nvSpPr>
          <p:spPr>
            <a:xfrm rot="-28588" flipH="1">
              <a:off x="1163835" y="24075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2"/>
            <p:cNvSpPr/>
            <p:nvPr/>
          </p:nvSpPr>
          <p:spPr>
            <a:xfrm rot="-28588" flipH="1">
              <a:off x="1163520" y="234176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8" name="Google Shape;558;p2"/>
            <p:cNvSpPr/>
            <p:nvPr/>
          </p:nvSpPr>
          <p:spPr>
            <a:xfrm rot="-28588" flipH="1">
              <a:off x="1162718" y="226554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9" name="Google Shape;559;p2"/>
            <p:cNvSpPr/>
            <p:nvPr/>
          </p:nvSpPr>
          <p:spPr>
            <a:xfrm rot="-28588" flipH="1">
              <a:off x="1163210" y="232741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0" name="Google Shape;560;p2"/>
            <p:cNvSpPr/>
            <p:nvPr/>
          </p:nvSpPr>
          <p:spPr>
            <a:xfrm rot="-28588" flipH="1">
              <a:off x="1163179" y="23129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 name="Google Shape;561;p2"/>
            <p:cNvSpPr/>
            <p:nvPr/>
          </p:nvSpPr>
          <p:spPr>
            <a:xfrm rot="-28588" flipH="1">
              <a:off x="1162977" y="22983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 name="Google Shape;562;p2"/>
            <p:cNvSpPr/>
            <p:nvPr/>
          </p:nvSpPr>
          <p:spPr>
            <a:xfrm rot="-28588" flipH="1">
              <a:off x="1162875" y="22801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 name="Google Shape;563;p2"/>
            <p:cNvSpPr/>
            <p:nvPr/>
          </p:nvSpPr>
          <p:spPr>
            <a:xfrm rot="-28588" flipH="1">
              <a:off x="1162164" y="220366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 name="Google Shape;564;p2"/>
            <p:cNvSpPr/>
            <p:nvPr/>
          </p:nvSpPr>
          <p:spPr>
            <a:xfrm rot="-28588" flipH="1">
              <a:off x="1162351" y="22181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5" name="Google Shape;565;p2"/>
            <p:cNvSpPr/>
            <p:nvPr/>
          </p:nvSpPr>
          <p:spPr>
            <a:xfrm rot="-28588" flipH="1">
              <a:off x="1162440" y="22328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6" name="Google Shape;566;p2"/>
            <p:cNvSpPr/>
            <p:nvPr/>
          </p:nvSpPr>
          <p:spPr>
            <a:xfrm rot="-28588" flipH="1">
              <a:off x="1162656" y="2251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7" name="Google Shape;567;p2"/>
            <p:cNvSpPr/>
            <p:nvPr/>
          </p:nvSpPr>
          <p:spPr>
            <a:xfrm rot="-28588" flipH="1">
              <a:off x="1162284" y="2185210"/>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8" name="Google Shape;568;p2"/>
            <p:cNvSpPr/>
            <p:nvPr/>
          </p:nvSpPr>
          <p:spPr>
            <a:xfrm rot="-28588" flipH="1">
              <a:off x="1161483" y="210899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9" name="Google Shape;569;p2"/>
            <p:cNvSpPr/>
            <p:nvPr/>
          </p:nvSpPr>
          <p:spPr>
            <a:xfrm rot="-28588" flipH="1">
              <a:off x="1162032" y="217096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2"/>
            <p:cNvSpPr/>
            <p:nvPr/>
          </p:nvSpPr>
          <p:spPr>
            <a:xfrm rot="-28588" flipH="1">
              <a:off x="1161829" y="215637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2"/>
            <p:cNvSpPr/>
            <p:nvPr/>
          </p:nvSpPr>
          <p:spPr>
            <a:xfrm rot="-28588" flipH="1">
              <a:off x="1161700" y="214194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2"/>
            <p:cNvSpPr/>
            <p:nvPr/>
          </p:nvSpPr>
          <p:spPr>
            <a:xfrm rot="-28588" flipH="1">
              <a:off x="1161539" y="212363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 name="Google Shape;573;p2"/>
            <p:cNvSpPr/>
            <p:nvPr/>
          </p:nvSpPr>
          <p:spPr>
            <a:xfrm rot="-28588" flipH="1">
              <a:off x="1160986" y="20472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 name="Google Shape;574;p2"/>
            <p:cNvSpPr/>
            <p:nvPr/>
          </p:nvSpPr>
          <p:spPr>
            <a:xfrm rot="-28588" flipH="1">
              <a:off x="1161074" y="206180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 name="Google Shape;575;p2"/>
            <p:cNvSpPr/>
            <p:nvPr/>
          </p:nvSpPr>
          <p:spPr>
            <a:xfrm rot="-28588" flipH="1">
              <a:off x="1161291" y="20800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 name="Google Shape;576;p2"/>
            <p:cNvSpPr/>
            <p:nvPr/>
          </p:nvSpPr>
          <p:spPr>
            <a:xfrm rot="-28588" flipH="1">
              <a:off x="1161421" y="20944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7" name="Google Shape;577;p2"/>
            <p:cNvSpPr/>
            <p:nvPr/>
          </p:nvSpPr>
          <p:spPr>
            <a:xfrm rot="-28588" flipH="1">
              <a:off x="1164732" y="202874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8" name="Google Shape;578;p2"/>
            <p:cNvSpPr/>
            <p:nvPr/>
          </p:nvSpPr>
          <p:spPr>
            <a:xfrm rot="-28588" flipH="1">
              <a:off x="1159757" y="1868636"/>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9" name="Google Shape;579;p2"/>
            <p:cNvSpPr/>
            <p:nvPr/>
          </p:nvSpPr>
          <p:spPr>
            <a:xfrm rot="-28588" flipH="1">
              <a:off x="1163932" y="19524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 name="Google Shape;580;p2"/>
            <p:cNvSpPr/>
            <p:nvPr/>
          </p:nvSpPr>
          <p:spPr>
            <a:xfrm rot="-28588" flipH="1">
              <a:off x="1164365" y="20144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 name="Google Shape;581;p2"/>
            <p:cNvSpPr/>
            <p:nvPr/>
          </p:nvSpPr>
          <p:spPr>
            <a:xfrm rot="-28588" flipH="1">
              <a:off x="1164277" y="19999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 name="Google Shape;582;p2"/>
            <p:cNvSpPr/>
            <p:nvPr/>
          </p:nvSpPr>
          <p:spPr>
            <a:xfrm rot="-28588" flipH="1">
              <a:off x="1164175" y="19816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 name="Google Shape;583;p2"/>
            <p:cNvSpPr/>
            <p:nvPr/>
          </p:nvSpPr>
          <p:spPr>
            <a:xfrm rot="-28588" flipH="1">
              <a:off x="1163972" y="1967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4" name="Google Shape;584;p2"/>
            <p:cNvSpPr/>
            <p:nvPr/>
          </p:nvSpPr>
          <p:spPr>
            <a:xfrm rot="-28588" flipH="1">
              <a:off x="1163434" y="189074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 name="Google Shape;585;p2"/>
            <p:cNvSpPr/>
            <p:nvPr/>
          </p:nvSpPr>
          <p:spPr>
            <a:xfrm rot="-28588" flipH="1">
              <a:off x="1163464" y="190523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 name="Google Shape;586;p2"/>
            <p:cNvSpPr/>
            <p:nvPr/>
          </p:nvSpPr>
          <p:spPr>
            <a:xfrm rot="-28588" flipH="1">
              <a:off x="1163652" y="19197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 name="Google Shape;587;p2"/>
            <p:cNvSpPr/>
            <p:nvPr/>
          </p:nvSpPr>
          <p:spPr>
            <a:xfrm rot="-28588" flipH="1">
              <a:off x="1163739" y="19343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 name="Google Shape;588;p2"/>
            <p:cNvSpPr/>
            <p:nvPr/>
          </p:nvSpPr>
          <p:spPr>
            <a:xfrm rot="-28588" flipH="1">
              <a:off x="1171157" y="360770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9" name="Google Shape;589;p2"/>
            <p:cNvSpPr/>
            <p:nvPr/>
          </p:nvSpPr>
          <p:spPr>
            <a:xfrm rot="-28588" flipH="1">
              <a:off x="1170356" y="353149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0" name="Google Shape;590;p2"/>
            <p:cNvSpPr/>
            <p:nvPr/>
          </p:nvSpPr>
          <p:spPr>
            <a:xfrm rot="-28588" flipH="1">
              <a:off x="1170846" y="35933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 name="Google Shape;591;p2"/>
            <p:cNvSpPr/>
            <p:nvPr/>
          </p:nvSpPr>
          <p:spPr>
            <a:xfrm rot="-28588" flipH="1">
              <a:off x="1170816" y="3578873"/>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2" name="Google Shape;592;p2"/>
            <p:cNvSpPr/>
            <p:nvPr/>
          </p:nvSpPr>
          <p:spPr>
            <a:xfrm rot="-28588" flipH="1">
              <a:off x="1170613" y="35642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 name="Google Shape;593;p2"/>
            <p:cNvSpPr/>
            <p:nvPr/>
          </p:nvSpPr>
          <p:spPr>
            <a:xfrm rot="-28588" flipH="1">
              <a:off x="1170511" y="354607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4" name="Google Shape;594;p2"/>
            <p:cNvSpPr/>
            <p:nvPr/>
          </p:nvSpPr>
          <p:spPr>
            <a:xfrm rot="-28588" flipH="1">
              <a:off x="1169800" y="3469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5" name="Google Shape;595;p2"/>
            <p:cNvSpPr/>
            <p:nvPr/>
          </p:nvSpPr>
          <p:spPr>
            <a:xfrm rot="-28588" flipH="1">
              <a:off x="1169989" y="34842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6" name="Google Shape;596;p2"/>
            <p:cNvSpPr/>
            <p:nvPr/>
          </p:nvSpPr>
          <p:spPr>
            <a:xfrm rot="-28588" flipH="1">
              <a:off x="1170205" y="350235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7" name="Google Shape;597;p2"/>
            <p:cNvSpPr/>
            <p:nvPr/>
          </p:nvSpPr>
          <p:spPr>
            <a:xfrm rot="-28588" flipH="1">
              <a:off x="1170294" y="3517054"/>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8" name="Google Shape;598;p2"/>
            <p:cNvSpPr/>
            <p:nvPr/>
          </p:nvSpPr>
          <p:spPr>
            <a:xfrm rot="-28588" flipH="1">
              <a:off x="1169907" y="3447644"/>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 name="Google Shape;599;p2"/>
            <p:cNvSpPr/>
            <p:nvPr/>
          </p:nvSpPr>
          <p:spPr>
            <a:xfrm rot="-28588" flipH="1">
              <a:off x="1169106" y="33713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0" name="Google Shape;600;p2"/>
            <p:cNvSpPr/>
            <p:nvPr/>
          </p:nvSpPr>
          <p:spPr>
            <a:xfrm rot="-28588" flipH="1">
              <a:off x="1169483" y="343329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1" name="Google Shape;601;p2"/>
            <p:cNvSpPr/>
            <p:nvPr/>
          </p:nvSpPr>
          <p:spPr>
            <a:xfrm rot="-28588" flipH="1">
              <a:off x="1169452" y="34188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 name="Google Shape;602;p2"/>
            <p:cNvSpPr/>
            <p:nvPr/>
          </p:nvSpPr>
          <p:spPr>
            <a:xfrm rot="-28588" flipH="1">
              <a:off x="1169363" y="34041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3" name="Google Shape;603;p2"/>
            <p:cNvSpPr/>
            <p:nvPr/>
          </p:nvSpPr>
          <p:spPr>
            <a:xfrm rot="-28588" flipH="1">
              <a:off x="1169176" y="33895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4" name="Google Shape;604;p2"/>
            <p:cNvSpPr/>
            <p:nvPr/>
          </p:nvSpPr>
          <p:spPr>
            <a:xfrm rot="-28588" flipH="1">
              <a:off x="1168551" y="330954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5" name="Google Shape;605;p2"/>
            <p:cNvSpPr/>
            <p:nvPr/>
          </p:nvSpPr>
          <p:spPr>
            <a:xfrm rot="-28588" flipH="1">
              <a:off x="1168738" y="332407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6" name="Google Shape;606;p2"/>
            <p:cNvSpPr/>
            <p:nvPr/>
          </p:nvSpPr>
          <p:spPr>
            <a:xfrm rot="-28588" flipH="1">
              <a:off x="1168842" y="33422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 name="Google Shape;607;p2"/>
            <p:cNvSpPr/>
            <p:nvPr/>
          </p:nvSpPr>
          <p:spPr>
            <a:xfrm rot="-28588" flipH="1">
              <a:off x="1169044" y="335687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08" name="Google Shape;608;p2"/>
          <p:cNvGrpSpPr/>
          <p:nvPr/>
        </p:nvGrpSpPr>
        <p:grpSpPr>
          <a:xfrm>
            <a:off x="2699445" y="3377917"/>
            <a:ext cx="1010273" cy="1008143"/>
            <a:chOff x="5558303" y="2891005"/>
            <a:chExt cx="1078430" cy="1076156"/>
          </a:xfrm>
        </p:grpSpPr>
        <p:sp>
          <p:nvSpPr>
            <p:cNvPr id="609" name="Google Shape;609;p2"/>
            <p:cNvSpPr/>
            <p:nvPr/>
          </p:nvSpPr>
          <p:spPr>
            <a:xfrm>
              <a:off x="5558303" y="2891005"/>
              <a:ext cx="1078430" cy="1076156"/>
            </a:xfrm>
            <a:custGeom>
              <a:avLst/>
              <a:gdLst/>
              <a:ahLst/>
              <a:cxnLst/>
              <a:rect l="l" t="t" r="r" b="b"/>
              <a:pathLst>
                <a:path w="1078430" h="1076156" extrusionOk="0">
                  <a:moveTo>
                    <a:pt x="786670" y="36493"/>
                  </a:moveTo>
                  <a:cubicBezTo>
                    <a:pt x="774506" y="6575"/>
                    <a:pt x="740578" y="-8055"/>
                    <a:pt x="710470" y="3632"/>
                  </a:cubicBezTo>
                  <a:lnTo>
                    <a:pt x="36671" y="272618"/>
                  </a:lnTo>
                  <a:cubicBezTo>
                    <a:pt x="6715" y="284743"/>
                    <a:pt x="-7963" y="318681"/>
                    <a:pt x="3714" y="348818"/>
                  </a:cubicBezTo>
                  <a:lnTo>
                    <a:pt x="294037" y="1075766"/>
                  </a:lnTo>
                  <a:cubicBezTo>
                    <a:pt x="309943" y="1059193"/>
                    <a:pt x="326612" y="1043190"/>
                    <a:pt x="343662" y="1028141"/>
                  </a:cubicBezTo>
                  <a:lnTo>
                    <a:pt x="350139" y="1022426"/>
                  </a:lnTo>
                  <a:lnTo>
                    <a:pt x="434340" y="955275"/>
                  </a:lnTo>
                  <a:cubicBezTo>
                    <a:pt x="436530" y="953656"/>
                    <a:pt x="438626" y="952132"/>
                    <a:pt x="440912" y="950607"/>
                  </a:cubicBezTo>
                  <a:cubicBezTo>
                    <a:pt x="448722" y="945083"/>
                    <a:pt x="456533" y="939749"/>
                    <a:pt x="464439" y="934510"/>
                  </a:cubicBezTo>
                  <a:lnTo>
                    <a:pt x="471106" y="930129"/>
                  </a:lnTo>
                  <a:cubicBezTo>
                    <a:pt x="500224" y="911155"/>
                    <a:pt x="530295" y="893705"/>
                    <a:pt x="561213" y="877837"/>
                  </a:cubicBezTo>
                  <a:lnTo>
                    <a:pt x="568547" y="874122"/>
                  </a:lnTo>
                  <a:cubicBezTo>
                    <a:pt x="576929" y="869931"/>
                    <a:pt x="585216" y="865835"/>
                    <a:pt x="593788" y="861835"/>
                  </a:cubicBezTo>
                  <a:lnTo>
                    <a:pt x="600456" y="858787"/>
                  </a:lnTo>
                  <a:cubicBezTo>
                    <a:pt x="631679" y="844442"/>
                    <a:pt x="663635" y="831716"/>
                    <a:pt x="696182" y="820687"/>
                  </a:cubicBezTo>
                  <a:lnTo>
                    <a:pt x="704278" y="817924"/>
                  </a:lnTo>
                  <a:cubicBezTo>
                    <a:pt x="713137" y="814972"/>
                    <a:pt x="721995" y="812209"/>
                    <a:pt x="730948" y="809542"/>
                  </a:cubicBezTo>
                  <a:lnTo>
                    <a:pt x="737711" y="807447"/>
                  </a:lnTo>
                  <a:cubicBezTo>
                    <a:pt x="771030" y="797608"/>
                    <a:pt x="804824" y="789473"/>
                    <a:pt x="838962" y="783063"/>
                  </a:cubicBezTo>
                  <a:lnTo>
                    <a:pt x="838962" y="783063"/>
                  </a:lnTo>
                  <a:lnTo>
                    <a:pt x="847820" y="781444"/>
                  </a:lnTo>
                  <a:lnTo>
                    <a:pt x="876395" y="776872"/>
                  </a:lnTo>
                  <a:lnTo>
                    <a:pt x="883253" y="775919"/>
                  </a:lnTo>
                  <a:lnTo>
                    <a:pt x="990505" y="766394"/>
                  </a:lnTo>
                  <a:lnTo>
                    <a:pt x="1000030" y="766394"/>
                  </a:lnTo>
                  <a:cubicBezTo>
                    <a:pt x="1008412" y="766394"/>
                    <a:pt x="1016889" y="766394"/>
                    <a:pt x="1025366" y="766394"/>
                  </a:cubicBezTo>
                  <a:lnTo>
                    <a:pt x="1078134" y="766394"/>
                  </a:lnTo>
                  <a:close/>
                </a:path>
              </a:pathLst>
            </a:custGeom>
            <a:solidFill>
              <a:srgbClr val="4D4D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 name="Google Shape;610;p2"/>
            <p:cNvSpPr/>
            <p:nvPr/>
          </p:nvSpPr>
          <p:spPr>
            <a:xfrm rot="-1304888">
              <a:off x="5625583" y="3074194"/>
              <a:ext cx="705654" cy="171206"/>
            </a:xfrm>
            <a:custGeom>
              <a:avLst/>
              <a:gdLst/>
              <a:ahLst/>
              <a:cxnLst/>
              <a:rect l="l" t="t" r="r" b="b"/>
              <a:pathLst>
                <a:path w="706659" h="171450" extrusionOk="0">
                  <a:moveTo>
                    <a:pt x="-296" y="-391"/>
                  </a:moveTo>
                  <a:lnTo>
                    <a:pt x="706364" y="-391"/>
                  </a:lnTo>
                  <a:lnTo>
                    <a:pt x="706364" y="171060"/>
                  </a:lnTo>
                  <a:lnTo>
                    <a:pt x="-296" y="17106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1" name="Google Shape;611;p2"/>
            <p:cNvSpPr/>
            <p:nvPr/>
          </p:nvSpPr>
          <p:spPr>
            <a:xfrm rot="-1304888">
              <a:off x="5634988" y="3085943"/>
              <a:ext cx="686726" cy="148093"/>
            </a:xfrm>
            <a:custGeom>
              <a:avLst/>
              <a:gdLst/>
              <a:ahLst/>
              <a:cxnLst/>
              <a:rect l="l" t="t" r="r" b="b"/>
              <a:pathLst>
                <a:path w="687705" h="148304" extrusionOk="0">
                  <a:moveTo>
                    <a:pt x="-296" y="-390"/>
                  </a:moveTo>
                  <a:lnTo>
                    <a:pt x="687410" y="-390"/>
                  </a:lnTo>
                  <a:lnTo>
                    <a:pt x="687410" y="147914"/>
                  </a:lnTo>
                  <a:lnTo>
                    <a:pt x="-296" y="14791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2" name="Google Shape;612;p2"/>
            <p:cNvSpPr/>
            <p:nvPr/>
          </p:nvSpPr>
          <p:spPr>
            <a:xfrm rot="-1304888">
              <a:off x="5719793" y="339259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3" name="Google Shape;613;p2"/>
            <p:cNvSpPr/>
            <p:nvPr/>
          </p:nvSpPr>
          <p:spPr>
            <a:xfrm rot="-1304888">
              <a:off x="5856183" y="3338104"/>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 name="Google Shape;614;p2"/>
            <p:cNvSpPr/>
            <p:nvPr/>
          </p:nvSpPr>
          <p:spPr>
            <a:xfrm rot="-1304888">
              <a:off x="5992661" y="3283670"/>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5" name="Google Shape;615;p2"/>
            <p:cNvSpPr/>
            <p:nvPr/>
          </p:nvSpPr>
          <p:spPr>
            <a:xfrm rot="-1304888">
              <a:off x="6129050" y="3229175"/>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 name="Google Shape;616;p2"/>
            <p:cNvSpPr/>
            <p:nvPr/>
          </p:nvSpPr>
          <p:spPr>
            <a:xfrm rot="-1304888">
              <a:off x="6265528" y="317464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 name="Google Shape;617;p2"/>
            <p:cNvSpPr/>
            <p:nvPr/>
          </p:nvSpPr>
          <p:spPr>
            <a:xfrm rot="-1304888">
              <a:off x="5777346" y="3536825"/>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8" name="Google Shape;618;p2"/>
            <p:cNvSpPr/>
            <p:nvPr/>
          </p:nvSpPr>
          <p:spPr>
            <a:xfrm rot="-1304888">
              <a:off x="5913824" y="348229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 name="Google Shape;619;p2"/>
            <p:cNvSpPr/>
            <p:nvPr/>
          </p:nvSpPr>
          <p:spPr>
            <a:xfrm rot="-1304888">
              <a:off x="6050249" y="34279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0" name="Google Shape;620;p2"/>
            <p:cNvSpPr/>
            <p:nvPr/>
          </p:nvSpPr>
          <p:spPr>
            <a:xfrm rot="-1304888">
              <a:off x="6186727" y="337345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1" name="Google Shape;621;p2"/>
            <p:cNvSpPr/>
            <p:nvPr/>
          </p:nvSpPr>
          <p:spPr>
            <a:xfrm rot="-1304888">
              <a:off x="6323117" y="3318963"/>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2" name="Google Shape;622;p2"/>
            <p:cNvSpPr/>
            <p:nvPr/>
          </p:nvSpPr>
          <p:spPr>
            <a:xfrm rot="-1304888">
              <a:off x="5834928" y="368110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3" name="Google Shape;623;p2"/>
            <p:cNvSpPr/>
            <p:nvPr/>
          </p:nvSpPr>
          <p:spPr>
            <a:xfrm rot="-1304888">
              <a:off x="5971317" y="3626613"/>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4" name="Google Shape;624;p2"/>
            <p:cNvSpPr/>
            <p:nvPr/>
          </p:nvSpPr>
          <p:spPr>
            <a:xfrm rot="-1304888">
              <a:off x="6107795" y="3572179"/>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5" name="Google Shape;625;p2"/>
            <p:cNvSpPr/>
            <p:nvPr/>
          </p:nvSpPr>
          <p:spPr>
            <a:xfrm rot="-1304888">
              <a:off x="6244185" y="35176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6" name="Google Shape;626;p2"/>
            <p:cNvSpPr/>
            <p:nvPr/>
          </p:nvSpPr>
          <p:spPr>
            <a:xfrm rot="-1304888">
              <a:off x="6380758" y="346315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7" name="Google Shape;627;p2"/>
            <p:cNvSpPr/>
            <p:nvPr/>
          </p:nvSpPr>
          <p:spPr>
            <a:xfrm>
              <a:off x="5874733" y="3807332"/>
              <a:ext cx="124396" cy="112204"/>
            </a:xfrm>
            <a:custGeom>
              <a:avLst/>
              <a:gdLst/>
              <a:ahLst/>
              <a:cxnLst/>
              <a:rect l="l" t="t" r="r" b="b"/>
              <a:pathLst>
                <a:path w="124396" h="112204" extrusionOk="0">
                  <a:moveTo>
                    <a:pt x="124101" y="34280"/>
                  </a:moveTo>
                  <a:cubicBezTo>
                    <a:pt x="121815" y="35804"/>
                    <a:pt x="119719" y="37328"/>
                    <a:pt x="117529" y="38948"/>
                  </a:cubicBezTo>
                  <a:lnTo>
                    <a:pt x="33328" y="106099"/>
                  </a:lnTo>
                  <a:lnTo>
                    <a:pt x="26850" y="111814"/>
                  </a:lnTo>
                  <a:lnTo>
                    <a:pt x="-296" y="43710"/>
                  </a:lnTo>
                  <a:lnTo>
                    <a:pt x="7229" y="40662"/>
                  </a:lnTo>
                  <a:lnTo>
                    <a:pt x="110194"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8" name="Google Shape;628;p2"/>
            <p:cNvSpPr/>
            <p:nvPr/>
          </p:nvSpPr>
          <p:spPr>
            <a:xfrm>
              <a:off x="6010750" y="3753135"/>
              <a:ext cx="115633" cy="72580"/>
            </a:xfrm>
            <a:custGeom>
              <a:avLst/>
              <a:gdLst/>
              <a:ahLst/>
              <a:cxnLst/>
              <a:rect l="l" t="t" r="r" b="b"/>
              <a:pathLst>
                <a:path w="115633" h="72580" extrusionOk="0">
                  <a:moveTo>
                    <a:pt x="110289" y="-390"/>
                  </a:moveTo>
                  <a:lnTo>
                    <a:pt x="102669" y="2658"/>
                  </a:lnTo>
                  <a:lnTo>
                    <a:pt x="6943" y="40758"/>
                  </a:lnTo>
                  <a:lnTo>
                    <a:pt x="-296" y="43615"/>
                  </a:lnTo>
                  <a:lnTo>
                    <a:pt x="11229" y="72190"/>
                  </a:lnTo>
                  <a:lnTo>
                    <a:pt x="17897" y="67809"/>
                  </a:lnTo>
                  <a:cubicBezTo>
                    <a:pt x="47015" y="48835"/>
                    <a:pt x="77085" y="31385"/>
                    <a:pt x="108003" y="15516"/>
                  </a:cubicBezTo>
                  <a:lnTo>
                    <a:pt x="115338" y="1180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9" name="Google Shape;629;p2"/>
            <p:cNvSpPr/>
            <p:nvPr/>
          </p:nvSpPr>
          <p:spPr>
            <a:xfrm>
              <a:off x="6147625" y="3698366"/>
              <a:ext cx="114871" cy="54673"/>
            </a:xfrm>
            <a:custGeom>
              <a:avLst/>
              <a:gdLst/>
              <a:ahLst/>
              <a:cxnLst/>
              <a:rect l="l" t="t" r="r" b="b"/>
              <a:pathLst>
                <a:path w="114871" h="54673" extrusionOk="0">
                  <a:moveTo>
                    <a:pt x="110289" y="-390"/>
                  </a:moveTo>
                  <a:lnTo>
                    <a:pt x="102384" y="2753"/>
                  </a:lnTo>
                  <a:lnTo>
                    <a:pt x="6562" y="40853"/>
                  </a:lnTo>
                  <a:lnTo>
                    <a:pt x="-296" y="43615"/>
                  </a:lnTo>
                  <a:lnTo>
                    <a:pt x="4086" y="54283"/>
                  </a:lnTo>
                  <a:lnTo>
                    <a:pt x="10753" y="51235"/>
                  </a:lnTo>
                  <a:cubicBezTo>
                    <a:pt x="41976" y="36890"/>
                    <a:pt x="73932" y="24165"/>
                    <a:pt x="106479" y="13135"/>
                  </a:cubicBezTo>
                  <a:lnTo>
                    <a:pt x="114576" y="10373"/>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0" name="Google Shape;630;p2"/>
            <p:cNvSpPr/>
            <p:nvPr/>
          </p:nvSpPr>
          <p:spPr>
            <a:xfrm>
              <a:off x="6284118" y="3643883"/>
              <a:ext cx="122300" cy="56768"/>
            </a:xfrm>
            <a:custGeom>
              <a:avLst/>
              <a:gdLst/>
              <a:ahLst/>
              <a:cxnLst/>
              <a:rect l="l" t="t" r="r" b="b"/>
              <a:pathLst>
                <a:path w="122300" h="56768" extrusionOk="0">
                  <a:moveTo>
                    <a:pt x="110194" y="-390"/>
                  </a:moveTo>
                  <a:lnTo>
                    <a:pt x="102003" y="2943"/>
                  </a:lnTo>
                  <a:lnTo>
                    <a:pt x="6276" y="41043"/>
                  </a:lnTo>
                  <a:lnTo>
                    <a:pt x="-296" y="43710"/>
                  </a:lnTo>
                  <a:lnTo>
                    <a:pt x="4752" y="56378"/>
                  </a:lnTo>
                  <a:lnTo>
                    <a:pt x="11515" y="54283"/>
                  </a:lnTo>
                  <a:cubicBezTo>
                    <a:pt x="44958" y="44529"/>
                    <a:pt x="78886" y="36490"/>
                    <a:pt x="113147" y="30185"/>
                  </a:cubicBezTo>
                  <a:lnTo>
                    <a:pt x="113147" y="30185"/>
                  </a:lnTo>
                  <a:lnTo>
                    <a:pt x="122005" y="28566"/>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1" name="Google Shape;631;p2"/>
            <p:cNvSpPr/>
            <p:nvPr/>
          </p:nvSpPr>
          <p:spPr>
            <a:xfrm>
              <a:off x="6420802" y="3589590"/>
              <a:ext cx="137541" cy="78771"/>
            </a:xfrm>
            <a:custGeom>
              <a:avLst/>
              <a:gdLst/>
              <a:ahLst/>
              <a:cxnLst/>
              <a:rect l="l" t="t" r="r" b="b"/>
              <a:pathLst>
                <a:path w="137541" h="78771" extrusionOk="0">
                  <a:moveTo>
                    <a:pt x="137245" y="67904"/>
                  </a:moveTo>
                  <a:lnTo>
                    <a:pt x="127720" y="67904"/>
                  </a:lnTo>
                  <a:lnTo>
                    <a:pt x="20469" y="77429"/>
                  </a:lnTo>
                  <a:lnTo>
                    <a:pt x="13611" y="78381"/>
                  </a:lnTo>
                  <a:lnTo>
                    <a:pt x="-296" y="43710"/>
                  </a:lnTo>
                  <a:lnTo>
                    <a:pt x="5991" y="41139"/>
                  </a:lnTo>
                  <a:lnTo>
                    <a:pt x="101717" y="3039"/>
                  </a:lnTo>
                  <a:lnTo>
                    <a:pt x="110289"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2" name="Google Shape;632;p2"/>
            <p:cNvSpPr/>
            <p:nvPr/>
          </p:nvSpPr>
          <p:spPr>
            <a:xfrm rot="-1301707">
              <a:off x="5726680" y="3400118"/>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3" name="Google Shape;633;p2"/>
            <p:cNvSpPr/>
            <p:nvPr/>
          </p:nvSpPr>
          <p:spPr>
            <a:xfrm rot="-1304888">
              <a:off x="5862197" y="3338346"/>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2"/>
            <p:cNvSpPr/>
            <p:nvPr/>
          </p:nvSpPr>
          <p:spPr>
            <a:xfrm rot="-1304888">
              <a:off x="5998296" y="3284040"/>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2"/>
            <p:cNvSpPr/>
            <p:nvPr/>
          </p:nvSpPr>
          <p:spPr>
            <a:xfrm rot="-1304888">
              <a:off x="6134456" y="3229645"/>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6" name="Google Shape;636;p2"/>
            <p:cNvSpPr/>
            <p:nvPr/>
          </p:nvSpPr>
          <p:spPr>
            <a:xfrm rot="-1304888">
              <a:off x="6270520" y="3175251"/>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7" name="Google Shape;637;p2"/>
            <p:cNvSpPr/>
            <p:nvPr/>
          </p:nvSpPr>
          <p:spPr>
            <a:xfrm rot="-1304888">
              <a:off x="5783590" y="35368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8" name="Google Shape;638;p2"/>
            <p:cNvSpPr/>
            <p:nvPr/>
          </p:nvSpPr>
          <p:spPr>
            <a:xfrm rot="-1304888">
              <a:off x="5919655" y="34825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9" name="Google Shape;639;p2"/>
            <p:cNvSpPr/>
            <p:nvPr/>
          </p:nvSpPr>
          <p:spPr>
            <a:xfrm rot="-1304888">
              <a:off x="6055849" y="3428268"/>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0" name="Google Shape;640;p2"/>
            <p:cNvSpPr/>
            <p:nvPr/>
          </p:nvSpPr>
          <p:spPr>
            <a:xfrm rot="-1301707">
              <a:off x="6193332" y="3381587"/>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1" name="Google Shape;641;p2"/>
            <p:cNvSpPr/>
            <p:nvPr/>
          </p:nvSpPr>
          <p:spPr>
            <a:xfrm rot="-1304888">
              <a:off x="6328197" y="3319532"/>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2" name="Google Shape;642;p2"/>
            <p:cNvSpPr/>
            <p:nvPr/>
          </p:nvSpPr>
          <p:spPr>
            <a:xfrm rot="-1304888">
              <a:off x="5839973" y="3681587"/>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3" name="Google Shape;643;p2"/>
            <p:cNvSpPr/>
            <p:nvPr/>
          </p:nvSpPr>
          <p:spPr>
            <a:xfrm rot="-1304888">
              <a:off x="5976161" y="3627341"/>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4" name="Google Shape;644;p2"/>
            <p:cNvSpPr/>
            <p:nvPr/>
          </p:nvSpPr>
          <p:spPr>
            <a:xfrm rot="-1304888">
              <a:off x="6112320" y="3572946"/>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5" name="Google Shape;645;p2"/>
            <p:cNvSpPr/>
            <p:nvPr/>
          </p:nvSpPr>
          <p:spPr>
            <a:xfrm rot="-1301707">
              <a:off x="6249681" y="3526522"/>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6" name="Google Shape;646;p2"/>
            <p:cNvSpPr/>
            <p:nvPr/>
          </p:nvSpPr>
          <p:spPr>
            <a:xfrm rot="-1304888">
              <a:off x="6384668" y="3464210"/>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7" name="Google Shape;647;p2"/>
            <p:cNvSpPr/>
            <p:nvPr/>
          </p:nvSpPr>
          <p:spPr>
            <a:xfrm>
              <a:off x="5882258" y="3810285"/>
              <a:ext cx="110299" cy="103536"/>
            </a:xfrm>
            <a:custGeom>
              <a:avLst/>
              <a:gdLst/>
              <a:ahLst/>
              <a:cxnLst/>
              <a:rect l="l" t="t" r="r" b="b"/>
              <a:pathLst>
                <a:path w="110299" h="103536" extrusionOk="0">
                  <a:moveTo>
                    <a:pt x="110299" y="36385"/>
                  </a:moveTo>
                  <a:lnTo>
                    <a:pt x="26098" y="103537"/>
                  </a:lnTo>
                  <a:lnTo>
                    <a:pt x="0" y="38100"/>
                  </a:lnTo>
                  <a:lnTo>
                    <a:pt x="95821" y="0"/>
                  </a:lnTo>
                  <a:lnTo>
                    <a:pt x="110299" y="3638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8" name="Google Shape;648;p2"/>
            <p:cNvSpPr/>
            <p:nvPr/>
          </p:nvSpPr>
          <p:spPr>
            <a:xfrm>
              <a:off x="6018370" y="3755992"/>
              <a:ext cx="101060" cy="65532"/>
            </a:xfrm>
            <a:custGeom>
              <a:avLst/>
              <a:gdLst/>
              <a:ahLst/>
              <a:cxnLst/>
              <a:rect l="l" t="t" r="r" b="b"/>
              <a:pathLst>
                <a:path w="101060" h="65532" extrusionOk="0">
                  <a:moveTo>
                    <a:pt x="100764" y="12849"/>
                  </a:moveTo>
                  <a:cubicBezTo>
                    <a:pt x="69846" y="28718"/>
                    <a:pt x="39776" y="46168"/>
                    <a:pt x="10658" y="65142"/>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2"/>
            <p:cNvSpPr/>
            <p:nvPr/>
          </p:nvSpPr>
          <p:spPr>
            <a:xfrm>
              <a:off x="6154768" y="3701509"/>
              <a:ext cx="99917" cy="48482"/>
            </a:xfrm>
            <a:custGeom>
              <a:avLst/>
              <a:gdLst/>
              <a:ahLst/>
              <a:cxnLst/>
              <a:rect l="l" t="t" r="r" b="b"/>
              <a:pathLst>
                <a:path w="99917" h="48482" extrusionOk="0">
                  <a:moveTo>
                    <a:pt x="99621" y="9992"/>
                  </a:moveTo>
                  <a:cubicBezTo>
                    <a:pt x="67074" y="21022"/>
                    <a:pt x="35118" y="33747"/>
                    <a:pt x="3895" y="48092"/>
                  </a:cubicBezTo>
                  <a:lnTo>
                    <a:pt x="-296" y="37710"/>
                  </a:lnTo>
                  <a:lnTo>
                    <a:pt x="95526"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0" name="Google Shape;650;p2"/>
            <p:cNvSpPr/>
            <p:nvPr/>
          </p:nvSpPr>
          <p:spPr>
            <a:xfrm>
              <a:off x="6290976" y="3647312"/>
              <a:ext cx="106584" cy="51339"/>
            </a:xfrm>
            <a:custGeom>
              <a:avLst/>
              <a:gdLst/>
              <a:ahLst/>
              <a:cxnLst/>
              <a:rect l="l" t="t" r="r" b="b"/>
              <a:pathLst>
                <a:path w="106584" h="51339" extrusionOk="0">
                  <a:moveTo>
                    <a:pt x="106289" y="26756"/>
                  </a:moveTo>
                  <a:cubicBezTo>
                    <a:pt x="72123" y="33099"/>
                    <a:pt x="38290" y="41176"/>
                    <a:pt x="4943" y="50949"/>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1" name="Google Shape;651;p2"/>
            <p:cNvSpPr/>
            <p:nvPr/>
          </p:nvSpPr>
          <p:spPr>
            <a:xfrm>
              <a:off x="6426802" y="3592829"/>
              <a:ext cx="121824" cy="74485"/>
            </a:xfrm>
            <a:custGeom>
              <a:avLst/>
              <a:gdLst/>
              <a:ahLst/>
              <a:cxnLst/>
              <a:rect l="l" t="t" r="r" b="b"/>
              <a:pathLst>
                <a:path w="121824" h="74485" extrusionOk="0">
                  <a:moveTo>
                    <a:pt x="121825" y="65151"/>
                  </a:moveTo>
                  <a:lnTo>
                    <a:pt x="14478" y="74486"/>
                  </a:lnTo>
                  <a:lnTo>
                    <a:pt x="0" y="38195"/>
                  </a:lnTo>
                  <a:lnTo>
                    <a:pt x="95726" y="0"/>
                  </a:lnTo>
                  <a:lnTo>
                    <a:pt x="121825" y="6515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2" name="Google Shape;652;p2"/>
            <p:cNvSpPr/>
            <p:nvPr/>
          </p:nvSpPr>
          <p:spPr>
            <a:xfrm>
              <a:off x="6019894" y="2963131"/>
              <a:ext cx="306228" cy="259937"/>
            </a:xfrm>
            <a:custGeom>
              <a:avLst/>
              <a:gdLst/>
              <a:ahLst/>
              <a:cxnLst/>
              <a:rect l="l" t="t" r="r" b="b"/>
              <a:pathLst>
                <a:path w="306228" h="259937" extrusionOk="0">
                  <a:moveTo>
                    <a:pt x="46482" y="81725"/>
                  </a:moveTo>
                  <a:lnTo>
                    <a:pt x="251270" y="0"/>
                  </a:lnTo>
                  <a:lnTo>
                    <a:pt x="306229" y="137731"/>
                  </a:lnTo>
                  <a:lnTo>
                    <a:pt x="0" y="259937"/>
                  </a:lnTo>
                  <a:lnTo>
                    <a:pt x="46482" y="81725"/>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53" name="Google Shape;653;p2"/>
          <p:cNvGrpSpPr/>
          <p:nvPr/>
        </p:nvGrpSpPr>
        <p:grpSpPr>
          <a:xfrm>
            <a:off x="2646245" y="4093304"/>
            <a:ext cx="1977877" cy="2663075"/>
            <a:chOff x="9306019" y="3257883"/>
            <a:chExt cx="2111311" cy="2842736"/>
          </a:xfrm>
        </p:grpSpPr>
        <p:sp>
          <p:nvSpPr>
            <p:cNvPr id="654" name="Google Shape;654;p2"/>
            <p:cNvSpPr/>
            <p:nvPr/>
          </p:nvSpPr>
          <p:spPr>
            <a:xfrm>
              <a:off x="9308115" y="3476672"/>
              <a:ext cx="2106929" cy="2623946"/>
            </a:xfrm>
            <a:custGeom>
              <a:avLst/>
              <a:gdLst/>
              <a:ahLst/>
              <a:cxnLst/>
              <a:rect l="l" t="t" r="r" b="b"/>
              <a:pathLst>
                <a:path w="2106929" h="2623946" extrusionOk="0">
                  <a:moveTo>
                    <a:pt x="1053465" y="0"/>
                  </a:moveTo>
                  <a:lnTo>
                    <a:pt x="1053465" y="0"/>
                  </a:lnTo>
                  <a:cubicBezTo>
                    <a:pt x="1635281" y="0"/>
                    <a:pt x="2106930" y="471652"/>
                    <a:pt x="2106930" y="1053465"/>
                  </a:cubicBezTo>
                  <a:lnTo>
                    <a:pt x="2106930" y="2486501"/>
                  </a:lnTo>
                  <a:cubicBezTo>
                    <a:pt x="2106930" y="2562406"/>
                    <a:pt x="2045389" y="2623947"/>
                    <a:pt x="1969484" y="2623947"/>
                  </a:cubicBezTo>
                  <a:lnTo>
                    <a:pt x="137446" y="2623947"/>
                  </a:lnTo>
                  <a:cubicBezTo>
                    <a:pt x="61536" y="2623947"/>
                    <a:pt x="0" y="2562406"/>
                    <a:pt x="0" y="2486501"/>
                  </a:cubicBezTo>
                  <a:lnTo>
                    <a:pt x="0" y="1053560"/>
                  </a:lnTo>
                  <a:cubicBezTo>
                    <a:pt x="-52" y="471748"/>
                    <a:pt x="471554" y="52"/>
                    <a:pt x="1053370" y="0"/>
                  </a:cubicBezTo>
                  <a:cubicBezTo>
                    <a:pt x="1053398" y="0"/>
                    <a:pt x="1053436" y="0"/>
                    <a:pt x="1053465"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5" name="Google Shape;655;p2"/>
            <p:cNvSpPr/>
            <p:nvPr/>
          </p:nvSpPr>
          <p:spPr>
            <a:xfrm>
              <a:off x="9306019" y="3476672"/>
              <a:ext cx="1114520" cy="2623947"/>
            </a:xfrm>
            <a:custGeom>
              <a:avLst/>
              <a:gdLst/>
              <a:ahLst/>
              <a:cxnLst/>
              <a:rect l="l" t="t" r="r" b="b"/>
              <a:pathLst>
                <a:path w="1114520" h="2623947" extrusionOk="0">
                  <a:moveTo>
                    <a:pt x="121772" y="1053115"/>
                  </a:moveTo>
                  <a:lnTo>
                    <a:pt x="121772" y="2486056"/>
                  </a:lnTo>
                  <a:cubicBezTo>
                    <a:pt x="121772" y="2561932"/>
                    <a:pt x="183247" y="2623454"/>
                    <a:pt x="259123" y="2623501"/>
                  </a:cubicBezTo>
                  <a:lnTo>
                    <a:pt x="137203" y="2623501"/>
                  </a:lnTo>
                  <a:cubicBezTo>
                    <a:pt x="61346" y="2623558"/>
                    <a:pt x="-186" y="2562103"/>
                    <a:pt x="-243" y="2486246"/>
                  </a:cubicBezTo>
                  <a:cubicBezTo>
                    <a:pt x="-243" y="2486179"/>
                    <a:pt x="-243" y="2486122"/>
                    <a:pt x="-243" y="2486056"/>
                  </a:cubicBezTo>
                  <a:lnTo>
                    <a:pt x="-243" y="1053115"/>
                  </a:lnTo>
                  <a:cubicBezTo>
                    <a:pt x="-243" y="473613"/>
                    <a:pt x="473817" y="-446"/>
                    <a:pt x="1053222" y="-446"/>
                  </a:cubicBezTo>
                  <a:cubicBezTo>
                    <a:pt x="1073701" y="-446"/>
                    <a:pt x="1093989" y="126"/>
                    <a:pt x="1114278" y="1364"/>
                  </a:cubicBezTo>
                  <a:cubicBezTo>
                    <a:pt x="562970" y="33177"/>
                    <a:pt x="121772" y="494092"/>
                    <a:pt x="121772" y="1053115"/>
                  </a:cubicBezTo>
                  <a:close/>
                </a:path>
              </a:pathLst>
            </a:custGeom>
            <a:solidFill>
              <a:srgbClr val="FFFFFF">
                <a:alpha val="1607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6" name="Google Shape;656;p2"/>
            <p:cNvSpPr/>
            <p:nvPr/>
          </p:nvSpPr>
          <p:spPr>
            <a:xfrm>
              <a:off x="10302810" y="3476672"/>
              <a:ext cx="1114520" cy="2623947"/>
            </a:xfrm>
            <a:custGeom>
              <a:avLst/>
              <a:gdLst/>
              <a:ahLst/>
              <a:cxnLst/>
              <a:rect l="l" t="t" r="r" b="b"/>
              <a:pathLst>
                <a:path w="1114520" h="2623947" extrusionOk="0">
                  <a:moveTo>
                    <a:pt x="1114278" y="1053115"/>
                  </a:moveTo>
                  <a:lnTo>
                    <a:pt x="1114278" y="2486056"/>
                  </a:lnTo>
                  <a:cubicBezTo>
                    <a:pt x="1114278" y="2561960"/>
                    <a:pt x="1052737" y="2623501"/>
                    <a:pt x="976832" y="2623501"/>
                  </a:cubicBezTo>
                  <a:lnTo>
                    <a:pt x="854817" y="2623501"/>
                  </a:lnTo>
                  <a:cubicBezTo>
                    <a:pt x="930693" y="2623454"/>
                    <a:pt x="992167" y="2561932"/>
                    <a:pt x="992167" y="2486056"/>
                  </a:cubicBezTo>
                  <a:lnTo>
                    <a:pt x="992167" y="1053115"/>
                  </a:lnTo>
                  <a:cubicBezTo>
                    <a:pt x="992167" y="494188"/>
                    <a:pt x="551064" y="33273"/>
                    <a:pt x="-243" y="1364"/>
                  </a:cubicBezTo>
                  <a:cubicBezTo>
                    <a:pt x="19855" y="126"/>
                    <a:pt x="40238" y="-446"/>
                    <a:pt x="60717" y="-446"/>
                  </a:cubicBezTo>
                  <a:cubicBezTo>
                    <a:pt x="640123" y="-446"/>
                    <a:pt x="1114278" y="473613"/>
                    <a:pt x="1114278" y="105311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7" name="Google Shape;657;p2"/>
            <p:cNvSpPr/>
            <p:nvPr/>
          </p:nvSpPr>
          <p:spPr>
            <a:xfrm>
              <a:off x="9580816" y="4611957"/>
              <a:ext cx="1518000" cy="1269300"/>
            </a:xfrm>
            <a:prstGeom prst="roundRect">
              <a:avLst>
                <a:gd name="adj" fmla="val 13029"/>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8" name="Google Shape;658;p2"/>
            <p:cNvSpPr/>
            <p:nvPr/>
          </p:nvSpPr>
          <p:spPr>
            <a:xfrm>
              <a:off x="9600913" y="4622816"/>
              <a:ext cx="1504188" cy="1257871"/>
            </a:xfrm>
            <a:custGeom>
              <a:avLst/>
              <a:gdLst/>
              <a:ahLst/>
              <a:cxnLst/>
              <a:rect l="l" t="t" r="r" b="b"/>
              <a:pathLst>
                <a:path w="1504188" h="1257871" extrusionOk="0">
                  <a:moveTo>
                    <a:pt x="1503945" y="141572"/>
                  </a:moveTo>
                  <a:lnTo>
                    <a:pt x="1503945" y="1103597"/>
                  </a:lnTo>
                  <a:cubicBezTo>
                    <a:pt x="1503736" y="1188427"/>
                    <a:pt x="1435041" y="1257169"/>
                    <a:pt x="1350212" y="1257426"/>
                  </a:cubicBezTo>
                  <a:lnTo>
                    <a:pt x="139679" y="1257426"/>
                  </a:lnTo>
                  <a:cubicBezTo>
                    <a:pt x="79424" y="1257255"/>
                    <a:pt x="24789" y="1222031"/>
                    <a:pt x="-243" y="1167224"/>
                  </a:cubicBezTo>
                  <a:cubicBezTo>
                    <a:pt x="18359" y="1174939"/>
                    <a:pt x="38295" y="1178883"/>
                    <a:pt x="58431" y="1178844"/>
                  </a:cubicBezTo>
                  <a:lnTo>
                    <a:pt x="1268963" y="1178844"/>
                  </a:lnTo>
                  <a:cubicBezTo>
                    <a:pt x="1353784" y="1178635"/>
                    <a:pt x="1422487" y="1109931"/>
                    <a:pt x="1422697" y="1025111"/>
                  </a:cubicBezTo>
                  <a:lnTo>
                    <a:pt x="1422697" y="63086"/>
                  </a:lnTo>
                  <a:cubicBezTo>
                    <a:pt x="1422716" y="41160"/>
                    <a:pt x="1418001" y="19490"/>
                    <a:pt x="1408886" y="-446"/>
                  </a:cubicBezTo>
                  <a:cubicBezTo>
                    <a:pt x="1466303" y="23405"/>
                    <a:pt x="1503783" y="79402"/>
                    <a:pt x="1503945" y="141572"/>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9" name="Google Shape;659;p2"/>
            <p:cNvSpPr/>
            <p:nvPr/>
          </p:nvSpPr>
          <p:spPr>
            <a:xfrm>
              <a:off x="9587674" y="4610338"/>
              <a:ext cx="1504378" cy="1257871"/>
            </a:xfrm>
            <a:custGeom>
              <a:avLst/>
              <a:gdLst/>
              <a:ahLst/>
              <a:cxnLst/>
              <a:rect l="l" t="t" r="r" b="b"/>
              <a:pathLst>
                <a:path w="1504378" h="1257871" extrusionOk="0">
                  <a:moveTo>
                    <a:pt x="1504136" y="89661"/>
                  </a:moveTo>
                  <a:cubicBezTo>
                    <a:pt x="1485543" y="81917"/>
                    <a:pt x="1465598" y="77935"/>
                    <a:pt x="1445462" y="77945"/>
                  </a:cubicBezTo>
                  <a:lnTo>
                    <a:pt x="234929" y="77945"/>
                  </a:lnTo>
                  <a:cubicBezTo>
                    <a:pt x="150100" y="78202"/>
                    <a:pt x="81405" y="146944"/>
                    <a:pt x="81196" y="231774"/>
                  </a:cubicBezTo>
                  <a:lnTo>
                    <a:pt x="81196" y="1193799"/>
                  </a:lnTo>
                  <a:cubicBezTo>
                    <a:pt x="81177" y="1215754"/>
                    <a:pt x="85892" y="1237452"/>
                    <a:pt x="95007" y="1257426"/>
                  </a:cubicBezTo>
                  <a:cubicBezTo>
                    <a:pt x="37514" y="1233585"/>
                    <a:pt x="-33" y="1177549"/>
                    <a:pt x="-243" y="1115313"/>
                  </a:cubicBezTo>
                  <a:lnTo>
                    <a:pt x="-243" y="153288"/>
                  </a:lnTo>
                  <a:cubicBezTo>
                    <a:pt x="-33" y="68468"/>
                    <a:pt x="68670" y="-236"/>
                    <a:pt x="153490" y="-446"/>
                  </a:cubicBezTo>
                  <a:lnTo>
                    <a:pt x="1364213" y="-446"/>
                  </a:lnTo>
                  <a:cubicBezTo>
                    <a:pt x="1424440" y="-293"/>
                    <a:pt x="1479075" y="34892"/>
                    <a:pt x="1504136" y="89661"/>
                  </a:cubicBezTo>
                  <a:close/>
                </a:path>
              </a:pathLst>
            </a:custGeom>
            <a:solidFill>
              <a:srgbClr val="FFFFFF">
                <a:alpha val="268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0" name="Google Shape;660;p2"/>
            <p:cNvSpPr/>
            <p:nvPr/>
          </p:nvSpPr>
          <p:spPr>
            <a:xfrm>
              <a:off x="9577577" y="4955524"/>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E6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1" name="Google Shape;661;p2"/>
            <p:cNvSpPr/>
            <p:nvPr/>
          </p:nvSpPr>
          <p:spPr>
            <a:xfrm>
              <a:off x="9577577" y="5021818"/>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2" name="Google Shape;662;p2"/>
            <p:cNvSpPr/>
            <p:nvPr/>
          </p:nvSpPr>
          <p:spPr>
            <a:xfrm>
              <a:off x="9561766" y="5029724"/>
              <a:ext cx="48006" cy="105822"/>
            </a:xfrm>
            <a:custGeom>
              <a:avLst/>
              <a:gdLst/>
              <a:ahLst/>
              <a:cxnLst/>
              <a:rect l="l" t="t" r="r" b="b"/>
              <a:pathLst>
                <a:path w="48006" h="105822" extrusionOk="0">
                  <a:moveTo>
                    <a:pt x="24003" y="0"/>
                  </a:moveTo>
                  <a:cubicBezTo>
                    <a:pt x="37259" y="0"/>
                    <a:pt x="48006" y="0"/>
                    <a:pt x="48006" y="0"/>
                  </a:cubicBezTo>
                  <a:lnTo>
                    <a:pt x="48006" y="105823"/>
                  </a:lnTo>
                  <a:cubicBezTo>
                    <a:pt x="48006" y="105823"/>
                    <a:pt x="37259"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3" name="Google Shape;663;p2"/>
            <p:cNvSpPr/>
            <p:nvPr/>
          </p:nvSpPr>
          <p:spPr>
            <a:xfrm>
              <a:off x="9554431" y="5023931"/>
              <a:ext cx="62769" cy="118854"/>
            </a:xfrm>
            <a:custGeom>
              <a:avLst/>
              <a:gdLst/>
              <a:ahLst/>
              <a:cxnLst/>
              <a:rect l="l" t="t" r="r" b="b"/>
              <a:pathLst>
                <a:path w="62769" h="118854" extrusionOk="0">
                  <a:moveTo>
                    <a:pt x="31094" y="118409"/>
                  </a:moveTo>
                  <a:cubicBezTo>
                    <a:pt x="13787" y="118409"/>
                    <a:pt x="-243" y="104378"/>
                    <a:pt x="-243" y="87072"/>
                  </a:cubicBezTo>
                  <a:lnTo>
                    <a:pt x="-243" y="29255"/>
                  </a:lnTo>
                  <a:cubicBezTo>
                    <a:pt x="709" y="11919"/>
                    <a:pt x="15540" y="-1358"/>
                    <a:pt x="32875" y="-397"/>
                  </a:cubicBezTo>
                  <a:cubicBezTo>
                    <a:pt x="48868" y="480"/>
                    <a:pt x="61641" y="13253"/>
                    <a:pt x="62527" y="29255"/>
                  </a:cubicBezTo>
                  <a:lnTo>
                    <a:pt x="62527" y="87072"/>
                  </a:lnTo>
                  <a:cubicBezTo>
                    <a:pt x="62527" y="104378"/>
                    <a:pt x="48496" y="118409"/>
                    <a:pt x="31189" y="118409"/>
                  </a:cubicBezTo>
                  <a:cubicBezTo>
                    <a:pt x="31161" y="118409"/>
                    <a:pt x="31123" y="118409"/>
                    <a:pt x="31094" y="118409"/>
                  </a:cubicBezTo>
                  <a:close/>
                  <a:moveTo>
                    <a:pt x="31094" y="12681"/>
                  </a:moveTo>
                  <a:cubicBezTo>
                    <a:pt x="21941" y="12681"/>
                    <a:pt x="14521" y="20101"/>
                    <a:pt x="14521" y="29255"/>
                  </a:cubicBezTo>
                  <a:lnTo>
                    <a:pt x="14521" y="87072"/>
                  </a:lnTo>
                  <a:cubicBezTo>
                    <a:pt x="13825" y="96254"/>
                    <a:pt x="20702" y="104254"/>
                    <a:pt x="29885" y="104950"/>
                  </a:cubicBezTo>
                  <a:cubicBezTo>
                    <a:pt x="39067" y="105645"/>
                    <a:pt x="47068" y="98768"/>
                    <a:pt x="47763" y="89586"/>
                  </a:cubicBezTo>
                  <a:cubicBezTo>
                    <a:pt x="47830" y="88748"/>
                    <a:pt x="47830" y="87909"/>
                    <a:pt x="47763" y="87072"/>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4" name="Google Shape;664;p2"/>
            <p:cNvSpPr/>
            <p:nvPr/>
          </p:nvSpPr>
          <p:spPr>
            <a:xfrm>
              <a:off x="9561766" y="5138785"/>
              <a:ext cx="48006" cy="213740"/>
            </a:xfrm>
            <a:custGeom>
              <a:avLst/>
              <a:gdLst/>
              <a:ahLst/>
              <a:cxnLst/>
              <a:rect l="l" t="t" r="r" b="b"/>
              <a:pathLst>
                <a:path w="48006" h="213740" extrusionOk="0">
                  <a:moveTo>
                    <a:pt x="24003" y="0"/>
                  </a:moveTo>
                  <a:cubicBezTo>
                    <a:pt x="37259" y="0"/>
                    <a:pt x="48006" y="0"/>
                    <a:pt x="48006" y="0"/>
                  </a:cubicBezTo>
                  <a:lnTo>
                    <a:pt x="48006" y="213741"/>
                  </a:lnTo>
                  <a:cubicBezTo>
                    <a:pt x="48006" y="213741"/>
                    <a:pt x="37259"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5" name="Google Shape;665;p2"/>
            <p:cNvSpPr/>
            <p:nvPr/>
          </p:nvSpPr>
          <p:spPr>
            <a:xfrm>
              <a:off x="9554431" y="5132992"/>
              <a:ext cx="62769" cy="226867"/>
            </a:xfrm>
            <a:custGeom>
              <a:avLst/>
              <a:gdLst/>
              <a:ahLst/>
              <a:cxnLst/>
              <a:rect l="l" t="t" r="r" b="b"/>
              <a:pathLst>
                <a:path w="62769" h="226867" extrusionOk="0">
                  <a:moveTo>
                    <a:pt x="31094" y="226422"/>
                  </a:moveTo>
                  <a:cubicBezTo>
                    <a:pt x="13806" y="226365"/>
                    <a:pt x="-196" y="212373"/>
                    <a:pt x="-243" y="195085"/>
                  </a:cubicBezTo>
                  <a:lnTo>
                    <a:pt x="-243" y="29255"/>
                  </a:lnTo>
                  <a:cubicBezTo>
                    <a:pt x="709" y="11919"/>
                    <a:pt x="15540" y="-1359"/>
                    <a:pt x="32875" y="-397"/>
                  </a:cubicBezTo>
                  <a:cubicBezTo>
                    <a:pt x="48868" y="479"/>
                    <a:pt x="61641" y="13252"/>
                    <a:pt x="62527" y="29255"/>
                  </a:cubicBezTo>
                  <a:lnTo>
                    <a:pt x="62527" y="195085"/>
                  </a:lnTo>
                  <a:cubicBezTo>
                    <a:pt x="62470" y="212411"/>
                    <a:pt x="48420" y="226422"/>
                    <a:pt x="31094" y="226422"/>
                  </a:cubicBezTo>
                  <a:close/>
                  <a:moveTo>
                    <a:pt x="31094" y="12681"/>
                  </a:moveTo>
                  <a:cubicBezTo>
                    <a:pt x="21941" y="12681"/>
                    <a:pt x="14521" y="20101"/>
                    <a:pt x="14521" y="29255"/>
                  </a:cubicBezTo>
                  <a:lnTo>
                    <a:pt x="14521" y="195085"/>
                  </a:lnTo>
                  <a:cubicBezTo>
                    <a:pt x="15216" y="204267"/>
                    <a:pt x="23217" y="211144"/>
                    <a:pt x="32399" y="210449"/>
                  </a:cubicBezTo>
                  <a:cubicBezTo>
                    <a:pt x="40610" y="209820"/>
                    <a:pt x="47144" y="203295"/>
                    <a:pt x="47763" y="195085"/>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6" name="Google Shape;666;p2"/>
            <p:cNvSpPr/>
            <p:nvPr/>
          </p:nvSpPr>
          <p:spPr>
            <a:xfrm>
              <a:off x="10361675" y="5671995"/>
              <a:ext cx="8667" cy="9525"/>
            </a:xfrm>
            <a:custGeom>
              <a:avLst/>
              <a:gdLst/>
              <a:ahLst/>
              <a:cxnLst/>
              <a:rect l="l" t="t" r="r" b="b"/>
              <a:pathLst>
                <a:path w="8667" h="9525" extrusionOk="0">
                  <a:moveTo>
                    <a:pt x="-243" y="-446"/>
                  </a:moveTo>
                  <a:lnTo>
                    <a:pt x="8425" y="-446"/>
                  </a:lnTo>
                  <a:lnTo>
                    <a:pt x="8425"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7" name="Google Shape;667;p2"/>
            <p:cNvSpPr/>
            <p:nvPr/>
          </p:nvSpPr>
          <p:spPr>
            <a:xfrm>
              <a:off x="10353007" y="5671328"/>
              <a:ext cx="8667" cy="9525"/>
            </a:xfrm>
            <a:custGeom>
              <a:avLst/>
              <a:gdLst/>
              <a:ahLst/>
              <a:cxnLst/>
              <a:rect l="l" t="t" r="r" b="b"/>
              <a:pathLst>
                <a:path w="8667" h="9525" extrusionOk="0">
                  <a:moveTo>
                    <a:pt x="-243" y="-446"/>
                  </a:moveTo>
                  <a:lnTo>
                    <a:pt x="8425" y="-446"/>
                  </a:lnTo>
                  <a:lnTo>
                    <a:pt x="-243"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8" name="Google Shape;668;p2"/>
            <p:cNvSpPr/>
            <p:nvPr/>
          </p:nvSpPr>
          <p:spPr>
            <a:xfrm>
              <a:off x="9396611" y="3257883"/>
              <a:ext cx="1930679" cy="674465"/>
            </a:xfrm>
            <a:custGeom>
              <a:avLst/>
              <a:gdLst/>
              <a:ahLst/>
              <a:cxnLst/>
              <a:rect l="l" t="t" r="r" b="b"/>
              <a:pathLst>
                <a:path w="1930679" h="674465" extrusionOk="0">
                  <a:moveTo>
                    <a:pt x="1911606" y="657827"/>
                  </a:moveTo>
                  <a:cubicBezTo>
                    <a:pt x="1895718" y="665218"/>
                    <a:pt x="1876859" y="658332"/>
                    <a:pt x="1869467" y="642444"/>
                  </a:cubicBezTo>
                  <a:cubicBezTo>
                    <a:pt x="1869420" y="642339"/>
                    <a:pt x="1869363" y="642225"/>
                    <a:pt x="1869315" y="642111"/>
                  </a:cubicBezTo>
                  <a:cubicBezTo>
                    <a:pt x="1707295" y="289876"/>
                    <a:pt x="1355384" y="63886"/>
                    <a:pt x="967678" y="63086"/>
                  </a:cubicBezTo>
                  <a:lnTo>
                    <a:pt x="964821" y="63086"/>
                  </a:lnTo>
                  <a:cubicBezTo>
                    <a:pt x="797314" y="63600"/>
                    <a:pt x="632684" y="106663"/>
                    <a:pt x="486380" y="188244"/>
                  </a:cubicBezTo>
                  <a:lnTo>
                    <a:pt x="486380" y="188244"/>
                  </a:lnTo>
                  <a:cubicBezTo>
                    <a:pt x="297537" y="293400"/>
                    <a:pt x="148128" y="457249"/>
                    <a:pt x="60803" y="654969"/>
                  </a:cubicBezTo>
                  <a:cubicBezTo>
                    <a:pt x="55755" y="666562"/>
                    <a:pt x="44296" y="674048"/>
                    <a:pt x="31657" y="674019"/>
                  </a:cubicBezTo>
                  <a:cubicBezTo>
                    <a:pt x="14083" y="674067"/>
                    <a:pt x="-195" y="659866"/>
                    <a:pt x="-243" y="642292"/>
                  </a:cubicBezTo>
                  <a:cubicBezTo>
                    <a:pt x="-262" y="637805"/>
                    <a:pt x="681" y="633357"/>
                    <a:pt x="2510" y="629252"/>
                  </a:cubicBezTo>
                  <a:cubicBezTo>
                    <a:pt x="171131" y="247899"/>
                    <a:pt x="548140" y="1278"/>
                    <a:pt x="965107" y="-446"/>
                  </a:cubicBezTo>
                  <a:lnTo>
                    <a:pt x="968059" y="-446"/>
                  </a:lnTo>
                  <a:cubicBezTo>
                    <a:pt x="1380701" y="430"/>
                    <a:pt x="1755243" y="240946"/>
                    <a:pt x="1927703" y="615822"/>
                  </a:cubicBezTo>
                  <a:cubicBezTo>
                    <a:pt x="1934799" y="631871"/>
                    <a:pt x="1927608" y="650636"/>
                    <a:pt x="1911606" y="65782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9" name="Google Shape;669;p2"/>
            <p:cNvSpPr/>
            <p:nvPr/>
          </p:nvSpPr>
          <p:spPr>
            <a:xfrm>
              <a:off x="10323289" y="3617643"/>
              <a:ext cx="9525" cy="1904"/>
            </a:xfrm>
            <a:custGeom>
              <a:avLst/>
              <a:gdLst/>
              <a:ahLst/>
              <a:cxnLst/>
              <a:rect l="l" t="t" r="r" b="b"/>
              <a:pathLst>
                <a:path w="9525" h="1904" extrusionOk="0">
                  <a:moveTo>
                    <a:pt x="-243" y="-65"/>
                  </a:moveTo>
                  <a:lnTo>
                    <a:pt x="-243" y="-65"/>
                  </a:lnTo>
                  <a:cubicBezTo>
                    <a:pt x="-243" y="411"/>
                    <a:pt x="-243" y="983"/>
                    <a:pt x="-243" y="1459"/>
                  </a:cubicBezTo>
                  <a:lnTo>
                    <a:pt x="-243" y="-446"/>
                  </a:lnTo>
                  <a:lnTo>
                    <a:pt x="-243" y="-4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0" name="Google Shape;670;p2"/>
            <p:cNvSpPr/>
            <p:nvPr/>
          </p:nvSpPr>
          <p:spPr>
            <a:xfrm>
              <a:off x="10414824" y="3640598"/>
              <a:ext cx="42" cy="666"/>
            </a:xfrm>
            <a:custGeom>
              <a:avLst/>
              <a:gdLst/>
              <a:ahLst/>
              <a:cxnLst/>
              <a:rect l="l" t="t" r="r" b="b"/>
              <a:pathLst>
                <a:path w="42" h="666" extrusionOk="0">
                  <a:moveTo>
                    <a:pt x="-243" y="-446"/>
                  </a:moveTo>
                  <a:cubicBezTo>
                    <a:pt x="-186" y="-227"/>
                    <a:pt x="-186" y="2"/>
                    <a:pt x="-243" y="221"/>
                  </a:cubicBezTo>
                  <a:lnTo>
                    <a:pt x="-243" y="22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1" name="Google Shape;671;p2"/>
            <p:cNvSpPr/>
            <p:nvPr/>
          </p:nvSpPr>
          <p:spPr>
            <a:xfrm>
              <a:off x="10413777" y="3641264"/>
              <a:ext cx="952" cy="2000"/>
            </a:xfrm>
            <a:custGeom>
              <a:avLst/>
              <a:gdLst/>
              <a:ahLst/>
              <a:cxnLst/>
              <a:rect l="l" t="t" r="r" b="b"/>
              <a:pathLst>
                <a:path w="952" h="2000" extrusionOk="0">
                  <a:moveTo>
                    <a:pt x="709" y="-446"/>
                  </a:moveTo>
                  <a:lnTo>
                    <a:pt x="709" y="-446"/>
                  </a:lnTo>
                  <a:lnTo>
                    <a:pt x="-243" y="15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2" name="Google Shape;672;p2"/>
            <p:cNvSpPr/>
            <p:nvPr/>
          </p:nvSpPr>
          <p:spPr>
            <a:xfrm>
              <a:off x="10414824" y="3639169"/>
              <a:ext cx="666" cy="1428"/>
            </a:xfrm>
            <a:custGeom>
              <a:avLst/>
              <a:gdLst/>
              <a:ahLst/>
              <a:cxnLst/>
              <a:rect l="l" t="t" r="r" b="b"/>
              <a:pathLst>
                <a:path w="666" h="1428" extrusionOk="0">
                  <a:moveTo>
                    <a:pt x="424" y="-351"/>
                  </a:moveTo>
                  <a:lnTo>
                    <a:pt x="-243" y="983"/>
                  </a:lnTo>
                  <a:lnTo>
                    <a:pt x="-243" y="316"/>
                  </a:lnTo>
                  <a:cubicBezTo>
                    <a:pt x="-243" y="316"/>
                    <a:pt x="-243" y="-255"/>
                    <a:pt x="-243" y="-44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3" name="Google Shape;673;p2"/>
            <p:cNvSpPr/>
            <p:nvPr/>
          </p:nvSpPr>
          <p:spPr>
            <a:xfrm>
              <a:off x="9731596" y="3773472"/>
              <a:ext cx="857" cy="1714"/>
            </a:xfrm>
            <a:custGeom>
              <a:avLst/>
              <a:gdLst/>
              <a:ahLst/>
              <a:cxnLst/>
              <a:rect l="l" t="t" r="r" b="b"/>
              <a:pathLst>
                <a:path w="857" h="1714" extrusionOk="0">
                  <a:moveTo>
                    <a:pt x="857" y="1715"/>
                  </a:moveTo>
                  <a:lnTo>
                    <a:pt x="286" y="952"/>
                  </a:lnTo>
                  <a:lnTo>
                    <a:pt x="0" y="0"/>
                  </a:lnTo>
                  <a:lnTo>
                    <a:pt x="571" y="762"/>
                  </a:lnTo>
                  <a:lnTo>
                    <a:pt x="857" y="17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4" name="Google Shape;674;p2"/>
            <p:cNvSpPr/>
            <p:nvPr/>
          </p:nvSpPr>
          <p:spPr>
            <a:xfrm>
              <a:off x="11275408" y="3868245"/>
              <a:ext cx="48006" cy="105822"/>
            </a:xfrm>
            <a:custGeom>
              <a:avLst/>
              <a:gdLst/>
              <a:ahLst/>
              <a:cxnLst/>
              <a:rect l="l" t="t" r="r" b="b"/>
              <a:pathLst>
                <a:path w="48006" h="105822" extrusionOk="0">
                  <a:moveTo>
                    <a:pt x="24003" y="0"/>
                  </a:moveTo>
                  <a:cubicBezTo>
                    <a:pt x="37260" y="0"/>
                    <a:pt x="48006" y="0"/>
                    <a:pt x="48006" y="0"/>
                  </a:cubicBezTo>
                  <a:lnTo>
                    <a:pt x="48006" y="105823"/>
                  </a:lnTo>
                  <a:cubicBezTo>
                    <a:pt x="48006" y="105823"/>
                    <a:pt x="37260"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5" name="Google Shape;675;p2"/>
            <p:cNvSpPr/>
            <p:nvPr/>
          </p:nvSpPr>
          <p:spPr>
            <a:xfrm>
              <a:off x="11268169" y="3860911"/>
              <a:ext cx="62674" cy="120491"/>
            </a:xfrm>
            <a:custGeom>
              <a:avLst/>
              <a:gdLst/>
              <a:ahLst/>
              <a:cxnLst/>
              <a:rect l="l" t="t" r="r" b="b"/>
              <a:pathLst>
                <a:path w="62674" h="120491" extrusionOk="0">
                  <a:moveTo>
                    <a:pt x="31094" y="120046"/>
                  </a:moveTo>
                  <a:cubicBezTo>
                    <a:pt x="13787" y="120046"/>
                    <a:pt x="-243" y="106015"/>
                    <a:pt x="-243" y="88708"/>
                  </a:cubicBezTo>
                  <a:cubicBezTo>
                    <a:pt x="-243" y="88679"/>
                    <a:pt x="-243" y="88642"/>
                    <a:pt x="-243" y="88613"/>
                  </a:cubicBezTo>
                  <a:lnTo>
                    <a:pt x="-243" y="30892"/>
                  </a:lnTo>
                  <a:cubicBezTo>
                    <a:pt x="-243" y="13585"/>
                    <a:pt x="13787" y="-446"/>
                    <a:pt x="31094" y="-446"/>
                  </a:cubicBezTo>
                  <a:cubicBezTo>
                    <a:pt x="48401" y="-446"/>
                    <a:pt x="62432" y="13585"/>
                    <a:pt x="62432" y="30892"/>
                  </a:cubicBezTo>
                  <a:lnTo>
                    <a:pt x="62432" y="88613"/>
                  </a:lnTo>
                  <a:cubicBezTo>
                    <a:pt x="62432" y="105939"/>
                    <a:pt x="48420" y="119998"/>
                    <a:pt x="31094" y="120046"/>
                  </a:cubicBezTo>
                  <a:close/>
                  <a:moveTo>
                    <a:pt x="31094" y="14223"/>
                  </a:moveTo>
                  <a:cubicBezTo>
                    <a:pt x="21893" y="14223"/>
                    <a:pt x="14426" y="21691"/>
                    <a:pt x="14426" y="30892"/>
                  </a:cubicBezTo>
                  <a:lnTo>
                    <a:pt x="14426" y="88613"/>
                  </a:lnTo>
                  <a:cubicBezTo>
                    <a:pt x="13730" y="97795"/>
                    <a:pt x="20607" y="105796"/>
                    <a:pt x="29790" y="106491"/>
                  </a:cubicBezTo>
                  <a:cubicBezTo>
                    <a:pt x="38972" y="107186"/>
                    <a:pt x="46973" y="100310"/>
                    <a:pt x="47668" y="91128"/>
                  </a:cubicBezTo>
                  <a:cubicBezTo>
                    <a:pt x="47735" y="90289"/>
                    <a:pt x="47735" y="89451"/>
                    <a:pt x="47668" y="88613"/>
                  </a:cubicBezTo>
                  <a:lnTo>
                    <a:pt x="47668" y="30892"/>
                  </a:lnTo>
                  <a:cubicBezTo>
                    <a:pt x="47725" y="21738"/>
                    <a:pt x="40343" y="14280"/>
                    <a:pt x="31190" y="14223"/>
                  </a:cubicBezTo>
                  <a:cubicBezTo>
                    <a:pt x="31161" y="14223"/>
                    <a:pt x="31123" y="14223"/>
                    <a:pt x="31094" y="14223"/>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6" name="Google Shape;676;p2"/>
            <p:cNvSpPr/>
            <p:nvPr/>
          </p:nvSpPr>
          <p:spPr>
            <a:xfrm>
              <a:off x="11275408" y="3977307"/>
              <a:ext cx="48006" cy="213740"/>
            </a:xfrm>
            <a:custGeom>
              <a:avLst/>
              <a:gdLst/>
              <a:ahLst/>
              <a:cxnLst/>
              <a:rect l="l" t="t" r="r" b="b"/>
              <a:pathLst>
                <a:path w="48006" h="213740" extrusionOk="0">
                  <a:moveTo>
                    <a:pt x="24003" y="0"/>
                  </a:moveTo>
                  <a:cubicBezTo>
                    <a:pt x="37260" y="0"/>
                    <a:pt x="48006" y="0"/>
                    <a:pt x="48006" y="0"/>
                  </a:cubicBezTo>
                  <a:lnTo>
                    <a:pt x="48006" y="213741"/>
                  </a:lnTo>
                  <a:cubicBezTo>
                    <a:pt x="48006" y="213741"/>
                    <a:pt x="37260"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7" name="Google Shape;677;p2"/>
            <p:cNvSpPr/>
            <p:nvPr/>
          </p:nvSpPr>
          <p:spPr>
            <a:xfrm>
              <a:off x="11268169" y="3969877"/>
              <a:ext cx="62674" cy="228504"/>
            </a:xfrm>
            <a:custGeom>
              <a:avLst/>
              <a:gdLst/>
              <a:ahLst/>
              <a:cxnLst/>
              <a:rect l="l" t="t" r="r" b="b"/>
              <a:pathLst>
                <a:path w="62674" h="228504" extrusionOk="0">
                  <a:moveTo>
                    <a:pt x="31094" y="228059"/>
                  </a:moveTo>
                  <a:cubicBezTo>
                    <a:pt x="13787" y="228059"/>
                    <a:pt x="-243" y="214029"/>
                    <a:pt x="-243" y="196722"/>
                  </a:cubicBezTo>
                  <a:lnTo>
                    <a:pt x="-243" y="30892"/>
                  </a:lnTo>
                  <a:cubicBezTo>
                    <a:pt x="-243" y="13585"/>
                    <a:pt x="13787" y="-446"/>
                    <a:pt x="31094" y="-446"/>
                  </a:cubicBezTo>
                  <a:cubicBezTo>
                    <a:pt x="48401" y="-446"/>
                    <a:pt x="62432" y="13585"/>
                    <a:pt x="62432" y="30892"/>
                  </a:cubicBezTo>
                  <a:lnTo>
                    <a:pt x="62432" y="196722"/>
                  </a:lnTo>
                  <a:cubicBezTo>
                    <a:pt x="62384" y="214010"/>
                    <a:pt x="48382" y="228002"/>
                    <a:pt x="31094" y="228059"/>
                  </a:cubicBezTo>
                  <a:close/>
                  <a:moveTo>
                    <a:pt x="31094" y="14318"/>
                  </a:moveTo>
                  <a:cubicBezTo>
                    <a:pt x="21922" y="14318"/>
                    <a:pt x="14473" y="21719"/>
                    <a:pt x="14426" y="30892"/>
                  </a:cubicBezTo>
                  <a:lnTo>
                    <a:pt x="14426" y="196722"/>
                  </a:lnTo>
                  <a:cubicBezTo>
                    <a:pt x="15121" y="205904"/>
                    <a:pt x="23122" y="212781"/>
                    <a:pt x="32304" y="212085"/>
                  </a:cubicBezTo>
                  <a:cubicBezTo>
                    <a:pt x="40515" y="211457"/>
                    <a:pt x="47049" y="204932"/>
                    <a:pt x="47668" y="196722"/>
                  </a:cubicBezTo>
                  <a:lnTo>
                    <a:pt x="47668" y="30892"/>
                  </a:lnTo>
                  <a:cubicBezTo>
                    <a:pt x="47668" y="21738"/>
                    <a:pt x="40248" y="14318"/>
                    <a:pt x="31094" y="1431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78" name="Google Shape;678;p2"/>
          <p:cNvSpPr txBox="1">
            <a:spLocks noGrp="1"/>
          </p:cNvSpPr>
          <p:nvPr>
            <p:ph type="subTitle" idx="1"/>
          </p:nvPr>
        </p:nvSpPr>
        <p:spPr>
          <a:xfrm>
            <a:off x="6597750" y="1965450"/>
            <a:ext cx="5102700" cy="3648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lt2"/>
              </a:buClr>
              <a:buSzPts val="1900"/>
              <a:buNone/>
              <a:defRPr>
                <a:solidFill>
                  <a:schemeClr val="lt2"/>
                </a:solidFill>
              </a:defRPr>
            </a:lvl1pPr>
            <a:lvl2pPr lvl="1">
              <a:spcBef>
                <a:spcPts val="2100"/>
              </a:spcBef>
              <a:spcAft>
                <a:spcPts val="0"/>
              </a:spcAft>
              <a:buClr>
                <a:schemeClr val="lt2"/>
              </a:buClr>
              <a:buSzPts val="1900"/>
              <a:buNone/>
              <a:defRPr>
                <a:solidFill>
                  <a:schemeClr val="lt2"/>
                </a:solidFill>
              </a:defRPr>
            </a:lvl2pPr>
            <a:lvl3pPr lvl="2">
              <a:spcBef>
                <a:spcPts val="2100"/>
              </a:spcBef>
              <a:spcAft>
                <a:spcPts val="0"/>
              </a:spcAft>
              <a:buClr>
                <a:schemeClr val="lt2"/>
              </a:buClr>
              <a:buSzPts val="1900"/>
              <a:buNone/>
              <a:defRPr>
                <a:solidFill>
                  <a:schemeClr val="lt2"/>
                </a:solidFill>
              </a:defRPr>
            </a:lvl3pPr>
            <a:lvl4pPr lvl="3">
              <a:spcBef>
                <a:spcPts val="2100"/>
              </a:spcBef>
              <a:spcAft>
                <a:spcPts val="0"/>
              </a:spcAft>
              <a:buClr>
                <a:schemeClr val="lt2"/>
              </a:buClr>
              <a:buSzPts val="1900"/>
              <a:buNone/>
              <a:defRPr>
                <a:solidFill>
                  <a:schemeClr val="lt2"/>
                </a:solidFill>
              </a:defRPr>
            </a:lvl4pPr>
            <a:lvl5pPr lvl="4">
              <a:spcBef>
                <a:spcPts val="2100"/>
              </a:spcBef>
              <a:spcAft>
                <a:spcPts val="0"/>
              </a:spcAft>
              <a:buClr>
                <a:schemeClr val="lt2"/>
              </a:buClr>
              <a:buSzPts val="1900"/>
              <a:buNone/>
              <a:defRPr>
                <a:solidFill>
                  <a:schemeClr val="lt2"/>
                </a:solidFill>
              </a:defRPr>
            </a:lvl5pPr>
            <a:lvl6pPr lvl="5">
              <a:spcBef>
                <a:spcPts val="2100"/>
              </a:spcBef>
              <a:spcAft>
                <a:spcPts val="0"/>
              </a:spcAft>
              <a:buClr>
                <a:schemeClr val="lt2"/>
              </a:buClr>
              <a:buSzPts val="1900"/>
              <a:buNone/>
              <a:defRPr>
                <a:solidFill>
                  <a:schemeClr val="lt2"/>
                </a:solidFill>
              </a:defRPr>
            </a:lvl6pPr>
            <a:lvl7pPr lvl="6">
              <a:spcBef>
                <a:spcPts val="2100"/>
              </a:spcBef>
              <a:spcAft>
                <a:spcPts val="0"/>
              </a:spcAft>
              <a:buClr>
                <a:schemeClr val="lt2"/>
              </a:buClr>
              <a:buSzPts val="1900"/>
              <a:buNone/>
              <a:defRPr>
                <a:solidFill>
                  <a:schemeClr val="lt2"/>
                </a:solidFill>
              </a:defRPr>
            </a:lvl7pPr>
            <a:lvl8pPr lvl="7">
              <a:spcBef>
                <a:spcPts val="2100"/>
              </a:spcBef>
              <a:spcAft>
                <a:spcPts val="0"/>
              </a:spcAft>
              <a:buClr>
                <a:schemeClr val="lt2"/>
              </a:buClr>
              <a:buSzPts val="1900"/>
              <a:buNone/>
              <a:defRPr>
                <a:solidFill>
                  <a:schemeClr val="lt2"/>
                </a:solidFill>
              </a:defRPr>
            </a:lvl8pPr>
            <a:lvl9pPr lvl="8">
              <a:spcBef>
                <a:spcPts val="2100"/>
              </a:spcBef>
              <a:spcAft>
                <a:spcPts val="2100"/>
              </a:spcAft>
              <a:buClr>
                <a:schemeClr val="lt2"/>
              </a:buClr>
              <a:buSzPts val="1900"/>
              <a:buNone/>
              <a:defRPr>
                <a:solidFill>
                  <a:schemeClr val="lt2"/>
                </a:solidFill>
              </a:defRPr>
            </a:lvl9pPr>
          </a:lstStyle>
          <a:p>
            <a:endParaRPr/>
          </a:p>
        </p:txBody>
      </p:sp>
      <p:grpSp>
        <p:nvGrpSpPr>
          <p:cNvPr id="679" name="Google Shape;679;p2"/>
          <p:cNvGrpSpPr/>
          <p:nvPr/>
        </p:nvGrpSpPr>
        <p:grpSpPr>
          <a:xfrm>
            <a:off x="7332906" y="5338665"/>
            <a:ext cx="4925970" cy="1710276"/>
            <a:chOff x="7332906" y="5338665"/>
            <a:chExt cx="4925970" cy="1710276"/>
          </a:xfrm>
        </p:grpSpPr>
        <p:grpSp>
          <p:nvGrpSpPr>
            <p:cNvPr id="680" name="Google Shape;680;p2"/>
            <p:cNvGrpSpPr/>
            <p:nvPr/>
          </p:nvGrpSpPr>
          <p:grpSpPr>
            <a:xfrm>
              <a:off x="9381196" y="5338665"/>
              <a:ext cx="2707325" cy="1707379"/>
              <a:chOff x="6723350" y="566875"/>
              <a:chExt cx="1552188" cy="1732500"/>
            </a:xfrm>
          </p:grpSpPr>
          <p:cxnSp>
            <p:nvCxnSpPr>
              <p:cNvPr id="681" name="Google Shape;681;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2" name="Google Shape;682;p2"/>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3" name="Google Shape;683;p2"/>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4" name="Google Shape;684;p2"/>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5" name="Google Shape;685;p2"/>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6" name="Google Shape;686;p2"/>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7" name="Google Shape;687;p2"/>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8" name="Google Shape;688;p2"/>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689" name="Google Shape;689;p2"/>
            <p:cNvGrpSpPr/>
            <p:nvPr/>
          </p:nvGrpSpPr>
          <p:grpSpPr>
            <a:xfrm rot="5400000">
              <a:off x="9215748" y="3613047"/>
              <a:ext cx="1160286" cy="4925970"/>
              <a:chOff x="6723350" y="566874"/>
              <a:chExt cx="665225" cy="2824200"/>
            </a:xfrm>
          </p:grpSpPr>
          <p:cxnSp>
            <p:nvCxnSpPr>
              <p:cNvPr id="690" name="Google Shape;690;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91" name="Google Shape;691;p2"/>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692" name="Google Shape;692;p2"/>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693" name="Google Shape;693;p2"/>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694" name="Google Shape;694;p2"/>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695" name="Google Shape;695;p2"/>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696" name="Google Shape;696;p2"/>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697" name="Google Shape;697;p2"/>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698" name="Google Shape;698;p2"/>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699" name="Google Shape;699;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8 Three columns">
  <p:cSld name="CUSTOM_8">
    <p:bg>
      <p:bgPr>
        <a:solidFill>
          <a:schemeClr val="dk1"/>
        </a:solidFill>
        <a:effectLst/>
      </p:bgPr>
    </p:bg>
    <p:spTree>
      <p:nvGrpSpPr>
        <p:cNvPr id="1" name="Shape 2563"/>
        <p:cNvGrpSpPr/>
        <p:nvPr/>
      </p:nvGrpSpPr>
      <p:grpSpPr>
        <a:xfrm>
          <a:off x="0" y="0"/>
          <a:ext cx="0" cy="0"/>
          <a:chOff x="0" y="0"/>
          <a:chExt cx="0" cy="0"/>
        </a:xfrm>
      </p:grpSpPr>
      <p:grpSp>
        <p:nvGrpSpPr>
          <p:cNvPr id="2564" name="Google Shape;2564;p13"/>
          <p:cNvGrpSpPr/>
          <p:nvPr/>
        </p:nvGrpSpPr>
        <p:grpSpPr>
          <a:xfrm>
            <a:off x="7332906" y="5338665"/>
            <a:ext cx="4925970" cy="1710276"/>
            <a:chOff x="7332906" y="5338665"/>
            <a:chExt cx="4925970" cy="1710276"/>
          </a:xfrm>
        </p:grpSpPr>
        <p:grpSp>
          <p:nvGrpSpPr>
            <p:cNvPr id="2565" name="Google Shape;2565;p13"/>
            <p:cNvGrpSpPr/>
            <p:nvPr/>
          </p:nvGrpSpPr>
          <p:grpSpPr>
            <a:xfrm>
              <a:off x="9381196" y="5338665"/>
              <a:ext cx="2707325" cy="1707379"/>
              <a:chOff x="6723350" y="566875"/>
              <a:chExt cx="1552188" cy="1732500"/>
            </a:xfrm>
          </p:grpSpPr>
          <p:cxnSp>
            <p:nvCxnSpPr>
              <p:cNvPr id="2566" name="Google Shape;2566;p13"/>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7" name="Google Shape;2567;p13"/>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8" name="Google Shape;2568;p13"/>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9" name="Google Shape;2569;p13"/>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0" name="Google Shape;2570;p13"/>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1" name="Google Shape;2571;p13"/>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2" name="Google Shape;2572;p13"/>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3" name="Google Shape;2573;p13"/>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2574" name="Google Shape;2574;p13"/>
            <p:cNvGrpSpPr/>
            <p:nvPr/>
          </p:nvGrpSpPr>
          <p:grpSpPr>
            <a:xfrm rot="5400000">
              <a:off x="9215748" y="3613047"/>
              <a:ext cx="1160286" cy="4925970"/>
              <a:chOff x="6723350" y="566874"/>
              <a:chExt cx="665225" cy="2824200"/>
            </a:xfrm>
          </p:grpSpPr>
          <p:cxnSp>
            <p:nvCxnSpPr>
              <p:cNvPr id="2575" name="Google Shape;2575;p13"/>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6" name="Google Shape;2576;p13"/>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2577" name="Google Shape;2577;p13"/>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2578" name="Google Shape;2578;p13"/>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2579" name="Google Shape;2579;p13"/>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2580" name="Google Shape;2580;p13"/>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2581" name="Google Shape;2581;p13"/>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2582" name="Google Shape;2582;p13"/>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2583" name="Google Shape;2583;p13"/>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2584" name="Google Shape;2584;p13"/>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lt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2585" name="Google Shape;2585;p13"/>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586" name="Google Shape;2586;p13"/>
          <p:cNvSpPr txBox="1">
            <a:spLocks noGrp="1"/>
          </p:cNvSpPr>
          <p:nvPr>
            <p:ph type="subTitle" idx="1"/>
          </p:nvPr>
        </p:nvSpPr>
        <p:spPr>
          <a:xfrm>
            <a:off x="2617157" y="2135975"/>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7" name="Google Shape;2587;p13"/>
          <p:cNvSpPr txBox="1">
            <a:spLocks noGrp="1"/>
          </p:cNvSpPr>
          <p:nvPr>
            <p:ph type="subTitle" idx="2"/>
          </p:nvPr>
        </p:nvSpPr>
        <p:spPr>
          <a:xfrm>
            <a:off x="2617157" y="3740868"/>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8" name="Google Shape;2588;p13"/>
          <p:cNvSpPr txBox="1">
            <a:spLocks noGrp="1"/>
          </p:cNvSpPr>
          <p:nvPr>
            <p:ph type="subTitle" idx="3"/>
          </p:nvPr>
        </p:nvSpPr>
        <p:spPr>
          <a:xfrm>
            <a:off x="2617157" y="5345762"/>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9" name="Google Shape;2589;p13"/>
          <p:cNvSpPr txBox="1">
            <a:spLocks noGrp="1"/>
          </p:cNvSpPr>
          <p:nvPr>
            <p:ph type="title"/>
          </p:nvPr>
        </p:nvSpPr>
        <p:spPr>
          <a:xfrm>
            <a:off x="2680975" y="923175"/>
            <a:ext cx="66318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lt1"/>
              </a:buClr>
              <a:buSzPts val="4000"/>
              <a:buFont typeface="Aldrich"/>
              <a:buNone/>
              <a:defRPr>
                <a:solidFill>
                  <a:schemeClr val="lt1"/>
                </a:solidFill>
              </a:defRPr>
            </a:lvl1pPr>
            <a:lvl2pPr lvl="1"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a:endParaRPr/>
          </a:p>
        </p:txBody>
      </p:sp>
      <p:sp>
        <p:nvSpPr>
          <p:cNvPr id="2590" name="Google Shape;2590;p13"/>
          <p:cNvSpPr txBox="1">
            <a:spLocks noGrp="1"/>
          </p:cNvSpPr>
          <p:nvPr>
            <p:ph type="body" idx="4"/>
          </p:nvPr>
        </p:nvSpPr>
        <p:spPr>
          <a:xfrm>
            <a:off x="2617150" y="2573925"/>
            <a:ext cx="85797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1" name="Google Shape;2591;p13"/>
          <p:cNvSpPr txBox="1">
            <a:spLocks noGrp="1"/>
          </p:cNvSpPr>
          <p:nvPr>
            <p:ph type="body" idx="5"/>
          </p:nvPr>
        </p:nvSpPr>
        <p:spPr>
          <a:xfrm>
            <a:off x="2617150" y="4167388"/>
            <a:ext cx="8579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2" name="Google Shape;2592;p13"/>
          <p:cNvSpPr txBox="1">
            <a:spLocks noGrp="1"/>
          </p:cNvSpPr>
          <p:nvPr>
            <p:ph type="body" idx="6"/>
          </p:nvPr>
        </p:nvSpPr>
        <p:spPr>
          <a:xfrm>
            <a:off x="2617150" y="5759050"/>
            <a:ext cx="85809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3" name="Google Shape;2593;p1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8 Team">
  <p:cSld name="CUSTOM_8_1">
    <p:spTree>
      <p:nvGrpSpPr>
        <p:cNvPr id="1" name="Shape 2594"/>
        <p:cNvGrpSpPr/>
        <p:nvPr/>
      </p:nvGrpSpPr>
      <p:grpSpPr>
        <a:xfrm>
          <a:off x="0" y="0"/>
          <a:ext cx="0" cy="0"/>
          <a:chOff x="0" y="0"/>
          <a:chExt cx="0" cy="0"/>
        </a:xfrm>
      </p:grpSpPr>
      <p:sp>
        <p:nvSpPr>
          <p:cNvPr id="2595" name="Google Shape;2595;p14"/>
          <p:cNvSpPr txBox="1">
            <a:spLocks noGrp="1"/>
          </p:cNvSpPr>
          <p:nvPr>
            <p:ph type="subTitle" idx="1"/>
          </p:nvPr>
        </p:nvSpPr>
        <p:spPr>
          <a:xfrm>
            <a:off x="118905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596" name="Google Shape;2596;p14"/>
          <p:cNvSpPr txBox="1">
            <a:spLocks noGrp="1"/>
          </p:cNvSpPr>
          <p:nvPr>
            <p:ph type="subTitle" idx="2"/>
          </p:nvPr>
        </p:nvSpPr>
        <p:spPr>
          <a:xfrm>
            <a:off x="471330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597" name="Google Shape;2597;p14"/>
          <p:cNvSpPr txBox="1">
            <a:spLocks noGrp="1"/>
          </p:cNvSpPr>
          <p:nvPr>
            <p:ph type="subTitle" idx="3"/>
          </p:nvPr>
        </p:nvSpPr>
        <p:spPr>
          <a:xfrm>
            <a:off x="8237552" y="4020675"/>
            <a:ext cx="26586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598" name="Google Shape;2598;p14"/>
          <p:cNvSpPr txBox="1">
            <a:spLocks noGrp="1"/>
          </p:cNvSpPr>
          <p:nvPr>
            <p:ph type="title"/>
          </p:nvPr>
        </p:nvSpPr>
        <p:spPr>
          <a:xfrm>
            <a:off x="1189050" y="669575"/>
            <a:ext cx="97074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599" name="Google Shape;2599;p14"/>
          <p:cNvSpPr txBox="1">
            <a:spLocks noGrp="1"/>
          </p:cNvSpPr>
          <p:nvPr>
            <p:ph type="body" idx="4"/>
          </p:nvPr>
        </p:nvSpPr>
        <p:spPr>
          <a:xfrm>
            <a:off x="1189050" y="4458625"/>
            <a:ext cx="2658900" cy="9252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2600" name="Google Shape;2600;p14"/>
          <p:cNvSpPr txBox="1">
            <a:spLocks noGrp="1"/>
          </p:cNvSpPr>
          <p:nvPr>
            <p:ph type="body" idx="5"/>
          </p:nvPr>
        </p:nvSpPr>
        <p:spPr>
          <a:xfrm>
            <a:off x="4713300" y="4447196"/>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2601" name="Google Shape;2601;p14"/>
          <p:cNvSpPr txBox="1">
            <a:spLocks noGrp="1"/>
          </p:cNvSpPr>
          <p:nvPr>
            <p:ph type="body" idx="6"/>
          </p:nvPr>
        </p:nvSpPr>
        <p:spPr>
          <a:xfrm>
            <a:off x="8237550" y="4433967"/>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2602" name="Google Shape;2602;p14"/>
          <p:cNvSpPr/>
          <p:nvPr/>
        </p:nvSpPr>
        <p:spPr>
          <a:xfrm>
            <a:off x="-7" y="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7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03" name="Google Shape;2603;p14"/>
          <p:cNvGrpSpPr/>
          <p:nvPr/>
        </p:nvGrpSpPr>
        <p:grpSpPr>
          <a:xfrm rot="10800000" flipH="1">
            <a:off x="7555399" y="-65975"/>
            <a:ext cx="4636607" cy="1301974"/>
            <a:chOff x="7622268" y="5719681"/>
            <a:chExt cx="4636607" cy="1301974"/>
          </a:xfrm>
        </p:grpSpPr>
        <p:grpSp>
          <p:nvGrpSpPr>
            <p:cNvPr id="2604" name="Google Shape;2604;p14"/>
            <p:cNvGrpSpPr/>
            <p:nvPr/>
          </p:nvGrpSpPr>
          <p:grpSpPr>
            <a:xfrm>
              <a:off x="9381189" y="5719681"/>
              <a:ext cx="2707325" cy="1299722"/>
              <a:chOff x="6723350" y="566875"/>
              <a:chExt cx="1552188" cy="1732500"/>
            </a:xfrm>
          </p:grpSpPr>
          <p:cxnSp>
            <p:nvCxnSpPr>
              <p:cNvPr id="2605" name="Google Shape;2605;p1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6" name="Google Shape;2606;p14"/>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7" name="Google Shape;2607;p14"/>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8" name="Google Shape;2608;p14"/>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9" name="Google Shape;2609;p14"/>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0" name="Google Shape;2610;p14"/>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1" name="Google Shape;2611;p14"/>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2" name="Google Shape;2612;p14"/>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13" name="Google Shape;2613;p14"/>
            <p:cNvGrpSpPr/>
            <p:nvPr/>
          </p:nvGrpSpPr>
          <p:grpSpPr>
            <a:xfrm rot="5400000">
              <a:off x="9545961" y="3953195"/>
              <a:ext cx="789219" cy="4636607"/>
              <a:chOff x="6723350" y="566875"/>
              <a:chExt cx="452482" cy="2658300"/>
            </a:xfrm>
          </p:grpSpPr>
          <p:cxnSp>
            <p:nvCxnSpPr>
              <p:cNvPr id="2614" name="Google Shape;2614;p1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5" name="Google Shape;2615;p14"/>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16" name="Google Shape;2616;p14"/>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617" name="Google Shape;2617;p14"/>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618" name="Google Shape;2618;p14"/>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619" name="Google Shape;2619;p14"/>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2620" name="Google Shape;2620;p14"/>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0 Text and Image">
  <p:cSld name="CUSTOM_9">
    <p:bg>
      <p:bgPr>
        <a:solidFill>
          <a:schemeClr val="dk1"/>
        </a:solidFill>
        <a:effectLst/>
      </p:bgPr>
    </p:bg>
    <p:spTree>
      <p:nvGrpSpPr>
        <p:cNvPr id="1" name="Shape 2621"/>
        <p:cNvGrpSpPr/>
        <p:nvPr/>
      </p:nvGrpSpPr>
      <p:grpSpPr>
        <a:xfrm>
          <a:off x="0" y="0"/>
          <a:ext cx="0" cy="0"/>
          <a:chOff x="0" y="0"/>
          <a:chExt cx="0" cy="0"/>
        </a:xfrm>
      </p:grpSpPr>
      <p:sp>
        <p:nvSpPr>
          <p:cNvPr id="2622" name="Google Shape;2622;p15"/>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2623" name="Google Shape;2623;p15"/>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
        <p:nvSpPr>
          <p:cNvPr id="2624" name="Google Shape;2624;p15"/>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25" name="Google Shape;2625;p15"/>
          <p:cNvGrpSpPr/>
          <p:nvPr/>
        </p:nvGrpSpPr>
        <p:grpSpPr>
          <a:xfrm rot="10800000">
            <a:off x="-112507" y="-65975"/>
            <a:ext cx="4636607" cy="1301974"/>
            <a:chOff x="7622268" y="5719681"/>
            <a:chExt cx="4636607" cy="1301974"/>
          </a:xfrm>
        </p:grpSpPr>
        <p:grpSp>
          <p:nvGrpSpPr>
            <p:cNvPr id="2626" name="Google Shape;2626;p15"/>
            <p:cNvGrpSpPr/>
            <p:nvPr/>
          </p:nvGrpSpPr>
          <p:grpSpPr>
            <a:xfrm>
              <a:off x="9381189" y="5719681"/>
              <a:ext cx="2707325" cy="1299722"/>
              <a:chOff x="6723350" y="566875"/>
              <a:chExt cx="1552188" cy="1732500"/>
            </a:xfrm>
          </p:grpSpPr>
          <p:cxnSp>
            <p:nvCxnSpPr>
              <p:cNvPr id="2627" name="Google Shape;2627;p15"/>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28" name="Google Shape;2628;p15"/>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29" name="Google Shape;2629;p15"/>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0" name="Google Shape;2630;p15"/>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1" name="Google Shape;2631;p15"/>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2" name="Google Shape;2632;p15"/>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3" name="Google Shape;2633;p15"/>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4" name="Google Shape;2634;p15"/>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2635" name="Google Shape;2635;p15"/>
            <p:cNvGrpSpPr/>
            <p:nvPr/>
          </p:nvGrpSpPr>
          <p:grpSpPr>
            <a:xfrm rot="5400000">
              <a:off x="9545961" y="3953195"/>
              <a:ext cx="789219" cy="4636607"/>
              <a:chOff x="6723350" y="566875"/>
              <a:chExt cx="452482" cy="2658300"/>
            </a:xfrm>
          </p:grpSpPr>
          <p:cxnSp>
            <p:nvCxnSpPr>
              <p:cNvPr id="2636" name="Google Shape;2636;p15"/>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7" name="Google Shape;2637;p15"/>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2638" name="Google Shape;2638;p15"/>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grpSp>
        <p:cxnSp>
          <p:nvCxnSpPr>
            <p:cNvPr id="2639" name="Google Shape;2639;p15"/>
            <p:cNvCxnSpPr/>
            <p:nvPr/>
          </p:nvCxnSpPr>
          <p:spPr>
            <a:xfrm>
              <a:off x="8969752" y="6014907"/>
              <a:ext cx="0" cy="1004400"/>
            </a:xfrm>
            <a:prstGeom prst="straightConnector1">
              <a:avLst/>
            </a:prstGeom>
            <a:noFill/>
            <a:ln w="9525" cap="flat" cmpd="sng">
              <a:solidFill>
                <a:schemeClr val="lt1"/>
              </a:solidFill>
              <a:prstDash val="solid"/>
              <a:round/>
              <a:headEnd type="none" w="med" len="med"/>
              <a:tailEnd type="none" w="med" len="med"/>
            </a:ln>
          </p:spPr>
        </p:cxnSp>
        <p:cxnSp>
          <p:nvCxnSpPr>
            <p:cNvPr id="2640" name="Google Shape;2640;p15"/>
            <p:cNvCxnSpPr/>
            <p:nvPr/>
          </p:nvCxnSpPr>
          <p:spPr>
            <a:xfrm>
              <a:off x="8577276" y="6236398"/>
              <a:ext cx="600" cy="782700"/>
            </a:xfrm>
            <a:prstGeom prst="straightConnector1">
              <a:avLst/>
            </a:prstGeom>
            <a:noFill/>
            <a:ln w="9525" cap="flat" cmpd="sng">
              <a:solidFill>
                <a:schemeClr val="lt1"/>
              </a:solidFill>
              <a:prstDash val="solid"/>
              <a:round/>
              <a:headEnd type="none" w="med" len="med"/>
              <a:tailEnd type="none" w="med" len="med"/>
            </a:ln>
          </p:spPr>
        </p:cxnSp>
        <p:cxnSp>
          <p:nvCxnSpPr>
            <p:cNvPr id="2641" name="Google Shape;2641;p15"/>
            <p:cNvCxnSpPr/>
            <p:nvPr/>
          </p:nvCxnSpPr>
          <p:spPr>
            <a:xfrm>
              <a:off x="8185942" y="6400655"/>
              <a:ext cx="0" cy="621000"/>
            </a:xfrm>
            <a:prstGeom prst="straightConnector1">
              <a:avLst/>
            </a:prstGeom>
            <a:noFill/>
            <a:ln w="9525" cap="flat" cmpd="sng">
              <a:solidFill>
                <a:schemeClr val="lt1"/>
              </a:solidFill>
              <a:prstDash val="solid"/>
              <a:round/>
              <a:headEnd type="none" w="med" len="med"/>
              <a:tailEnd type="none" w="med" len="med"/>
            </a:ln>
          </p:spPr>
        </p:cxnSp>
        <p:cxnSp>
          <p:nvCxnSpPr>
            <p:cNvPr id="2642" name="Google Shape;2642;p15"/>
            <p:cNvCxnSpPr/>
            <p:nvPr/>
          </p:nvCxnSpPr>
          <p:spPr>
            <a:xfrm>
              <a:off x="7794050" y="6238225"/>
              <a:ext cx="9600" cy="7689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1 Background image">
  <p:cSld name="CUSTOM_10">
    <p:spTree>
      <p:nvGrpSpPr>
        <p:cNvPr id="1" name="Shape 2643"/>
        <p:cNvGrpSpPr/>
        <p:nvPr/>
      </p:nvGrpSpPr>
      <p:grpSpPr>
        <a:xfrm>
          <a:off x="0" y="0"/>
          <a:ext cx="0" cy="0"/>
          <a:chOff x="0" y="0"/>
          <a:chExt cx="0" cy="0"/>
        </a:xfrm>
      </p:grpSpPr>
      <p:sp>
        <p:nvSpPr>
          <p:cNvPr id="2644" name="Google Shape;2644;p16"/>
          <p:cNvSpPr txBox="1">
            <a:spLocks noGrp="1"/>
          </p:cNvSpPr>
          <p:nvPr>
            <p:ph type="title"/>
          </p:nvPr>
        </p:nvSpPr>
        <p:spPr>
          <a:xfrm>
            <a:off x="7223375" y="2088000"/>
            <a:ext cx="4458300" cy="2377200"/>
          </a:xfrm>
          <a:prstGeom prst="rect">
            <a:avLst/>
          </a:prstGeom>
        </p:spPr>
        <p:txBody>
          <a:bodyPr spcFirstLastPara="1" wrap="square" lIns="121900" tIns="121900" rIns="121900" bIns="121900"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r" rtl="0">
              <a:spcBef>
                <a:spcPts val="0"/>
              </a:spcBef>
              <a:spcAft>
                <a:spcPts val="0"/>
              </a:spcAft>
              <a:buClr>
                <a:schemeClr val="lt1"/>
              </a:buClr>
              <a:buSzPts val="15000"/>
              <a:buNone/>
              <a:defRPr sz="15000">
                <a:solidFill>
                  <a:schemeClr val="lt1"/>
                </a:solidFill>
              </a:defRPr>
            </a:lvl2pPr>
            <a:lvl3pPr lvl="2" algn="r" rtl="0">
              <a:spcBef>
                <a:spcPts val="0"/>
              </a:spcBef>
              <a:spcAft>
                <a:spcPts val="0"/>
              </a:spcAft>
              <a:buClr>
                <a:schemeClr val="lt1"/>
              </a:buClr>
              <a:buSzPts val="15000"/>
              <a:buNone/>
              <a:defRPr sz="15000">
                <a:solidFill>
                  <a:schemeClr val="lt1"/>
                </a:solidFill>
              </a:defRPr>
            </a:lvl3pPr>
            <a:lvl4pPr lvl="3" algn="r" rtl="0">
              <a:spcBef>
                <a:spcPts val="0"/>
              </a:spcBef>
              <a:spcAft>
                <a:spcPts val="0"/>
              </a:spcAft>
              <a:buClr>
                <a:schemeClr val="lt1"/>
              </a:buClr>
              <a:buSzPts val="15000"/>
              <a:buNone/>
              <a:defRPr sz="15000">
                <a:solidFill>
                  <a:schemeClr val="lt1"/>
                </a:solidFill>
              </a:defRPr>
            </a:lvl4pPr>
            <a:lvl5pPr lvl="4" algn="r" rtl="0">
              <a:spcBef>
                <a:spcPts val="0"/>
              </a:spcBef>
              <a:spcAft>
                <a:spcPts val="0"/>
              </a:spcAft>
              <a:buClr>
                <a:schemeClr val="lt1"/>
              </a:buClr>
              <a:buSzPts val="15000"/>
              <a:buNone/>
              <a:defRPr sz="15000">
                <a:solidFill>
                  <a:schemeClr val="lt1"/>
                </a:solidFill>
              </a:defRPr>
            </a:lvl5pPr>
            <a:lvl6pPr lvl="5" algn="r" rtl="0">
              <a:spcBef>
                <a:spcPts val="0"/>
              </a:spcBef>
              <a:spcAft>
                <a:spcPts val="0"/>
              </a:spcAft>
              <a:buClr>
                <a:schemeClr val="lt1"/>
              </a:buClr>
              <a:buSzPts val="15000"/>
              <a:buNone/>
              <a:defRPr sz="15000">
                <a:solidFill>
                  <a:schemeClr val="lt1"/>
                </a:solidFill>
              </a:defRPr>
            </a:lvl6pPr>
            <a:lvl7pPr lvl="6" algn="r" rtl="0">
              <a:spcBef>
                <a:spcPts val="0"/>
              </a:spcBef>
              <a:spcAft>
                <a:spcPts val="0"/>
              </a:spcAft>
              <a:buClr>
                <a:schemeClr val="lt1"/>
              </a:buClr>
              <a:buSzPts val="15000"/>
              <a:buNone/>
              <a:defRPr sz="15000">
                <a:solidFill>
                  <a:schemeClr val="lt1"/>
                </a:solidFill>
              </a:defRPr>
            </a:lvl7pPr>
            <a:lvl8pPr lvl="7" algn="r" rtl="0">
              <a:spcBef>
                <a:spcPts val="0"/>
              </a:spcBef>
              <a:spcAft>
                <a:spcPts val="0"/>
              </a:spcAft>
              <a:buClr>
                <a:schemeClr val="lt1"/>
              </a:buClr>
              <a:buSzPts val="15000"/>
              <a:buNone/>
              <a:defRPr sz="15000">
                <a:solidFill>
                  <a:schemeClr val="lt1"/>
                </a:solidFill>
              </a:defRPr>
            </a:lvl8pPr>
            <a:lvl9pPr lvl="8" algn="r" rtl="0">
              <a:spcBef>
                <a:spcPts val="0"/>
              </a:spcBef>
              <a:spcAft>
                <a:spcPts val="0"/>
              </a:spcAft>
              <a:buClr>
                <a:schemeClr val="lt1"/>
              </a:buClr>
              <a:buSzPts val="15000"/>
              <a:buNone/>
              <a:defRPr sz="15000">
                <a:solidFill>
                  <a:schemeClr val="lt1"/>
                </a:solidFill>
              </a:defRPr>
            </a:lvl9pPr>
          </a:lstStyle>
          <a:p>
            <a:endParaRPr/>
          </a:p>
        </p:txBody>
      </p:sp>
      <p:sp>
        <p:nvSpPr>
          <p:cNvPr id="2645" name="Google Shape;2645;p16"/>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2646" name="Google Shape;2646;p16"/>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47" name="Google Shape;2647;p16"/>
          <p:cNvGrpSpPr/>
          <p:nvPr/>
        </p:nvGrpSpPr>
        <p:grpSpPr>
          <a:xfrm>
            <a:off x="7332906" y="5262465"/>
            <a:ext cx="4925970" cy="1710276"/>
            <a:chOff x="7332906" y="5338665"/>
            <a:chExt cx="4925970" cy="1710276"/>
          </a:xfrm>
        </p:grpSpPr>
        <p:grpSp>
          <p:nvGrpSpPr>
            <p:cNvPr id="2648" name="Google Shape;2648;p16"/>
            <p:cNvGrpSpPr/>
            <p:nvPr/>
          </p:nvGrpSpPr>
          <p:grpSpPr>
            <a:xfrm>
              <a:off x="9381196" y="5338665"/>
              <a:ext cx="2707325" cy="1707379"/>
              <a:chOff x="6723350" y="566875"/>
              <a:chExt cx="1552188" cy="1732500"/>
            </a:xfrm>
          </p:grpSpPr>
          <p:cxnSp>
            <p:nvCxnSpPr>
              <p:cNvPr id="2649" name="Google Shape;2649;p1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0" name="Google Shape;2650;p16"/>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1" name="Google Shape;2651;p16"/>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2" name="Google Shape;2652;p16"/>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3" name="Google Shape;2653;p16"/>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4" name="Google Shape;2654;p16"/>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5" name="Google Shape;2655;p16"/>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6" name="Google Shape;2656;p16"/>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57" name="Google Shape;2657;p16"/>
            <p:cNvGrpSpPr/>
            <p:nvPr/>
          </p:nvGrpSpPr>
          <p:grpSpPr>
            <a:xfrm rot="5400000">
              <a:off x="9215748" y="3613047"/>
              <a:ext cx="1160286" cy="4925970"/>
              <a:chOff x="6723350" y="566874"/>
              <a:chExt cx="665225" cy="2824200"/>
            </a:xfrm>
          </p:grpSpPr>
          <p:cxnSp>
            <p:nvCxnSpPr>
              <p:cNvPr id="2658" name="Google Shape;2658;p1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9" name="Google Shape;2659;p16"/>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60" name="Google Shape;2660;p16"/>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cxnSp>
            <p:nvCxnSpPr>
              <p:cNvPr id="2661" name="Google Shape;2661;p16"/>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grpSp>
        <p:cxnSp>
          <p:nvCxnSpPr>
            <p:cNvPr id="2662" name="Google Shape;2662;p16"/>
            <p:cNvCxnSpPr/>
            <p:nvPr/>
          </p:nvCxnSpPr>
          <p:spPr>
            <a:xfrm>
              <a:off x="8969752" y="5726507"/>
              <a:ext cx="0" cy="1319400"/>
            </a:xfrm>
            <a:prstGeom prst="straightConnector1">
              <a:avLst/>
            </a:prstGeom>
            <a:noFill/>
            <a:ln w="9525" cap="flat" cmpd="sng">
              <a:solidFill>
                <a:schemeClr val="dk1"/>
              </a:solidFill>
              <a:prstDash val="solid"/>
              <a:round/>
              <a:headEnd type="none" w="med" len="med"/>
              <a:tailEnd type="none" w="med" len="med"/>
            </a:ln>
          </p:spPr>
        </p:cxnSp>
        <p:cxnSp>
          <p:nvCxnSpPr>
            <p:cNvPr id="2663" name="Google Shape;2663;p16"/>
            <p:cNvCxnSpPr/>
            <p:nvPr/>
          </p:nvCxnSpPr>
          <p:spPr>
            <a:xfrm>
              <a:off x="8577275" y="6017475"/>
              <a:ext cx="600" cy="1028400"/>
            </a:xfrm>
            <a:prstGeom prst="straightConnector1">
              <a:avLst/>
            </a:prstGeom>
            <a:noFill/>
            <a:ln w="9525" cap="flat" cmpd="sng">
              <a:solidFill>
                <a:schemeClr val="dk1"/>
              </a:solidFill>
              <a:prstDash val="solid"/>
              <a:round/>
              <a:headEnd type="none" w="med" len="med"/>
              <a:tailEnd type="none" w="med" len="med"/>
            </a:ln>
          </p:spPr>
        </p:cxnSp>
        <p:cxnSp>
          <p:nvCxnSpPr>
            <p:cNvPr id="2664" name="Google Shape;2664;p16"/>
            <p:cNvCxnSpPr/>
            <p:nvPr/>
          </p:nvCxnSpPr>
          <p:spPr>
            <a:xfrm>
              <a:off x="8185950" y="5723541"/>
              <a:ext cx="0" cy="1325400"/>
            </a:xfrm>
            <a:prstGeom prst="straightConnector1">
              <a:avLst/>
            </a:prstGeom>
            <a:noFill/>
            <a:ln w="9525" cap="flat" cmpd="sng">
              <a:solidFill>
                <a:schemeClr val="dk1"/>
              </a:solidFill>
              <a:prstDash val="solid"/>
              <a:round/>
              <a:headEnd type="none" w="med" len="med"/>
              <a:tailEnd type="none" w="med" len="med"/>
            </a:ln>
          </p:spPr>
        </p:cxnSp>
        <p:cxnSp>
          <p:nvCxnSpPr>
            <p:cNvPr id="2665" name="Google Shape;2665;p16"/>
            <p:cNvCxnSpPr/>
            <p:nvPr/>
          </p:nvCxnSpPr>
          <p:spPr>
            <a:xfrm>
              <a:off x="7794050" y="6019875"/>
              <a:ext cx="9600" cy="1010100"/>
            </a:xfrm>
            <a:prstGeom prst="straightConnector1">
              <a:avLst/>
            </a:prstGeom>
            <a:noFill/>
            <a:ln w="9525" cap="flat" cmpd="sng">
              <a:solidFill>
                <a:schemeClr val="dk1"/>
              </a:solidFill>
              <a:prstDash val="solid"/>
              <a:round/>
              <a:headEnd type="none" w="med" len="med"/>
              <a:tailEnd type="none" w="med" len="med"/>
            </a:ln>
          </p:spPr>
        </p:cxnSp>
        <p:cxnSp>
          <p:nvCxnSpPr>
            <p:cNvPr id="2666" name="Google Shape;2666;p16"/>
            <p:cNvCxnSpPr/>
            <p:nvPr/>
          </p:nvCxnSpPr>
          <p:spPr>
            <a:xfrm>
              <a:off x="7402150" y="6298675"/>
              <a:ext cx="0" cy="567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4 Map">
  <p:cSld name="CUSTOM_13">
    <p:bg>
      <p:bgPr>
        <a:solidFill>
          <a:schemeClr val="dk1"/>
        </a:solidFill>
        <a:effectLst/>
      </p:bgPr>
    </p:bg>
    <p:spTree>
      <p:nvGrpSpPr>
        <p:cNvPr id="1" name="Shape 2842"/>
        <p:cNvGrpSpPr/>
        <p:nvPr/>
      </p:nvGrpSpPr>
      <p:grpSpPr>
        <a:xfrm>
          <a:off x="0" y="0"/>
          <a:ext cx="0" cy="0"/>
          <a:chOff x="0" y="0"/>
          <a:chExt cx="0" cy="0"/>
        </a:xfrm>
      </p:grpSpPr>
      <p:sp>
        <p:nvSpPr>
          <p:cNvPr id="2843" name="Google Shape;2843;p19"/>
          <p:cNvSpPr txBox="1">
            <a:spLocks noGrp="1"/>
          </p:cNvSpPr>
          <p:nvPr>
            <p:ph type="subTitle" idx="1"/>
          </p:nvPr>
        </p:nvSpPr>
        <p:spPr>
          <a:xfrm>
            <a:off x="8378500" y="1882375"/>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844" name="Google Shape;2844;p19"/>
          <p:cNvSpPr txBox="1">
            <a:spLocks noGrp="1"/>
          </p:cNvSpPr>
          <p:nvPr>
            <p:ph type="subTitle" idx="2"/>
          </p:nvPr>
        </p:nvSpPr>
        <p:spPr>
          <a:xfrm>
            <a:off x="8378500" y="4102757"/>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845" name="Google Shape;2845;p1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lt1"/>
              </a:buClr>
              <a:buSzPts val="4000"/>
              <a:buFont typeface="Aldrich"/>
              <a:buNone/>
              <a:defRPr>
                <a:solidFill>
                  <a:schemeClr val="lt1"/>
                </a:solidFill>
              </a:defRPr>
            </a:lvl1pPr>
            <a:lvl2pPr lvl="1"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a:endParaRPr/>
          </a:p>
        </p:txBody>
      </p:sp>
      <p:sp>
        <p:nvSpPr>
          <p:cNvPr id="2846" name="Google Shape;2846;p19"/>
          <p:cNvSpPr txBox="1">
            <a:spLocks noGrp="1"/>
          </p:cNvSpPr>
          <p:nvPr>
            <p:ph type="body" idx="3"/>
          </p:nvPr>
        </p:nvSpPr>
        <p:spPr>
          <a:xfrm>
            <a:off x="8378500" y="2318375"/>
            <a:ext cx="3397800" cy="1553400"/>
          </a:xfrm>
          <a:prstGeom prst="rect">
            <a:avLst/>
          </a:prstGeom>
        </p:spPr>
        <p:txBody>
          <a:bodyPr spcFirstLastPara="1" wrap="square" lIns="121900" tIns="121900" rIns="121900" bIns="121900" anchor="t" anchorCtr="0">
            <a:noAutofit/>
          </a:bodyPr>
          <a:lstStyle>
            <a:lvl1pPr marL="457200" lvl="0" indent="-317500">
              <a:lnSpc>
                <a:spcPct val="100000"/>
              </a:lnSpc>
              <a:spcBef>
                <a:spcPts val="0"/>
              </a:spcBef>
              <a:spcAft>
                <a:spcPts val="0"/>
              </a:spcAft>
              <a:buClr>
                <a:schemeClr val="lt2"/>
              </a:buClr>
              <a:buSzPts val="1400"/>
              <a:buChar char="●"/>
              <a:defRPr sz="1400">
                <a:solidFill>
                  <a:schemeClr val="lt2"/>
                </a:solidFill>
              </a:defRPr>
            </a:lvl1pPr>
            <a:lvl2pPr marL="914400" lvl="1" indent="-317500">
              <a:lnSpc>
                <a:spcPct val="100000"/>
              </a:lnSpc>
              <a:spcBef>
                <a:spcPts val="0"/>
              </a:spcBef>
              <a:spcAft>
                <a:spcPts val="0"/>
              </a:spcAft>
              <a:buClr>
                <a:schemeClr val="lt2"/>
              </a:buClr>
              <a:buSzPts val="1400"/>
              <a:buChar char="○"/>
              <a:defRPr sz="1400">
                <a:solidFill>
                  <a:schemeClr val="lt2"/>
                </a:solidFill>
              </a:defRPr>
            </a:lvl2pPr>
            <a:lvl3pPr marL="1371600" lvl="2" indent="-317500">
              <a:lnSpc>
                <a:spcPct val="100000"/>
              </a:lnSpc>
              <a:spcBef>
                <a:spcPts val="0"/>
              </a:spcBef>
              <a:spcAft>
                <a:spcPts val="0"/>
              </a:spcAft>
              <a:buClr>
                <a:schemeClr val="lt2"/>
              </a:buClr>
              <a:buSzPts val="1400"/>
              <a:buChar char="■"/>
              <a:defRPr sz="1400">
                <a:solidFill>
                  <a:schemeClr val="lt2"/>
                </a:solidFill>
              </a:defRPr>
            </a:lvl3pPr>
            <a:lvl4pPr marL="1828800" lvl="3" indent="-317500">
              <a:lnSpc>
                <a:spcPct val="100000"/>
              </a:lnSpc>
              <a:spcBef>
                <a:spcPts val="0"/>
              </a:spcBef>
              <a:spcAft>
                <a:spcPts val="0"/>
              </a:spcAft>
              <a:buClr>
                <a:schemeClr val="lt2"/>
              </a:buClr>
              <a:buSzPts val="1400"/>
              <a:buChar char="●"/>
              <a:defRPr sz="1400">
                <a:solidFill>
                  <a:schemeClr val="lt2"/>
                </a:solidFill>
              </a:defRPr>
            </a:lvl4pPr>
            <a:lvl5pPr marL="2286000" lvl="4" indent="-317500">
              <a:lnSpc>
                <a:spcPct val="100000"/>
              </a:lnSpc>
              <a:spcBef>
                <a:spcPts val="0"/>
              </a:spcBef>
              <a:spcAft>
                <a:spcPts val="0"/>
              </a:spcAft>
              <a:buClr>
                <a:schemeClr val="lt2"/>
              </a:buClr>
              <a:buSzPts val="1400"/>
              <a:buChar char="○"/>
              <a:defRPr sz="1400">
                <a:solidFill>
                  <a:schemeClr val="lt2"/>
                </a:solidFill>
              </a:defRPr>
            </a:lvl5pPr>
            <a:lvl6pPr marL="2743200" lvl="5" indent="-317500">
              <a:lnSpc>
                <a:spcPct val="100000"/>
              </a:lnSpc>
              <a:spcBef>
                <a:spcPts val="0"/>
              </a:spcBef>
              <a:spcAft>
                <a:spcPts val="0"/>
              </a:spcAft>
              <a:buClr>
                <a:schemeClr val="lt2"/>
              </a:buClr>
              <a:buSzPts val="1400"/>
              <a:buChar char="■"/>
              <a:defRPr sz="1400">
                <a:solidFill>
                  <a:schemeClr val="lt2"/>
                </a:solidFill>
              </a:defRPr>
            </a:lvl6pPr>
            <a:lvl7pPr marL="3200400" lvl="6" indent="-317500">
              <a:lnSpc>
                <a:spcPct val="100000"/>
              </a:lnSpc>
              <a:spcBef>
                <a:spcPts val="0"/>
              </a:spcBef>
              <a:spcAft>
                <a:spcPts val="0"/>
              </a:spcAft>
              <a:buClr>
                <a:schemeClr val="lt2"/>
              </a:buClr>
              <a:buSzPts val="1400"/>
              <a:buChar char="●"/>
              <a:defRPr sz="1400">
                <a:solidFill>
                  <a:schemeClr val="lt2"/>
                </a:solidFill>
              </a:defRPr>
            </a:lvl7pPr>
            <a:lvl8pPr marL="3657600" lvl="7" indent="-317500">
              <a:lnSpc>
                <a:spcPct val="100000"/>
              </a:lnSpc>
              <a:spcBef>
                <a:spcPts val="0"/>
              </a:spcBef>
              <a:spcAft>
                <a:spcPts val="0"/>
              </a:spcAft>
              <a:buClr>
                <a:schemeClr val="lt2"/>
              </a:buClr>
              <a:buSzPts val="1400"/>
              <a:buChar char="○"/>
              <a:defRPr sz="1400">
                <a:solidFill>
                  <a:schemeClr val="lt2"/>
                </a:solidFill>
              </a:defRPr>
            </a:lvl8pPr>
            <a:lvl9pPr marL="4114800" lvl="8" indent="-317500">
              <a:lnSpc>
                <a:spcPct val="100000"/>
              </a:lnSpc>
              <a:spcBef>
                <a:spcPts val="0"/>
              </a:spcBef>
              <a:spcAft>
                <a:spcPts val="0"/>
              </a:spcAft>
              <a:buClr>
                <a:schemeClr val="lt2"/>
              </a:buClr>
              <a:buSzPts val="1400"/>
              <a:buChar char="■"/>
              <a:defRPr sz="1400">
                <a:solidFill>
                  <a:schemeClr val="lt2"/>
                </a:solidFill>
              </a:defRPr>
            </a:lvl9pPr>
          </a:lstStyle>
          <a:p>
            <a:endParaRPr/>
          </a:p>
        </p:txBody>
      </p:sp>
      <p:sp>
        <p:nvSpPr>
          <p:cNvPr id="2847" name="Google Shape;2847;p19"/>
          <p:cNvSpPr txBox="1">
            <a:spLocks noGrp="1"/>
          </p:cNvSpPr>
          <p:nvPr>
            <p:ph type="body" idx="4"/>
          </p:nvPr>
        </p:nvSpPr>
        <p:spPr>
          <a:xfrm>
            <a:off x="8378500" y="4506700"/>
            <a:ext cx="3397800" cy="15534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Clr>
                <a:schemeClr val="lt2"/>
              </a:buClr>
              <a:buSzPts val="1400"/>
              <a:buChar char="●"/>
              <a:defRPr sz="1400">
                <a:solidFill>
                  <a:schemeClr val="lt2"/>
                </a:solidFill>
              </a:defRPr>
            </a:lvl1pPr>
            <a:lvl2pPr marL="914400" lvl="1" indent="-317500" rtl="0">
              <a:lnSpc>
                <a:spcPct val="100000"/>
              </a:lnSpc>
              <a:spcBef>
                <a:spcPts val="0"/>
              </a:spcBef>
              <a:spcAft>
                <a:spcPts val="0"/>
              </a:spcAft>
              <a:buClr>
                <a:schemeClr val="lt2"/>
              </a:buClr>
              <a:buSzPts val="1400"/>
              <a:buChar char="○"/>
              <a:defRPr sz="1400">
                <a:solidFill>
                  <a:schemeClr val="lt2"/>
                </a:solidFill>
              </a:defRPr>
            </a:lvl2pPr>
            <a:lvl3pPr marL="1371600" lvl="2" indent="-317500" rtl="0">
              <a:lnSpc>
                <a:spcPct val="100000"/>
              </a:lnSpc>
              <a:spcBef>
                <a:spcPts val="0"/>
              </a:spcBef>
              <a:spcAft>
                <a:spcPts val="0"/>
              </a:spcAft>
              <a:buClr>
                <a:schemeClr val="lt2"/>
              </a:buClr>
              <a:buSzPts val="1400"/>
              <a:buChar char="■"/>
              <a:defRPr sz="1400">
                <a:solidFill>
                  <a:schemeClr val="lt2"/>
                </a:solidFill>
              </a:defRPr>
            </a:lvl3pPr>
            <a:lvl4pPr marL="1828800" lvl="3" indent="-317500" rtl="0">
              <a:lnSpc>
                <a:spcPct val="100000"/>
              </a:lnSpc>
              <a:spcBef>
                <a:spcPts val="0"/>
              </a:spcBef>
              <a:spcAft>
                <a:spcPts val="0"/>
              </a:spcAft>
              <a:buClr>
                <a:schemeClr val="lt2"/>
              </a:buClr>
              <a:buSzPts val="1400"/>
              <a:buChar char="●"/>
              <a:defRPr sz="1400">
                <a:solidFill>
                  <a:schemeClr val="lt2"/>
                </a:solidFill>
              </a:defRPr>
            </a:lvl4pPr>
            <a:lvl5pPr marL="2286000" lvl="4" indent="-317500" rtl="0">
              <a:lnSpc>
                <a:spcPct val="100000"/>
              </a:lnSpc>
              <a:spcBef>
                <a:spcPts val="0"/>
              </a:spcBef>
              <a:spcAft>
                <a:spcPts val="0"/>
              </a:spcAft>
              <a:buClr>
                <a:schemeClr val="lt2"/>
              </a:buClr>
              <a:buSzPts val="1400"/>
              <a:buChar char="○"/>
              <a:defRPr sz="1400">
                <a:solidFill>
                  <a:schemeClr val="lt2"/>
                </a:solidFill>
              </a:defRPr>
            </a:lvl5pPr>
            <a:lvl6pPr marL="2743200" lvl="5" indent="-317500" rtl="0">
              <a:lnSpc>
                <a:spcPct val="100000"/>
              </a:lnSpc>
              <a:spcBef>
                <a:spcPts val="0"/>
              </a:spcBef>
              <a:spcAft>
                <a:spcPts val="0"/>
              </a:spcAft>
              <a:buClr>
                <a:schemeClr val="lt2"/>
              </a:buClr>
              <a:buSzPts val="1400"/>
              <a:buChar char="■"/>
              <a:defRPr sz="1400">
                <a:solidFill>
                  <a:schemeClr val="lt2"/>
                </a:solidFill>
              </a:defRPr>
            </a:lvl6pPr>
            <a:lvl7pPr marL="3200400" lvl="6" indent="-317500" rtl="0">
              <a:lnSpc>
                <a:spcPct val="100000"/>
              </a:lnSpc>
              <a:spcBef>
                <a:spcPts val="0"/>
              </a:spcBef>
              <a:spcAft>
                <a:spcPts val="0"/>
              </a:spcAft>
              <a:buClr>
                <a:schemeClr val="lt2"/>
              </a:buClr>
              <a:buSzPts val="1400"/>
              <a:buChar char="●"/>
              <a:defRPr sz="1400">
                <a:solidFill>
                  <a:schemeClr val="lt2"/>
                </a:solidFill>
              </a:defRPr>
            </a:lvl7pPr>
            <a:lvl8pPr marL="3657600" lvl="7" indent="-317500" rtl="0">
              <a:lnSpc>
                <a:spcPct val="100000"/>
              </a:lnSpc>
              <a:spcBef>
                <a:spcPts val="0"/>
              </a:spcBef>
              <a:spcAft>
                <a:spcPts val="0"/>
              </a:spcAft>
              <a:buClr>
                <a:schemeClr val="lt2"/>
              </a:buClr>
              <a:buSzPts val="1400"/>
              <a:buChar char="○"/>
              <a:defRPr sz="1400">
                <a:solidFill>
                  <a:schemeClr val="lt2"/>
                </a:solidFill>
              </a:defRPr>
            </a:lvl8pPr>
            <a:lvl9pPr marL="4114800" lvl="8" indent="-317500" rtl="0">
              <a:lnSpc>
                <a:spcPct val="100000"/>
              </a:lnSpc>
              <a:spcBef>
                <a:spcPts val="0"/>
              </a:spcBef>
              <a:spcAft>
                <a:spcPts val="0"/>
              </a:spcAft>
              <a:buClr>
                <a:schemeClr val="lt2"/>
              </a:buClr>
              <a:buSzPts val="1400"/>
              <a:buChar char="■"/>
              <a:defRPr sz="1400">
                <a:solidFill>
                  <a:schemeClr val="lt2"/>
                </a:solidFill>
              </a:defRPr>
            </a:lvl9pPr>
          </a:lstStyle>
          <a:p>
            <a:endParaRPr/>
          </a:p>
        </p:txBody>
      </p:sp>
      <p:sp>
        <p:nvSpPr>
          <p:cNvPr id="2848" name="Google Shape;2848;p19"/>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849" name="Google Shape;2849;p19"/>
          <p:cNvGrpSpPr/>
          <p:nvPr/>
        </p:nvGrpSpPr>
        <p:grpSpPr>
          <a:xfrm flipH="1">
            <a:off x="-76207" y="5632225"/>
            <a:ext cx="4636607" cy="1301974"/>
            <a:chOff x="7622268" y="5719681"/>
            <a:chExt cx="4636607" cy="1301974"/>
          </a:xfrm>
        </p:grpSpPr>
        <p:grpSp>
          <p:nvGrpSpPr>
            <p:cNvPr id="2850" name="Google Shape;2850;p19"/>
            <p:cNvGrpSpPr/>
            <p:nvPr/>
          </p:nvGrpSpPr>
          <p:grpSpPr>
            <a:xfrm>
              <a:off x="9381189" y="5719681"/>
              <a:ext cx="2707325" cy="1299722"/>
              <a:chOff x="6723350" y="566875"/>
              <a:chExt cx="1552188" cy="1732500"/>
            </a:xfrm>
          </p:grpSpPr>
          <p:cxnSp>
            <p:nvCxnSpPr>
              <p:cNvPr id="2851" name="Google Shape;2851;p19"/>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2" name="Google Shape;2852;p19"/>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3" name="Google Shape;2853;p19"/>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4" name="Google Shape;2854;p19"/>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5" name="Google Shape;2855;p19"/>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6" name="Google Shape;2856;p19"/>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7" name="Google Shape;2857;p19"/>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8" name="Google Shape;2858;p19"/>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2859" name="Google Shape;2859;p19"/>
            <p:cNvGrpSpPr/>
            <p:nvPr/>
          </p:nvGrpSpPr>
          <p:grpSpPr>
            <a:xfrm rot="5400000">
              <a:off x="9545961" y="3953195"/>
              <a:ext cx="789219" cy="4636607"/>
              <a:chOff x="6723350" y="566875"/>
              <a:chExt cx="452482" cy="2658300"/>
            </a:xfrm>
          </p:grpSpPr>
          <p:cxnSp>
            <p:nvCxnSpPr>
              <p:cNvPr id="2860" name="Google Shape;2860;p19"/>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61" name="Google Shape;2861;p19"/>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2862" name="Google Shape;2862;p19"/>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grpSp>
        <p:cxnSp>
          <p:nvCxnSpPr>
            <p:cNvPr id="2863" name="Google Shape;2863;p19"/>
            <p:cNvCxnSpPr/>
            <p:nvPr/>
          </p:nvCxnSpPr>
          <p:spPr>
            <a:xfrm>
              <a:off x="8969752" y="6014907"/>
              <a:ext cx="0" cy="1004400"/>
            </a:xfrm>
            <a:prstGeom prst="straightConnector1">
              <a:avLst/>
            </a:prstGeom>
            <a:noFill/>
            <a:ln w="9525" cap="flat" cmpd="sng">
              <a:solidFill>
                <a:schemeClr val="lt1"/>
              </a:solidFill>
              <a:prstDash val="solid"/>
              <a:round/>
              <a:headEnd type="none" w="med" len="med"/>
              <a:tailEnd type="none" w="med" len="med"/>
            </a:ln>
          </p:spPr>
        </p:cxnSp>
        <p:cxnSp>
          <p:nvCxnSpPr>
            <p:cNvPr id="2864" name="Google Shape;2864;p19"/>
            <p:cNvCxnSpPr/>
            <p:nvPr/>
          </p:nvCxnSpPr>
          <p:spPr>
            <a:xfrm>
              <a:off x="8577276" y="6236398"/>
              <a:ext cx="600" cy="782700"/>
            </a:xfrm>
            <a:prstGeom prst="straightConnector1">
              <a:avLst/>
            </a:prstGeom>
            <a:noFill/>
            <a:ln w="9525" cap="flat" cmpd="sng">
              <a:solidFill>
                <a:schemeClr val="lt1"/>
              </a:solidFill>
              <a:prstDash val="solid"/>
              <a:round/>
              <a:headEnd type="none" w="med" len="med"/>
              <a:tailEnd type="none" w="med" len="med"/>
            </a:ln>
          </p:spPr>
        </p:cxnSp>
        <p:cxnSp>
          <p:nvCxnSpPr>
            <p:cNvPr id="2865" name="Google Shape;2865;p19"/>
            <p:cNvCxnSpPr/>
            <p:nvPr/>
          </p:nvCxnSpPr>
          <p:spPr>
            <a:xfrm>
              <a:off x="8185942" y="6400655"/>
              <a:ext cx="0" cy="621000"/>
            </a:xfrm>
            <a:prstGeom prst="straightConnector1">
              <a:avLst/>
            </a:prstGeom>
            <a:noFill/>
            <a:ln w="9525" cap="flat" cmpd="sng">
              <a:solidFill>
                <a:schemeClr val="lt1"/>
              </a:solidFill>
              <a:prstDash val="solid"/>
              <a:round/>
              <a:headEnd type="none" w="med" len="med"/>
              <a:tailEnd type="none" w="med" len="med"/>
            </a:ln>
          </p:spPr>
        </p:cxnSp>
        <p:cxnSp>
          <p:nvCxnSpPr>
            <p:cNvPr id="2866" name="Google Shape;2866;p19"/>
            <p:cNvCxnSpPr/>
            <p:nvPr/>
          </p:nvCxnSpPr>
          <p:spPr>
            <a:xfrm>
              <a:off x="7794050" y="6238225"/>
              <a:ext cx="9600" cy="7689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5 Timeline">
  <p:cSld name="CUSTOM_14">
    <p:spTree>
      <p:nvGrpSpPr>
        <p:cNvPr id="1" name="Shape 2867"/>
        <p:cNvGrpSpPr/>
        <p:nvPr/>
      </p:nvGrpSpPr>
      <p:grpSpPr>
        <a:xfrm>
          <a:off x="0" y="0"/>
          <a:ext cx="0" cy="0"/>
          <a:chOff x="0" y="0"/>
          <a:chExt cx="0" cy="0"/>
        </a:xfrm>
      </p:grpSpPr>
      <p:sp>
        <p:nvSpPr>
          <p:cNvPr id="2868" name="Google Shape;2868;p20"/>
          <p:cNvSpPr txBox="1">
            <a:spLocks noGrp="1"/>
          </p:cNvSpPr>
          <p:nvPr>
            <p:ph type="subTitle" idx="1"/>
          </p:nvPr>
        </p:nvSpPr>
        <p:spPr>
          <a:xfrm>
            <a:off x="415600"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69" name="Google Shape;2869;p20"/>
          <p:cNvSpPr txBox="1">
            <a:spLocks noGrp="1"/>
          </p:cNvSpPr>
          <p:nvPr>
            <p:ph type="subTitle" idx="2"/>
          </p:nvPr>
        </p:nvSpPr>
        <p:spPr>
          <a:xfrm>
            <a:off x="277537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70" name="Google Shape;2870;p20"/>
          <p:cNvSpPr txBox="1">
            <a:spLocks noGrp="1"/>
          </p:cNvSpPr>
          <p:nvPr>
            <p:ph type="subTitle" idx="3"/>
          </p:nvPr>
        </p:nvSpPr>
        <p:spPr>
          <a:xfrm>
            <a:off x="5135153"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71" name="Google Shape;2871;p20"/>
          <p:cNvSpPr txBox="1">
            <a:spLocks noGrp="1"/>
          </p:cNvSpPr>
          <p:nvPr>
            <p:ph type="subTitle" idx="4"/>
          </p:nvPr>
        </p:nvSpPr>
        <p:spPr>
          <a:xfrm>
            <a:off x="7494930"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72" name="Google Shape;2872;p20"/>
          <p:cNvSpPr txBox="1">
            <a:spLocks noGrp="1"/>
          </p:cNvSpPr>
          <p:nvPr>
            <p:ph type="subTitle" idx="5"/>
          </p:nvPr>
        </p:nvSpPr>
        <p:spPr>
          <a:xfrm>
            <a:off x="985470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873" name="Google Shape;2873;p20"/>
          <p:cNvSpPr txBox="1">
            <a:spLocks noGrp="1"/>
          </p:cNvSpPr>
          <p:nvPr>
            <p:ph type="title"/>
          </p:nvPr>
        </p:nvSpPr>
        <p:spPr>
          <a:xfrm>
            <a:off x="415600" y="974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874" name="Google Shape;2874;p20"/>
          <p:cNvSpPr txBox="1">
            <a:spLocks noGrp="1"/>
          </p:cNvSpPr>
          <p:nvPr>
            <p:ph type="body" idx="6"/>
          </p:nvPr>
        </p:nvSpPr>
        <p:spPr>
          <a:xfrm>
            <a:off x="415600" y="3590225"/>
            <a:ext cx="1997700" cy="19785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875" name="Google Shape;2875;p20"/>
          <p:cNvSpPr txBox="1">
            <a:spLocks noGrp="1"/>
          </p:cNvSpPr>
          <p:nvPr>
            <p:ph type="body" idx="7"/>
          </p:nvPr>
        </p:nvSpPr>
        <p:spPr>
          <a:xfrm>
            <a:off x="2775375" y="3590225"/>
            <a:ext cx="1997700" cy="19785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876" name="Google Shape;2876;p20"/>
          <p:cNvSpPr txBox="1">
            <a:spLocks noGrp="1"/>
          </p:cNvSpPr>
          <p:nvPr>
            <p:ph type="body" idx="8"/>
          </p:nvPr>
        </p:nvSpPr>
        <p:spPr>
          <a:xfrm>
            <a:off x="5135150" y="3590225"/>
            <a:ext cx="1997700" cy="19785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877" name="Google Shape;2877;p20"/>
          <p:cNvSpPr txBox="1">
            <a:spLocks noGrp="1"/>
          </p:cNvSpPr>
          <p:nvPr>
            <p:ph type="body" idx="9"/>
          </p:nvPr>
        </p:nvSpPr>
        <p:spPr>
          <a:xfrm>
            <a:off x="7494925" y="3590225"/>
            <a:ext cx="1997700" cy="19785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878" name="Google Shape;2878;p20"/>
          <p:cNvSpPr txBox="1">
            <a:spLocks noGrp="1"/>
          </p:cNvSpPr>
          <p:nvPr>
            <p:ph type="body" idx="13"/>
          </p:nvPr>
        </p:nvSpPr>
        <p:spPr>
          <a:xfrm>
            <a:off x="9854700" y="3590225"/>
            <a:ext cx="1997700" cy="19785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grpSp>
        <p:nvGrpSpPr>
          <p:cNvPr id="2879" name="Google Shape;2879;p20"/>
          <p:cNvGrpSpPr/>
          <p:nvPr/>
        </p:nvGrpSpPr>
        <p:grpSpPr>
          <a:xfrm>
            <a:off x="-305" y="2816302"/>
            <a:ext cx="12192305" cy="773920"/>
            <a:chOff x="-305" y="2816302"/>
            <a:chExt cx="12192305" cy="773920"/>
          </a:xfrm>
        </p:grpSpPr>
        <p:grpSp>
          <p:nvGrpSpPr>
            <p:cNvPr id="2880" name="Google Shape;2880;p20"/>
            <p:cNvGrpSpPr/>
            <p:nvPr/>
          </p:nvGrpSpPr>
          <p:grpSpPr>
            <a:xfrm rot="5400000">
              <a:off x="5714661" y="-2887116"/>
              <a:ext cx="762372" cy="12192305"/>
              <a:chOff x="2605105" y="-1404695"/>
              <a:chExt cx="324000" cy="5181600"/>
            </a:xfrm>
          </p:grpSpPr>
          <p:sp>
            <p:nvSpPr>
              <p:cNvPr id="2881" name="Google Shape;2881;p20"/>
              <p:cNvSpPr/>
              <p:nvPr/>
            </p:nvSpPr>
            <p:spPr>
              <a:xfrm>
                <a:off x="2605105" y="-1404695"/>
                <a:ext cx="324000" cy="5181600"/>
              </a:xfrm>
              <a:prstGeom prst="rect">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882" name="Google Shape;2882;p20"/>
              <p:cNvSpPr/>
              <p:nvPr/>
            </p:nvSpPr>
            <p:spPr>
              <a:xfrm>
                <a:off x="2857397" y="-1404695"/>
                <a:ext cx="71700" cy="5181600"/>
              </a:xfrm>
              <a:prstGeom prst="rect">
                <a:avLst/>
              </a:prstGeom>
              <a:solidFill>
                <a:srgbClr val="000000">
                  <a:alpha val="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883" name="Google Shape;2883;p20"/>
            <p:cNvGrpSpPr/>
            <p:nvPr/>
          </p:nvGrpSpPr>
          <p:grpSpPr>
            <a:xfrm>
              <a:off x="141285" y="2816302"/>
              <a:ext cx="11931509" cy="300548"/>
              <a:chOff x="65085" y="2816302"/>
              <a:chExt cx="11931509" cy="300548"/>
            </a:xfrm>
          </p:grpSpPr>
          <p:sp>
            <p:nvSpPr>
              <p:cNvPr id="2884" name="Google Shape;2884;p20"/>
              <p:cNvSpPr/>
              <p:nvPr/>
            </p:nvSpPr>
            <p:spPr>
              <a:xfrm rot="5372669" flipH="1">
                <a:off x="681466"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5" name="Google Shape;2885;p20"/>
              <p:cNvSpPr/>
              <p:nvPr/>
            </p:nvSpPr>
            <p:spPr>
              <a:xfrm rot="5372669" flipH="1">
                <a:off x="903371"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6" name="Google Shape;2886;p20"/>
              <p:cNvSpPr/>
              <p:nvPr/>
            </p:nvSpPr>
            <p:spPr>
              <a:xfrm rot="5372669" flipH="1">
                <a:off x="787709"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7" name="Google Shape;2887;p20"/>
              <p:cNvSpPr/>
              <p:nvPr/>
            </p:nvSpPr>
            <p:spPr>
              <a:xfrm rot="5372669" flipH="1">
                <a:off x="821799"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8" name="Google Shape;2888;p20"/>
              <p:cNvSpPr/>
              <p:nvPr/>
            </p:nvSpPr>
            <p:spPr>
              <a:xfrm rot="5372669" flipH="1">
                <a:off x="85612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9" name="Google Shape;2889;p20"/>
              <p:cNvSpPr/>
              <p:nvPr/>
            </p:nvSpPr>
            <p:spPr>
              <a:xfrm rot="5372669" flipH="1">
                <a:off x="89898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0" name="Google Shape;2890;p20"/>
              <p:cNvSpPr/>
              <p:nvPr/>
            </p:nvSpPr>
            <p:spPr>
              <a:xfrm rot="5372669" flipH="1">
                <a:off x="1078895"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1" name="Google Shape;2891;p20"/>
              <p:cNvSpPr/>
              <p:nvPr/>
            </p:nvSpPr>
            <p:spPr>
              <a:xfrm rot="5372669" flipH="1">
                <a:off x="104443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2" name="Google Shape;2892;p20"/>
              <p:cNvSpPr/>
              <p:nvPr/>
            </p:nvSpPr>
            <p:spPr>
              <a:xfrm rot="5372669" flipH="1">
                <a:off x="1001853"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3" name="Google Shape;2893;p20"/>
              <p:cNvSpPr/>
              <p:nvPr/>
            </p:nvSpPr>
            <p:spPr>
              <a:xfrm rot="5372669" flipH="1">
                <a:off x="967258"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4" name="Google Shape;2894;p20"/>
              <p:cNvSpPr/>
              <p:nvPr/>
            </p:nvSpPr>
            <p:spPr>
              <a:xfrm rot="5372669" flipH="1">
                <a:off x="1058095" y="2944679"/>
                <a:ext cx="273607" cy="16981"/>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5" name="Google Shape;2895;p20"/>
              <p:cNvSpPr/>
              <p:nvPr/>
            </p:nvSpPr>
            <p:spPr>
              <a:xfrm rot="5372669" flipH="1">
                <a:off x="1280273"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6" name="Google Shape;2896;p20"/>
              <p:cNvSpPr/>
              <p:nvPr/>
            </p:nvSpPr>
            <p:spPr>
              <a:xfrm rot="5372669" flipH="1">
                <a:off x="116433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7" name="Google Shape;2897;p20"/>
              <p:cNvSpPr/>
              <p:nvPr/>
            </p:nvSpPr>
            <p:spPr>
              <a:xfrm rot="5372669" flipH="1">
                <a:off x="119842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8" name="Google Shape;2898;p20"/>
              <p:cNvSpPr/>
              <p:nvPr/>
            </p:nvSpPr>
            <p:spPr>
              <a:xfrm rot="5372669" flipH="1">
                <a:off x="1233019"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9" name="Google Shape;2899;p20"/>
              <p:cNvSpPr/>
              <p:nvPr/>
            </p:nvSpPr>
            <p:spPr>
              <a:xfrm rot="5372669" flipH="1">
                <a:off x="126721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0" name="Google Shape;2900;p20"/>
              <p:cNvSpPr/>
              <p:nvPr/>
            </p:nvSpPr>
            <p:spPr>
              <a:xfrm rot="5372669" flipH="1">
                <a:off x="1455525"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1" name="Google Shape;2901;p20"/>
              <p:cNvSpPr/>
              <p:nvPr/>
            </p:nvSpPr>
            <p:spPr>
              <a:xfrm rot="5372669" flipH="1">
                <a:off x="1421335"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2" name="Google Shape;2902;p20"/>
              <p:cNvSpPr/>
              <p:nvPr/>
            </p:nvSpPr>
            <p:spPr>
              <a:xfrm rot="5372669" flipH="1">
                <a:off x="1378479"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3" name="Google Shape;2903;p20"/>
              <p:cNvSpPr/>
              <p:nvPr/>
            </p:nvSpPr>
            <p:spPr>
              <a:xfrm rot="5372669" flipH="1">
                <a:off x="1344159"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4" name="Google Shape;2904;p20"/>
              <p:cNvSpPr/>
              <p:nvPr/>
            </p:nvSpPr>
            <p:spPr>
              <a:xfrm rot="5372669" flipH="1">
                <a:off x="1434997"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5" name="Google Shape;2905;p20"/>
              <p:cNvSpPr/>
              <p:nvPr/>
            </p:nvSpPr>
            <p:spPr>
              <a:xfrm rot="5372669" flipH="1">
                <a:off x="1648639"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6" name="Google Shape;2906;p20"/>
              <p:cNvSpPr/>
              <p:nvPr/>
            </p:nvSpPr>
            <p:spPr>
              <a:xfrm rot="5372669" flipH="1">
                <a:off x="153247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7" name="Google Shape;2907;p20"/>
              <p:cNvSpPr/>
              <p:nvPr/>
            </p:nvSpPr>
            <p:spPr>
              <a:xfrm rot="5372669" flipH="1">
                <a:off x="1575328"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8" name="Google Shape;2908;p20"/>
              <p:cNvSpPr/>
              <p:nvPr/>
            </p:nvSpPr>
            <p:spPr>
              <a:xfrm rot="5372669" flipH="1">
                <a:off x="160965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9" name="Google Shape;2909;p20"/>
              <p:cNvSpPr/>
              <p:nvPr/>
            </p:nvSpPr>
            <p:spPr>
              <a:xfrm rot="5372669" flipH="1">
                <a:off x="1644109"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0" name="Google Shape;2910;p20"/>
              <p:cNvSpPr/>
              <p:nvPr/>
            </p:nvSpPr>
            <p:spPr>
              <a:xfrm rot="5372669" flipH="1">
                <a:off x="1832423"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1" name="Google Shape;2911;p20"/>
              <p:cNvSpPr/>
              <p:nvPr/>
            </p:nvSpPr>
            <p:spPr>
              <a:xfrm rot="5372669" flipH="1">
                <a:off x="1789567"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2" name="Google Shape;2912;p20"/>
              <p:cNvSpPr/>
              <p:nvPr/>
            </p:nvSpPr>
            <p:spPr>
              <a:xfrm rot="5372669" flipH="1">
                <a:off x="1755379"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3" name="Google Shape;2913;p20"/>
              <p:cNvSpPr/>
              <p:nvPr/>
            </p:nvSpPr>
            <p:spPr>
              <a:xfrm rot="5372669" flipH="1">
                <a:off x="1721056"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4" name="Google Shape;2914;p20"/>
              <p:cNvSpPr/>
              <p:nvPr/>
            </p:nvSpPr>
            <p:spPr>
              <a:xfrm rot="5372669" flipH="1">
                <a:off x="1803364"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5" name="Google Shape;2915;p20"/>
              <p:cNvSpPr/>
              <p:nvPr/>
            </p:nvSpPr>
            <p:spPr>
              <a:xfrm rot="5372669" flipH="1">
                <a:off x="2025269"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6" name="Google Shape;2916;p20"/>
              <p:cNvSpPr/>
              <p:nvPr/>
            </p:nvSpPr>
            <p:spPr>
              <a:xfrm rot="5372669" flipH="1">
                <a:off x="1909369"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7" name="Google Shape;2917;p20"/>
              <p:cNvSpPr/>
              <p:nvPr/>
            </p:nvSpPr>
            <p:spPr>
              <a:xfrm rot="5372669" flipH="1">
                <a:off x="1943695"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8" name="Google Shape;2918;p20"/>
              <p:cNvSpPr/>
              <p:nvPr/>
            </p:nvSpPr>
            <p:spPr>
              <a:xfrm rot="5372669" flipH="1">
                <a:off x="198655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9" name="Google Shape;2919;p20"/>
              <p:cNvSpPr/>
              <p:nvPr/>
            </p:nvSpPr>
            <p:spPr>
              <a:xfrm rot="5372669" flipH="1">
                <a:off x="202073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0" name="Google Shape;2920;p20"/>
              <p:cNvSpPr/>
              <p:nvPr/>
            </p:nvSpPr>
            <p:spPr>
              <a:xfrm rot="5372669" flipH="1">
                <a:off x="220055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1" name="Google Shape;2921;p20"/>
              <p:cNvSpPr/>
              <p:nvPr/>
            </p:nvSpPr>
            <p:spPr>
              <a:xfrm rot="5372669" flipH="1">
                <a:off x="216646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2" name="Google Shape;2922;p20"/>
              <p:cNvSpPr/>
              <p:nvPr/>
            </p:nvSpPr>
            <p:spPr>
              <a:xfrm rot="5372669" flipH="1">
                <a:off x="213201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3" name="Google Shape;2923;p20"/>
              <p:cNvSpPr/>
              <p:nvPr/>
            </p:nvSpPr>
            <p:spPr>
              <a:xfrm rot="5372669" flipH="1">
                <a:off x="2097684"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4" name="Google Shape;2924;p20"/>
              <p:cNvSpPr/>
              <p:nvPr/>
            </p:nvSpPr>
            <p:spPr>
              <a:xfrm rot="5372669" flipH="1">
                <a:off x="2171363"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5" name="Google Shape;2925;p20"/>
              <p:cNvSpPr/>
              <p:nvPr/>
            </p:nvSpPr>
            <p:spPr>
              <a:xfrm rot="5372669" flipH="1">
                <a:off x="2393907"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6" name="Google Shape;2926;p20"/>
              <p:cNvSpPr/>
              <p:nvPr/>
            </p:nvSpPr>
            <p:spPr>
              <a:xfrm rot="5372669" flipH="1">
                <a:off x="227773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7" name="Google Shape;2927;p20"/>
              <p:cNvSpPr/>
              <p:nvPr/>
            </p:nvSpPr>
            <p:spPr>
              <a:xfrm rot="5372669" flipH="1">
                <a:off x="2311926"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8" name="Google Shape;2928;p20"/>
              <p:cNvSpPr/>
              <p:nvPr/>
            </p:nvSpPr>
            <p:spPr>
              <a:xfrm rot="5372669" flipH="1">
                <a:off x="235478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9" name="Google Shape;2929;p20"/>
              <p:cNvSpPr/>
              <p:nvPr/>
            </p:nvSpPr>
            <p:spPr>
              <a:xfrm rot="5372669" flipH="1">
                <a:off x="2388870"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0" name="Google Shape;2930;p20"/>
              <p:cNvSpPr/>
              <p:nvPr/>
            </p:nvSpPr>
            <p:spPr>
              <a:xfrm rot="5372669" flipH="1">
                <a:off x="2568924"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1" name="Google Shape;2931;p20"/>
              <p:cNvSpPr/>
              <p:nvPr/>
            </p:nvSpPr>
            <p:spPr>
              <a:xfrm rot="5372669" flipH="1">
                <a:off x="2534602"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2" name="Google Shape;2932;p20"/>
              <p:cNvSpPr/>
              <p:nvPr/>
            </p:nvSpPr>
            <p:spPr>
              <a:xfrm rot="5372669" flipH="1">
                <a:off x="250051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3" name="Google Shape;2933;p20"/>
              <p:cNvSpPr/>
              <p:nvPr/>
            </p:nvSpPr>
            <p:spPr>
              <a:xfrm rot="5372669" flipH="1">
                <a:off x="2457655"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4" name="Google Shape;2934;p20"/>
              <p:cNvSpPr/>
              <p:nvPr/>
            </p:nvSpPr>
            <p:spPr>
              <a:xfrm rot="5372669" flipH="1">
                <a:off x="2548261"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5" name="Google Shape;2935;p20"/>
              <p:cNvSpPr/>
              <p:nvPr/>
            </p:nvSpPr>
            <p:spPr>
              <a:xfrm rot="5372669" flipH="1">
                <a:off x="2770536"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6" name="Google Shape;2936;p20"/>
              <p:cNvSpPr/>
              <p:nvPr/>
            </p:nvSpPr>
            <p:spPr>
              <a:xfrm rot="5372669" flipH="1">
                <a:off x="264597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7" name="Google Shape;2937;p20"/>
              <p:cNvSpPr/>
              <p:nvPr/>
            </p:nvSpPr>
            <p:spPr>
              <a:xfrm rot="5372669" flipH="1">
                <a:off x="2688826"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8" name="Google Shape;2938;p20"/>
              <p:cNvSpPr/>
              <p:nvPr/>
            </p:nvSpPr>
            <p:spPr>
              <a:xfrm rot="5372669" flipH="1">
                <a:off x="2722913"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9" name="Google Shape;2939;p20"/>
              <p:cNvSpPr/>
              <p:nvPr/>
            </p:nvSpPr>
            <p:spPr>
              <a:xfrm rot="5372669" flipH="1">
                <a:off x="2757239"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0" name="Google Shape;2940;p20"/>
              <p:cNvSpPr/>
              <p:nvPr/>
            </p:nvSpPr>
            <p:spPr>
              <a:xfrm rot="5372669" flipH="1">
                <a:off x="2945824"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1" name="Google Shape;2941;p20"/>
              <p:cNvSpPr/>
              <p:nvPr/>
            </p:nvSpPr>
            <p:spPr>
              <a:xfrm rot="5372669" flipH="1">
                <a:off x="290296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2" name="Google Shape;2942;p20"/>
              <p:cNvSpPr/>
              <p:nvPr/>
            </p:nvSpPr>
            <p:spPr>
              <a:xfrm rot="5372669" flipH="1">
                <a:off x="2868646"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3" name="Google Shape;2943;p20"/>
              <p:cNvSpPr/>
              <p:nvPr/>
            </p:nvSpPr>
            <p:spPr>
              <a:xfrm rot="5372669" flipH="1">
                <a:off x="2834285"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4" name="Google Shape;2944;p20"/>
              <p:cNvSpPr/>
              <p:nvPr/>
            </p:nvSpPr>
            <p:spPr>
              <a:xfrm rot="5372669" flipH="1">
                <a:off x="2916628"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5" name="Google Shape;2945;p20"/>
              <p:cNvSpPr/>
              <p:nvPr/>
            </p:nvSpPr>
            <p:spPr>
              <a:xfrm rot="5372669" flipH="1">
                <a:off x="3138533"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6" name="Google Shape;2946;p20"/>
              <p:cNvSpPr/>
              <p:nvPr/>
            </p:nvSpPr>
            <p:spPr>
              <a:xfrm rot="5372669" flipH="1">
                <a:off x="302286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7" name="Google Shape;2947;p20"/>
              <p:cNvSpPr/>
              <p:nvPr/>
            </p:nvSpPr>
            <p:spPr>
              <a:xfrm rot="5372669" flipH="1">
                <a:off x="305696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8" name="Google Shape;2948;p20"/>
              <p:cNvSpPr/>
              <p:nvPr/>
            </p:nvSpPr>
            <p:spPr>
              <a:xfrm rot="5372669" flipH="1">
                <a:off x="3091281"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9" name="Google Shape;2949;p20"/>
              <p:cNvSpPr/>
              <p:nvPr/>
            </p:nvSpPr>
            <p:spPr>
              <a:xfrm rot="5372669" flipH="1">
                <a:off x="3134139"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0" name="Google Shape;2950;p20"/>
              <p:cNvSpPr/>
              <p:nvPr/>
            </p:nvSpPr>
            <p:spPr>
              <a:xfrm rot="5372669" flipH="1">
                <a:off x="3314054"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1" name="Google Shape;2951;p20"/>
              <p:cNvSpPr/>
              <p:nvPr/>
            </p:nvSpPr>
            <p:spPr>
              <a:xfrm rot="5372669" flipH="1">
                <a:off x="3279866"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2" name="Google Shape;2952;p20"/>
              <p:cNvSpPr/>
              <p:nvPr/>
            </p:nvSpPr>
            <p:spPr>
              <a:xfrm rot="5372669" flipH="1">
                <a:off x="3245273"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3" name="Google Shape;2953;p20"/>
              <p:cNvSpPr/>
              <p:nvPr/>
            </p:nvSpPr>
            <p:spPr>
              <a:xfrm rot="5372669" flipH="1">
                <a:off x="320241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4" name="Google Shape;2954;p20"/>
              <p:cNvSpPr/>
              <p:nvPr/>
            </p:nvSpPr>
            <p:spPr>
              <a:xfrm rot="5372669" flipH="1">
                <a:off x="3284994"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5" name="Google Shape;2955;p20"/>
              <p:cNvSpPr/>
              <p:nvPr/>
            </p:nvSpPr>
            <p:spPr>
              <a:xfrm rot="5372669" flipH="1">
                <a:off x="3506900"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6" name="Google Shape;2956;p20"/>
              <p:cNvSpPr/>
              <p:nvPr/>
            </p:nvSpPr>
            <p:spPr>
              <a:xfrm rot="5372669" flipH="1">
                <a:off x="3391002"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7" name="Google Shape;2957;p20"/>
              <p:cNvSpPr/>
              <p:nvPr/>
            </p:nvSpPr>
            <p:spPr>
              <a:xfrm rot="5372669" flipH="1">
                <a:off x="3425325"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8" name="Google Shape;2958;p20"/>
              <p:cNvSpPr/>
              <p:nvPr/>
            </p:nvSpPr>
            <p:spPr>
              <a:xfrm rot="5372669" flipH="1">
                <a:off x="345928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9" name="Google Shape;2959;p20"/>
              <p:cNvSpPr/>
              <p:nvPr/>
            </p:nvSpPr>
            <p:spPr>
              <a:xfrm rot="5372669" flipH="1">
                <a:off x="3502369"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0" name="Google Shape;2960;p20"/>
              <p:cNvSpPr/>
              <p:nvPr/>
            </p:nvSpPr>
            <p:spPr>
              <a:xfrm rot="5372669" flipH="1">
                <a:off x="368218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1" name="Google Shape;2961;p20"/>
              <p:cNvSpPr/>
              <p:nvPr/>
            </p:nvSpPr>
            <p:spPr>
              <a:xfrm rot="5372669" flipH="1">
                <a:off x="3647865"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2" name="Google Shape;2962;p20"/>
              <p:cNvSpPr/>
              <p:nvPr/>
            </p:nvSpPr>
            <p:spPr>
              <a:xfrm rot="5372669" flipH="1">
                <a:off x="360501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3" name="Google Shape;2963;p20"/>
              <p:cNvSpPr/>
              <p:nvPr/>
            </p:nvSpPr>
            <p:spPr>
              <a:xfrm rot="5372669" flipH="1">
                <a:off x="357105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4" name="Google Shape;2964;p20"/>
              <p:cNvSpPr/>
              <p:nvPr/>
            </p:nvSpPr>
            <p:spPr>
              <a:xfrm rot="5372669" flipH="1">
                <a:off x="3653163"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5" name="Google Shape;2965;p20"/>
              <p:cNvSpPr/>
              <p:nvPr/>
            </p:nvSpPr>
            <p:spPr>
              <a:xfrm rot="5372669" flipH="1">
                <a:off x="4029894"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6" name="Google Shape;2966;p20"/>
              <p:cNvSpPr/>
              <p:nvPr/>
            </p:nvSpPr>
            <p:spPr>
              <a:xfrm rot="5372669" flipH="1">
                <a:off x="3875338"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7" name="Google Shape;2967;p20"/>
              <p:cNvSpPr/>
              <p:nvPr/>
            </p:nvSpPr>
            <p:spPr>
              <a:xfrm rot="5372669" flipH="1">
                <a:off x="375916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8" name="Google Shape;2968;p20"/>
              <p:cNvSpPr/>
              <p:nvPr/>
            </p:nvSpPr>
            <p:spPr>
              <a:xfrm rot="5372669" flipH="1">
                <a:off x="3793494"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9" name="Google Shape;2969;p20"/>
              <p:cNvSpPr/>
              <p:nvPr/>
            </p:nvSpPr>
            <p:spPr>
              <a:xfrm rot="5372669" flipH="1">
                <a:off x="3836352"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0" name="Google Shape;2970;p20"/>
              <p:cNvSpPr/>
              <p:nvPr/>
            </p:nvSpPr>
            <p:spPr>
              <a:xfrm rot="5372669" flipH="1">
                <a:off x="3870671"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1" name="Google Shape;2971;p20"/>
              <p:cNvSpPr/>
              <p:nvPr/>
            </p:nvSpPr>
            <p:spPr>
              <a:xfrm rot="5372669" flipH="1">
                <a:off x="405035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2" name="Google Shape;2972;p20"/>
              <p:cNvSpPr/>
              <p:nvPr/>
            </p:nvSpPr>
            <p:spPr>
              <a:xfrm rot="5372669" flipH="1">
                <a:off x="401626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3" name="Google Shape;2973;p20"/>
              <p:cNvSpPr/>
              <p:nvPr/>
            </p:nvSpPr>
            <p:spPr>
              <a:xfrm rot="5372669" flipH="1">
                <a:off x="398207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4" name="Google Shape;2974;p20"/>
              <p:cNvSpPr/>
              <p:nvPr/>
            </p:nvSpPr>
            <p:spPr>
              <a:xfrm rot="5372669" flipH="1">
                <a:off x="3947753"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5" name="Google Shape;2975;p20"/>
              <p:cNvSpPr/>
              <p:nvPr/>
            </p:nvSpPr>
            <p:spPr>
              <a:xfrm rot="5372669" flipH="1">
                <a:off x="-62141" y="294467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6" name="Google Shape;2976;p20"/>
              <p:cNvSpPr/>
              <p:nvPr/>
            </p:nvSpPr>
            <p:spPr>
              <a:xfrm rot="5372669" flipH="1">
                <a:off x="159764"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7" name="Google Shape;2977;p20"/>
              <p:cNvSpPr/>
              <p:nvPr/>
            </p:nvSpPr>
            <p:spPr>
              <a:xfrm rot="5372669" flipH="1">
                <a:off x="44102"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8" name="Google Shape;2978;p20"/>
              <p:cNvSpPr/>
              <p:nvPr/>
            </p:nvSpPr>
            <p:spPr>
              <a:xfrm rot="5372669" flipH="1">
                <a:off x="78192"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9" name="Google Shape;2979;p20"/>
              <p:cNvSpPr/>
              <p:nvPr/>
            </p:nvSpPr>
            <p:spPr>
              <a:xfrm rot="5372669" flipH="1">
                <a:off x="112514"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0" name="Google Shape;2980;p20"/>
              <p:cNvSpPr/>
              <p:nvPr/>
            </p:nvSpPr>
            <p:spPr>
              <a:xfrm rot="5372669" flipH="1">
                <a:off x="155373"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1" name="Google Shape;2981;p20"/>
              <p:cNvSpPr/>
              <p:nvPr/>
            </p:nvSpPr>
            <p:spPr>
              <a:xfrm rot="5372669" flipH="1">
                <a:off x="33528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2" name="Google Shape;2982;p20"/>
              <p:cNvSpPr/>
              <p:nvPr/>
            </p:nvSpPr>
            <p:spPr>
              <a:xfrm rot="5372669" flipH="1">
                <a:off x="30083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3" name="Google Shape;2983;p20"/>
              <p:cNvSpPr/>
              <p:nvPr/>
            </p:nvSpPr>
            <p:spPr>
              <a:xfrm rot="5372669" flipH="1">
                <a:off x="258247"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4" name="Google Shape;2984;p20"/>
              <p:cNvSpPr/>
              <p:nvPr/>
            </p:nvSpPr>
            <p:spPr>
              <a:xfrm rot="5372669" flipH="1">
                <a:off x="223651"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5" name="Google Shape;2985;p20"/>
              <p:cNvSpPr/>
              <p:nvPr/>
            </p:nvSpPr>
            <p:spPr>
              <a:xfrm rot="5372669" flipH="1">
                <a:off x="314489" y="2944679"/>
                <a:ext cx="273607" cy="16981"/>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6" name="Google Shape;2986;p20"/>
              <p:cNvSpPr/>
              <p:nvPr/>
            </p:nvSpPr>
            <p:spPr>
              <a:xfrm rot="5372669" flipH="1">
                <a:off x="536667" y="2910425"/>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7" name="Google Shape;2987;p20"/>
              <p:cNvSpPr/>
              <p:nvPr/>
            </p:nvSpPr>
            <p:spPr>
              <a:xfrm rot="5372669" flipH="1">
                <a:off x="42073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8" name="Google Shape;2988;p20"/>
              <p:cNvSpPr/>
              <p:nvPr/>
            </p:nvSpPr>
            <p:spPr>
              <a:xfrm rot="5372669" flipH="1">
                <a:off x="454820"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9" name="Google Shape;2989;p20"/>
              <p:cNvSpPr/>
              <p:nvPr/>
            </p:nvSpPr>
            <p:spPr>
              <a:xfrm rot="5372669" flipH="1">
                <a:off x="489413"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0" name="Google Shape;2990;p20"/>
              <p:cNvSpPr/>
              <p:nvPr/>
            </p:nvSpPr>
            <p:spPr>
              <a:xfrm rot="5372669" flipH="1">
                <a:off x="523604"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1" name="Google Shape;2991;p20"/>
              <p:cNvSpPr/>
              <p:nvPr/>
            </p:nvSpPr>
            <p:spPr>
              <a:xfrm rot="5372669" flipH="1">
                <a:off x="711918" y="2880516"/>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2" name="Google Shape;2992;p20"/>
              <p:cNvSpPr/>
              <p:nvPr/>
            </p:nvSpPr>
            <p:spPr>
              <a:xfrm rot="5372669" flipH="1">
                <a:off x="677728"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3" name="Google Shape;2993;p20"/>
              <p:cNvSpPr/>
              <p:nvPr/>
            </p:nvSpPr>
            <p:spPr>
              <a:xfrm rot="5372669" flipH="1">
                <a:off x="634872"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4" name="Google Shape;2994;p20"/>
              <p:cNvSpPr/>
              <p:nvPr/>
            </p:nvSpPr>
            <p:spPr>
              <a:xfrm rot="5372669" flipH="1">
                <a:off x="600552" y="288051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995" name="Google Shape;2995;p20"/>
              <p:cNvGrpSpPr/>
              <p:nvPr/>
            </p:nvGrpSpPr>
            <p:grpSpPr>
              <a:xfrm>
                <a:off x="4206240" y="2816352"/>
                <a:ext cx="4068561" cy="300498"/>
                <a:chOff x="1369540" y="195742"/>
                <a:chExt cx="4068561" cy="300498"/>
              </a:xfrm>
            </p:grpSpPr>
            <p:sp>
              <p:nvSpPr>
                <p:cNvPr id="2996" name="Google Shape;2996;p20"/>
                <p:cNvSpPr/>
                <p:nvPr/>
              </p:nvSpPr>
              <p:spPr>
                <a:xfrm rot="5372669" flipH="1">
                  <a:off x="1943291" y="350883"/>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7" name="Google Shape;2997;p20"/>
                <p:cNvSpPr/>
                <p:nvPr/>
              </p:nvSpPr>
              <p:spPr>
                <a:xfrm rot="5372669" flipH="1">
                  <a:off x="2165196" y="314778"/>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8" name="Google Shape;2998;p20"/>
                <p:cNvSpPr/>
                <p:nvPr/>
              </p:nvSpPr>
              <p:spPr>
                <a:xfrm rot="5372669" flipH="1">
                  <a:off x="2049534" y="28602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9" name="Google Shape;2999;p20"/>
                <p:cNvSpPr/>
                <p:nvPr/>
              </p:nvSpPr>
              <p:spPr>
                <a:xfrm rot="5372669" flipH="1">
                  <a:off x="2083624" y="285950"/>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0" name="Google Shape;3000;p20"/>
                <p:cNvSpPr/>
                <p:nvPr/>
              </p:nvSpPr>
              <p:spPr>
                <a:xfrm rot="5372669" flipH="1">
                  <a:off x="2117946" y="28547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1" name="Google Shape;3001;p20"/>
                <p:cNvSpPr/>
                <p:nvPr/>
              </p:nvSpPr>
              <p:spPr>
                <a:xfrm rot="5372669" flipH="1">
                  <a:off x="2160805" y="28523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2" name="Google Shape;3002;p20"/>
                <p:cNvSpPr/>
                <p:nvPr/>
              </p:nvSpPr>
              <p:spPr>
                <a:xfrm rot="5372669" flipH="1">
                  <a:off x="2340720" y="28356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3" name="Google Shape;3003;p20"/>
                <p:cNvSpPr/>
                <p:nvPr/>
              </p:nvSpPr>
              <p:spPr>
                <a:xfrm rot="5372669" flipH="1">
                  <a:off x="2306262" y="284004"/>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4" name="Google Shape;3004;p20"/>
                <p:cNvSpPr/>
                <p:nvPr/>
              </p:nvSpPr>
              <p:spPr>
                <a:xfrm rot="5372669" flipH="1">
                  <a:off x="2263678" y="28451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5" name="Google Shape;3005;p20"/>
                <p:cNvSpPr/>
                <p:nvPr/>
              </p:nvSpPr>
              <p:spPr>
                <a:xfrm rot="5372669" flipH="1">
                  <a:off x="2229083" y="284723"/>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6" name="Google Shape;3006;p20"/>
                <p:cNvSpPr/>
                <p:nvPr/>
              </p:nvSpPr>
              <p:spPr>
                <a:xfrm rot="5372669" flipH="1">
                  <a:off x="2319920" y="347942"/>
                  <a:ext cx="273607" cy="16981"/>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7" name="Google Shape;3007;p20"/>
                <p:cNvSpPr/>
                <p:nvPr/>
              </p:nvSpPr>
              <p:spPr>
                <a:xfrm rot="5372669" flipH="1">
                  <a:off x="2542098" y="311837"/>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8" name="Google Shape;3008;p20"/>
                <p:cNvSpPr/>
                <p:nvPr/>
              </p:nvSpPr>
              <p:spPr>
                <a:xfrm rot="5372669" flipH="1">
                  <a:off x="2426162" y="28281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9" name="Google Shape;3009;p20"/>
                <p:cNvSpPr/>
                <p:nvPr/>
              </p:nvSpPr>
              <p:spPr>
                <a:xfrm rot="5372669" flipH="1">
                  <a:off x="2460252" y="2827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0" name="Google Shape;3010;p20"/>
                <p:cNvSpPr/>
                <p:nvPr/>
              </p:nvSpPr>
              <p:spPr>
                <a:xfrm rot="5372669" flipH="1">
                  <a:off x="2494844" y="28253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1" name="Google Shape;3011;p20"/>
                <p:cNvSpPr/>
                <p:nvPr/>
              </p:nvSpPr>
              <p:spPr>
                <a:xfrm rot="5372669" flipH="1">
                  <a:off x="2529036" y="28209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2" name="Google Shape;3012;p20"/>
                <p:cNvSpPr/>
                <p:nvPr/>
              </p:nvSpPr>
              <p:spPr>
                <a:xfrm rot="5372669" flipH="1">
                  <a:off x="2717350" y="280622"/>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3" name="Google Shape;3013;p20"/>
                <p:cNvSpPr/>
                <p:nvPr/>
              </p:nvSpPr>
              <p:spPr>
                <a:xfrm rot="5372669" flipH="1">
                  <a:off x="2683160" y="28106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4" name="Google Shape;3014;p20"/>
                <p:cNvSpPr/>
                <p:nvPr/>
              </p:nvSpPr>
              <p:spPr>
                <a:xfrm rot="5372669" flipH="1">
                  <a:off x="2640304" y="281304"/>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5" name="Google Shape;3015;p20"/>
                <p:cNvSpPr/>
                <p:nvPr/>
              </p:nvSpPr>
              <p:spPr>
                <a:xfrm rot="5372669" flipH="1">
                  <a:off x="2605984" y="28178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6" name="Google Shape;3016;p20"/>
                <p:cNvSpPr/>
                <p:nvPr/>
              </p:nvSpPr>
              <p:spPr>
                <a:xfrm rot="5372669" flipH="1">
                  <a:off x="2696822" y="345001"/>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7" name="Google Shape;3017;p20"/>
                <p:cNvSpPr/>
                <p:nvPr/>
              </p:nvSpPr>
              <p:spPr>
                <a:xfrm rot="5372669" flipH="1">
                  <a:off x="2910464" y="308929"/>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8" name="Google Shape;3018;p20"/>
                <p:cNvSpPr/>
                <p:nvPr/>
              </p:nvSpPr>
              <p:spPr>
                <a:xfrm rot="5372669" flipH="1">
                  <a:off x="2794296" y="2800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9" name="Google Shape;3019;p20"/>
                <p:cNvSpPr/>
                <p:nvPr/>
              </p:nvSpPr>
              <p:spPr>
                <a:xfrm rot="5372669" flipH="1">
                  <a:off x="2837153" y="279799"/>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0" name="Google Shape;3020;p20"/>
                <p:cNvSpPr/>
                <p:nvPr/>
              </p:nvSpPr>
              <p:spPr>
                <a:xfrm rot="5372669" flipH="1">
                  <a:off x="2871476" y="27959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1" name="Google Shape;3021;p20"/>
                <p:cNvSpPr/>
                <p:nvPr/>
              </p:nvSpPr>
              <p:spPr>
                <a:xfrm rot="5372669" flipH="1">
                  <a:off x="2905934" y="27915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2" name="Google Shape;3022;p20"/>
                <p:cNvSpPr/>
                <p:nvPr/>
              </p:nvSpPr>
              <p:spPr>
                <a:xfrm rot="5372669" flipH="1">
                  <a:off x="3094248" y="27768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3" name="Google Shape;3023;p20"/>
                <p:cNvSpPr/>
                <p:nvPr/>
              </p:nvSpPr>
              <p:spPr>
                <a:xfrm rot="5372669" flipH="1">
                  <a:off x="3051392" y="277922"/>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4" name="Google Shape;3024;p20"/>
                <p:cNvSpPr/>
                <p:nvPr/>
              </p:nvSpPr>
              <p:spPr>
                <a:xfrm rot="5372669" flipH="1">
                  <a:off x="3017204" y="27836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5" name="Google Shape;3025;p20"/>
                <p:cNvSpPr/>
                <p:nvPr/>
              </p:nvSpPr>
              <p:spPr>
                <a:xfrm rot="5372669" flipH="1">
                  <a:off x="2982881" y="278568"/>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6" name="Google Shape;3026;p20"/>
                <p:cNvSpPr/>
                <p:nvPr/>
              </p:nvSpPr>
              <p:spPr>
                <a:xfrm rot="5372669" flipH="1">
                  <a:off x="3065189" y="342094"/>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7" name="Google Shape;3027;p20"/>
                <p:cNvSpPr/>
                <p:nvPr/>
              </p:nvSpPr>
              <p:spPr>
                <a:xfrm rot="5372669" flipH="1">
                  <a:off x="3287094" y="305990"/>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8" name="Google Shape;3028;p20"/>
                <p:cNvSpPr/>
                <p:nvPr/>
              </p:nvSpPr>
              <p:spPr>
                <a:xfrm rot="5372669" flipH="1">
                  <a:off x="3171194" y="277100"/>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9" name="Google Shape;3029;p20"/>
                <p:cNvSpPr/>
                <p:nvPr/>
              </p:nvSpPr>
              <p:spPr>
                <a:xfrm rot="5372669" flipH="1">
                  <a:off x="3205520" y="27689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0" name="Google Shape;3030;p20"/>
                <p:cNvSpPr/>
                <p:nvPr/>
              </p:nvSpPr>
              <p:spPr>
                <a:xfrm rot="5372669" flipH="1">
                  <a:off x="3248375" y="27665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1" name="Google Shape;3031;p20"/>
                <p:cNvSpPr/>
                <p:nvPr/>
              </p:nvSpPr>
              <p:spPr>
                <a:xfrm rot="5372669" flipH="1">
                  <a:off x="3282563" y="27594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2" name="Google Shape;3032;p20"/>
                <p:cNvSpPr/>
                <p:nvPr/>
              </p:nvSpPr>
              <p:spPr>
                <a:xfrm rot="5372669" flipH="1">
                  <a:off x="3462382" y="27490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3" name="Google Shape;3033;p20"/>
                <p:cNvSpPr/>
                <p:nvPr/>
              </p:nvSpPr>
              <p:spPr>
                <a:xfrm rot="5372669" flipH="1">
                  <a:off x="3428292" y="27498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4" name="Google Shape;3034;p20"/>
                <p:cNvSpPr/>
                <p:nvPr/>
              </p:nvSpPr>
              <p:spPr>
                <a:xfrm rot="5372669" flipH="1">
                  <a:off x="3393835" y="27542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5" name="Google Shape;3035;p20"/>
                <p:cNvSpPr/>
                <p:nvPr/>
              </p:nvSpPr>
              <p:spPr>
                <a:xfrm rot="5372669" flipH="1">
                  <a:off x="3359509" y="27563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6" name="Google Shape;3036;p20"/>
                <p:cNvSpPr/>
                <p:nvPr/>
              </p:nvSpPr>
              <p:spPr>
                <a:xfrm rot="5372669" flipH="1">
                  <a:off x="3433188" y="339090"/>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7" name="Google Shape;3037;p20"/>
                <p:cNvSpPr/>
                <p:nvPr/>
              </p:nvSpPr>
              <p:spPr>
                <a:xfrm rot="5372669" flipH="1">
                  <a:off x="3655732" y="303080"/>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8" name="Google Shape;3038;p20"/>
                <p:cNvSpPr/>
                <p:nvPr/>
              </p:nvSpPr>
              <p:spPr>
                <a:xfrm rot="5372669" flipH="1">
                  <a:off x="3539563" y="27419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9" name="Google Shape;3039;p20"/>
                <p:cNvSpPr/>
                <p:nvPr/>
              </p:nvSpPr>
              <p:spPr>
                <a:xfrm rot="5372669" flipH="1">
                  <a:off x="3573751" y="27375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0" name="Google Shape;3040;p20"/>
                <p:cNvSpPr/>
                <p:nvPr/>
              </p:nvSpPr>
              <p:spPr>
                <a:xfrm rot="5372669" flipH="1">
                  <a:off x="3616605" y="27324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1" name="Google Shape;3041;p20"/>
                <p:cNvSpPr/>
                <p:nvPr/>
              </p:nvSpPr>
              <p:spPr>
                <a:xfrm rot="5372669" flipH="1">
                  <a:off x="3650695" y="273170"/>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2" name="Google Shape;3042;p20"/>
                <p:cNvSpPr/>
                <p:nvPr/>
              </p:nvSpPr>
              <p:spPr>
                <a:xfrm rot="5372669" flipH="1">
                  <a:off x="3830749" y="27173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3" name="Google Shape;3043;p20"/>
                <p:cNvSpPr/>
                <p:nvPr/>
              </p:nvSpPr>
              <p:spPr>
                <a:xfrm rot="5372669" flipH="1">
                  <a:off x="3796427" y="27220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4" name="Google Shape;3044;p20"/>
                <p:cNvSpPr/>
                <p:nvPr/>
              </p:nvSpPr>
              <p:spPr>
                <a:xfrm rot="5372669" flipH="1">
                  <a:off x="3762336" y="27228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5" name="Google Shape;3045;p20"/>
                <p:cNvSpPr/>
                <p:nvPr/>
              </p:nvSpPr>
              <p:spPr>
                <a:xfrm rot="5372669" flipH="1">
                  <a:off x="3719480" y="272522"/>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6" name="Google Shape;3046;p20"/>
                <p:cNvSpPr/>
                <p:nvPr/>
              </p:nvSpPr>
              <p:spPr>
                <a:xfrm rot="5372669" flipH="1">
                  <a:off x="3810086" y="335877"/>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7" name="Google Shape;3047;p20"/>
                <p:cNvSpPr/>
                <p:nvPr/>
              </p:nvSpPr>
              <p:spPr>
                <a:xfrm rot="5372669" flipH="1">
                  <a:off x="4032361" y="299873"/>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8" name="Google Shape;3048;p20"/>
                <p:cNvSpPr/>
                <p:nvPr/>
              </p:nvSpPr>
              <p:spPr>
                <a:xfrm rot="5372669" flipH="1">
                  <a:off x="3907795" y="27105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9" name="Google Shape;3049;p20"/>
                <p:cNvSpPr/>
                <p:nvPr/>
              </p:nvSpPr>
              <p:spPr>
                <a:xfrm rot="5372669" flipH="1">
                  <a:off x="3950651" y="27081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0" name="Google Shape;3050;p20"/>
                <p:cNvSpPr/>
                <p:nvPr/>
              </p:nvSpPr>
              <p:spPr>
                <a:xfrm rot="5372669" flipH="1">
                  <a:off x="3984738" y="27046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1" name="Google Shape;3051;p20"/>
                <p:cNvSpPr/>
                <p:nvPr/>
              </p:nvSpPr>
              <p:spPr>
                <a:xfrm rot="5372669" flipH="1">
                  <a:off x="4019064" y="27026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2" name="Google Shape;3052;p20"/>
                <p:cNvSpPr/>
                <p:nvPr/>
              </p:nvSpPr>
              <p:spPr>
                <a:xfrm rot="5372669" flipH="1">
                  <a:off x="4207649" y="26879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3" name="Google Shape;3053;p20"/>
                <p:cNvSpPr/>
                <p:nvPr/>
              </p:nvSpPr>
              <p:spPr>
                <a:xfrm rot="5372669" flipH="1">
                  <a:off x="4164793" y="26930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4" name="Google Shape;3054;p20"/>
                <p:cNvSpPr/>
                <p:nvPr/>
              </p:nvSpPr>
              <p:spPr>
                <a:xfrm rot="5372669" flipH="1">
                  <a:off x="4130471" y="26950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5" name="Google Shape;3055;p20"/>
                <p:cNvSpPr/>
                <p:nvPr/>
              </p:nvSpPr>
              <p:spPr>
                <a:xfrm rot="5372669" flipH="1">
                  <a:off x="4096110" y="26958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6" name="Google Shape;3056;p20"/>
                <p:cNvSpPr/>
                <p:nvPr/>
              </p:nvSpPr>
              <p:spPr>
                <a:xfrm rot="5372669" flipH="1">
                  <a:off x="4178453" y="332971"/>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7" name="Google Shape;3057;p20"/>
                <p:cNvSpPr/>
                <p:nvPr/>
              </p:nvSpPr>
              <p:spPr>
                <a:xfrm rot="5372669" flipH="1">
                  <a:off x="4400358" y="296866"/>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8" name="Google Shape;3058;p20"/>
                <p:cNvSpPr/>
                <p:nvPr/>
              </p:nvSpPr>
              <p:spPr>
                <a:xfrm rot="5372669" flipH="1">
                  <a:off x="4284693" y="26811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9" name="Google Shape;3059;p20"/>
                <p:cNvSpPr/>
                <p:nvPr/>
              </p:nvSpPr>
              <p:spPr>
                <a:xfrm rot="5372669" flipH="1">
                  <a:off x="4318786" y="26803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0" name="Google Shape;3060;p20"/>
                <p:cNvSpPr/>
                <p:nvPr/>
              </p:nvSpPr>
              <p:spPr>
                <a:xfrm rot="5372669" flipH="1">
                  <a:off x="4353106" y="267563"/>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1" name="Google Shape;3061;p20"/>
                <p:cNvSpPr/>
                <p:nvPr/>
              </p:nvSpPr>
              <p:spPr>
                <a:xfrm rot="5372669" flipH="1">
                  <a:off x="4395964" y="26732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2" name="Google Shape;3062;p20"/>
                <p:cNvSpPr/>
                <p:nvPr/>
              </p:nvSpPr>
              <p:spPr>
                <a:xfrm rot="5372669" flipH="1">
                  <a:off x="4575879" y="26565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3" name="Google Shape;3063;p20"/>
                <p:cNvSpPr/>
                <p:nvPr/>
              </p:nvSpPr>
              <p:spPr>
                <a:xfrm rot="5372669" flipH="1">
                  <a:off x="4541691" y="26609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4" name="Google Shape;3064;p20"/>
                <p:cNvSpPr/>
                <p:nvPr/>
              </p:nvSpPr>
              <p:spPr>
                <a:xfrm rot="5372669" flipH="1">
                  <a:off x="4507098" y="26629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5" name="Google Shape;3065;p20"/>
                <p:cNvSpPr/>
                <p:nvPr/>
              </p:nvSpPr>
              <p:spPr>
                <a:xfrm rot="5372669" flipH="1">
                  <a:off x="4464243" y="26680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6" name="Google Shape;3066;p20"/>
                <p:cNvSpPr/>
                <p:nvPr/>
              </p:nvSpPr>
              <p:spPr>
                <a:xfrm rot="5372669" flipH="1">
                  <a:off x="4546819" y="330064"/>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7" name="Google Shape;3067;p20"/>
                <p:cNvSpPr/>
                <p:nvPr/>
              </p:nvSpPr>
              <p:spPr>
                <a:xfrm rot="5372669" flipH="1">
                  <a:off x="4768725" y="293960"/>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8" name="Google Shape;3068;p20"/>
                <p:cNvSpPr/>
                <p:nvPr/>
              </p:nvSpPr>
              <p:spPr>
                <a:xfrm rot="5372669" flipH="1">
                  <a:off x="4652827" y="26534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9" name="Google Shape;3069;p20"/>
                <p:cNvSpPr/>
                <p:nvPr/>
              </p:nvSpPr>
              <p:spPr>
                <a:xfrm rot="5372669" flipH="1">
                  <a:off x="4687150" y="264862"/>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0" name="Google Shape;3070;p20"/>
                <p:cNvSpPr/>
                <p:nvPr/>
              </p:nvSpPr>
              <p:spPr>
                <a:xfrm rot="5372669" flipH="1">
                  <a:off x="4721105" y="264558"/>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1" name="Google Shape;3071;p20"/>
                <p:cNvSpPr/>
                <p:nvPr/>
              </p:nvSpPr>
              <p:spPr>
                <a:xfrm rot="5372669" flipH="1">
                  <a:off x="4764194" y="26418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2" name="Google Shape;3072;p20"/>
                <p:cNvSpPr/>
                <p:nvPr/>
              </p:nvSpPr>
              <p:spPr>
                <a:xfrm rot="5372669" flipH="1">
                  <a:off x="4944013" y="26287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3" name="Google Shape;3073;p20"/>
                <p:cNvSpPr/>
                <p:nvPr/>
              </p:nvSpPr>
              <p:spPr>
                <a:xfrm rot="5372669" flipH="1">
                  <a:off x="4909690" y="26308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4" name="Google Shape;3074;p20"/>
                <p:cNvSpPr/>
                <p:nvPr/>
              </p:nvSpPr>
              <p:spPr>
                <a:xfrm rot="5372669" flipH="1">
                  <a:off x="4866836" y="26359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5" name="Google Shape;3075;p20"/>
                <p:cNvSpPr/>
                <p:nvPr/>
              </p:nvSpPr>
              <p:spPr>
                <a:xfrm rot="5372669" flipH="1">
                  <a:off x="4832882" y="26390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6" name="Google Shape;3076;p20"/>
                <p:cNvSpPr/>
                <p:nvPr/>
              </p:nvSpPr>
              <p:spPr>
                <a:xfrm rot="5372669" flipH="1">
                  <a:off x="4914988" y="335825"/>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7" name="Google Shape;3077;p20"/>
                <p:cNvSpPr/>
                <p:nvPr/>
              </p:nvSpPr>
              <p:spPr>
                <a:xfrm rot="5372669" flipH="1">
                  <a:off x="5291719" y="324118"/>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8" name="Google Shape;3078;p20"/>
                <p:cNvSpPr/>
                <p:nvPr/>
              </p:nvSpPr>
              <p:spPr>
                <a:xfrm rot="5372669" flipH="1">
                  <a:off x="5137163" y="29972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9" name="Google Shape;3079;p20"/>
                <p:cNvSpPr/>
                <p:nvPr/>
              </p:nvSpPr>
              <p:spPr>
                <a:xfrm rot="5372669" flipH="1">
                  <a:off x="5020993" y="27083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0" name="Google Shape;3080;p20"/>
                <p:cNvSpPr/>
                <p:nvPr/>
              </p:nvSpPr>
              <p:spPr>
                <a:xfrm rot="5372669" flipH="1">
                  <a:off x="5055319" y="27062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1" name="Google Shape;3081;p20"/>
                <p:cNvSpPr/>
                <p:nvPr/>
              </p:nvSpPr>
              <p:spPr>
                <a:xfrm rot="5372669" flipH="1">
                  <a:off x="5098177" y="27038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2" name="Google Shape;3082;p20"/>
                <p:cNvSpPr/>
                <p:nvPr/>
              </p:nvSpPr>
              <p:spPr>
                <a:xfrm rot="5372669" flipH="1">
                  <a:off x="5132496" y="269906"/>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3" name="Google Shape;3083;p20"/>
                <p:cNvSpPr/>
                <p:nvPr/>
              </p:nvSpPr>
              <p:spPr>
                <a:xfrm rot="5372669" flipH="1">
                  <a:off x="5312182" y="26864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4" name="Google Shape;3084;p20"/>
                <p:cNvSpPr/>
                <p:nvPr/>
              </p:nvSpPr>
              <p:spPr>
                <a:xfrm rot="5372669" flipH="1">
                  <a:off x="5278092" y="26871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5" name="Google Shape;3085;p20"/>
                <p:cNvSpPr/>
                <p:nvPr/>
              </p:nvSpPr>
              <p:spPr>
                <a:xfrm rot="5372669" flipH="1">
                  <a:off x="5243902" y="26915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6" name="Google Shape;3086;p20"/>
                <p:cNvSpPr/>
                <p:nvPr/>
              </p:nvSpPr>
              <p:spPr>
                <a:xfrm rot="5372669" flipH="1">
                  <a:off x="5209578" y="269357"/>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7" name="Google Shape;3087;p20"/>
                <p:cNvSpPr/>
                <p:nvPr/>
              </p:nvSpPr>
              <p:spPr>
                <a:xfrm rot="5372669" flipH="1">
                  <a:off x="1421589" y="314837"/>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8" name="Google Shape;3088;p20"/>
                <p:cNvSpPr/>
                <p:nvPr/>
              </p:nvSpPr>
              <p:spPr>
                <a:xfrm rot="5372669" flipH="1">
                  <a:off x="1305927" y="28608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9" name="Google Shape;3089;p20"/>
                <p:cNvSpPr/>
                <p:nvPr/>
              </p:nvSpPr>
              <p:spPr>
                <a:xfrm rot="5372669" flipH="1">
                  <a:off x="1340017" y="286009"/>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0" name="Google Shape;3090;p20"/>
                <p:cNvSpPr/>
                <p:nvPr/>
              </p:nvSpPr>
              <p:spPr>
                <a:xfrm rot="5372669" flipH="1">
                  <a:off x="1374339" y="28553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1" name="Google Shape;3091;p20"/>
                <p:cNvSpPr/>
                <p:nvPr/>
              </p:nvSpPr>
              <p:spPr>
                <a:xfrm rot="5372669" flipH="1">
                  <a:off x="1417198" y="28529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2" name="Google Shape;3092;p20"/>
                <p:cNvSpPr/>
                <p:nvPr/>
              </p:nvSpPr>
              <p:spPr>
                <a:xfrm rot="5372669" flipH="1">
                  <a:off x="1597113" y="283619"/>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3" name="Google Shape;3093;p20"/>
                <p:cNvSpPr/>
                <p:nvPr/>
              </p:nvSpPr>
              <p:spPr>
                <a:xfrm rot="5372669" flipH="1">
                  <a:off x="1562655" y="28406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4" name="Google Shape;3094;p20"/>
                <p:cNvSpPr/>
                <p:nvPr/>
              </p:nvSpPr>
              <p:spPr>
                <a:xfrm rot="5372669" flipH="1">
                  <a:off x="1520072" y="28457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5" name="Google Shape;3095;p20"/>
                <p:cNvSpPr/>
                <p:nvPr/>
              </p:nvSpPr>
              <p:spPr>
                <a:xfrm rot="5372669" flipH="1">
                  <a:off x="1485476" y="284782"/>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6" name="Google Shape;3096;p20"/>
                <p:cNvSpPr/>
                <p:nvPr/>
              </p:nvSpPr>
              <p:spPr>
                <a:xfrm rot="5372669" flipH="1">
                  <a:off x="1576314" y="348001"/>
                  <a:ext cx="273607" cy="16981"/>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7" name="Google Shape;3097;p20"/>
                <p:cNvSpPr/>
                <p:nvPr/>
              </p:nvSpPr>
              <p:spPr>
                <a:xfrm rot="5372669" flipH="1">
                  <a:off x="1798492" y="311896"/>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8" name="Google Shape;3098;p20"/>
                <p:cNvSpPr/>
                <p:nvPr/>
              </p:nvSpPr>
              <p:spPr>
                <a:xfrm rot="5372669" flipH="1">
                  <a:off x="1682555" y="282872"/>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9" name="Google Shape;3099;p20"/>
                <p:cNvSpPr/>
                <p:nvPr/>
              </p:nvSpPr>
              <p:spPr>
                <a:xfrm rot="5372669" flipH="1">
                  <a:off x="1716645" y="28280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0" name="Google Shape;3100;p20"/>
                <p:cNvSpPr/>
                <p:nvPr/>
              </p:nvSpPr>
              <p:spPr>
                <a:xfrm rot="5372669" flipH="1">
                  <a:off x="1751238" y="28259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1" name="Google Shape;3101;p20"/>
                <p:cNvSpPr/>
                <p:nvPr/>
              </p:nvSpPr>
              <p:spPr>
                <a:xfrm rot="5372669" flipH="1">
                  <a:off x="1785429" y="28215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2" name="Google Shape;3102;p20"/>
                <p:cNvSpPr/>
                <p:nvPr/>
              </p:nvSpPr>
              <p:spPr>
                <a:xfrm rot="5372669" flipH="1">
                  <a:off x="1973743" y="280680"/>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3" name="Google Shape;3103;p20"/>
                <p:cNvSpPr/>
                <p:nvPr/>
              </p:nvSpPr>
              <p:spPr>
                <a:xfrm rot="5372669" flipH="1">
                  <a:off x="1939553" y="28112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4" name="Google Shape;3104;p20"/>
                <p:cNvSpPr/>
                <p:nvPr/>
              </p:nvSpPr>
              <p:spPr>
                <a:xfrm rot="5372669" flipH="1">
                  <a:off x="1896697" y="281363"/>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5" name="Google Shape;3105;p20"/>
                <p:cNvSpPr/>
                <p:nvPr/>
              </p:nvSpPr>
              <p:spPr>
                <a:xfrm rot="5372669" flipH="1">
                  <a:off x="1862377" y="281840"/>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106" name="Google Shape;3106;p20"/>
              <p:cNvSpPr/>
              <p:nvPr/>
            </p:nvSpPr>
            <p:spPr>
              <a:xfrm rot="5372669" flipH="1">
                <a:off x="8878516"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7" name="Google Shape;3107;p20"/>
              <p:cNvSpPr/>
              <p:nvPr/>
            </p:nvSpPr>
            <p:spPr>
              <a:xfrm rot="5372669" flipH="1">
                <a:off x="9100421"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8" name="Google Shape;3108;p20"/>
              <p:cNvSpPr/>
              <p:nvPr/>
            </p:nvSpPr>
            <p:spPr>
              <a:xfrm rot="5372669" flipH="1">
                <a:off x="8984759"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9" name="Google Shape;3109;p20"/>
              <p:cNvSpPr/>
              <p:nvPr/>
            </p:nvSpPr>
            <p:spPr>
              <a:xfrm rot="5372669" flipH="1">
                <a:off x="9018849"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0" name="Google Shape;3110;p20"/>
              <p:cNvSpPr/>
              <p:nvPr/>
            </p:nvSpPr>
            <p:spPr>
              <a:xfrm rot="5372669" flipH="1">
                <a:off x="905317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1" name="Google Shape;3111;p20"/>
              <p:cNvSpPr/>
              <p:nvPr/>
            </p:nvSpPr>
            <p:spPr>
              <a:xfrm rot="5372669" flipH="1">
                <a:off x="909603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2" name="Google Shape;3112;p20"/>
              <p:cNvSpPr/>
              <p:nvPr/>
            </p:nvSpPr>
            <p:spPr>
              <a:xfrm rot="5372669" flipH="1">
                <a:off x="9275945"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3" name="Google Shape;3113;p20"/>
              <p:cNvSpPr/>
              <p:nvPr/>
            </p:nvSpPr>
            <p:spPr>
              <a:xfrm rot="5372669" flipH="1">
                <a:off x="9241487"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4" name="Google Shape;3114;p20"/>
              <p:cNvSpPr/>
              <p:nvPr/>
            </p:nvSpPr>
            <p:spPr>
              <a:xfrm rot="5372669" flipH="1">
                <a:off x="9198903"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5" name="Google Shape;3115;p20"/>
              <p:cNvSpPr/>
              <p:nvPr/>
            </p:nvSpPr>
            <p:spPr>
              <a:xfrm rot="5372669" flipH="1">
                <a:off x="9164308"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6" name="Google Shape;3116;p20"/>
              <p:cNvSpPr/>
              <p:nvPr/>
            </p:nvSpPr>
            <p:spPr>
              <a:xfrm rot="5372669" flipH="1">
                <a:off x="9255145" y="2944729"/>
                <a:ext cx="273607" cy="16981"/>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7" name="Google Shape;3117;p20"/>
              <p:cNvSpPr/>
              <p:nvPr/>
            </p:nvSpPr>
            <p:spPr>
              <a:xfrm rot="5372669" flipH="1">
                <a:off x="9477323"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8" name="Google Shape;3118;p20"/>
              <p:cNvSpPr/>
              <p:nvPr/>
            </p:nvSpPr>
            <p:spPr>
              <a:xfrm rot="5372669" flipH="1">
                <a:off x="9361387"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9" name="Google Shape;3119;p20"/>
              <p:cNvSpPr/>
              <p:nvPr/>
            </p:nvSpPr>
            <p:spPr>
              <a:xfrm rot="5372669" flipH="1">
                <a:off x="9395477"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0" name="Google Shape;3120;p20"/>
              <p:cNvSpPr/>
              <p:nvPr/>
            </p:nvSpPr>
            <p:spPr>
              <a:xfrm rot="5372669" flipH="1">
                <a:off x="9430069"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1" name="Google Shape;3121;p20"/>
              <p:cNvSpPr/>
              <p:nvPr/>
            </p:nvSpPr>
            <p:spPr>
              <a:xfrm rot="5372669" flipH="1">
                <a:off x="946426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2" name="Google Shape;3122;p20"/>
              <p:cNvSpPr/>
              <p:nvPr/>
            </p:nvSpPr>
            <p:spPr>
              <a:xfrm rot="5372669" flipH="1">
                <a:off x="9652575"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3" name="Google Shape;3123;p20"/>
              <p:cNvSpPr/>
              <p:nvPr/>
            </p:nvSpPr>
            <p:spPr>
              <a:xfrm rot="5372669" flipH="1">
                <a:off x="9618385"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4" name="Google Shape;3124;p20"/>
              <p:cNvSpPr/>
              <p:nvPr/>
            </p:nvSpPr>
            <p:spPr>
              <a:xfrm rot="5372669" flipH="1">
                <a:off x="9575529"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5" name="Google Shape;3125;p20"/>
              <p:cNvSpPr/>
              <p:nvPr/>
            </p:nvSpPr>
            <p:spPr>
              <a:xfrm rot="5372669" flipH="1">
                <a:off x="9541209"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6" name="Google Shape;3126;p20"/>
              <p:cNvSpPr/>
              <p:nvPr/>
            </p:nvSpPr>
            <p:spPr>
              <a:xfrm rot="5372669" flipH="1">
                <a:off x="9632047"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7" name="Google Shape;3127;p20"/>
              <p:cNvSpPr/>
              <p:nvPr/>
            </p:nvSpPr>
            <p:spPr>
              <a:xfrm rot="5372669" flipH="1">
                <a:off x="9845690"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8" name="Google Shape;3128;p20"/>
              <p:cNvSpPr/>
              <p:nvPr/>
            </p:nvSpPr>
            <p:spPr>
              <a:xfrm rot="5372669" flipH="1">
                <a:off x="972952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9" name="Google Shape;3129;p20"/>
              <p:cNvSpPr/>
              <p:nvPr/>
            </p:nvSpPr>
            <p:spPr>
              <a:xfrm rot="5372669" flipH="1">
                <a:off x="9772378"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0" name="Google Shape;3130;p20"/>
              <p:cNvSpPr/>
              <p:nvPr/>
            </p:nvSpPr>
            <p:spPr>
              <a:xfrm rot="5372669" flipH="1">
                <a:off x="980670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1" name="Google Shape;3131;p20"/>
              <p:cNvSpPr/>
              <p:nvPr/>
            </p:nvSpPr>
            <p:spPr>
              <a:xfrm rot="5372669" flipH="1">
                <a:off x="9841159"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2" name="Google Shape;3132;p20"/>
              <p:cNvSpPr/>
              <p:nvPr/>
            </p:nvSpPr>
            <p:spPr>
              <a:xfrm rot="5372669" flipH="1">
                <a:off x="10029473"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3" name="Google Shape;3133;p20"/>
              <p:cNvSpPr/>
              <p:nvPr/>
            </p:nvSpPr>
            <p:spPr>
              <a:xfrm rot="5372669" flipH="1">
                <a:off x="9986617"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4" name="Google Shape;3134;p20"/>
              <p:cNvSpPr/>
              <p:nvPr/>
            </p:nvSpPr>
            <p:spPr>
              <a:xfrm rot="5372669" flipH="1">
                <a:off x="9952429"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5" name="Google Shape;3135;p20"/>
              <p:cNvSpPr/>
              <p:nvPr/>
            </p:nvSpPr>
            <p:spPr>
              <a:xfrm rot="5372669" flipH="1">
                <a:off x="9918106"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6" name="Google Shape;3136;p20"/>
              <p:cNvSpPr/>
              <p:nvPr/>
            </p:nvSpPr>
            <p:spPr>
              <a:xfrm rot="5372669" flipH="1">
                <a:off x="10000414"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7" name="Google Shape;3137;p20"/>
              <p:cNvSpPr/>
              <p:nvPr/>
            </p:nvSpPr>
            <p:spPr>
              <a:xfrm rot="5372669" flipH="1">
                <a:off x="10222319"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8" name="Google Shape;3138;p20"/>
              <p:cNvSpPr/>
              <p:nvPr/>
            </p:nvSpPr>
            <p:spPr>
              <a:xfrm rot="5372669" flipH="1">
                <a:off x="10106419"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9" name="Google Shape;3139;p20"/>
              <p:cNvSpPr/>
              <p:nvPr/>
            </p:nvSpPr>
            <p:spPr>
              <a:xfrm rot="5372669" flipH="1">
                <a:off x="10140745"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0" name="Google Shape;3140;p20"/>
              <p:cNvSpPr/>
              <p:nvPr/>
            </p:nvSpPr>
            <p:spPr>
              <a:xfrm rot="5372669" flipH="1">
                <a:off x="1018360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1" name="Google Shape;3141;p20"/>
              <p:cNvSpPr/>
              <p:nvPr/>
            </p:nvSpPr>
            <p:spPr>
              <a:xfrm rot="5372669" flipH="1">
                <a:off x="1021778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2" name="Google Shape;3142;p20"/>
              <p:cNvSpPr/>
              <p:nvPr/>
            </p:nvSpPr>
            <p:spPr>
              <a:xfrm rot="5372669" flipH="1">
                <a:off x="10397607"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3" name="Google Shape;3143;p20"/>
              <p:cNvSpPr/>
              <p:nvPr/>
            </p:nvSpPr>
            <p:spPr>
              <a:xfrm rot="5372669" flipH="1">
                <a:off x="10363517"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4" name="Google Shape;3144;p20"/>
              <p:cNvSpPr/>
              <p:nvPr/>
            </p:nvSpPr>
            <p:spPr>
              <a:xfrm rot="5372669" flipH="1">
                <a:off x="1032906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5" name="Google Shape;3145;p20"/>
              <p:cNvSpPr/>
              <p:nvPr/>
            </p:nvSpPr>
            <p:spPr>
              <a:xfrm rot="5372669" flipH="1">
                <a:off x="10294734"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6" name="Google Shape;3146;p20"/>
              <p:cNvSpPr/>
              <p:nvPr/>
            </p:nvSpPr>
            <p:spPr>
              <a:xfrm rot="5372669" flipH="1">
                <a:off x="10368413"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7" name="Google Shape;3147;p20"/>
              <p:cNvSpPr/>
              <p:nvPr/>
            </p:nvSpPr>
            <p:spPr>
              <a:xfrm rot="5372669" flipH="1">
                <a:off x="10590957"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8" name="Google Shape;3148;p20"/>
              <p:cNvSpPr/>
              <p:nvPr/>
            </p:nvSpPr>
            <p:spPr>
              <a:xfrm rot="5372669" flipH="1">
                <a:off x="1047478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9" name="Google Shape;3149;p20"/>
              <p:cNvSpPr/>
              <p:nvPr/>
            </p:nvSpPr>
            <p:spPr>
              <a:xfrm rot="5372669" flipH="1">
                <a:off x="10508976"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0" name="Google Shape;3150;p20"/>
              <p:cNvSpPr/>
              <p:nvPr/>
            </p:nvSpPr>
            <p:spPr>
              <a:xfrm rot="5372669" flipH="1">
                <a:off x="1055183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1" name="Google Shape;3151;p20"/>
              <p:cNvSpPr/>
              <p:nvPr/>
            </p:nvSpPr>
            <p:spPr>
              <a:xfrm rot="5372669" flipH="1">
                <a:off x="10585920"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2" name="Google Shape;3152;p20"/>
              <p:cNvSpPr/>
              <p:nvPr/>
            </p:nvSpPr>
            <p:spPr>
              <a:xfrm rot="5372669" flipH="1">
                <a:off x="10765974"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3" name="Google Shape;3153;p20"/>
              <p:cNvSpPr/>
              <p:nvPr/>
            </p:nvSpPr>
            <p:spPr>
              <a:xfrm rot="5372669" flipH="1">
                <a:off x="10731652"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4" name="Google Shape;3154;p20"/>
              <p:cNvSpPr/>
              <p:nvPr/>
            </p:nvSpPr>
            <p:spPr>
              <a:xfrm rot="5372669" flipH="1">
                <a:off x="1069756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5" name="Google Shape;3155;p20"/>
              <p:cNvSpPr/>
              <p:nvPr/>
            </p:nvSpPr>
            <p:spPr>
              <a:xfrm rot="5372669" flipH="1">
                <a:off x="10654705"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6" name="Google Shape;3156;p20"/>
              <p:cNvSpPr/>
              <p:nvPr/>
            </p:nvSpPr>
            <p:spPr>
              <a:xfrm rot="5372669" flipH="1">
                <a:off x="10745311"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7" name="Google Shape;3157;p20"/>
              <p:cNvSpPr/>
              <p:nvPr/>
            </p:nvSpPr>
            <p:spPr>
              <a:xfrm rot="5372669" flipH="1">
                <a:off x="10967586"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8" name="Google Shape;3158;p20"/>
              <p:cNvSpPr/>
              <p:nvPr/>
            </p:nvSpPr>
            <p:spPr>
              <a:xfrm rot="5372669" flipH="1">
                <a:off x="1084302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9" name="Google Shape;3159;p20"/>
              <p:cNvSpPr/>
              <p:nvPr/>
            </p:nvSpPr>
            <p:spPr>
              <a:xfrm rot="5372669" flipH="1">
                <a:off x="10885876"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0" name="Google Shape;3160;p20"/>
              <p:cNvSpPr/>
              <p:nvPr/>
            </p:nvSpPr>
            <p:spPr>
              <a:xfrm rot="5372669" flipH="1">
                <a:off x="10919963"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1" name="Google Shape;3161;p20"/>
              <p:cNvSpPr/>
              <p:nvPr/>
            </p:nvSpPr>
            <p:spPr>
              <a:xfrm rot="5372669" flipH="1">
                <a:off x="10954289"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2" name="Google Shape;3162;p20"/>
              <p:cNvSpPr/>
              <p:nvPr/>
            </p:nvSpPr>
            <p:spPr>
              <a:xfrm rot="5372669" flipH="1">
                <a:off x="11142874"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3" name="Google Shape;3163;p20"/>
              <p:cNvSpPr/>
              <p:nvPr/>
            </p:nvSpPr>
            <p:spPr>
              <a:xfrm rot="5372669" flipH="1">
                <a:off x="1110001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4" name="Google Shape;3164;p20"/>
              <p:cNvSpPr/>
              <p:nvPr/>
            </p:nvSpPr>
            <p:spPr>
              <a:xfrm rot="5372669" flipH="1">
                <a:off x="11065696"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5" name="Google Shape;3165;p20"/>
              <p:cNvSpPr/>
              <p:nvPr/>
            </p:nvSpPr>
            <p:spPr>
              <a:xfrm rot="5372669" flipH="1">
                <a:off x="11031335"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6" name="Google Shape;3166;p20"/>
              <p:cNvSpPr/>
              <p:nvPr/>
            </p:nvSpPr>
            <p:spPr>
              <a:xfrm rot="5372669" flipH="1">
                <a:off x="11113678"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7" name="Google Shape;3167;p20"/>
              <p:cNvSpPr/>
              <p:nvPr/>
            </p:nvSpPr>
            <p:spPr>
              <a:xfrm rot="5372669" flipH="1">
                <a:off x="11335583"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8" name="Google Shape;3168;p20"/>
              <p:cNvSpPr/>
              <p:nvPr/>
            </p:nvSpPr>
            <p:spPr>
              <a:xfrm rot="5372669" flipH="1">
                <a:off x="1121991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9" name="Google Shape;3169;p20"/>
              <p:cNvSpPr/>
              <p:nvPr/>
            </p:nvSpPr>
            <p:spPr>
              <a:xfrm rot="5372669" flipH="1">
                <a:off x="1125401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0" name="Google Shape;3170;p20"/>
              <p:cNvSpPr/>
              <p:nvPr/>
            </p:nvSpPr>
            <p:spPr>
              <a:xfrm rot="5372669" flipH="1">
                <a:off x="11288331"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1" name="Google Shape;3171;p20"/>
              <p:cNvSpPr/>
              <p:nvPr/>
            </p:nvSpPr>
            <p:spPr>
              <a:xfrm rot="5372669" flipH="1">
                <a:off x="11331189"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2" name="Google Shape;3172;p20"/>
              <p:cNvSpPr/>
              <p:nvPr/>
            </p:nvSpPr>
            <p:spPr>
              <a:xfrm rot="5372669" flipH="1">
                <a:off x="11511104"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3" name="Google Shape;3173;p20"/>
              <p:cNvSpPr/>
              <p:nvPr/>
            </p:nvSpPr>
            <p:spPr>
              <a:xfrm rot="5372669" flipH="1">
                <a:off x="11476916"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4" name="Google Shape;3174;p20"/>
              <p:cNvSpPr/>
              <p:nvPr/>
            </p:nvSpPr>
            <p:spPr>
              <a:xfrm rot="5372669" flipH="1">
                <a:off x="11442323"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5" name="Google Shape;3175;p20"/>
              <p:cNvSpPr/>
              <p:nvPr/>
            </p:nvSpPr>
            <p:spPr>
              <a:xfrm rot="5372669" flipH="1">
                <a:off x="1139946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6" name="Google Shape;3176;p20"/>
              <p:cNvSpPr/>
              <p:nvPr/>
            </p:nvSpPr>
            <p:spPr>
              <a:xfrm rot="5372669" flipH="1">
                <a:off x="11482044"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7" name="Google Shape;3177;p20"/>
              <p:cNvSpPr/>
              <p:nvPr/>
            </p:nvSpPr>
            <p:spPr>
              <a:xfrm rot="5372669" flipH="1">
                <a:off x="11703950"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8" name="Google Shape;3178;p20"/>
              <p:cNvSpPr/>
              <p:nvPr/>
            </p:nvSpPr>
            <p:spPr>
              <a:xfrm rot="5372669" flipH="1">
                <a:off x="11588052"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9" name="Google Shape;3179;p20"/>
              <p:cNvSpPr/>
              <p:nvPr/>
            </p:nvSpPr>
            <p:spPr>
              <a:xfrm rot="5372669" flipH="1">
                <a:off x="11622375"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0" name="Google Shape;3180;p20"/>
              <p:cNvSpPr/>
              <p:nvPr/>
            </p:nvSpPr>
            <p:spPr>
              <a:xfrm rot="5372669" flipH="1">
                <a:off x="1165633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1" name="Google Shape;3181;p20"/>
              <p:cNvSpPr/>
              <p:nvPr/>
            </p:nvSpPr>
            <p:spPr>
              <a:xfrm rot="5372669" flipH="1">
                <a:off x="11699419"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2" name="Google Shape;3182;p20"/>
              <p:cNvSpPr/>
              <p:nvPr/>
            </p:nvSpPr>
            <p:spPr>
              <a:xfrm rot="5372669" flipH="1">
                <a:off x="1187923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3" name="Google Shape;3183;p20"/>
              <p:cNvSpPr/>
              <p:nvPr/>
            </p:nvSpPr>
            <p:spPr>
              <a:xfrm rot="5372669" flipH="1">
                <a:off x="11844915"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4" name="Google Shape;3184;p20"/>
              <p:cNvSpPr/>
              <p:nvPr/>
            </p:nvSpPr>
            <p:spPr>
              <a:xfrm rot="5372669" flipH="1">
                <a:off x="11802061"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5" name="Google Shape;3185;p20"/>
              <p:cNvSpPr/>
              <p:nvPr/>
            </p:nvSpPr>
            <p:spPr>
              <a:xfrm rot="5372669" flipH="1">
                <a:off x="11768107"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6" name="Google Shape;3186;p20"/>
              <p:cNvSpPr/>
              <p:nvPr/>
            </p:nvSpPr>
            <p:spPr>
              <a:xfrm rot="5372669" flipH="1">
                <a:off x="11850213" y="2944729"/>
                <a:ext cx="273607" cy="16981"/>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7" name="Google Shape;3187;p20"/>
              <p:cNvSpPr/>
              <p:nvPr/>
            </p:nvSpPr>
            <p:spPr>
              <a:xfrm rot="5372669" flipH="1">
                <a:off x="8356814"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8" name="Google Shape;3188;p20"/>
              <p:cNvSpPr/>
              <p:nvPr/>
            </p:nvSpPr>
            <p:spPr>
              <a:xfrm rot="5372669" flipH="1">
                <a:off x="8241153"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9" name="Google Shape;3189;p20"/>
              <p:cNvSpPr/>
              <p:nvPr/>
            </p:nvSpPr>
            <p:spPr>
              <a:xfrm rot="5372669" flipH="1">
                <a:off x="8275242"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0" name="Google Shape;3190;p20"/>
              <p:cNvSpPr/>
              <p:nvPr/>
            </p:nvSpPr>
            <p:spPr>
              <a:xfrm rot="5372669" flipH="1">
                <a:off x="8309564"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1" name="Google Shape;3191;p20"/>
              <p:cNvSpPr/>
              <p:nvPr/>
            </p:nvSpPr>
            <p:spPr>
              <a:xfrm rot="5372669" flipH="1">
                <a:off x="8352423"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2" name="Google Shape;3192;p20"/>
              <p:cNvSpPr/>
              <p:nvPr/>
            </p:nvSpPr>
            <p:spPr>
              <a:xfrm rot="5372669" flipH="1">
                <a:off x="853233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3" name="Google Shape;3193;p20"/>
              <p:cNvSpPr/>
              <p:nvPr/>
            </p:nvSpPr>
            <p:spPr>
              <a:xfrm rot="5372669" flipH="1">
                <a:off x="849788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4" name="Google Shape;3194;p20"/>
              <p:cNvSpPr/>
              <p:nvPr/>
            </p:nvSpPr>
            <p:spPr>
              <a:xfrm rot="5372669" flipH="1">
                <a:off x="8455297"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5" name="Google Shape;3195;p20"/>
              <p:cNvSpPr/>
              <p:nvPr/>
            </p:nvSpPr>
            <p:spPr>
              <a:xfrm rot="5372669" flipH="1">
                <a:off x="8420701"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6" name="Google Shape;3196;p20"/>
              <p:cNvSpPr/>
              <p:nvPr/>
            </p:nvSpPr>
            <p:spPr>
              <a:xfrm rot="5372669" flipH="1">
                <a:off x="8511539" y="2944729"/>
                <a:ext cx="273607" cy="16981"/>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7" name="Google Shape;3197;p20"/>
              <p:cNvSpPr/>
              <p:nvPr/>
            </p:nvSpPr>
            <p:spPr>
              <a:xfrm rot="5372669" flipH="1">
                <a:off x="8733717" y="2910461"/>
                <a:ext cx="196782" cy="8626"/>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8" name="Google Shape;3198;p20"/>
              <p:cNvSpPr/>
              <p:nvPr/>
            </p:nvSpPr>
            <p:spPr>
              <a:xfrm rot="5372669" flipH="1">
                <a:off x="861778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9" name="Google Shape;3199;p20"/>
              <p:cNvSpPr/>
              <p:nvPr/>
            </p:nvSpPr>
            <p:spPr>
              <a:xfrm rot="5372669" flipH="1">
                <a:off x="8651870"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0" name="Google Shape;3200;p20"/>
              <p:cNvSpPr/>
              <p:nvPr/>
            </p:nvSpPr>
            <p:spPr>
              <a:xfrm rot="5372669" flipH="1">
                <a:off x="8686463"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1" name="Google Shape;3201;p20"/>
              <p:cNvSpPr/>
              <p:nvPr/>
            </p:nvSpPr>
            <p:spPr>
              <a:xfrm rot="5372669" flipH="1">
                <a:off x="8720654"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2" name="Google Shape;3202;p20"/>
              <p:cNvSpPr/>
              <p:nvPr/>
            </p:nvSpPr>
            <p:spPr>
              <a:xfrm rot="5372669" flipH="1">
                <a:off x="8908968" y="2880541"/>
                <a:ext cx="136940" cy="8626"/>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3" name="Google Shape;3203;p20"/>
              <p:cNvSpPr/>
              <p:nvPr/>
            </p:nvSpPr>
            <p:spPr>
              <a:xfrm rot="5372669" flipH="1">
                <a:off x="8874778"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4" name="Google Shape;3204;p20"/>
              <p:cNvSpPr/>
              <p:nvPr/>
            </p:nvSpPr>
            <p:spPr>
              <a:xfrm rot="5372669" flipH="1">
                <a:off x="8831922"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5" name="Google Shape;3205;p20"/>
              <p:cNvSpPr/>
              <p:nvPr/>
            </p:nvSpPr>
            <p:spPr>
              <a:xfrm rot="5372669" flipH="1">
                <a:off x="8797602" y="2880541"/>
                <a:ext cx="136940" cy="8626"/>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3206" name="Google Shape;3206;p20"/>
          <p:cNvGrpSpPr/>
          <p:nvPr/>
        </p:nvGrpSpPr>
        <p:grpSpPr>
          <a:xfrm flipH="1">
            <a:off x="-76207" y="5632225"/>
            <a:ext cx="4636607" cy="1301974"/>
            <a:chOff x="7622268" y="5719681"/>
            <a:chExt cx="4636607" cy="1301974"/>
          </a:xfrm>
        </p:grpSpPr>
        <p:grpSp>
          <p:nvGrpSpPr>
            <p:cNvPr id="3207" name="Google Shape;3207;p20"/>
            <p:cNvGrpSpPr/>
            <p:nvPr/>
          </p:nvGrpSpPr>
          <p:grpSpPr>
            <a:xfrm>
              <a:off x="9381189" y="5719681"/>
              <a:ext cx="2707325" cy="1299722"/>
              <a:chOff x="6723350" y="566875"/>
              <a:chExt cx="1552188" cy="1732500"/>
            </a:xfrm>
          </p:grpSpPr>
          <p:cxnSp>
            <p:nvCxnSpPr>
              <p:cNvPr id="3208" name="Google Shape;3208;p2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09" name="Google Shape;3209;p2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10" name="Google Shape;3210;p2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11" name="Google Shape;3211;p2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12" name="Google Shape;3212;p2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13" name="Google Shape;3213;p2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14" name="Google Shape;3214;p2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15" name="Google Shape;3215;p2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3216" name="Google Shape;3216;p20"/>
            <p:cNvGrpSpPr/>
            <p:nvPr/>
          </p:nvGrpSpPr>
          <p:grpSpPr>
            <a:xfrm rot="5400000">
              <a:off x="9545961" y="3953195"/>
              <a:ext cx="789219" cy="4636607"/>
              <a:chOff x="6723350" y="566875"/>
              <a:chExt cx="452482" cy="2658300"/>
            </a:xfrm>
          </p:grpSpPr>
          <p:cxnSp>
            <p:nvCxnSpPr>
              <p:cNvPr id="3217" name="Google Shape;3217;p2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18" name="Google Shape;3218;p20"/>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3219" name="Google Shape;3219;p20"/>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3220" name="Google Shape;3220;p20"/>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3221" name="Google Shape;3221;p20"/>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3222" name="Google Shape;3222;p20"/>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3223" name="Google Shape;3223;p20"/>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
        <p:nvSpPr>
          <p:cNvPr id="3224" name="Google Shape;3224;p20"/>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6 Title and text left">
  <p:cSld name="CUSTOM_15">
    <p:spTree>
      <p:nvGrpSpPr>
        <p:cNvPr id="1" name="Shape 3225"/>
        <p:cNvGrpSpPr/>
        <p:nvPr/>
      </p:nvGrpSpPr>
      <p:grpSpPr>
        <a:xfrm>
          <a:off x="0" y="0"/>
          <a:ext cx="0" cy="0"/>
          <a:chOff x="0" y="0"/>
          <a:chExt cx="0" cy="0"/>
        </a:xfrm>
      </p:grpSpPr>
      <p:sp>
        <p:nvSpPr>
          <p:cNvPr id="3226" name="Google Shape;3226;p21"/>
          <p:cNvSpPr txBox="1">
            <a:spLocks noGrp="1"/>
          </p:cNvSpPr>
          <p:nvPr>
            <p:ph type="title"/>
          </p:nvPr>
        </p:nvSpPr>
        <p:spPr>
          <a:xfrm>
            <a:off x="3802771" y="974375"/>
            <a:ext cx="3565800" cy="7635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227" name="Google Shape;3227;p21"/>
          <p:cNvSpPr txBox="1">
            <a:spLocks noGrp="1"/>
          </p:cNvSpPr>
          <p:nvPr>
            <p:ph type="body" idx="1"/>
          </p:nvPr>
        </p:nvSpPr>
        <p:spPr>
          <a:xfrm>
            <a:off x="3802675" y="2097700"/>
            <a:ext cx="3565800" cy="35658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3228" name="Google Shape;3228;p21"/>
          <p:cNvGrpSpPr/>
          <p:nvPr/>
        </p:nvGrpSpPr>
        <p:grpSpPr>
          <a:xfrm rot="10800000">
            <a:off x="-1" y="-76200"/>
            <a:ext cx="4636607" cy="1301974"/>
            <a:chOff x="7622268" y="5719681"/>
            <a:chExt cx="4636607" cy="1301974"/>
          </a:xfrm>
        </p:grpSpPr>
        <p:grpSp>
          <p:nvGrpSpPr>
            <p:cNvPr id="3229" name="Google Shape;3229;p21"/>
            <p:cNvGrpSpPr/>
            <p:nvPr/>
          </p:nvGrpSpPr>
          <p:grpSpPr>
            <a:xfrm>
              <a:off x="9381189" y="5719681"/>
              <a:ext cx="2707325" cy="1299722"/>
              <a:chOff x="6723350" y="566875"/>
              <a:chExt cx="1552188" cy="1732500"/>
            </a:xfrm>
          </p:grpSpPr>
          <p:cxnSp>
            <p:nvCxnSpPr>
              <p:cNvPr id="3230" name="Google Shape;3230;p21"/>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1" name="Google Shape;3231;p21"/>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2" name="Google Shape;3232;p21"/>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3" name="Google Shape;3233;p21"/>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4" name="Google Shape;3234;p21"/>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5" name="Google Shape;3235;p21"/>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6" name="Google Shape;3236;p21"/>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7" name="Google Shape;3237;p21"/>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3238" name="Google Shape;3238;p21"/>
            <p:cNvGrpSpPr/>
            <p:nvPr/>
          </p:nvGrpSpPr>
          <p:grpSpPr>
            <a:xfrm rot="5400000">
              <a:off x="9545961" y="3953195"/>
              <a:ext cx="789219" cy="4636607"/>
              <a:chOff x="6723350" y="566875"/>
              <a:chExt cx="452482" cy="2658300"/>
            </a:xfrm>
          </p:grpSpPr>
          <p:cxnSp>
            <p:nvCxnSpPr>
              <p:cNvPr id="3239" name="Google Shape;3239;p21"/>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40" name="Google Shape;3240;p21"/>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3241" name="Google Shape;3241;p21"/>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3242" name="Google Shape;3242;p21"/>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3243" name="Google Shape;3243;p21"/>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3244" name="Google Shape;3244;p21"/>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3245" name="Google Shape;3245;p21"/>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grpSp>
        <p:nvGrpSpPr>
          <p:cNvPr id="3246" name="Google Shape;3246;p21"/>
          <p:cNvGrpSpPr/>
          <p:nvPr/>
        </p:nvGrpSpPr>
        <p:grpSpPr>
          <a:xfrm rot="-3845544">
            <a:off x="8928858" y="1913335"/>
            <a:ext cx="1104486" cy="3065267"/>
            <a:chOff x="5719761" y="2390679"/>
            <a:chExt cx="747712" cy="2075116"/>
          </a:xfrm>
        </p:grpSpPr>
        <p:sp>
          <p:nvSpPr>
            <p:cNvPr id="3247" name="Google Shape;3247;p21"/>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8" name="Google Shape;3248;p21"/>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9" name="Google Shape;3249;p21"/>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0" name="Google Shape;3250;p21"/>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1" name="Google Shape;3251;p21"/>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2" name="Google Shape;3252;p21"/>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3" name="Google Shape;3253;p21"/>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4" name="Google Shape;3254;p21"/>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5" name="Google Shape;3255;p21"/>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6" name="Google Shape;3256;p21"/>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57" name="Google Shape;3257;p21"/>
          <p:cNvGrpSpPr/>
          <p:nvPr/>
        </p:nvGrpSpPr>
        <p:grpSpPr>
          <a:xfrm rot="-2839923">
            <a:off x="8777820" y="3134451"/>
            <a:ext cx="812975" cy="2340013"/>
            <a:chOff x="5819360" y="2638139"/>
            <a:chExt cx="550387" cy="1584198"/>
          </a:xfrm>
        </p:grpSpPr>
        <p:sp>
          <p:nvSpPr>
            <p:cNvPr id="3258" name="Google Shape;3258;p21"/>
            <p:cNvSpPr/>
            <p:nvPr/>
          </p:nvSpPr>
          <p:spPr>
            <a:xfrm>
              <a:off x="5820536" y="2715187"/>
              <a:ext cx="148685" cy="180031"/>
            </a:xfrm>
            <a:custGeom>
              <a:avLst/>
              <a:gdLst/>
              <a:ahLst/>
              <a:cxnLst/>
              <a:rect l="l" t="t" r="r" b="b"/>
              <a:pathLst>
                <a:path w="148685" h="180031" extrusionOk="0">
                  <a:moveTo>
                    <a:pt x="148399" y="132836"/>
                  </a:moveTo>
                  <a:lnTo>
                    <a:pt x="-287" y="179699"/>
                  </a:lnTo>
                  <a:lnTo>
                    <a:pt x="-287" y="19203"/>
                  </a:lnTo>
                  <a:cubicBezTo>
                    <a:pt x="494" y="15526"/>
                    <a:pt x="3180" y="12545"/>
                    <a:pt x="6762" y="11392"/>
                  </a:cubicBezTo>
                  <a:cubicBezTo>
                    <a:pt x="13401" y="10192"/>
                    <a:pt x="19830" y="14364"/>
                    <a:pt x="21430" y="20917"/>
                  </a:cubicBezTo>
                  <a:cubicBezTo>
                    <a:pt x="19259" y="15545"/>
                    <a:pt x="20792" y="9392"/>
                    <a:pt x="25240" y="5677"/>
                  </a:cubicBezTo>
                  <a:cubicBezTo>
                    <a:pt x="30289" y="2724"/>
                    <a:pt x="38671" y="6344"/>
                    <a:pt x="41814" y="15202"/>
                  </a:cubicBezTo>
                  <a:cubicBezTo>
                    <a:pt x="40023" y="10354"/>
                    <a:pt x="41090" y="4915"/>
                    <a:pt x="44576" y="1105"/>
                  </a:cubicBezTo>
                  <a:cubicBezTo>
                    <a:pt x="49263" y="-1610"/>
                    <a:pt x="55244" y="-381"/>
                    <a:pt x="58483" y="3962"/>
                  </a:cubicBezTo>
                  <a:lnTo>
                    <a:pt x="63150" y="10630"/>
                  </a:lnTo>
                  <a:lnTo>
                    <a:pt x="64388" y="12440"/>
                  </a:lnTo>
                  <a:lnTo>
                    <a:pt x="87058" y="43968"/>
                  </a:lnTo>
                  <a:lnTo>
                    <a:pt x="90582" y="49016"/>
                  </a:lnTo>
                  <a:lnTo>
                    <a:pt x="101726" y="65018"/>
                  </a:lnTo>
                  <a:lnTo>
                    <a:pt x="105536" y="70447"/>
                  </a:lnTo>
                  <a:cubicBezTo>
                    <a:pt x="106203" y="71400"/>
                    <a:pt x="106870" y="72257"/>
                    <a:pt x="107441" y="73209"/>
                  </a:cubicBezTo>
                  <a:lnTo>
                    <a:pt x="148208" y="13150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9" name="Google Shape;3259;p21"/>
            <p:cNvSpPr/>
            <p:nvPr/>
          </p:nvSpPr>
          <p:spPr>
            <a:xfrm>
              <a:off x="5821203" y="2718815"/>
              <a:ext cx="53625" cy="178689"/>
            </a:xfrm>
            <a:custGeom>
              <a:avLst/>
              <a:gdLst/>
              <a:ahLst/>
              <a:cxnLst/>
              <a:rect l="l" t="t" r="r" b="b"/>
              <a:pathLst>
                <a:path w="53625" h="178689" extrusionOk="0">
                  <a:moveTo>
                    <a:pt x="0" y="1810"/>
                  </a:moveTo>
                  <a:lnTo>
                    <a:pt x="15716" y="0"/>
                  </a:lnTo>
                  <a:lnTo>
                    <a:pt x="53626" y="172117"/>
                  </a:lnTo>
                  <a:lnTo>
                    <a:pt x="0" y="178689"/>
                  </a:lnTo>
                  <a:lnTo>
                    <a:pt x="0" y="181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0" name="Google Shape;3260;p21"/>
            <p:cNvSpPr/>
            <p:nvPr/>
          </p:nvSpPr>
          <p:spPr>
            <a:xfrm>
              <a:off x="5858351" y="2707481"/>
              <a:ext cx="112680" cy="170402"/>
            </a:xfrm>
            <a:custGeom>
              <a:avLst/>
              <a:gdLst/>
              <a:ahLst/>
              <a:cxnLst/>
              <a:rect l="l" t="t" r="r" b="b"/>
              <a:pathLst>
                <a:path w="112680" h="170402" extrusionOk="0">
                  <a:moveTo>
                    <a:pt x="13335" y="0"/>
                  </a:moveTo>
                  <a:lnTo>
                    <a:pt x="0" y="7429"/>
                  </a:lnTo>
                  <a:lnTo>
                    <a:pt x="67056" y="170402"/>
                  </a:lnTo>
                  <a:lnTo>
                    <a:pt x="112681" y="145733"/>
                  </a:lnTo>
                  <a:lnTo>
                    <a:pt x="1333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1" name="Google Shape;3261;p21"/>
            <p:cNvSpPr/>
            <p:nvPr/>
          </p:nvSpPr>
          <p:spPr>
            <a:xfrm>
              <a:off x="5821203" y="2638139"/>
              <a:ext cx="58769" cy="101726"/>
            </a:xfrm>
            <a:custGeom>
              <a:avLst/>
              <a:gdLst/>
              <a:ahLst/>
              <a:cxnLst/>
              <a:rect l="l" t="t" r="r" b="b"/>
              <a:pathLst>
                <a:path w="58769" h="101726" extrusionOk="0">
                  <a:moveTo>
                    <a:pt x="58483" y="84440"/>
                  </a:moveTo>
                  <a:cubicBezTo>
                    <a:pt x="55215" y="80125"/>
                    <a:pt x="49243" y="78944"/>
                    <a:pt x="44576" y="81678"/>
                  </a:cubicBezTo>
                  <a:cubicBezTo>
                    <a:pt x="41109" y="85459"/>
                    <a:pt x="40042" y="90860"/>
                    <a:pt x="41814" y="95680"/>
                  </a:cubicBezTo>
                  <a:cubicBezTo>
                    <a:pt x="38670" y="87012"/>
                    <a:pt x="30288" y="83392"/>
                    <a:pt x="25240" y="86155"/>
                  </a:cubicBezTo>
                  <a:cubicBezTo>
                    <a:pt x="20792" y="89869"/>
                    <a:pt x="19259" y="96023"/>
                    <a:pt x="21430" y="101395"/>
                  </a:cubicBezTo>
                  <a:cubicBezTo>
                    <a:pt x="19868" y="94813"/>
                    <a:pt x="13410" y="90622"/>
                    <a:pt x="6762" y="91870"/>
                  </a:cubicBezTo>
                  <a:cubicBezTo>
                    <a:pt x="3171" y="93003"/>
                    <a:pt x="475" y="95994"/>
                    <a:pt x="-287" y="99680"/>
                  </a:cubicBezTo>
                  <a:lnTo>
                    <a:pt x="-287" y="-3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2" name="Google Shape;3262;p21"/>
            <p:cNvSpPr/>
            <p:nvPr/>
          </p:nvSpPr>
          <p:spPr>
            <a:xfrm>
              <a:off x="5819744" y="2833659"/>
              <a:ext cx="550003" cy="1388677"/>
            </a:xfrm>
            <a:custGeom>
              <a:avLst/>
              <a:gdLst/>
              <a:ahLst/>
              <a:cxnLst/>
              <a:rect l="l" t="t" r="r" b="b"/>
              <a:pathLst>
                <a:path w="550003" h="1388677" extrusionOk="0">
                  <a:moveTo>
                    <a:pt x="549717" y="1284618"/>
                  </a:moveTo>
                  <a:cubicBezTo>
                    <a:pt x="534353" y="1294781"/>
                    <a:pt x="519304" y="1305411"/>
                    <a:pt x="504568" y="1316527"/>
                  </a:cubicBezTo>
                  <a:cubicBezTo>
                    <a:pt x="493996" y="1324528"/>
                    <a:pt x="483423" y="1332624"/>
                    <a:pt x="473136" y="1341006"/>
                  </a:cubicBezTo>
                  <a:cubicBezTo>
                    <a:pt x="469040" y="1344340"/>
                    <a:pt x="465040" y="1347578"/>
                    <a:pt x="461039" y="1351007"/>
                  </a:cubicBezTo>
                  <a:lnTo>
                    <a:pt x="459134" y="1352531"/>
                  </a:lnTo>
                  <a:cubicBezTo>
                    <a:pt x="450276" y="1359961"/>
                    <a:pt x="441513" y="1367486"/>
                    <a:pt x="432940" y="1375296"/>
                  </a:cubicBezTo>
                  <a:cubicBezTo>
                    <a:pt x="428368" y="1379297"/>
                    <a:pt x="423415" y="1383392"/>
                    <a:pt x="419415" y="1387583"/>
                  </a:cubicBezTo>
                  <a:lnTo>
                    <a:pt x="418653" y="1388345"/>
                  </a:lnTo>
                  <a:lnTo>
                    <a:pt x="418653" y="1388345"/>
                  </a:lnTo>
                  <a:lnTo>
                    <a:pt x="414462" y="1375010"/>
                  </a:lnTo>
                  <a:lnTo>
                    <a:pt x="399984" y="1329290"/>
                  </a:lnTo>
                  <a:lnTo>
                    <a:pt x="349978" y="1170509"/>
                  </a:lnTo>
                  <a:lnTo>
                    <a:pt x="349978" y="1170509"/>
                  </a:lnTo>
                  <a:lnTo>
                    <a:pt x="245393" y="839896"/>
                  </a:lnTo>
                  <a:lnTo>
                    <a:pt x="2125" y="67609"/>
                  </a:lnTo>
                  <a:lnTo>
                    <a:pt x="2601" y="67609"/>
                  </a:lnTo>
                  <a:cubicBezTo>
                    <a:pt x="1848" y="66409"/>
                    <a:pt x="1305" y="65085"/>
                    <a:pt x="982" y="63704"/>
                  </a:cubicBezTo>
                  <a:cubicBezTo>
                    <a:pt x="-485" y="59208"/>
                    <a:pt x="-685" y="54398"/>
                    <a:pt x="410" y="49797"/>
                  </a:cubicBezTo>
                  <a:lnTo>
                    <a:pt x="410" y="49797"/>
                  </a:lnTo>
                  <a:cubicBezTo>
                    <a:pt x="620" y="48987"/>
                    <a:pt x="877" y="48197"/>
                    <a:pt x="1172" y="47416"/>
                  </a:cubicBezTo>
                  <a:cubicBezTo>
                    <a:pt x="3344" y="40929"/>
                    <a:pt x="8049" y="35605"/>
                    <a:pt x="14221" y="32652"/>
                  </a:cubicBezTo>
                  <a:cubicBezTo>
                    <a:pt x="15498" y="31995"/>
                    <a:pt x="16841" y="31452"/>
                    <a:pt x="18222" y="31033"/>
                  </a:cubicBezTo>
                  <a:cubicBezTo>
                    <a:pt x="18736" y="30804"/>
                    <a:pt x="19279" y="30642"/>
                    <a:pt x="19841" y="30557"/>
                  </a:cubicBezTo>
                  <a:cubicBezTo>
                    <a:pt x="29052" y="28413"/>
                    <a:pt x="38691" y="31404"/>
                    <a:pt x="45082" y="38367"/>
                  </a:cubicBezTo>
                  <a:cubicBezTo>
                    <a:pt x="46749" y="40215"/>
                    <a:pt x="48130" y="42301"/>
                    <a:pt x="49178" y="44558"/>
                  </a:cubicBezTo>
                  <a:lnTo>
                    <a:pt x="49845" y="44558"/>
                  </a:lnTo>
                  <a:cubicBezTo>
                    <a:pt x="49321" y="41596"/>
                    <a:pt x="49321" y="38567"/>
                    <a:pt x="49845" y="35605"/>
                  </a:cubicBezTo>
                  <a:lnTo>
                    <a:pt x="49845" y="35605"/>
                  </a:lnTo>
                  <a:cubicBezTo>
                    <a:pt x="52521" y="21498"/>
                    <a:pt x="66123" y="12221"/>
                    <a:pt x="80239" y="14897"/>
                  </a:cubicBezTo>
                  <a:cubicBezTo>
                    <a:pt x="88326" y="16431"/>
                    <a:pt x="95222" y="21708"/>
                    <a:pt x="98803" y="29128"/>
                  </a:cubicBezTo>
                  <a:lnTo>
                    <a:pt x="99470" y="29128"/>
                  </a:lnTo>
                  <a:cubicBezTo>
                    <a:pt x="98527" y="23746"/>
                    <a:pt x="99327" y="18212"/>
                    <a:pt x="101756" y="13316"/>
                  </a:cubicBezTo>
                  <a:lnTo>
                    <a:pt x="101756" y="13316"/>
                  </a:lnTo>
                  <a:cubicBezTo>
                    <a:pt x="104966" y="7116"/>
                    <a:pt x="110519" y="2448"/>
                    <a:pt x="117186" y="362"/>
                  </a:cubicBezTo>
                  <a:lnTo>
                    <a:pt x="118139" y="362"/>
                  </a:lnTo>
                  <a:lnTo>
                    <a:pt x="118139" y="362"/>
                  </a:lnTo>
                  <a:lnTo>
                    <a:pt x="118901" y="362"/>
                  </a:lnTo>
                  <a:cubicBezTo>
                    <a:pt x="125902" y="-1285"/>
                    <a:pt x="133274" y="29"/>
                    <a:pt x="139285" y="3982"/>
                  </a:cubicBezTo>
                  <a:lnTo>
                    <a:pt x="139285" y="3982"/>
                  </a:lnTo>
                  <a:cubicBezTo>
                    <a:pt x="140313" y="4639"/>
                    <a:pt x="141275" y="5401"/>
                    <a:pt x="142142" y="6268"/>
                  </a:cubicBezTo>
                  <a:cubicBezTo>
                    <a:pt x="145581" y="9354"/>
                    <a:pt x="148143" y="13297"/>
                    <a:pt x="149572" y="17698"/>
                  </a:cubicBezTo>
                  <a:lnTo>
                    <a:pt x="149572" y="17698"/>
                  </a:lnTo>
                  <a:lnTo>
                    <a:pt x="149572" y="18650"/>
                  </a:lnTo>
                  <a:lnTo>
                    <a:pt x="149572" y="19603"/>
                  </a:lnTo>
                  <a:lnTo>
                    <a:pt x="149572" y="19603"/>
                  </a:lnTo>
                  <a:lnTo>
                    <a:pt x="149572" y="19603"/>
                  </a:lnTo>
                  <a:cubicBezTo>
                    <a:pt x="149572" y="20174"/>
                    <a:pt x="149572" y="20555"/>
                    <a:pt x="149572" y="21032"/>
                  </a:cubicBezTo>
                  <a:lnTo>
                    <a:pt x="149572" y="210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3" name="Google Shape;3263;p21"/>
            <p:cNvSpPr/>
            <p:nvPr/>
          </p:nvSpPr>
          <p:spPr>
            <a:xfrm>
              <a:off x="5819360" y="2863875"/>
              <a:ext cx="459805" cy="1358462"/>
            </a:xfrm>
            <a:custGeom>
              <a:avLst/>
              <a:gdLst/>
              <a:ahLst/>
              <a:cxnLst/>
              <a:rect l="l" t="t" r="r" b="b"/>
              <a:pathLst>
                <a:path w="459805" h="1358462" extrusionOk="0">
                  <a:moveTo>
                    <a:pt x="451898" y="1298313"/>
                  </a:moveTo>
                  <a:lnTo>
                    <a:pt x="459519" y="1322316"/>
                  </a:lnTo>
                  <a:cubicBezTo>
                    <a:pt x="450660" y="1329746"/>
                    <a:pt x="441897" y="1337270"/>
                    <a:pt x="433325" y="1345081"/>
                  </a:cubicBezTo>
                  <a:cubicBezTo>
                    <a:pt x="428753" y="1349081"/>
                    <a:pt x="423800" y="1353177"/>
                    <a:pt x="419799" y="1357368"/>
                  </a:cubicBezTo>
                  <a:lnTo>
                    <a:pt x="419037" y="1358130"/>
                  </a:lnTo>
                  <a:lnTo>
                    <a:pt x="415799" y="1348033"/>
                  </a:lnTo>
                  <a:lnTo>
                    <a:pt x="400749" y="1300408"/>
                  </a:lnTo>
                  <a:lnTo>
                    <a:pt x="350743" y="1141627"/>
                  </a:lnTo>
                  <a:lnTo>
                    <a:pt x="247111" y="813014"/>
                  </a:lnTo>
                  <a:lnTo>
                    <a:pt x="247111" y="813014"/>
                  </a:lnTo>
                  <a:lnTo>
                    <a:pt x="2509" y="37298"/>
                  </a:lnTo>
                  <a:lnTo>
                    <a:pt x="2509" y="37298"/>
                  </a:lnTo>
                  <a:cubicBezTo>
                    <a:pt x="1766" y="36079"/>
                    <a:pt x="1194" y="34765"/>
                    <a:pt x="795" y="33393"/>
                  </a:cubicBezTo>
                  <a:lnTo>
                    <a:pt x="128" y="31012"/>
                  </a:lnTo>
                  <a:cubicBezTo>
                    <a:pt x="128" y="31012"/>
                    <a:pt x="128" y="31012"/>
                    <a:pt x="128" y="30440"/>
                  </a:cubicBezTo>
                  <a:cubicBezTo>
                    <a:pt x="-425" y="27287"/>
                    <a:pt x="-425" y="24068"/>
                    <a:pt x="128" y="20915"/>
                  </a:cubicBezTo>
                  <a:cubicBezTo>
                    <a:pt x="128" y="19867"/>
                    <a:pt x="604" y="18915"/>
                    <a:pt x="890" y="17867"/>
                  </a:cubicBezTo>
                  <a:cubicBezTo>
                    <a:pt x="2966" y="11190"/>
                    <a:pt x="7681" y="5647"/>
                    <a:pt x="13939" y="2532"/>
                  </a:cubicBezTo>
                  <a:cubicBezTo>
                    <a:pt x="15215" y="1875"/>
                    <a:pt x="16558" y="1332"/>
                    <a:pt x="17939" y="913"/>
                  </a:cubicBezTo>
                  <a:cubicBezTo>
                    <a:pt x="18454" y="684"/>
                    <a:pt x="18997" y="522"/>
                    <a:pt x="19559" y="437"/>
                  </a:cubicBezTo>
                  <a:cubicBezTo>
                    <a:pt x="28607" y="-1812"/>
                    <a:pt x="38161" y="951"/>
                    <a:pt x="44610" y="7675"/>
                  </a:cubicBezTo>
                  <a:lnTo>
                    <a:pt x="44610" y="8247"/>
                  </a:lnTo>
                  <a:lnTo>
                    <a:pt x="47181" y="16343"/>
                  </a:lnTo>
                  <a:lnTo>
                    <a:pt x="50610" y="27487"/>
                  </a:lnTo>
                  <a:lnTo>
                    <a:pt x="441135" y="1268119"/>
                  </a:lnTo>
                  <a:lnTo>
                    <a:pt x="441135" y="126811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4" name="Google Shape;3264;p21"/>
            <p:cNvSpPr/>
            <p:nvPr/>
          </p:nvSpPr>
          <p:spPr>
            <a:xfrm>
              <a:off x="5918832" y="2832960"/>
              <a:ext cx="450915" cy="1317749"/>
            </a:xfrm>
            <a:custGeom>
              <a:avLst/>
              <a:gdLst/>
              <a:ahLst/>
              <a:cxnLst/>
              <a:rect l="l" t="t" r="r" b="b"/>
              <a:pathLst>
                <a:path w="450915" h="1317749" extrusionOk="0">
                  <a:moveTo>
                    <a:pt x="52294" y="21445"/>
                  </a:moveTo>
                  <a:lnTo>
                    <a:pt x="450629" y="1285508"/>
                  </a:lnTo>
                  <a:cubicBezTo>
                    <a:pt x="435265" y="1295671"/>
                    <a:pt x="420216" y="1306301"/>
                    <a:pt x="405481" y="1317417"/>
                  </a:cubicBezTo>
                  <a:lnTo>
                    <a:pt x="2192" y="37257"/>
                  </a:lnTo>
                  <a:lnTo>
                    <a:pt x="2192" y="37257"/>
                  </a:lnTo>
                  <a:cubicBezTo>
                    <a:pt x="1535" y="36038"/>
                    <a:pt x="992" y="34761"/>
                    <a:pt x="573" y="33447"/>
                  </a:cubicBezTo>
                  <a:cubicBezTo>
                    <a:pt x="297" y="32647"/>
                    <a:pt x="97" y="31818"/>
                    <a:pt x="1" y="30970"/>
                  </a:cubicBezTo>
                  <a:lnTo>
                    <a:pt x="1" y="29923"/>
                  </a:lnTo>
                  <a:lnTo>
                    <a:pt x="1" y="29923"/>
                  </a:lnTo>
                  <a:cubicBezTo>
                    <a:pt x="-827" y="24465"/>
                    <a:pt x="144" y="18883"/>
                    <a:pt x="2764" y="14016"/>
                  </a:cubicBezTo>
                  <a:lnTo>
                    <a:pt x="2764" y="14016"/>
                  </a:lnTo>
                  <a:cubicBezTo>
                    <a:pt x="6354" y="7710"/>
                    <a:pt x="12212" y="3015"/>
                    <a:pt x="19147" y="871"/>
                  </a:cubicBezTo>
                  <a:lnTo>
                    <a:pt x="19147" y="871"/>
                  </a:lnTo>
                  <a:lnTo>
                    <a:pt x="19908" y="871"/>
                  </a:lnTo>
                  <a:cubicBezTo>
                    <a:pt x="25938" y="-938"/>
                    <a:pt x="32405" y="-700"/>
                    <a:pt x="38292" y="1538"/>
                  </a:cubicBezTo>
                  <a:cubicBezTo>
                    <a:pt x="38920" y="1767"/>
                    <a:pt x="39530" y="2052"/>
                    <a:pt x="40102" y="2395"/>
                  </a:cubicBezTo>
                  <a:cubicBezTo>
                    <a:pt x="42759" y="3643"/>
                    <a:pt x="45178" y="5358"/>
                    <a:pt x="47245" y="7444"/>
                  </a:cubicBezTo>
                  <a:lnTo>
                    <a:pt x="50674" y="18302"/>
                  </a:lnTo>
                  <a:lnTo>
                    <a:pt x="50674" y="18302"/>
                  </a:lnTo>
                  <a:lnTo>
                    <a:pt x="51436" y="20493"/>
                  </a:lnTo>
                  <a:lnTo>
                    <a:pt x="51436" y="2049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65" name="Google Shape;3265;p21"/>
          <p:cNvGrpSpPr/>
          <p:nvPr/>
        </p:nvGrpSpPr>
        <p:grpSpPr>
          <a:xfrm rot="-2839923">
            <a:off x="8445673" y="3716380"/>
            <a:ext cx="1514001" cy="2287816"/>
            <a:chOff x="5581650" y="2652140"/>
            <a:chExt cx="1024984" cy="1548860"/>
          </a:xfrm>
        </p:grpSpPr>
        <p:sp>
          <p:nvSpPr>
            <p:cNvPr id="3266" name="Google Shape;3266;p21"/>
            <p:cNvSpPr/>
            <p:nvPr/>
          </p:nvSpPr>
          <p:spPr>
            <a:xfrm>
              <a:off x="5611796" y="2709287"/>
              <a:ext cx="176831" cy="187645"/>
            </a:xfrm>
            <a:custGeom>
              <a:avLst/>
              <a:gdLst/>
              <a:ahLst/>
              <a:cxnLst/>
              <a:rect l="l" t="t" r="r" b="b"/>
              <a:pathLst>
                <a:path w="176831" h="187645" extrusionOk="0">
                  <a:moveTo>
                    <a:pt x="176505" y="95366"/>
                  </a:moveTo>
                  <a:lnTo>
                    <a:pt x="49917" y="187282"/>
                  </a:lnTo>
                  <a:lnTo>
                    <a:pt x="27629" y="120607"/>
                  </a:lnTo>
                  <a:lnTo>
                    <a:pt x="2292" y="42216"/>
                  </a:lnTo>
                  <a:lnTo>
                    <a:pt x="-184" y="34691"/>
                  </a:lnTo>
                  <a:cubicBezTo>
                    <a:pt x="-537" y="30986"/>
                    <a:pt x="1092" y="27367"/>
                    <a:pt x="4102" y="25166"/>
                  </a:cubicBezTo>
                  <a:cubicBezTo>
                    <a:pt x="9979" y="21947"/>
                    <a:pt x="17332" y="23823"/>
                    <a:pt x="20961" y="29452"/>
                  </a:cubicBezTo>
                  <a:cubicBezTo>
                    <a:pt x="17227" y="25014"/>
                    <a:pt x="16761" y="18670"/>
                    <a:pt x="19818" y="13736"/>
                  </a:cubicBezTo>
                  <a:cubicBezTo>
                    <a:pt x="25257" y="9336"/>
                    <a:pt x="33239" y="10184"/>
                    <a:pt x="37630" y="15622"/>
                  </a:cubicBezTo>
                  <a:cubicBezTo>
                    <a:pt x="38097" y="16194"/>
                    <a:pt x="38516" y="16803"/>
                    <a:pt x="38868" y="17451"/>
                  </a:cubicBezTo>
                  <a:cubicBezTo>
                    <a:pt x="35678" y="13412"/>
                    <a:pt x="35020" y="7935"/>
                    <a:pt x="37154" y="3259"/>
                  </a:cubicBezTo>
                  <a:cubicBezTo>
                    <a:pt x="40735" y="-809"/>
                    <a:pt x="46803" y="-1551"/>
                    <a:pt x="51251" y="1544"/>
                  </a:cubicBezTo>
                  <a:lnTo>
                    <a:pt x="57728" y="6402"/>
                  </a:lnTo>
                  <a:cubicBezTo>
                    <a:pt x="58385" y="6774"/>
                    <a:pt x="58985" y="7221"/>
                    <a:pt x="59538" y="7735"/>
                  </a:cubicBezTo>
                  <a:lnTo>
                    <a:pt x="90875" y="30976"/>
                  </a:lnTo>
                  <a:lnTo>
                    <a:pt x="95828" y="34691"/>
                  </a:lnTo>
                  <a:lnTo>
                    <a:pt x="111449" y="46312"/>
                  </a:lnTo>
                  <a:lnTo>
                    <a:pt x="116783" y="50312"/>
                  </a:lnTo>
                  <a:cubicBezTo>
                    <a:pt x="117707" y="50922"/>
                    <a:pt x="118602" y="51589"/>
                    <a:pt x="119450" y="52312"/>
                  </a:cubicBezTo>
                  <a:lnTo>
                    <a:pt x="176600" y="94794"/>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7" name="Google Shape;3267;p21"/>
            <p:cNvSpPr/>
            <p:nvPr/>
          </p:nvSpPr>
          <p:spPr>
            <a:xfrm>
              <a:off x="5607748" y="2723959"/>
              <a:ext cx="104774" cy="174497"/>
            </a:xfrm>
            <a:custGeom>
              <a:avLst/>
              <a:gdLst/>
              <a:ahLst/>
              <a:cxnLst/>
              <a:rect l="l" t="t" r="r" b="b"/>
              <a:pathLst>
                <a:path w="104774" h="174497" extrusionOk="0">
                  <a:moveTo>
                    <a:pt x="0" y="6668"/>
                  </a:moveTo>
                  <a:lnTo>
                    <a:pt x="14383" y="0"/>
                  </a:lnTo>
                  <a:lnTo>
                    <a:pt x="104775" y="151352"/>
                  </a:lnTo>
                  <a:lnTo>
                    <a:pt x="56007" y="174498"/>
                  </a:lnTo>
                  <a:lnTo>
                    <a:pt x="0" y="666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8" name="Google Shape;3268;p21"/>
            <p:cNvSpPr/>
            <p:nvPr/>
          </p:nvSpPr>
          <p:spPr>
            <a:xfrm>
              <a:off x="5641181" y="2702241"/>
              <a:ext cx="150685" cy="144684"/>
            </a:xfrm>
            <a:custGeom>
              <a:avLst/>
              <a:gdLst/>
              <a:ahLst/>
              <a:cxnLst/>
              <a:rect l="l" t="t" r="r" b="b"/>
              <a:pathLst>
                <a:path w="150685" h="144684" extrusionOk="0">
                  <a:moveTo>
                    <a:pt x="10287" y="0"/>
                  </a:moveTo>
                  <a:lnTo>
                    <a:pt x="0" y="11240"/>
                  </a:lnTo>
                  <a:lnTo>
                    <a:pt x="115157" y="144685"/>
                  </a:lnTo>
                  <a:lnTo>
                    <a:pt x="150686" y="106775"/>
                  </a:lnTo>
                  <a:lnTo>
                    <a:pt x="10287"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9" name="Google Shape;3269;p21"/>
            <p:cNvSpPr/>
            <p:nvPr/>
          </p:nvSpPr>
          <p:spPr>
            <a:xfrm>
              <a:off x="5581650" y="2652140"/>
              <a:ext cx="82676" cy="95250"/>
            </a:xfrm>
            <a:custGeom>
              <a:avLst/>
              <a:gdLst/>
              <a:ahLst/>
              <a:cxnLst/>
              <a:rect l="l" t="t" r="r" b="b"/>
              <a:pathLst>
                <a:path w="82676" h="95250" extrusionOk="0">
                  <a:moveTo>
                    <a:pt x="82445" y="61835"/>
                  </a:moveTo>
                  <a:cubicBezTo>
                    <a:pt x="77997" y="58739"/>
                    <a:pt x="71930" y="59482"/>
                    <a:pt x="68348" y="63550"/>
                  </a:cubicBezTo>
                  <a:cubicBezTo>
                    <a:pt x="66167" y="68217"/>
                    <a:pt x="66834" y="73722"/>
                    <a:pt x="70063" y="77742"/>
                  </a:cubicBezTo>
                  <a:cubicBezTo>
                    <a:pt x="66529" y="71703"/>
                    <a:pt x="58776" y="69665"/>
                    <a:pt x="52737" y="73198"/>
                  </a:cubicBezTo>
                  <a:cubicBezTo>
                    <a:pt x="52299" y="73446"/>
                    <a:pt x="51889" y="73722"/>
                    <a:pt x="51489" y="74027"/>
                  </a:cubicBezTo>
                  <a:cubicBezTo>
                    <a:pt x="48336" y="78942"/>
                    <a:pt x="48803" y="85343"/>
                    <a:pt x="52632" y="89743"/>
                  </a:cubicBezTo>
                  <a:cubicBezTo>
                    <a:pt x="49013" y="84114"/>
                    <a:pt x="41678" y="82209"/>
                    <a:pt x="35773" y="85362"/>
                  </a:cubicBezTo>
                  <a:cubicBezTo>
                    <a:pt x="32811" y="87600"/>
                    <a:pt x="31191" y="91191"/>
                    <a:pt x="31487" y="94887"/>
                  </a:cubicBezTo>
                  <a:lnTo>
                    <a:pt x="-232" y="-363"/>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0" name="Google Shape;3270;p21"/>
            <p:cNvSpPr/>
            <p:nvPr/>
          </p:nvSpPr>
          <p:spPr>
            <a:xfrm>
              <a:off x="5658290" y="2797341"/>
              <a:ext cx="922341" cy="1208777"/>
            </a:xfrm>
            <a:custGeom>
              <a:avLst/>
              <a:gdLst/>
              <a:ahLst/>
              <a:cxnLst/>
              <a:rect l="l" t="t" r="r" b="b"/>
              <a:pathLst>
                <a:path w="922341" h="1208777" extrusionOk="0">
                  <a:moveTo>
                    <a:pt x="922110" y="1100496"/>
                  </a:moveTo>
                  <a:cubicBezTo>
                    <a:pt x="918014" y="1103735"/>
                    <a:pt x="914014" y="1107068"/>
                    <a:pt x="910013" y="1110498"/>
                  </a:cubicBezTo>
                  <a:lnTo>
                    <a:pt x="908108" y="1112021"/>
                  </a:lnTo>
                  <a:cubicBezTo>
                    <a:pt x="899250" y="1119356"/>
                    <a:pt x="890487" y="1126976"/>
                    <a:pt x="881915" y="1134786"/>
                  </a:cubicBezTo>
                  <a:cubicBezTo>
                    <a:pt x="877342" y="1138787"/>
                    <a:pt x="872390" y="1142883"/>
                    <a:pt x="868389" y="1147074"/>
                  </a:cubicBezTo>
                  <a:cubicBezTo>
                    <a:pt x="868113" y="1147302"/>
                    <a:pt x="867855" y="1147559"/>
                    <a:pt x="867627" y="1147835"/>
                  </a:cubicBezTo>
                  <a:lnTo>
                    <a:pt x="867627" y="1147835"/>
                  </a:lnTo>
                  <a:cubicBezTo>
                    <a:pt x="859054" y="1155770"/>
                    <a:pt x="850673" y="1163866"/>
                    <a:pt x="842481" y="1172124"/>
                  </a:cubicBezTo>
                  <a:cubicBezTo>
                    <a:pt x="837337" y="1177268"/>
                    <a:pt x="832194" y="1182507"/>
                    <a:pt x="827146" y="1187745"/>
                  </a:cubicBezTo>
                  <a:cubicBezTo>
                    <a:pt x="820573" y="1194508"/>
                    <a:pt x="814096" y="1201366"/>
                    <a:pt x="808096" y="1208415"/>
                  </a:cubicBezTo>
                  <a:lnTo>
                    <a:pt x="808096" y="1208415"/>
                  </a:lnTo>
                  <a:lnTo>
                    <a:pt x="746374" y="1125261"/>
                  </a:lnTo>
                  <a:lnTo>
                    <a:pt x="745516" y="1124118"/>
                  </a:lnTo>
                  <a:lnTo>
                    <a:pt x="7424" y="104372"/>
                  </a:lnTo>
                  <a:lnTo>
                    <a:pt x="7424" y="104372"/>
                  </a:lnTo>
                  <a:lnTo>
                    <a:pt x="7424" y="104372"/>
                  </a:lnTo>
                  <a:cubicBezTo>
                    <a:pt x="6386" y="103438"/>
                    <a:pt x="5462" y="102381"/>
                    <a:pt x="4662" y="101228"/>
                  </a:cubicBezTo>
                  <a:cubicBezTo>
                    <a:pt x="1890" y="97399"/>
                    <a:pt x="214" y="92885"/>
                    <a:pt x="-196" y="88179"/>
                  </a:cubicBezTo>
                  <a:lnTo>
                    <a:pt x="-196" y="88179"/>
                  </a:lnTo>
                  <a:cubicBezTo>
                    <a:pt x="-243" y="87350"/>
                    <a:pt x="-243" y="86531"/>
                    <a:pt x="-196" y="85703"/>
                  </a:cubicBezTo>
                  <a:lnTo>
                    <a:pt x="-196" y="85703"/>
                  </a:lnTo>
                  <a:cubicBezTo>
                    <a:pt x="-129" y="81521"/>
                    <a:pt x="985" y="77435"/>
                    <a:pt x="3043" y="73796"/>
                  </a:cubicBezTo>
                  <a:lnTo>
                    <a:pt x="4471" y="71415"/>
                  </a:lnTo>
                  <a:lnTo>
                    <a:pt x="5519" y="70082"/>
                  </a:lnTo>
                  <a:cubicBezTo>
                    <a:pt x="6319" y="68901"/>
                    <a:pt x="7281" y="67843"/>
                    <a:pt x="8377" y="66938"/>
                  </a:cubicBezTo>
                  <a:cubicBezTo>
                    <a:pt x="9100" y="66167"/>
                    <a:pt x="9901" y="65462"/>
                    <a:pt x="10758" y="64843"/>
                  </a:cubicBezTo>
                  <a:lnTo>
                    <a:pt x="12282" y="63890"/>
                  </a:lnTo>
                  <a:cubicBezTo>
                    <a:pt x="20311" y="58995"/>
                    <a:pt x="30341" y="58775"/>
                    <a:pt x="38571" y="63319"/>
                  </a:cubicBezTo>
                  <a:cubicBezTo>
                    <a:pt x="40781" y="64548"/>
                    <a:pt x="42771" y="66119"/>
                    <a:pt x="44476" y="67986"/>
                  </a:cubicBezTo>
                  <a:lnTo>
                    <a:pt x="45048" y="67510"/>
                  </a:lnTo>
                  <a:cubicBezTo>
                    <a:pt x="43629" y="64805"/>
                    <a:pt x="42695" y="61871"/>
                    <a:pt x="42286" y="58842"/>
                  </a:cubicBezTo>
                  <a:cubicBezTo>
                    <a:pt x="40371" y="44612"/>
                    <a:pt x="50353" y="31515"/>
                    <a:pt x="64584" y="29600"/>
                  </a:cubicBezTo>
                  <a:cubicBezTo>
                    <a:pt x="72785" y="28496"/>
                    <a:pt x="81024" y="31363"/>
                    <a:pt x="86767" y="37316"/>
                  </a:cubicBezTo>
                  <a:lnTo>
                    <a:pt x="86767" y="37316"/>
                  </a:lnTo>
                  <a:lnTo>
                    <a:pt x="87244" y="37316"/>
                  </a:lnTo>
                  <a:cubicBezTo>
                    <a:pt x="84758" y="32715"/>
                    <a:pt x="83767" y="27457"/>
                    <a:pt x="84386" y="22266"/>
                  </a:cubicBezTo>
                  <a:cubicBezTo>
                    <a:pt x="84338" y="22076"/>
                    <a:pt x="84338" y="21885"/>
                    <a:pt x="84386" y="21695"/>
                  </a:cubicBezTo>
                  <a:cubicBezTo>
                    <a:pt x="85358" y="14675"/>
                    <a:pt x="89139" y="8341"/>
                    <a:pt x="94864" y="4169"/>
                  </a:cubicBezTo>
                  <a:lnTo>
                    <a:pt x="95530" y="4169"/>
                  </a:lnTo>
                  <a:cubicBezTo>
                    <a:pt x="101836" y="-127"/>
                    <a:pt x="109694" y="-1451"/>
                    <a:pt x="117057" y="549"/>
                  </a:cubicBezTo>
                  <a:cubicBezTo>
                    <a:pt x="118295" y="787"/>
                    <a:pt x="119486" y="1245"/>
                    <a:pt x="120581" y="1883"/>
                  </a:cubicBezTo>
                  <a:cubicBezTo>
                    <a:pt x="124896" y="3692"/>
                    <a:pt x="128620" y="6655"/>
                    <a:pt x="131344" y="10455"/>
                  </a:cubicBezTo>
                  <a:lnTo>
                    <a:pt x="132583" y="12360"/>
                  </a:lnTo>
                  <a:lnTo>
                    <a:pt x="132583" y="12360"/>
                  </a:lnTo>
                  <a:cubicBezTo>
                    <a:pt x="132840" y="12751"/>
                    <a:pt x="133068" y="13170"/>
                    <a:pt x="133249" y="13598"/>
                  </a:cubicBezTo>
                  <a:lnTo>
                    <a:pt x="133249" y="13598"/>
                  </a:lnTo>
                  <a:lnTo>
                    <a:pt x="475483" y="486229"/>
                  </a:lnTo>
                  <a:lnTo>
                    <a:pt x="475483" y="486229"/>
                  </a:lnTo>
                  <a:lnTo>
                    <a:pt x="476340" y="487372"/>
                  </a:lnTo>
                  <a:lnTo>
                    <a:pt x="476340" y="487372"/>
                  </a:lnTo>
                  <a:lnTo>
                    <a:pt x="604737" y="664632"/>
                  </a:lnTo>
                  <a:lnTo>
                    <a:pt x="604737" y="664632"/>
                  </a:lnTo>
                  <a:lnTo>
                    <a:pt x="746374" y="857990"/>
                  </a:lnTo>
                  <a:lnTo>
                    <a:pt x="746374" y="857990"/>
                  </a:lnTo>
                  <a:lnTo>
                    <a:pt x="798571" y="929999"/>
                  </a:lnTo>
                  <a:lnTo>
                    <a:pt x="798571" y="929999"/>
                  </a:lnTo>
                  <a:lnTo>
                    <a:pt x="799237" y="930761"/>
                  </a:lnTo>
                  <a:lnTo>
                    <a:pt x="883057" y="1046585"/>
                  </a:lnTo>
                  <a:lnTo>
                    <a:pt x="883057" y="1046585"/>
                  </a:lnTo>
                  <a:lnTo>
                    <a:pt x="890773" y="1057348"/>
                  </a:lnTo>
                  <a:lnTo>
                    <a:pt x="890773" y="1057348"/>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1" name="Google Shape;3271;p21"/>
            <p:cNvSpPr/>
            <p:nvPr/>
          </p:nvSpPr>
          <p:spPr>
            <a:xfrm>
              <a:off x="6605777" y="4199286"/>
              <a:ext cx="857" cy="1714"/>
            </a:xfrm>
            <a:custGeom>
              <a:avLst/>
              <a:gdLst/>
              <a:ahLst/>
              <a:cxnLst/>
              <a:rect l="l" t="t" r="r" b="b"/>
              <a:pathLst>
                <a:path w="857" h="1714" extrusionOk="0">
                  <a:moveTo>
                    <a:pt x="857" y="1715"/>
                  </a:moveTo>
                  <a:lnTo>
                    <a:pt x="286" y="953"/>
                  </a:lnTo>
                  <a:lnTo>
                    <a:pt x="0" y="0"/>
                  </a:lnTo>
                  <a:lnTo>
                    <a:pt x="572" y="762"/>
                  </a:lnTo>
                  <a:lnTo>
                    <a:pt x="857" y="1715"/>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2" name="Google Shape;3272;p21"/>
            <p:cNvSpPr/>
            <p:nvPr/>
          </p:nvSpPr>
          <p:spPr>
            <a:xfrm>
              <a:off x="5658981" y="2856994"/>
              <a:ext cx="841735" cy="1149315"/>
            </a:xfrm>
            <a:custGeom>
              <a:avLst/>
              <a:gdLst/>
              <a:ahLst/>
              <a:cxnLst/>
              <a:rect l="l" t="t" r="r" b="b"/>
              <a:pathLst>
                <a:path w="841735" h="1149315" extrusionOk="0">
                  <a:moveTo>
                    <a:pt x="841504" y="1112662"/>
                  </a:moveTo>
                  <a:cubicBezTo>
                    <a:pt x="836361" y="1117806"/>
                    <a:pt x="831217" y="1123044"/>
                    <a:pt x="826169" y="1128283"/>
                  </a:cubicBezTo>
                  <a:cubicBezTo>
                    <a:pt x="819597" y="1135046"/>
                    <a:pt x="813120" y="1141904"/>
                    <a:pt x="807119" y="1148952"/>
                  </a:cubicBezTo>
                  <a:lnTo>
                    <a:pt x="745683" y="1064275"/>
                  </a:lnTo>
                  <a:lnTo>
                    <a:pt x="744826" y="1063132"/>
                  </a:lnTo>
                  <a:lnTo>
                    <a:pt x="6924" y="44528"/>
                  </a:lnTo>
                  <a:lnTo>
                    <a:pt x="6924" y="44528"/>
                  </a:lnTo>
                  <a:cubicBezTo>
                    <a:pt x="5933" y="43567"/>
                    <a:pt x="5038" y="42519"/>
                    <a:pt x="4257" y="41385"/>
                  </a:cubicBezTo>
                  <a:cubicBezTo>
                    <a:pt x="3771" y="40718"/>
                    <a:pt x="3323" y="40014"/>
                    <a:pt x="2923" y="39290"/>
                  </a:cubicBezTo>
                  <a:lnTo>
                    <a:pt x="2923" y="38718"/>
                  </a:lnTo>
                  <a:cubicBezTo>
                    <a:pt x="1209" y="35804"/>
                    <a:pt x="142" y="32556"/>
                    <a:pt x="-220" y="29193"/>
                  </a:cubicBezTo>
                  <a:lnTo>
                    <a:pt x="-220" y="29193"/>
                  </a:lnTo>
                  <a:cubicBezTo>
                    <a:pt x="-220" y="28241"/>
                    <a:pt x="-220" y="27288"/>
                    <a:pt x="-220" y="26336"/>
                  </a:cubicBezTo>
                  <a:lnTo>
                    <a:pt x="-220" y="26336"/>
                  </a:lnTo>
                  <a:cubicBezTo>
                    <a:pt x="-353" y="21897"/>
                    <a:pt x="666" y="17497"/>
                    <a:pt x="2733" y="13572"/>
                  </a:cubicBezTo>
                  <a:lnTo>
                    <a:pt x="4161" y="11191"/>
                  </a:lnTo>
                  <a:lnTo>
                    <a:pt x="5209" y="9858"/>
                  </a:lnTo>
                  <a:cubicBezTo>
                    <a:pt x="6009" y="8676"/>
                    <a:pt x="6971" y="7619"/>
                    <a:pt x="8067" y="6714"/>
                  </a:cubicBezTo>
                  <a:cubicBezTo>
                    <a:pt x="8791" y="5943"/>
                    <a:pt x="9591" y="5238"/>
                    <a:pt x="10448" y="4619"/>
                  </a:cubicBezTo>
                  <a:lnTo>
                    <a:pt x="11972" y="3666"/>
                  </a:lnTo>
                  <a:cubicBezTo>
                    <a:pt x="19792" y="-1344"/>
                    <a:pt x="29717" y="-1706"/>
                    <a:pt x="37880" y="2714"/>
                  </a:cubicBezTo>
                  <a:lnTo>
                    <a:pt x="37880" y="2714"/>
                  </a:lnTo>
                  <a:lnTo>
                    <a:pt x="42928" y="9762"/>
                  </a:lnTo>
                  <a:lnTo>
                    <a:pt x="49691" y="19287"/>
                  </a:lnTo>
                  <a:lnTo>
                    <a:pt x="659291" y="861202"/>
                  </a:lnTo>
                  <a:lnTo>
                    <a:pt x="660053" y="862345"/>
                  </a:lnTo>
                  <a:lnTo>
                    <a:pt x="788831" y="10397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3" name="Google Shape;3273;p21"/>
            <p:cNvSpPr/>
            <p:nvPr/>
          </p:nvSpPr>
          <p:spPr>
            <a:xfrm>
              <a:off x="5742780" y="2795836"/>
              <a:ext cx="837851" cy="1136654"/>
            </a:xfrm>
            <a:custGeom>
              <a:avLst/>
              <a:gdLst/>
              <a:ahLst/>
              <a:cxnLst/>
              <a:rect l="l" t="t" r="r" b="b"/>
              <a:pathLst>
                <a:path w="837851" h="1136654" extrusionOk="0">
                  <a:moveTo>
                    <a:pt x="837620" y="1102001"/>
                  </a:moveTo>
                  <a:cubicBezTo>
                    <a:pt x="833524" y="1105240"/>
                    <a:pt x="829523" y="1108574"/>
                    <a:pt x="825523" y="1112003"/>
                  </a:cubicBezTo>
                  <a:lnTo>
                    <a:pt x="823618" y="1113527"/>
                  </a:lnTo>
                  <a:cubicBezTo>
                    <a:pt x="814759" y="1120861"/>
                    <a:pt x="805997" y="1128481"/>
                    <a:pt x="797424" y="1136291"/>
                  </a:cubicBezTo>
                  <a:lnTo>
                    <a:pt x="764848" y="1091333"/>
                  </a:lnTo>
                  <a:lnTo>
                    <a:pt x="764182" y="1090476"/>
                  </a:lnTo>
                  <a:lnTo>
                    <a:pt x="752561" y="1074379"/>
                  </a:lnTo>
                  <a:lnTo>
                    <a:pt x="611782" y="880069"/>
                  </a:lnTo>
                  <a:lnTo>
                    <a:pt x="483385" y="702618"/>
                  </a:lnTo>
                  <a:lnTo>
                    <a:pt x="482528" y="701570"/>
                  </a:lnTo>
                  <a:lnTo>
                    <a:pt x="7039" y="45012"/>
                  </a:lnTo>
                  <a:lnTo>
                    <a:pt x="7039" y="45012"/>
                  </a:lnTo>
                  <a:cubicBezTo>
                    <a:pt x="5954" y="44126"/>
                    <a:pt x="5020" y="43060"/>
                    <a:pt x="4277" y="41869"/>
                  </a:cubicBezTo>
                  <a:cubicBezTo>
                    <a:pt x="3753" y="41259"/>
                    <a:pt x="3306" y="40593"/>
                    <a:pt x="2944" y="39868"/>
                  </a:cubicBezTo>
                  <a:lnTo>
                    <a:pt x="2467" y="39011"/>
                  </a:lnTo>
                  <a:lnTo>
                    <a:pt x="2467" y="39011"/>
                  </a:lnTo>
                  <a:cubicBezTo>
                    <a:pt x="77" y="34278"/>
                    <a:pt x="-752" y="28915"/>
                    <a:pt x="86" y="23676"/>
                  </a:cubicBezTo>
                  <a:cubicBezTo>
                    <a:pt x="39" y="23486"/>
                    <a:pt x="39" y="23295"/>
                    <a:pt x="86" y="23105"/>
                  </a:cubicBezTo>
                  <a:cubicBezTo>
                    <a:pt x="1324" y="15913"/>
                    <a:pt x="5325" y="9484"/>
                    <a:pt x="11230" y="5198"/>
                  </a:cubicBezTo>
                  <a:lnTo>
                    <a:pt x="11230" y="5198"/>
                  </a:lnTo>
                  <a:cubicBezTo>
                    <a:pt x="16536" y="1292"/>
                    <a:pt x="23032" y="-660"/>
                    <a:pt x="29614" y="-327"/>
                  </a:cubicBezTo>
                  <a:lnTo>
                    <a:pt x="31519" y="-327"/>
                  </a:lnTo>
                  <a:cubicBezTo>
                    <a:pt x="34443" y="-13"/>
                    <a:pt x="37281" y="825"/>
                    <a:pt x="39901" y="2150"/>
                  </a:cubicBezTo>
                  <a:lnTo>
                    <a:pt x="49426" y="14913"/>
                  </a:lnTo>
                  <a:lnTo>
                    <a:pt x="391659" y="487543"/>
                  </a:lnTo>
                  <a:lnTo>
                    <a:pt x="391659" y="487543"/>
                  </a:lnTo>
                  <a:lnTo>
                    <a:pt x="392516" y="488687"/>
                  </a:lnTo>
                  <a:lnTo>
                    <a:pt x="392516" y="488687"/>
                  </a:lnTo>
                  <a:lnTo>
                    <a:pt x="520913" y="665947"/>
                  </a:lnTo>
                  <a:lnTo>
                    <a:pt x="520913" y="665947"/>
                  </a:lnTo>
                  <a:lnTo>
                    <a:pt x="661883" y="859495"/>
                  </a:lnTo>
                  <a:lnTo>
                    <a:pt x="661883" y="859495"/>
                  </a:lnTo>
                  <a:lnTo>
                    <a:pt x="714080" y="931504"/>
                  </a:lnTo>
                  <a:lnTo>
                    <a:pt x="714080" y="931504"/>
                  </a:lnTo>
                  <a:lnTo>
                    <a:pt x="714747" y="932266"/>
                  </a:lnTo>
                  <a:lnTo>
                    <a:pt x="798567" y="1048090"/>
                  </a:lnTo>
                  <a:lnTo>
                    <a:pt x="798567" y="1048090"/>
                  </a:lnTo>
                  <a:lnTo>
                    <a:pt x="806282" y="1058853"/>
                  </a:lnTo>
                  <a:lnTo>
                    <a:pt x="806282" y="105885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74" name="Google Shape;3274;p21"/>
          <p:cNvGrpSpPr/>
          <p:nvPr/>
        </p:nvGrpSpPr>
        <p:grpSpPr>
          <a:xfrm rot="-2839923">
            <a:off x="9158605" y="3357312"/>
            <a:ext cx="1274543" cy="2896879"/>
            <a:chOff x="5662611" y="2447924"/>
            <a:chExt cx="862870" cy="1961198"/>
          </a:xfrm>
        </p:grpSpPr>
        <p:sp>
          <p:nvSpPr>
            <p:cNvPr id="3275" name="Google Shape;3275;p21"/>
            <p:cNvSpPr/>
            <p:nvPr/>
          </p:nvSpPr>
          <p:spPr>
            <a:xfrm>
              <a:off x="5670898" y="2519475"/>
              <a:ext cx="158877" cy="184100"/>
            </a:xfrm>
            <a:custGeom>
              <a:avLst/>
              <a:gdLst/>
              <a:ahLst/>
              <a:cxnLst/>
              <a:rect l="l" t="t" r="r" b="b"/>
              <a:pathLst>
                <a:path w="158877" h="184100" extrusionOk="0">
                  <a:moveTo>
                    <a:pt x="158632" y="123221"/>
                  </a:moveTo>
                  <a:lnTo>
                    <a:pt x="14995" y="183799"/>
                  </a:lnTo>
                  <a:lnTo>
                    <a:pt x="8328" y="113696"/>
                  </a:lnTo>
                  <a:lnTo>
                    <a:pt x="517" y="32066"/>
                  </a:lnTo>
                  <a:lnTo>
                    <a:pt x="-245" y="24161"/>
                  </a:lnTo>
                  <a:cubicBezTo>
                    <a:pt x="232" y="20398"/>
                    <a:pt x="2660" y="17179"/>
                    <a:pt x="6137" y="15683"/>
                  </a:cubicBezTo>
                  <a:cubicBezTo>
                    <a:pt x="12586" y="13893"/>
                    <a:pt x="19320" y="17388"/>
                    <a:pt x="21568" y="23684"/>
                  </a:cubicBezTo>
                  <a:cubicBezTo>
                    <a:pt x="18939" y="18531"/>
                    <a:pt x="19901" y="12283"/>
                    <a:pt x="23949" y="8158"/>
                  </a:cubicBezTo>
                  <a:cubicBezTo>
                    <a:pt x="28711" y="4730"/>
                    <a:pt x="37379" y="7492"/>
                    <a:pt x="41284" y="15969"/>
                  </a:cubicBezTo>
                  <a:cubicBezTo>
                    <a:pt x="39084" y="11292"/>
                    <a:pt x="39665" y="5787"/>
                    <a:pt x="42808" y="1681"/>
                  </a:cubicBezTo>
                  <a:cubicBezTo>
                    <a:pt x="47218" y="-1462"/>
                    <a:pt x="53276" y="-804"/>
                    <a:pt x="56905" y="3206"/>
                  </a:cubicBezTo>
                  <a:lnTo>
                    <a:pt x="62144" y="9397"/>
                  </a:lnTo>
                  <a:lnTo>
                    <a:pt x="63573" y="11111"/>
                  </a:lnTo>
                  <a:lnTo>
                    <a:pt x="88814" y="40829"/>
                  </a:lnTo>
                  <a:lnTo>
                    <a:pt x="92815" y="45592"/>
                  </a:lnTo>
                  <a:lnTo>
                    <a:pt x="105387" y="60451"/>
                  </a:lnTo>
                  <a:lnTo>
                    <a:pt x="109769" y="65499"/>
                  </a:lnTo>
                  <a:cubicBezTo>
                    <a:pt x="110521" y="66309"/>
                    <a:pt x="111217" y="67175"/>
                    <a:pt x="111865" y="68071"/>
                  </a:cubicBezTo>
                  <a:lnTo>
                    <a:pt x="157870" y="12226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6" name="Google Shape;3276;p21"/>
            <p:cNvSpPr/>
            <p:nvPr/>
          </p:nvSpPr>
          <p:spPr>
            <a:xfrm>
              <a:off x="5670422" y="2526410"/>
              <a:ext cx="69437" cy="179451"/>
            </a:xfrm>
            <a:custGeom>
              <a:avLst/>
              <a:gdLst/>
              <a:ahLst/>
              <a:cxnLst/>
              <a:rect l="l" t="t" r="r" b="b"/>
              <a:pathLst>
                <a:path w="69437" h="179451" extrusionOk="0">
                  <a:moveTo>
                    <a:pt x="0" y="3334"/>
                  </a:moveTo>
                  <a:lnTo>
                    <a:pt x="15526" y="0"/>
                  </a:lnTo>
                  <a:lnTo>
                    <a:pt x="69437" y="167831"/>
                  </a:lnTo>
                  <a:lnTo>
                    <a:pt x="16669" y="179451"/>
                  </a:lnTo>
                  <a:lnTo>
                    <a:pt x="0" y="3334"/>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7" name="Google Shape;3277;p21"/>
            <p:cNvSpPr/>
            <p:nvPr/>
          </p:nvSpPr>
          <p:spPr>
            <a:xfrm>
              <a:off x="5706903" y="2511932"/>
              <a:ext cx="125158" cy="164592"/>
            </a:xfrm>
            <a:custGeom>
              <a:avLst/>
              <a:gdLst/>
              <a:ahLst/>
              <a:cxnLst/>
              <a:rect l="l" t="t" r="r" b="b"/>
              <a:pathLst>
                <a:path w="125158" h="164592" extrusionOk="0">
                  <a:moveTo>
                    <a:pt x="12573" y="0"/>
                  </a:moveTo>
                  <a:lnTo>
                    <a:pt x="0" y="8668"/>
                  </a:lnTo>
                  <a:lnTo>
                    <a:pt x="82010" y="164592"/>
                  </a:lnTo>
                  <a:lnTo>
                    <a:pt x="125159" y="135731"/>
                  </a:lnTo>
                  <a:lnTo>
                    <a:pt x="12573"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8" name="Google Shape;3278;p21"/>
            <p:cNvSpPr/>
            <p:nvPr/>
          </p:nvSpPr>
          <p:spPr>
            <a:xfrm>
              <a:off x="5662611" y="2447924"/>
              <a:ext cx="66675" cy="99536"/>
            </a:xfrm>
            <a:custGeom>
              <a:avLst/>
              <a:gdLst/>
              <a:ahLst/>
              <a:cxnLst/>
              <a:rect l="l" t="t" r="r" b="b"/>
              <a:pathLst>
                <a:path w="66675" h="99536" extrusionOk="0">
                  <a:moveTo>
                    <a:pt x="66430" y="78376"/>
                  </a:moveTo>
                  <a:cubicBezTo>
                    <a:pt x="62763" y="74356"/>
                    <a:pt x="56677" y="73699"/>
                    <a:pt x="52238" y="76852"/>
                  </a:cubicBezTo>
                  <a:cubicBezTo>
                    <a:pt x="49133" y="80976"/>
                    <a:pt x="48581" y="86481"/>
                    <a:pt x="50809" y="91139"/>
                  </a:cubicBezTo>
                  <a:cubicBezTo>
                    <a:pt x="48723" y="84405"/>
                    <a:pt x="41580" y="80633"/>
                    <a:pt x="34846" y="82719"/>
                  </a:cubicBezTo>
                  <a:cubicBezTo>
                    <a:pt x="34379" y="82871"/>
                    <a:pt x="33922" y="83033"/>
                    <a:pt x="33474" y="83233"/>
                  </a:cubicBezTo>
                  <a:cubicBezTo>
                    <a:pt x="29397" y="87377"/>
                    <a:pt x="28407" y="93654"/>
                    <a:pt x="30997" y="98854"/>
                  </a:cubicBezTo>
                  <a:cubicBezTo>
                    <a:pt x="28778" y="92520"/>
                    <a:pt x="22034" y="88977"/>
                    <a:pt x="15567" y="90758"/>
                  </a:cubicBezTo>
                  <a:cubicBezTo>
                    <a:pt x="12148" y="92310"/>
                    <a:pt x="9766" y="95511"/>
                    <a:pt x="9280" y="99235"/>
                  </a:cubicBezTo>
                  <a:lnTo>
                    <a:pt x="-245" y="-30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9" name="Google Shape;3279;p21"/>
            <p:cNvSpPr/>
            <p:nvPr/>
          </p:nvSpPr>
          <p:spPr>
            <a:xfrm>
              <a:off x="5684392" y="2629896"/>
              <a:ext cx="841089" cy="1779035"/>
            </a:xfrm>
            <a:custGeom>
              <a:avLst/>
              <a:gdLst/>
              <a:ahLst/>
              <a:cxnLst/>
              <a:rect l="l" t="t" r="r" b="b"/>
              <a:pathLst>
                <a:path w="841089" h="1779035" extrusionOk="0">
                  <a:moveTo>
                    <a:pt x="840845" y="1661768"/>
                  </a:moveTo>
                  <a:lnTo>
                    <a:pt x="838940" y="1663292"/>
                  </a:lnTo>
                  <a:cubicBezTo>
                    <a:pt x="830081" y="1670722"/>
                    <a:pt x="821318" y="1678246"/>
                    <a:pt x="812746" y="1686057"/>
                  </a:cubicBezTo>
                  <a:cubicBezTo>
                    <a:pt x="808174" y="1690057"/>
                    <a:pt x="803221" y="1694153"/>
                    <a:pt x="799220" y="1698344"/>
                  </a:cubicBezTo>
                  <a:lnTo>
                    <a:pt x="798459" y="1699106"/>
                  </a:lnTo>
                  <a:lnTo>
                    <a:pt x="798459" y="1699106"/>
                  </a:lnTo>
                  <a:cubicBezTo>
                    <a:pt x="789886" y="1707040"/>
                    <a:pt x="781504" y="1715137"/>
                    <a:pt x="773312" y="1723395"/>
                  </a:cubicBezTo>
                  <a:cubicBezTo>
                    <a:pt x="768169" y="1728538"/>
                    <a:pt x="763026" y="1733777"/>
                    <a:pt x="757977" y="1739016"/>
                  </a:cubicBezTo>
                  <a:cubicBezTo>
                    <a:pt x="751405" y="1745779"/>
                    <a:pt x="744928" y="1752732"/>
                    <a:pt x="738927" y="1759685"/>
                  </a:cubicBezTo>
                  <a:lnTo>
                    <a:pt x="738927" y="1759685"/>
                  </a:lnTo>
                  <a:cubicBezTo>
                    <a:pt x="733117" y="1765972"/>
                    <a:pt x="727402" y="1772448"/>
                    <a:pt x="721782" y="1778735"/>
                  </a:cubicBezTo>
                  <a:lnTo>
                    <a:pt x="721782" y="1778735"/>
                  </a:lnTo>
                  <a:lnTo>
                    <a:pt x="677777" y="1673960"/>
                  </a:lnTo>
                  <a:lnTo>
                    <a:pt x="677205" y="1672722"/>
                  </a:lnTo>
                  <a:lnTo>
                    <a:pt x="591480" y="1472506"/>
                  </a:lnTo>
                  <a:lnTo>
                    <a:pt x="498135" y="1251240"/>
                  </a:lnTo>
                  <a:lnTo>
                    <a:pt x="407267" y="1036356"/>
                  </a:lnTo>
                  <a:lnTo>
                    <a:pt x="407267" y="1036356"/>
                  </a:lnTo>
                  <a:lnTo>
                    <a:pt x="3788" y="79665"/>
                  </a:lnTo>
                  <a:lnTo>
                    <a:pt x="3788" y="79665"/>
                  </a:lnTo>
                  <a:cubicBezTo>
                    <a:pt x="3026" y="78513"/>
                    <a:pt x="2359" y="77303"/>
                    <a:pt x="1787" y="76046"/>
                  </a:cubicBezTo>
                  <a:cubicBezTo>
                    <a:pt x="-89" y="71664"/>
                    <a:pt x="-680" y="66845"/>
                    <a:pt x="73" y="62139"/>
                  </a:cubicBezTo>
                  <a:lnTo>
                    <a:pt x="73" y="62139"/>
                  </a:lnTo>
                  <a:cubicBezTo>
                    <a:pt x="178" y="61273"/>
                    <a:pt x="340" y="60415"/>
                    <a:pt x="549" y="59568"/>
                  </a:cubicBezTo>
                  <a:lnTo>
                    <a:pt x="549" y="59568"/>
                  </a:lnTo>
                  <a:cubicBezTo>
                    <a:pt x="2073" y="53148"/>
                    <a:pt x="6035" y="47585"/>
                    <a:pt x="11598" y="44042"/>
                  </a:cubicBezTo>
                  <a:cubicBezTo>
                    <a:pt x="12389" y="43480"/>
                    <a:pt x="13217" y="42966"/>
                    <a:pt x="14075" y="42518"/>
                  </a:cubicBezTo>
                  <a:lnTo>
                    <a:pt x="15884" y="41661"/>
                  </a:lnTo>
                  <a:lnTo>
                    <a:pt x="18361" y="40804"/>
                  </a:lnTo>
                  <a:cubicBezTo>
                    <a:pt x="29734" y="37412"/>
                    <a:pt x="41964" y="42156"/>
                    <a:pt x="48079" y="52329"/>
                  </a:cubicBezTo>
                  <a:lnTo>
                    <a:pt x="48746" y="52329"/>
                  </a:lnTo>
                  <a:cubicBezTo>
                    <a:pt x="47879" y="49233"/>
                    <a:pt x="47622" y="45994"/>
                    <a:pt x="47984" y="42804"/>
                  </a:cubicBezTo>
                  <a:lnTo>
                    <a:pt x="47984" y="42804"/>
                  </a:lnTo>
                  <a:cubicBezTo>
                    <a:pt x="49832" y="28564"/>
                    <a:pt x="62881" y="18515"/>
                    <a:pt x="77121" y="20372"/>
                  </a:cubicBezTo>
                  <a:cubicBezTo>
                    <a:pt x="84702" y="21353"/>
                    <a:pt x="91465" y="25620"/>
                    <a:pt x="95609" y="32040"/>
                  </a:cubicBezTo>
                  <a:lnTo>
                    <a:pt x="95609" y="32040"/>
                  </a:lnTo>
                  <a:lnTo>
                    <a:pt x="96085" y="32040"/>
                  </a:lnTo>
                  <a:cubicBezTo>
                    <a:pt x="94780" y="26973"/>
                    <a:pt x="95009" y="21639"/>
                    <a:pt x="96752" y="16705"/>
                  </a:cubicBezTo>
                  <a:lnTo>
                    <a:pt x="97609" y="14895"/>
                  </a:lnTo>
                  <a:cubicBezTo>
                    <a:pt x="100247" y="8885"/>
                    <a:pt x="105086" y="4113"/>
                    <a:pt x="111134" y="1560"/>
                  </a:cubicBezTo>
                  <a:lnTo>
                    <a:pt x="111134" y="1560"/>
                  </a:lnTo>
                  <a:cubicBezTo>
                    <a:pt x="118326" y="-1297"/>
                    <a:pt x="126403" y="-849"/>
                    <a:pt x="133233" y="2799"/>
                  </a:cubicBezTo>
                  <a:lnTo>
                    <a:pt x="133233" y="2799"/>
                  </a:lnTo>
                  <a:cubicBezTo>
                    <a:pt x="134309" y="3380"/>
                    <a:pt x="135328" y="4046"/>
                    <a:pt x="136280" y="4799"/>
                  </a:cubicBezTo>
                  <a:cubicBezTo>
                    <a:pt x="140052" y="7552"/>
                    <a:pt x="143014" y="11266"/>
                    <a:pt x="144853" y="15562"/>
                  </a:cubicBezTo>
                  <a:lnTo>
                    <a:pt x="144853" y="15562"/>
                  </a:lnTo>
                  <a:cubicBezTo>
                    <a:pt x="144853" y="16229"/>
                    <a:pt x="145425" y="16991"/>
                    <a:pt x="145615" y="17658"/>
                  </a:cubicBezTo>
                  <a:cubicBezTo>
                    <a:pt x="145805" y="18324"/>
                    <a:pt x="145615" y="17658"/>
                    <a:pt x="145615" y="17658"/>
                  </a:cubicBezTo>
                  <a:lnTo>
                    <a:pt x="145615" y="19087"/>
                  </a:lnTo>
                  <a:lnTo>
                    <a:pt x="145615" y="19087"/>
                  </a:lnTo>
                  <a:lnTo>
                    <a:pt x="625199" y="1150656"/>
                  </a:lnTo>
                  <a:lnTo>
                    <a:pt x="626532" y="1153705"/>
                  </a:lnTo>
                  <a:lnTo>
                    <a:pt x="626532" y="1153705"/>
                  </a:lnTo>
                  <a:lnTo>
                    <a:pt x="813984" y="1598331"/>
                  </a:lnTo>
                  <a:lnTo>
                    <a:pt x="813984" y="1598331"/>
                  </a:lnTo>
                  <a:lnTo>
                    <a:pt x="831225" y="163948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0" name="Google Shape;3280;p21"/>
            <p:cNvSpPr/>
            <p:nvPr/>
          </p:nvSpPr>
          <p:spPr>
            <a:xfrm>
              <a:off x="5684857" y="2669913"/>
              <a:ext cx="757471" cy="1739209"/>
            </a:xfrm>
            <a:custGeom>
              <a:avLst/>
              <a:gdLst/>
              <a:ahLst/>
              <a:cxnLst/>
              <a:rect l="l" t="t" r="r" b="b"/>
              <a:pathLst>
                <a:path w="757471" h="1739209" extrusionOk="0">
                  <a:moveTo>
                    <a:pt x="757227" y="1699189"/>
                  </a:moveTo>
                  <a:cubicBezTo>
                    <a:pt x="750655" y="1705952"/>
                    <a:pt x="744178" y="1712905"/>
                    <a:pt x="738177" y="1719858"/>
                  </a:cubicBezTo>
                  <a:lnTo>
                    <a:pt x="738177" y="1719858"/>
                  </a:lnTo>
                  <a:cubicBezTo>
                    <a:pt x="732367" y="1726145"/>
                    <a:pt x="726652" y="1732622"/>
                    <a:pt x="721032" y="1738908"/>
                  </a:cubicBezTo>
                  <a:lnTo>
                    <a:pt x="676741" y="1636515"/>
                  </a:lnTo>
                  <a:lnTo>
                    <a:pt x="676169" y="1635181"/>
                  </a:lnTo>
                  <a:lnTo>
                    <a:pt x="591111" y="1433537"/>
                  </a:lnTo>
                  <a:lnTo>
                    <a:pt x="497861" y="1212366"/>
                  </a:lnTo>
                  <a:lnTo>
                    <a:pt x="407278" y="997578"/>
                  </a:lnTo>
                  <a:lnTo>
                    <a:pt x="407278" y="997578"/>
                  </a:lnTo>
                  <a:lnTo>
                    <a:pt x="3609" y="39553"/>
                  </a:lnTo>
                  <a:lnTo>
                    <a:pt x="3609" y="39553"/>
                  </a:lnTo>
                  <a:cubicBezTo>
                    <a:pt x="2828" y="38382"/>
                    <a:pt x="2161" y="37134"/>
                    <a:pt x="1609" y="35838"/>
                  </a:cubicBezTo>
                  <a:cubicBezTo>
                    <a:pt x="1285" y="35095"/>
                    <a:pt x="999" y="34334"/>
                    <a:pt x="751" y="33553"/>
                  </a:cubicBezTo>
                  <a:cubicBezTo>
                    <a:pt x="761" y="33333"/>
                    <a:pt x="761" y="33105"/>
                    <a:pt x="751" y="32886"/>
                  </a:cubicBezTo>
                  <a:lnTo>
                    <a:pt x="751" y="32886"/>
                  </a:lnTo>
                  <a:cubicBezTo>
                    <a:pt x="-154" y="29800"/>
                    <a:pt x="-449" y="26561"/>
                    <a:pt x="-106" y="23361"/>
                  </a:cubicBezTo>
                  <a:lnTo>
                    <a:pt x="-106" y="23361"/>
                  </a:lnTo>
                  <a:cubicBezTo>
                    <a:pt x="-201" y="22380"/>
                    <a:pt x="-201" y="21389"/>
                    <a:pt x="-106" y="20408"/>
                  </a:cubicBezTo>
                  <a:cubicBezTo>
                    <a:pt x="1218" y="13731"/>
                    <a:pt x="5161" y="7863"/>
                    <a:pt x="10848" y="4120"/>
                  </a:cubicBezTo>
                  <a:cubicBezTo>
                    <a:pt x="11638" y="3558"/>
                    <a:pt x="12467" y="3044"/>
                    <a:pt x="13324" y="2596"/>
                  </a:cubicBezTo>
                  <a:lnTo>
                    <a:pt x="15134" y="1739"/>
                  </a:lnTo>
                  <a:lnTo>
                    <a:pt x="17611" y="882"/>
                  </a:lnTo>
                  <a:cubicBezTo>
                    <a:pt x="26212" y="-1814"/>
                    <a:pt x="35603" y="167"/>
                    <a:pt x="42376" y="6120"/>
                  </a:cubicBezTo>
                  <a:lnTo>
                    <a:pt x="42376" y="6597"/>
                  </a:lnTo>
                  <a:lnTo>
                    <a:pt x="45709" y="14503"/>
                  </a:lnTo>
                  <a:lnTo>
                    <a:pt x="50186" y="25170"/>
                  </a:lnTo>
                  <a:lnTo>
                    <a:pt x="535199" y="1175219"/>
                  </a:lnTo>
                  <a:lnTo>
                    <a:pt x="535199" y="1175219"/>
                  </a:lnTo>
                  <a:lnTo>
                    <a:pt x="625782" y="1390008"/>
                  </a:lnTo>
                  <a:lnTo>
                    <a:pt x="719032" y="16111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1" name="Google Shape;3281;p21"/>
            <p:cNvSpPr/>
            <p:nvPr/>
          </p:nvSpPr>
          <p:spPr>
            <a:xfrm>
              <a:off x="5780615" y="2628871"/>
              <a:ext cx="744866" cy="1699669"/>
            </a:xfrm>
            <a:custGeom>
              <a:avLst/>
              <a:gdLst/>
              <a:ahLst/>
              <a:cxnLst/>
              <a:rect l="l" t="t" r="r" b="b"/>
              <a:pathLst>
                <a:path w="744866" h="1699669" extrusionOk="0">
                  <a:moveTo>
                    <a:pt x="735097" y="1640314"/>
                  </a:moveTo>
                  <a:lnTo>
                    <a:pt x="744622" y="1662793"/>
                  </a:lnTo>
                  <a:lnTo>
                    <a:pt x="742717" y="1664317"/>
                  </a:lnTo>
                  <a:cubicBezTo>
                    <a:pt x="733858" y="1671746"/>
                    <a:pt x="725096" y="1679271"/>
                    <a:pt x="716523" y="1687081"/>
                  </a:cubicBezTo>
                  <a:cubicBezTo>
                    <a:pt x="711951" y="1691082"/>
                    <a:pt x="706998" y="1695178"/>
                    <a:pt x="702998" y="1699369"/>
                  </a:cubicBezTo>
                  <a:lnTo>
                    <a:pt x="698997" y="1689844"/>
                  </a:lnTo>
                  <a:lnTo>
                    <a:pt x="697759" y="1686796"/>
                  </a:lnTo>
                  <a:lnTo>
                    <a:pt x="671660" y="1624883"/>
                  </a:lnTo>
                  <a:lnTo>
                    <a:pt x="580982" y="1410380"/>
                  </a:lnTo>
                  <a:lnTo>
                    <a:pt x="580982" y="1410380"/>
                  </a:lnTo>
                  <a:lnTo>
                    <a:pt x="3291" y="40304"/>
                  </a:lnTo>
                  <a:lnTo>
                    <a:pt x="3291" y="40304"/>
                  </a:lnTo>
                  <a:cubicBezTo>
                    <a:pt x="2510" y="39161"/>
                    <a:pt x="1843" y="37951"/>
                    <a:pt x="1291" y="36685"/>
                  </a:cubicBezTo>
                  <a:lnTo>
                    <a:pt x="433" y="34303"/>
                  </a:lnTo>
                  <a:cubicBezTo>
                    <a:pt x="433" y="34303"/>
                    <a:pt x="433" y="33732"/>
                    <a:pt x="433" y="33541"/>
                  </a:cubicBezTo>
                  <a:cubicBezTo>
                    <a:pt x="433" y="33351"/>
                    <a:pt x="433" y="33541"/>
                    <a:pt x="433" y="32970"/>
                  </a:cubicBezTo>
                  <a:cubicBezTo>
                    <a:pt x="-767" y="27798"/>
                    <a:pt x="-367" y="22388"/>
                    <a:pt x="1577" y="17444"/>
                  </a:cubicBezTo>
                  <a:lnTo>
                    <a:pt x="2434" y="15634"/>
                  </a:lnTo>
                  <a:cubicBezTo>
                    <a:pt x="5348" y="9643"/>
                    <a:pt x="10273" y="4862"/>
                    <a:pt x="16340" y="2109"/>
                  </a:cubicBezTo>
                  <a:lnTo>
                    <a:pt x="17102" y="2109"/>
                  </a:lnTo>
                  <a:cubicBezTo>
                    <a:pt x="23103" y="-558"/>
                    <a:pt x="29847" y="-1025"/>
                    <a:pt x="36152" y="775"/>
                  </a:cubicBezTo>
                  <a:lnTo>
                    <a:pt x="38153" y="1442"/>
                  </a:lnTo>
                  <a:cubicBezTo>
                    <a:pt x="40915" y="2471"/>
                    <a:pt x="43496" y="3947"/>
                    <a:pt x="45772" y="5824"/>
                  </a:cubicBezTo>
                  <a:lnTo>
                    <a:pt x="50249" y="16396"/>
                  </a:lnTo>
                  <a:lnTo>
                    <a:pt x="50249" y="16396"/>
                  </a:lnTo>
                  <a:lnTo>
                    <a:pt x="51202" y="18778"/>
                  </a:lnTo>
                  <a:lnTo>
                    <a:pt x="51773" y="20111"/>
                  </a:lnTo>
                  <a:lnTo>
                    <a:pt x="528976" y="1151681"/>
                  </a:lnTo>
                  <a:lnTo>
                    <a:pt x="530309" y="1154729"/>
                  </a:lnTo>
                  <a:lnTo>
                    <a:pt x="530309" y="1154729"/>
                  </a:lnTo>
                  <a:lnTo>
                    <a:pt x="717761" y="1599356"/>
                  </a:lnTo>
                  <a:lnTo>
                    <a:pt x="717761" y="1599356"/>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82" name="Google Shape;3282;p21"/>
          <p:cNvGrpSpPr/>
          <p:nvPr/>
        </p:nvGrpSpPr>
        <p:grpSpPr>
          <a:xfrm rot="-1349315">
            <a:off x="9803233" y="2847677"/>
            <a:ext cx="590246" cy="2167843"/>
            <a:chOff x="5900737" y="2691768"/>
            <a:chExt cx="399590" cy="1467608"/>
          </a:xfrm>
        </p:grpSpPr>
        <p:sp>
          <p:nvSpPr>
            <p:cNvPr id="3283" name="Google Shape;3283;p21"/>
            <p:cNvSpPr/>
            <p:nvPr/>
          </p:nvSpPr>
          <p:spPr>
            <a:xfrm rot="735886">
              <a:off x="6201518" y="2700805"/>
              <a:ext cx="92518" cy="69174"/>
            </a:xfrm>
            <a:custGeom>
              <a:avLst/>
              <a:gdLst/>
              <a:ahLst/>
              <a:cxnLst/>
              <a:rect l="l" t="t" r="r" b="b"/>
              <a:pathLst>
                <a:path w="92487" h="69151" extrusionOk="0">
                  <a:moveTo>
                    <a:pt x="45121" y="-319"/>
                  </a:moveTo>
                  <a:lnTo>
                    <a:pt x="46549" y="-319"/>
                  </a:lnTo>
                  <a:cubicBezTo>
                    <a:pt x="71696" y="-319"/>
                    <a:pt x="92079" y="20065"/>
                    <a:pt x="92079" y="45211"/>
                  </a:cubicBezTo>
                  <a:lnTo>
                    <a:pt x="92079" y="68833"/>
                  </a:lnTo>
                  <a:lnTo>
                    <a:pt x="92079" y="68833"/>
                  </a:lnTo>
                  <a:lnTo>
                    <a:pt x="-409" y="68833"/>
                  </a:lnTo>
                  <a:lnTo>
                    <a:pt x="-409" y="68833"/>
                  </a:lnTo>
                  <a:lnTo>
                    <a:pt x="-409" y="45211"/>
                  </a:lnTo>
                  <a:cubicBezTo>
                    <a:pt x="-409" y="20065"/>
                    <a:pt x="19975" y="-319"/>
                    <a:pt x="45121" y="-319"/>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4" name="Google Shape;3284;p21"/>
            <p:cNvSpPr/>
            <p:nvPr/>
          </p:nvSpPr>
          <p:spPr>
            <a:xfrm>
              <a:off x="6255257" y="2701575"/>
              <a:ext cx="40663" cy="77628"/>
            </a:xfrm>
            <a:custGeom>
              <a:avLst/>
              <a:gdLst/>
              <a:ahLst/>
              <a:cxnLst/>
              <a:rect l="l" t="t" r="r" b="b"/>
              <a:pathLst>
                <a:path w="40663" h="77628" extrusionOk="0">
                  <a:moveTo>
                    <a:pt x="39310" y="42353"/>
                  </a:moveTo>
                  <a:lnTo>
                    <a:pt x="31690" y="77310"/>
                  </a:lnTo>
                  <a:lnTo>
                    <a:pt x="11021" y="72833"/>
                  </a:lnTo>
                  <a:lnTo>
                    <a:pt x="18641" y="37781"/>
                  </a:lnTo>
                  <a:cubicBezTo>
                    <a:pt x="22547" y="19874"/>
                    <a:pt x="13974" y="2729"/>
                    <a:pt x="-409" y="-319"/>
                  </a:cubicBezTo>
                  <a:lnTo>
                    <a:pt x="20260" y="4158"/>
                  </a:lnTo>
                  <a:cubicBezTo>
                    <a:pt x="34643" y="7206"/>
                    <a:pt x="43216" y="24351"/>
                    <a:pt x="39310" y="42353"/>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5" name="Google Shape;3285;p21"/>
            <p:cNvSpPr/>
            <p:nvPr/>
          </p:nvSpPr>
          <p:spPr>
            <a:xfrm rot="735886">
              <a:off x="6209281" y="2707090"/>
              <a:ext cx="31061" cy="52891"/>
            </a:xfrm>
            <a:custGeom>
              <a:avLst/>
              <a:gdLst/>
              <a:ahLst/>
              <a:cxnLst/>
              <a:rect l="l" t="t" r="r" b="b"/>
              <a:pathLst>
                <a:path w="31051" h="52873" extrusionOk="0">
                  <a:moveTo>
                    <a:pt x="15403" y="-309"/>
                  </a:moveTo>
                  <a:lnTo>
                    <a:pt x="15403" y="-309"/>
                  </a:lnTo>
                  <a:cubicBezTo>
                    <a:pt x="23823" y="-309"/>
                    <a:pt x="30643" y="6511"/>
                    <a:pt x="30643" y="14931"/>
                  </a:cubicBezTo>
                  <a:lnTo>
                    <a:pt x="30643" y="52554"/>
                  </a:lnTo>
                  <a:lnTo>
                    <a:pt x="30643" y="52554"/>
                  </a:lnTo>
                  <a:lnTo>
                    <a:pt x="-409" y="52554"/>
                  </a:lnTo>
                  <a:lnTo>
                    <a:pt x="-409" y="52554"/>
                  </a:lnTo>
                  <a:lnTo>
                    <a:pt x="-409" y="14931"/>
                  </a:lnTo>
                  <a:cubicBezTo>
                    <a:pt x="-418" y="6511"/>
                    <a:pt x="6402" y="-309"/>
                    <a:pt x="14822" y="-319"/>
                  </a:cubicBezTo>
                  <a:cubicBezTo>
                    <a:pt x="15012" y="-319"/>
                    <a:pt x="15212" y="-319"/>
                    <a:pt x="15403" y="-309"/>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6" name="Google Shape;3286;p21"/>
            <p:cNvSpPr/>
            <p:nvPr/>
          </p:nvSpPr>
          <p:spPr>
            <a:xfrm rot="735886">
              <a:off x="6186654" y="2763498"/>
              <a:ext cx="95472" cy="69841"/>
            </a:xfrm>
            <a:custGeom>
              <a:avLst/>
              <a:gdLst/>
              <a:ahLst/>
              <a:cxnLst/>
              <a:rect l="l" t="t" r="r" b="b"/>
              <a:pathLst>
                <a:path w="95440" h="69818" extrusionOk="0">
                  <a:moveTo>
                    <a:pt x="-409" y="-319"/>
                  </a:moveTo>
                  <a:lnTo>
                    <a:pt x="95032" y="-319"/>
                  </a:lnTo>
                  <a:lnTo>
                    <a:pt x="95032" y="69499"/>
                  </a:lnTo>
                  <a:lnTo>
                    <a:pt x="-409" y="69499"/>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7" name="Google Shape;3287;p21"/>
            <p:cNvSpPr/>
            <p:nvPr/>
          </p:nvSpPr>
          <p:spPr>
            <a:xfrm rot="735886">
              <a:off x="6187492" y="2756688"/>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8" name="Google Shape;3288;p21"/>
            <p:cNvSpPr/>
            <p:nvPr/>
          </p:nvSpPr>
          <p:spPr>
            <a:xfrm rot="735886">
              <a:off x="6250492" y="2770411"/>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9" name="Google Shape;3289;p21"/>
            <p:cNvSpPr/>
            <p:nvPr/>
          </p:nvSpPr>
          <p:spPr>
            <a:xfrm>
              <a:off x="6189820" y="2779394"/>
              <a:ext cx="74294" cy="16097"/>
            </a:xfrm>
            <a:custGeom>
              <a:avLst/>
              <a:gdLst/>
              <a:ahLst/>
              <a:cxnLst/>
              <a:rect l="l" t="t" r="r" b="b"/>
              <a:pathLst>
                <a:path w="74294"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0" name="Google Shape;3290;p21"/>
            <p:cNvSpPr/>
            <p:nvPr/>
          </p:nvSpPr>
          <p:spPr>
            <a:xfrm>
              <a:off x="6184486" y="2804064"/>
              <a:ext cx="74295" cy="16097"/>
            </a:xfrm>
            <a:custGeom>
              <a:avLst/>
              <a:gdLst/>
              <a:ahLst/>
              <a:cxnLst/>
              <a:rect l="l" t="t" r="r" b="b"/>
              <a:pathLst>
                <a:path w="74295"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1" name="Google Shape;3291;p21"/>
            <p:cNvSpPr/>
            <p:nvPr/>
          </p:nvSpPr>
          <p:spPr>
            <a:xfrm>
              <a:off x="5900737" y="2818637"/>
              <a:ext cx="374141" cy="1340739"/>
            </a:xfrm>
            <a:custGeom>
              <a:avLst/>
              <a:gdLst/>
              <a:ahLst/>
              <a:cxnLst/>
              <a:rect l="l" t="t" r="r" b="b"/>
              <a:pathLst>
                <a:path w="374141" h="1340739" extrusionOk="0">
                  <a:moveTo>
                    <a:pt x="373733" y="18731"/>
                  </a:moveTo>
                  <a:lnTo>
                    <a:pt x="372686" y="23589"/>
                  </a:lnTo>
                  <a:lnTo>
                    <a:pt x="95127" y="1340420"/>
                  </a:lnTo>
                  <a:lnTo>
                    <a:pt x="94651" y="1340420"/>
                  </a:lnTo>
                  <a:cubicBezTo>
                    <a:pt x="85126" y="1339182"/>
                    <a:pt x="74648" y="1338229"/>
                    <a:pt x="64647" y="1337277"/>
                  </a:cubicBezTo>
                  <a:cubicBezTo>
                    <a:pt x="54646" y="1336325"/>
                    <a:pt x="42835" y="1335467"/>
                    <a:pt x="31881" y="1334801"/>
                  </a:cubicBezTo>
                  <a:cubicBezTo>
                    <a:pt x="20927" y="1334134"/>
                    <a:pt x="10355" y="1333753"/>
                    <a:pt x="-409" y="1333467"/>
                  </a:cubicBezTo>
                  <a:lnTo>
                    <a:pt x="279722" y="3491"/>
                  </a:lnTo>
                  <a:lnTo>
                    <a:pt x="280483" y="-319"/>
                  </a:lnTo>
                  <a:lnTo>
                    <a:pt x="310582" y="5777"/>
                  </a:lnTo>
                  <a:lnTo>
                    <a:pt x="311821" y="5777"/>
                  </a:lnTo>
                  <a:lnTo>
                    <a:pt x="343349" y="12254"/>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2" name="Google Shape;3292;p21"/>
            <p:cNvSpPr/>
            <p:nvPr/>
          </p:nvSpPr>
          <p:spPr>
            <a:xfrm>
              <a:off x="5965792" y="2832353"/>
              <a:ext cx="308324" cy="1327023"/>
            </a:xfrm>
            <a:custGeom>
              <a:avLst/>
              <a:gdLst/>
              <a:ahLst/>
              <a:cxnLst/>
              <a:rect l="l" t="t" r="r" b="b"/>
              <a:pathLst>
                <a:path w="308324" h="1327023" extrusionOk="0">
                  <a:moveTo>
                    <a:pt x="307916" y="5587"/>
                  </a:moveTo>
                  <a:lnTo>
                    <a:pt x="306963" y="9778"/>
                  </a:lnTo>
                  <a:lnTo>
                    <a:pt x="29595" y="1326704"/>
                  </a:lnTo>
                  <a:cubicBezTo>
                    <a:pt x="20070" y="1325466"/>
                    <a:pt x="9593" y="1324513"/>
                    <a:pt x="-409" y="1323561"/>
                  </a:cubicBezTo>
                  <a:lnTo>
                    <a:pt x="277626" y="3491"/>
                  </a:lnTo>
                  <a:lnTo>
                    <a:pt x="277626" y="3491"/>
                  </a:lnTo>
                  <a:lnTo>
                    <a:pt x="278388" y="-319"/>
                  </a:ln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3" name="Google Shape;3293;p21"/>
            <p:cNvSpPr/>
            <p:nvPr/>
          </p:nvSpPr>
          <p:spPr>
            <a:xfrm>
              <a:off x="5900737" y="2818637"/>
              <a:ext cx="312229" cy="1335119"/>
            </a:xfrm>
            <a:custGeom>
              <a:avLst/>
              <a:gdLst/>
              <a:ahLst/>
              <a:cxnLst/>
              <a:rect l="l" t="t" r="r" b="b"/>
              <a:pathLst>
                <a:path w="312229" h="1335119" extrusionOk="0">
                  <a:moveTo>
                    <a:pt x="311821" y="6063"/>
                  </a:moveTo>
                  <a:lnTo>
                    <a:pt x="310868" y="10159"/>
                  </a:lnTo>
                  <a:lnTo>
                    <a:pt x="31881" y="1334801"/>
                  </a:lnTo>
                  <a:cubicBezTo>
                    <a:pt x="21118" y="1334229"/>
                    <a:pt x="10355" y="1333753"/>
                    <a:pt x="-409" y="1333467"/>
                  </a:cubicBezTo>
                  <a:lnTo>
                    <a:pt x="279722" y="3491"/>
                  </a:lnTo>
                  <a:lnTo>
                    <a:pt x="280483" y="-319"/>
                  </a:lnTo>
                  <a:lnTo>
                    <a:pt x="310582" y="5777"/>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94" name="Google Shape;3294;p21"/>
          <p:cNvGrpSpPr/>
          <p:nvPr/>
        </p:nvGrpSpPr>
        <p:grpSpPr>
          <a:xfrm rot="-3257449">
            <a:off x="9225575" y="2508511"/>
            <a:ext cx="510865" cy="2846180"/>
            <a:chOff x="1159675" y="1837925"/>
            <a:chExt cx="324000" cy="1805100"/>
          </a:xfrm>
        </p:grpSpPr>
        <p:grpSp>
          <p:nvGrpSpPr>
            <p:cNvPr id="3295" name="Google Shape;3295;p21"/>
            <p:cNvGrpSpPr/>
            <p:nvPr/>
          </p:nvGrpSpPr>
          <p:grpSpPr>
            <a:xfrm>
              <a:off x="1159675" y="1837925"/>
              <a:ext cx="324000" cy="1805100"/>
              <a:chOff x="2605100" y="1971675"/>
              <a:chExt cx="324000" cy="1805100"/>
            </a:xfrm>
          </p:grpSpPr>
          <p:sp>
            <p:nvSpPr>
              <p:cNvPr id="3296" name="Google Shape;3296;p21"/>
              <p:cNvSpPr/>
              <p:nvPr/>
            </p:nvSpPr>
            <p:spPr>
              <a:xfrm>
                <a:off x="2605100" y="1971675"/>
                <a:ext cx="324000" cy="1805100"/>
              </a:xfrm>
              <a:prstGeom prst="rect">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297" name="Google Shape;3297;p21"/>
              <p:cNvSpPr/>
              <p:nvPr/>
            </p:nvSpPr>
            <p:spPr>
              <a:xfrm>
                <a:off x="2857400" y="1971675"/>
                <a:ext cx="71700" cy="1805100"/>
              </a:xfrm>
              <a:prstGeom prst="rect">
                <a:avLst/>
              </a:prstGeom>
              <a:solidFill>
                <a:srgbClr val="000000">
                  <a:alpha val="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3298" name="Google Shape;3298;p21"/>
            <p:cNvSpPr/>
            <p:nvPr/>
          </p:nvSpPr>
          <p:spPr>
            <a:xfrm rot="-28588" flipH="1">
              <a:off x="1171132" y="329168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9" name="Google Shape;3299;p21"/>
            <p:cNvSpPr/>
            <p:nvPr/>
          </p:nvSpPr>
          <p:spPr>
            <a:xfrm rot="-28588" flipH="1">
              <a:off x="1170331" y="321546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0" name="Google Shape;3300;p21"/>
            <p:cNvSpPr/>
            <p:nvPr/>
          </p:nvSpPr>
          <p:spPr>
            <a:xfrm rot="-28588" flipH="1">
              <a:off x="1170821" y="327733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1" name="Google Shape;3301;p21"/>
            <p:cNvSpPr/>
            <p:nvPr/>
          </p:nvSpPr>
          <p:spPr>
            <a:xfrm rot="-28588" flipH="1">
              <a:off x="1170791" y="3262848"/>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2" name="Google Shape;3302;p21"/>
            <p:cNvSpPr/>
            <p:nvPr/>
          </p:nvSpPr>
          <p:spPr>
            <a:xfrm rot="-28588" flipH="1">
              <a:off x="1170588" y="32482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3" name="Google Shape;3303;p21"/>
            <p:cNvSpPr/>
            <p:nvPr/>
          </p:nvSpPr>
          <p:spPr>
            <a:xfrm rot="-28588" flipH="1">
              <a:off x="1170486" y="32300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4" name="Google Shape;3304;p21"/>
            <p:cNvSpPr/>
            <p:nvPr/>
          </p:nvSpPr>
          <p:spPr>
            <a:xfrm rot="-28588" flipH="1">
              <a:off x="1169775" y="31535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5" name="Google Shape;3305;p21"/>
            <p:cNvSpPr/>
            <p:nvPr/>
          </p:nvSpPr>
          <p:spPr>
            <a:xfrm rot="-28588" flipH="1">
              <a:off x="1169964" y="316822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6" name="Google Shape;3306;p21"/>
            <p:cNvSpPr/>
            <p:nvPr/>
          </p:nvSpPr>
          <p:spPr>
            <a:xfrm rot="-28588" flipH="1">
              <a:off x="1170180" y="318632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7" name="Google Shape;3307;p21"/>
            <p:cNvSpPr/>
            <p:nvPr/>
          </p:nvSpPr>
          <p:spPr>
            <a:xfrm rot="-28588" flipH="1">
              <a:off x="1170269" y="3201029"/>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8" name="Google Shape;3308;p21"/>
            <p:cNvSpPr/>
            <p:nvPr/>
          </p:nvSpPr>
          <p:spPr>
            <a:xfrm rot="-28588" flipH="1">
              <a:off x="1169882" y="3131619"/>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9" name="Google Shape;3309;p21"/>
            <p:cNvSpPr/>
            <p:nvPr/>
          </p:nvSpPr>
          <p:spPr>
            <a:xfrm rot="-28588" flipH="1">
              <a:off x="1169081" y="3055290"/>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0" name="Google Shape;3310;p21"/>
            <p:cNvSpPr/>
            <p:nvPr/>
          </p:nvSpPr>
          <p:spPr>
            <a:xfrm rot="-28588" flipH="1">
              <a:off x="1169458" y="31172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1" name="Google Shape;3311;p21"/>
            <p:cNvSpPr/>
            <p:nvPr/>
          </p:nvSpPr>
          <p:spPr>
            <a:xfrm rot="-28588" flipH="1">
              <a:off x="1169427" y="31027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2" name="Google Shape;3312;p21"/>
            <p:cNvSpPr/>
            <p:nvPr/>
          </p:nvSpPr>
          <p:spPr>
            <a:xfrm rot="-28588" flipH="1">
              <a:off x="1169338" y="308808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3" name="Google Shape;3313;p21"/>
            <p:cNvSpPr/>
            <p:nvPr/>
          </p:nvSpPr>
          <p:spPr>
            <a:xfrm rot="-28588" flipH="1">
              <a:off x="1169151" y="307355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4" name="Google Shape;3314;p21"/>
            <p:cNvSpPr/>
            <p:nvPr/>
          </p:nvSpPr>
          <p:spPr>
            <a:xfrm rot="-28588" flipH="1">
              <a:off x="1168526" y="2993521"/>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5" name="Google Shape;3315;p21"/>
            <p:cNvSpPr/>
            <p:nvPr/>
          </p:nvSpPr>
          <p:spPr>
            <a:xfrm rot="-28588" flipH="1">
              <a:off x="1168713" y="30080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6" name="Google Shape;3316;p21"/>
            <p:cNvSpPr/>
            <p:nvPr/>
          </p:nvSpPr>
          <p:spPr>
            <a:xfrm rot="-28588" flipH="1">
              <a:off x="1168817" y="302626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7" name="Google Shape;3317;p21"/>
            <p:cNvSpPr/>
            <p:nvPr/>
          </p:nvSpPr>
          <p:spPr>
            <a:xfrm rot="-28588" flipH="1">
              <a:off x="1169019" y="304085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8" name="Google Shape;3318;p21"/>
            <p:cNvSpPr/>
            <p:nvPr/>
          </p:nvSpPr>
          <p:spPr>
            <a:xfrm rot="-28588" flipH="1">
              <a:off x="1168632" y="2971439"/>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9" name="Google Shape;3319;p21"/>
            <p:cNvSpPr/>
            <p:nvPr/>
          </p:nvSpPr>
          <p:spPr>
            <a:xfrm rot="-28588" flipH="1">
              <a:off x="1167845" y="2898738"/>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0" name="Google Shape;3320;p21"/>
            <p:cNvSpPr/>
            <p:nvPr/>
          </p:nvSpPr>
          <p:spPr>
            <a:xfrm rot="-28588" flipH="1">
              <a:off x="1168280" y="296082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1" name="Google Shape;3321;p21"/>
            <p:cNvSpPr/>
            <p:nvPr/>
          </p:nvSpPr>
          <p:spPr>
            <a:xfrm rot="-28588" flipH="1">
              <a:off x="1168177" y="29426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2" name="Google Shape;3322;p21"/>
            <p:cNvSpPr/>
            <p:nvPr/>
          </p:nvSpPr>
          <p:spPr>
            <a:xfrm rot="-28588" flipH="1">
              <a:off x="1168089" y="292801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3" name="Google Shape;3323;p21"/>
            <p:cNvSpPr/>
            <p:nvPr/>
          </p:nvSpPr>
          <p:spPr>
            <a:xfrm rot="-28588" flipH="1">
              <a:off x="1167902" y="2913375"/>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4" name="Google Shape;3324;p21"/>
            <p:cNvSpPr/>
            <p:nvPr/>
          </p:nvSpPr>
          <p:spPr>
            <a:xfrm rot="-28588" flipH="1">
              <a:off x="1167277" y="28333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5" name="Google Shape;3325;p21"/>
            <p:cNvSpPr/>
            <p:nvPr/>
          </p:nvSpPr>
          <p:spPr>
            <a:xfrm rot="-28588" flipH="1">
              <a:off x="1167379" y="285155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6" name="Google Shape;3326;p21"/>
            <p:cNvSpPr/>
            <p:nvPr/>
          </p:nvSpPr>
          <p:spPr>
            <a:xfrm rot="-28588" flipH="1">
              <a:off x="1167566" y="28660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7" name="Google Shape;3327;p21"/>
            <p:cNvSpPr/>
            <p:nvPr/>
          </p:nvSpPr>
          <p:spPr>
            <a:xfrm rot="-28588" flipH="1">
              <a:off x="1167654" y="28806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8" name="Google Shape;3328;p21"/>
            <p:cNvSpPr/>
            <p:nvPr/>
          </p:nvSpPr>
          <p:spPr>
            <a:xfrm rot="-28588" flipH="1">
              <a:off x="1167397" y="281488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9" name="Google Shape;3329;p21"/>
            <p:cNvSpPr/>
            <p:nvPr/>
          </p:nvSpPr>
          <p:spPr>
            <a:xfrm rot="-28588" flipH="1">
              <a:off x="1166596" y="273867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0" name="Google Shape;3330;p21"/>
            <p:cNvSpPr/>
            <p:nvPr/>
          </p:nvSpPr>
          <p:spPr>
            <a:xfrm rot="-28588" flipH="1">
              <a:off x="1167030" y="28006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1" name="Google Shape;3331;p21"/>
            <p:cNvSpPr/>
            <p:nvPr/>
          </p:nvSpPr>
          <p:spPr>
            <a:xfrm rot="-28588" flipH="1">
              <a:off x="1166941" y="27860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2" name="Google Shape;3332;p21"/>
            <p:cNvSpPr/>
            <p:nvPr/>
          </p:nvSpPr>
          <p:spPr>
            <a:xfrm rot="-28588" flipH="1">
              <a:off x="1166839" y="276784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3" name="Google Shape;3333;p21"/>
            <p:cNvSpPr/>
            <p:nvPr/>
          </p:nvSpPr>
          <p:spPr>
            <a:xfrm rot="-28588" flipH="1">
              <a:off x="1166538" y="275331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4" name="Google Shape;3334;p21"/>
            <p:cNvSpPr/>
            <p:nvPr/>
          </p:nvSpPr>
          <p:spPr>
            <a:xfrm rot="-28588" flipH="1">
              <a:off x="1166099" y="26768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5" name="Google Shape;3335;p21"/>
            <p:cNvSpPr/>
            <p:nvPr/>
          </p:nvSpPr>
          <p:spPr>
            <a:xfrm rot="-28588" flipH="1">
              <a:off x="1166129" y="26913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6" name="Google Shape;3336;p21"/>
            <p:cNvSpPr/>
            <p:nvPr/>
          </p:nvSpPr>
          <p:spPr>
            <a:xfrm rot="-28588" flipH="1">
              <a:off x="1166317" y="270602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7" name="Google Shape;3337;p21"/>
            <p:cNvSpPr/>
            <p:nvPr/>
          </p:nvSpPr>
          <p:spPr>
            <a:xfrm rot="-28588" flipH="1">
              <a:off x="1166405" y="2720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8" name="Google Shape;3338;p21"/>
            <p:cNvSpPr/>
            <p:nvPr/>
          </p:nvSpPr>
          <p:spPr>
            <a:xfrm rot="-28588" flipH="1">
              <a:off x="1166120" y="265849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9" name="Google Shape;3339;p21"/>
            <p:cNvSpPr/>
            <p:nvPr/>
          </p:nvSpPr>
          <p:spPr>
            <a:xfrm rot="-28588" flipH="1">
              <a:off x="1165359" y="258200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0" name="Google Shape;3340;p21"/>
            <p:cNvSpPr/>
            <p:nvPr/>
          </p:nvSpPr>
          <p:spPr>
            <a:xfrm rot="-28588" flipH="1">
              <a:off x="1165794" y="264408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1" name="Google Shape;3341;p21"/>
            <p:cNvSpPr/>
            <p:nvPr/>
          </p:nvSpPr>
          <p:spPr>
            <a:xfrm rot="-28588" flipH="1">
              <a:off x="1165607" y="26295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2" name="Google Shape;3342;p21"/>
            <p:cNvSpPr/>
            <p:nvPr/>
          </p:nvSpPr>
          <p:spPr>
            <a:xfrm rot="-28588" flipH="1">
              <a:off x="1165389" y="26113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3" name="Google Shape;3343;p21"/>
            <p:cNvSpPr/>
            <p:nvPr/>
          </p:nvSpPr>
          <p:spPr>
            <a:xfrm rot="-28588" flipH="1">
              <a:off x="1165360" y="2596860"/>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4" name="Google Shape;3344;p21"/>
            <p:cNvSpPr/>
            <p:nvPr/>
          </p:nvSpPr>
          <p:spPr>
            <a:xfrm rot="-28588" flipH="1">
              <a:off x="1164748" y="252033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5" name="Google Shape;3345;p21"/>
            <p:cNvSpPr/>
            <p:nvPr/>
          </p:nvSpPr>
          <p:spPr>
            <a:xfrm rot="-28588" flipH="1">
              <a:off x="1164951" y="253492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6" name="Google Shape;3346;p21"/>
            <p:cNvSpPr/>
            <p:nvPr/>
          </p:nvSpPr>
          <p:spPr>
            <a:xfrm rot="-28588" flipH="1">
              <a:off x="1164981" y="25494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7" name="Google Shape;3347;p21"/>
            <p:cNvSpPr/>
            <p:nvPr/>
          </p:nvSpPr>
          <p:spPr>
            <a:xfrm rot="-28588" flipH="1">
              <a:off x="1165084" y="256762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8" name="Google Shape;3348;p21"/>
            <p:cNvSpPr/>
            <p:nvPr/>
          </p:nvSpPr>
          <p:spPr>
            <a:xfrm rot="-28588" flipH="1">
              <a:off x="1164755" y="2498314"/>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9" name="Google Shape;3349;p21"/>
            <p:cNvSpPr/>
            <p:nvPr/>
          </p:nvSpPr>
          <p:spPr>
            <a:xfrm rot="-28588" flipH="1">
              <a:off x="1163997" y="242194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0" name="Google Shape;3350;p21"/>
            <p:cNvSpPr/>
            <p:nvPr/>
          </p:nvSpPr>
          <p:spPr>
            <a:xfrm rot="-28588" flipH="1">
              <a:off x="1164460" y="24875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1" name="Google Shape;3351;p21"/>
            <p:cNvSpPr/>
            <p:nvPr/>
          </p:nvSpPr>
          <p:spPr>
            <a:xfrm rot="-28588" flipH="1">
              <a:off x="1164357" y="246938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2" name="Google Shape;3352;p21"/>
            <p:cNvSpPr/>
            <p:nvPr/>
          </p:nvSpPr>
          <p:spPr>
            <a:xfrm rot="-28588" flipH="1">
              <a:off x="1164212" y="24548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3" name="Google Shape;3353;p21"/>
            <p:cNvSpPr/>
            <p:nvPr/>
          </p:nvSpPr>
          <p:spPr>
            <a:xfrm rot="-28588" flipH="1">
              <a:off x="1164123" y="24403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4" name="Google Shape;3354;p21"/>
            <p:cNvSpPr/>
            <p:nvPr/>
          </p:nvSpPr>
          <p:spPr>
            <a:xfrm rot="-28588" flipH="1">
              <a:off x="1163499" y="23601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5" name="Google Shape;3355;p21"/>
            <p:cNvSpPr/>
            <p:nvPr/>
          </p:nvSpPr>
          <p:spPr>
            <a:xfrm rot="-28588" flipH="1">
              <a:off x="1163716" y="23783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6" name="Google Shape;3356;p21"/>
            <p:cNvSpPr/>
            <p:nvPr/>
          </p:nvSpPr>
          <p:spPr>
            <a:xfrm rot="-28588" flipH="1">
              <a:off x="1163804" y="23929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7" name="Google Shape;3357;p21"/>
            <p:cNvSpPr/>
            <p:nvPr/>
          </p:nvSpPr>
          <p:spPr>
            <a:xfrm rot="-28588" flipH="1">
              <a:off x="1163835" y="24075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8" name="Google Shape;3358;p21"/>
            <p:cNvSpPr/>
            <p:nvPr/>
          </p:nvSpPr>
          <p:spPr>
            <a:xfrm rot="-28588" flipH="1">
              <a:off x="1163520" y="234176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9" name="Google Shape;3359;p21"/>
            <p:cNvSpPr/>
            <p:nvPr/>
          </p:nvSpPr>
          <p:spPr>
            <a:xfrm rot="-28588" flipH="1">
              <a:off x="1162718" y="226554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0" name="Google Shape;3360;p21"/>
            <p:cNvSpPr/>
            <p:nvPr/>
          </p:nvSpPr>
          <p:spPr>
            <a:xfrm rot="-28588" flipH="1">
              <a:off x="1163210" y="232741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1" name="Google Shape;3361;p21"/>
            <p:cNvSpPr/>
            <p:nvPr/>
          </p:nvSpPr>
          <p:spPr>
            <a:xfrm rot="-28588" flipH="1">
              <a:off x="1163179" y="23129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2" name="Google Shape;3362;p21"/>
            <p:cNvSpPr/>
            <p:nvPr/>
          </p:nvSpPr>
          <p:spPr>
            <a:xfrm rot="-28588" flipH="1">
              <a:off x="1162977" y="22983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3" name="Google Shape;3363;p21"/>
            <p:cNvSpPr/>
            <p:nvPr/>
          </p:nvSpPr>
          <p:spPr>
            <a:xfrm rot="-28588" flipH="1">
              <a:off x="1162875" y="22801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4" name="Google Shape;3364;p21"/>
            <p:cNvSpPr/>
            <p:nvPr/>
          </p:nvSpPr>
          <p:spPr>
            <a:xfrm rot="-28588" flipH="1">
              <a:off x="1162164" y="220366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5" name="Google Shape;3365;p21"/>
            <p:cNvSpPr/>
            <p:nvPr/>
          </p:nvSpPr>
          <p:spPr>
            <a:xfrm rot="-28588" flipH="1">
              <a:off x="1162351" y="22181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6" name="Google Shape;3366;p21"/>
            <p:cNvSpPr/>
            <p:nvPr/>
          </p:nvSpPr>
          <p:spPr>
            <a:xfrm rot="-28588" flipH="1">
              <a:off x="1162440" y="22328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7" name="Google Shape;3367;p21"/>
            <p:cNvSpPr/>
            <p:nvPr/>
          </p:nvSpPr>
          <p:spPr>
            <a:xfrm rot="-28588" flipH="1">
              <a:off x="1162656" y="2251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8" name="Google Shape;3368;p21"/>
            <p:cNvSpPr/>
            <p:nvPr/>
          </p:nvSpPr>
          <p:spPr>
            <a:xfrm rot="-28588" flipH="1">
              <a:off x="1162284" y="2185210"/>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9" name="Google Shape;3369;p21"/>
            <p:cNvSpPr/>
            <p:nvPr/>
          </p:nvSpPr>
          <p:spPr>
            <a:xfrm rot="-28588" flipH="1">
              <a:off x="1161483" y="210899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0" name="Google Shape;3370;p21"/>
            <p:cNvSpPr/>
            <p:nvPr/>
          </p:nvSpPr>
          <p:spPr>
            <a:xfrm rot="-28588" flipH="1">
              <a:off x="1162032" y="217096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1" name="Google Shape;3371;p21"/>
            <p:cNvSpPr/>
            <p:nvPr/>
          </p:nvSpPr>
          <p:spPr>
            <a:xfrm rot="-28588" flipH="1">
              <a:off x="1161829" y="215637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2" name="Google Shape;3372;p21"/>
            <p:cNvSpPr/>
            <p:nvPr/>
          </p:nvSpPr>
          <p:spPr>
            <a:xfrm rot="-28588" flipH="1">
              <a:off x="1161700" y="214194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3" name="Google Shape;3373;p21"/>
            <p:cNvSpPr/>
            <p:nvPr/>
          </p:nvSpPr>
          <p:spPr>
            <a:xfrm rot="-28588" flipH="1">
              <a:off x="1161539" y="212363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4" name="Google Shape;3374;p21"/>
            <p:cNvSpPr/>
            <p:nvPr/>
          </p:nvSpPr>
          <p:spPr>
            <a:xfrm rot="-28588" flipH="1">
              <a:off x="1160986" y="20472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5" name="Google Shape;3375;p21"/>
            <p:cNvSpPr/>
            <p:nvPr/>
          </p:nvSpPr>
          <p:spPr>
            <a:xfrm rot="-28588" flipH="1">
              <a:off x="1161074" y="206180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6" name="Google Shape;3376;p21"/>
            <p:cNvSpPr/>
            <p:nvPr/>
          </p:nvSpPr>
          <p:spPr>
            <a:xfrm rot="-28588" flipH="1">
              <a:off x="1161291" y="20800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7" name="Google Shape;3377;p21"/>
            <p:cNvSpPr/>
            <p:nvPr/>
          </p:nvSpPr>
          <p:spPr>
            <a:xfrm rot="-28588" flipH="1">
              <a:off x="1161421" y="20944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8" name="Google Shape;3378;p21"/>
            <p:cNvSpPr/>
            <p:nvPr/>
          </p:nvSpPr>
          <p:spPr>
            <a:xfrm rot="-28588" flipH="1">
              <a:off x="1164732" y="202874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9" name="Google Shape;3379;p21"/>
            <p:cNvSpPr/>
            <p:nvPr/>
          </p:nvSpPr>
          <p:spPr>
            <a:xfrm rot="-28588" flipH="1">
              <a:off x="1159757" y="1868636"/>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0" name="Google Shape;3380;p21"/>
            <p:cNvSpPr/>
            <p:nvPr/>
          </p:nvSpPr>
          <p:spPr>
            <a:xfrm rot="-28588" flipH="1">
              <a:off x="1163932" y="19524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1" name="Google Shape;3381;p21"/>
            <p:cNvSpPr/>
            <p:nvPr/>
          </p:nvSpPr>
          <p:spPr>
            <a:xfrm rot="-28588" flipH="1">
              <a:off x="1164365" y="20144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2" name="Google Shape;3382;p21"/>
            <p:cNvSpPr/>
            <p:nvPr/>
          </p:nvSpPr>
          <p:spPr>
            <a:xfrm rot="-28588" flipH="1">
              <a:off x="1164277" y="19999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3" name="Google Shape;3383;p21"/>
            <p:cNvSpPr/>
            <p:nvPr/>
          </p:nvSpPr>
          <p:spPr>
            <a:xfrm rot="-28588" flipH="1">
              <a:off x="1164175" y="19816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4" name="Google Shape;3384;p21"/>
            <p:cNvSpPr/>
            <p:nvPr/>
          </p:nvSpPr>
          <p:spPr>
            <a:xfrm rot="-28588" flipH="1">
              <a:off x="1163972" y="1967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5" name="Google Shape;3385;p21"/>
            <p:cNvSpPr/>
            <p:nvPr/>
          </p:nvSpPr>
          <p:spPr>
            <a:xfrm rot="-28588" flipH="1">
              <a:off x="1163434" y="189074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6" name="Google Shape;3386;p21"/>
            <p:cNvSpPr/>
            <p:nvPr/>
          </p:nvSpPr>
          <p:spPr>
            <a:xfrm rot="-28588" flipH="1">
              <a:off x="1163464" y="190523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7" name="Google Shape;3387;p21"/>
            <p:cNvSpPr/>
            <p:nvPr/>
          </p:nvSpPr>
          <p:spPr>
            <a:xfrm rot="-28588" flipH="1">
              <a:off x="1163652" y="19197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8" name="Google Shape;3388;p21"/>
            <p:cNvSpPr/>
            <p:nvPr/>
          </p:nvSpPr>
          <p:spPr>
            <a:xfrm rot="-28588" flipH="1">
              <a:off x="1163739" y="19343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9" name="Google Shape;3389;p21"/>
            <p:cNvSpPr/>
            <p:nvPr/>
          </p:nvSpPr>
          <p:spPr>
            <a:xfrm rot="-28588" flipH="1">
              <a:off x="1171157" y="360770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0" name="Google Shape;3390;p21"/>
            <p:cNvSpPr/>
            <p:nvPr/>
          </p:nvSpPr>
          <p:spPr>
            <a:xfrm rot="-28588" flipH="1">
              <a:off x="1170356" y="353149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1" name="Google Shape;3391;p21"/>
            <p:cNvSpPr/>
            <p:nvPr/>
          </p:nvSpPr>
          <p:spPr>
            <a:xfrm rot="-28588" flipH="1">
              <a:off x="1170846" y="35933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2" name="Google Shape;3392;p21"/>
            <p:cNvSpPr/>
            <p:nvPr/>
          </p:nvSpPr>
          <p:spPr>
            <a:xfrm rot="-28588" flipH="1">
              <a:off x="1170816" y="3578873"/>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3" name="Google Shape;3393;p21"/>
            <p:cNvSpPr/>
            <p:nvPr/>
          </p:nvSpPr>
          <p:spPr>
            <a:xfrm rot="-28588" flipH="1">
              <a:off x="1170613" y="35642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4" name="Google Shape;3394;p21"/>
            <p:cNvSpPr/>
            <p:nvPr/>
          </p:nvSpPr>
          <p:spPr>
            <a:xfrm rot="-28588" flipH="1">
              <a:off x="1170511" y="354607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5" name="Google Shape;3395;p21"/>
            <p:cNvSpPr/>
            <p:nvPr/>
          </p:nvSpPr>
          <p:spPr>
            <a:xfrm rot="-28588" flipH="1">
              <a:off x="1169800" y="3469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6" name="Google Shape;3396;p21"/>
            <p:cNvSpPr/>
            <p:nvPr/>
          </p:nvSpPr>
          <p:spPr>
            <a:xfrm rot="-28588" flipH="1">
              <a:off x="1169989" y="34842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7" name="Google Shape;3397;p21"/>
            <p:cNvSpPr/>
            <p:nvPr/>
          </p:nvSpPr>
          <p:spPr>
            <a:xfrm rot="-28588" flipH="1">
              <a:off x="1170205" y="350235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8" name="Google Shape;3398;p21"/>
            <p:cNvSpPr/>
            <p:nvPr/>
          </p:nvSpPr>
          <p:spPr>
            <a:xfrm rot="-28588" flipH="1">
              <a:off x="1170294" y="3517054"/>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9" name="Google Shape;3399;p21"/>
            <p:cNvSpPr/>
            <p:nvPr/>
          </p:nvSpPr>
          <p:spPr>
            <a:xfrm rot="-28588" flipH="1">
              <a:off x="1169907" y="3447644"/>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0" name="Google Shape;3400;p21"/>
            <p:cNvSpPr/>
            <p:nvPr/>
          </p:nvSpPr>
          <p:spPr>
            <a:xfrm rot="-28588" flipH="1">
              <a:off x="1169106" y="33713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1" name="Google Shape;3401;p21"/>
            <p:cNvSpPr/>
            <p:nvPr/>
          </p:nvSpPr>
          <p:spPr>
            <a:xfrm rot="-28588" flipH="1">
              <a:off x="1169483" y="343329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2" name="Google Shape;3402;p21"/>
            <p:cNvSpPr/>
            <p:nvPr/>
          </p:nvSpPr>
          <p:spPr>
            <a:xfrm rot="-28588" flipH="1">
              <a:off x="1169452" y="34188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3" name="Google Shape;3403;p21"/>
            <p:cNvSpPr/>
            <p:nvPr/>
          </p:nvSpPr>
          <p:spPr>
            <a:xfrm rot="-28588" flipH="1">
              <a:off x="1169363" y="34041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4" name="Google Shape;3404;p21"/>
            <p:cNvSpPr/>
            <p:nvPr/>
          </p:nvSpPr>
          <p:spPr>
            <a:xfrm rot="-28588" flipH="1">
              <a:off x="1169176" y="33895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5" name="Google Shape;3405;p21"/>
            <p:cNvSpPr/>
            <p:nvPr/>
          </p:nvSpPr>
          <p:spPr>
            <a:xfrm rot="-28588" flipH="1">
              <a:off x="1168551" y="330954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6" name="Google Shape;3406;p21"/>
            <p:cNvSpPr/>
            <p:nvPr/>
          </p:nvSpPr>
          <p:spPr>
            <a:xfrm rot="-28588" flipH="1">
              <a:off x="1168738" y="332407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7" name="Google Shape;3407;p21"/>
            <p:cNvSpPr/>
            <p:nvPr/>
          </p:nvSpPr>
          <p:spPr>
            <a:xfrm rot="-28588" flipH="1">
              <a:off x="1168842" y="33422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8" name="Google Shape;3408;p21"/>
            <p:cNvSpPr/>
            <p:nvPr/>
          </p:nvSpPr>
          <p:spPr>
            <a:xfrm rot="-28588" flipH="1">
              <a:off x="1169044" y="335687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409" name="Google Shape;3409;p21"/>
          <p:cNvSpPr/>
          <p:nvPr/>
        </p:nvSpPr>
        <p:spPr>
          <a:xfrm>
            <a:off x="2950925" y="-380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3410" name="Google Shape;3410;p21"/>
          <p:cNvGrpSpPr/>
          <p:nvPr/>
        </p:nvGrpSpPr>
        <p:grpSpPr>
          <a:xfrm>
            <a:off x="7332906" y="5338665"/>
            <a:ext cx="4925970" cy="1710276"/>
            <a:chOff x="7332906" y="5338665"/>
            <a:chExt cx="4925970" cy="1710276"/>
          </a:xfrm>
        </p:grpSpPr>
        <p:grpSp>
          <p:nvGrpSpPr>
            <p:cNvPr id="3411" name="Google Shape;3411;p21"/>
            <p:cNvGrpSpPr/>
            <p:nvPr/>
          </p:nvGrpSpPr>
          <p:grpSpPr>
            <a:xfrm>
              <a:off x="9381196" y="5338665"/>
              <a:ext cx="2707325" cy="1707379"/>
              <a:chOff x="6723350" y="566875"/>
              <a:chExt cx="1552188" cy="1732500"/>
            </a:xfrm>
          </p:grpSpPr>
          <p:cxnSp>
            <p:nvCxnSpPr>
              <p:cNvPr id="3412" name="Google Shape;3412;p21"/>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3" name="Google Shape;3413;p21"/>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4" name="Google Shape;3414;p21"/>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5" name="Google Shape;3415;p21"/>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6" name="Google Shape;3416;p21"/>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7" name="Google Shape;3417;p21"/>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8" name="Google Shape;3418;p21"/>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9" name="Google Shape;3419;p21"/>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3420" name="Google Shape;3420;p21"/>
            <p:cNvGrpSpPr/>
            <p:nvPr/>
          </p:nvGrpSpPr>
          <p:grpSpPr>
            <a:xfrm rot="5400000">
              <a:off x="9215748" y="3613047"/>
              <a:ext cx="1160286" cy="4925970"/>
              <a:chOff x="6723350" y="566874"/>
              <a:chExt cx="665225" cy="2824200"/>
            </a:xfrm>
          </p:grpSpPr>
          <p:cxnSp>
            <p:nvCxnSpPr>
              <p:cNvPr id="3421" name="Google Shape;3421;p21"/>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22" name="Google Shape;3422;p21"/>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3423" name="Google Shape;3423;p21"/>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3424" name="Google Shape;3424;p21"/>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3425" name="Google Shape;3425;p21"/>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3426" name="Google Shape;3426;p21"/>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3427" name="Google Shape;3427;p21"/>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3428" name="Google Shape;3428;p21"/>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3429" name="Google Shape;3429;p21"/>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3430"/>
        <p:cNvGrpSpPr/>
        <p:nvPr/>
      </p:nvGrpSpPr>
      <p:grpSpPr>
        <a:xfrm>
          <a:off x="0" y="0"/>
          <a:ext cx="0" cy="0"/>
          <a:chOff x="0" y="0"/>
          <a:chExt cx="0" cy="0"/>
        </a:xfrm>
      </p:grpSpPr>
      <p:grpSp>
        <p:nvGrpSpPr>
          <p:cNvPr id="3431" name="Google Shape;3431;p22"/>
          <p:cNvGrpSpPr/>
          <p:nvPr/>
        </p:nvGrpSpPr>
        <p:grpSpPr>
          <a:xfrm rot="10800000" flipH="1">
            <a:off x="7555399" y="-65975"/>
            <a:ext cx="4636607" cy="1301974"/>
            <a:chOff x="7622268" y="5719681"/>
            <a:chExt cx="4636607" cy="1301974"/>
          </a:xfrm>
        </p:grpSpPr>
        <p:grpSp>
          <p:nvGrpSpPr>
            <p:cNvPr id="3432" name="Google Shape;3432;p22"/>
            <p:cNvGrpSpPr/>
            <p:nvPr/>
          </p:nvGrpSpPr>
          <p:grpSpPr>
            <a:xfrm>
              <a:off x="9381189" y="5719681"/>
              <a:ext cx="2707325" cy="1299722"/>
              <a:chOff x="6723350" y="566875"/>
              <a:chExt cx="1552188" cy="1732500"/>
            </a:xfrm>
          </p:grpSpPr>
          <p:cxnSp>
            <p:nvCxnSpPr>
              <p:cNvPr id="3433" name="Google Shape;3433;p2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4" name="Google Shape;3434;p2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5" name="Google Shape;3435;p22"/>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6" name="Google Shape;3436;p22"/>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7" name="Google Shape;3437;p22"/>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8" name="Google Shape;3438;p22"/>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9" name="Google Shape;3439;p22"/>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40" name="Google Shape;3440;p22"/>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3441" name="Google Shape;3441;p22"/>
            <p:cNvGrpSpPr/>
            <p:nvPr/>
          </p:nvGrpSpPr>
          <p:grpSpPr>
            <a:xfrm rot="5400000">
              <a:off x="9545961" y="3953195"/>
              <a:ext cx="789219" cy="4636607"/>
              <a:chOff x="6723350" y="566875"/>
              <a:chExt cx="452482" cy="2658300"/>
            </a:xfrm>
          </p:grpSpPr>
          <p:cxnSp>
            <p:nvCxnSpPr>
              <p:cNvPr id="3442" name="Google Shape;3442;p2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43" name="Google Shape;3443;p22"/>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3444" name="Google Shape;3444;p22"/>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3445" name="Google Shape;3445;p22"/>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3446" name="Google Shape;3446;p22"/>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3447" name="Google Shape;3447;p22"/>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3448" name="Google Shape;3448;p22"/>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
        <p:nvSpPr>
          <p:cNvPr id="3449" name="Google Shape;3449;p22"/>
          <p:cNvSpPr/>
          <p:nvPr/>
        </p:nvSpPr>
        <p:spPr>
          <a:xfrm flipH="1">
            <a:off x="0" y="-380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3450" name="Google Shape;3450;p22"/>
          <p:cNvGrpSpPr/>
          <p:nvPr/>
        </p:nvGrpSpPr>
        <p:grpSpPr>
          <a:xfrm rot="5915486">
            <a:off x="9576824" y="111882"/>
            <a:ext cx="4226227" cy="3887196"/>
            <a:chOff x="5252920" y="2652722"/>
            <a:chExt cx="1688542" cy="1553086"/>
          </a:xfrm>
        </p:grpSpPr>
        <p:sp>
          <p:nvSpPr>
            <p:cNvPr id="3451" name="Google Shape;3451;p22"/>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2" name="Google Shape;3452;p22"/>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3" name="Google Shape;3453;p22"/>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4" name="Google Shape;3454;p22"/>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5" name="Google Shape;3455;p22"/>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6" name="Google Shape;3456;p22"/>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7" name="Google Shape;3457;p22"/>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8" name="Google Shape;3458;p22"/>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9" name="Google Shape;3459;p22"/>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0" name="Google Shape;3460;p22"/>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461" name="Google Shape;3461;p22"/>
          <p:cNvGrpSpPr/>
          <p:nvPr/>
        </p:nvGrpSpPr>
        <p:grpSpPr>
          <a:xfrm>
            <a:off x="9606445" y="3420239"/>
            <a:ext cx="2922376" cy="2955046"/>
            <a:chOff x="5529738" y="2852832"/>
            <a:chExt cx="1135168" cy="1147858"/>
          </a:xfrm>
        </p:grpSpPr>
        <p:sp>
          <p:nvSpPr>
            <p:cNvPr id="3462" name="Google Shape;3462;p22"/>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3" name="Google Shape;3463;p22"/>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4" name="Google Shape;3464;p22"/>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5" name="Google Shape;3465;p22"/>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6" name="Google Shape;3466;p22"/>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7" name="Google Shape;3467;p22"/>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8" name="Google Shape;3468;p22"/>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9" name="Google Shape;3469;p22"/>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0" name="Google Shape;3470;p22"/>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1" name="Google Shape;3471;p22"/>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2" name="Google Shape;3472;p22"/>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3" name="Google Shape;3473;p22"/>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4" name="Google Shape;3474;p22"/>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5" name="Google Shape;3475;p22"/>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6" name="Google Shape;3476;p22"/>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7" name="Google Shape;3477;p22"/>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8" name="Google Shape;3478;p22"/>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9" name="Google Shape;3479;p22"/>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0" name="Google Shape;3480;p22"/>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1" name="Google Shape;3481;p22"/>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2" name="Google Shape;3482;p22"/>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3" name="Google Shape;3483;p22"/>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4" name="Google Shape;3484;p22"/>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5" name="Google Shape;3485;p22"/>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6" name="Google Shape;3486;p22"/>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7" name="Google Shape;3487;p22"/>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8" name="Google Shape;3488;p22"/>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9" name="Google Shape;3489;p22"/>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0" name="Google Shape;3490;p22"/>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1" name="Google Shape;3491;p22"/>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2" name="Google Shape;3492;p22"/>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3" name="Google Shape;3493;p22"/>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4" name="Google Shape;3494;p22"/>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5" name="Google Shape;3495;p22"/>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6" name="Google Shape;3496;p22"/>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7" name="Google Shape;3497;p22"/>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8" name="Google Shape;3498;p22"/>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9" name="Google Shape;3499;p22"/>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0" name="Google Shape;3500;p22"/>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1" name="Google Shape;3501;p22"/>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2" name="Google Shape;3502;p22"/>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3" name="Google Shape;3503;p22"/>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4" name="Google Shape;3504;p22"/>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5" name="Google Shape;3505;p22"/>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6" name="Google Shape;3506;p22"/>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7" name="Google Shape;3507;p22"/>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8" name="Google Shape;3508;p22"/>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9" name="Google Shape;3509;p22"/>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0" name="Google Shape;3510;p22"/>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1" name="Google Shape;3511;p22"/>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2" name="Google Shape;3512;p22"/>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3" name="Google Shape;3513;p22"/>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4" name="Google Shape;3514;p22"/>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5" name="Google Shape;3515;p22"/>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6" name="Google Shape;3516;p22"/>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7" name="Google Shape;3517;p22"/>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8" name="Google Shape;3518;p22"/>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9" name="Google Shape;3519;p22"/>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0" name="Google Shape;3520;p22"/>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1" name="Google Shape;3521;p22"/>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2" name="Google Shape;3522;p22"/>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3" name="Google Shape;3523;p22"/>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4" name="Google Shape;3524;p22"/>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5" name="Google Shape;3525;p22"/>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6" name="Google Shape;3526;p22"/>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7" name="Google Shape;3527;p22"/>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8" name="Google Shape;3528;p22"/>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9" name="Google Shape;3529;p22"/>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0" name="Google Shape;3530;p22"/>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1" name="Google Shape;3531;p22"/>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2" name="Google Shape;3532;p22"/>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3" name="Google Shape;3533;p22"/>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4" name="Google Shape;3534;p22"/>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5" name="Google Shape;3535;p22"/>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6" name="Google Shape;3536;p22"/>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7" name="Google Shape;3537;p22"/>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8" name="Google Shape;3538;p22"/>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9" name="Google Shape;3539;p22"/>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0" name="Google Shape;3540;p22"/>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1" name="Google Shape;3541;p22"/>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2" name="Google Shape;3542;p22"/>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3" name="Google Shape;3543;p22"/>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4" name="Google Shape;3544;p22"/>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5" name="Google Shape;3545;p22"/>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6" name="Google Shape;3546;p22"/>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7" name="Google Shape;3547;p22"/>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8" name="Google Shape;3548;p22"/>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9" name="Google Shape;3549;p22"/>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0" name="Google Shape;3550;p22"/>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1" name="Google Shape;3551;p22"/>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2" name="Google Shape;3552;p22"/>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3" name="Google Shape;3553;p22"/>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4" name="Google Shape;3554;p22"/>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5" name="Google Shape;3555;p22"/>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6" name="Google Shape;3556;p2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7" name="Google Shape;3557;p22"/>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8" name="Google Shape;3558;p22"/>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9" name="Google Shape;3559;p2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0" name="Google Shape;3560;p22"/>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1" name="Google Shape;3561;p2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2" name="Google Shape;3562;p22"/>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3" name="Google Shape;3563;p22"/>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4" name="Google Shape;3564;p22"/>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5" name="Google Shape;3565;p22"/>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6" name="Google Shape;3566;p22"/>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7" name="Google Shape;3567;p22"/>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8" name="Google Shape;3568;p2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9" name="Google Shape;3569;p2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0" name="Google Shape;3570;p2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1" name="Google Shape;3571;p22"/>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2" name="Google Shape;3572;p22"/>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3" name="Google Shape;3573;p22"/>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4" name="Google Shape;3574;p22"/>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5" name="Google Shape;3575;p22"/>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6" name="Google Shape;3576;p22"/>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7" name="Google Shape;3577;p22"/>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8" name="Google Shape;3578;p2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9" name="Google Shape;3579;p2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0" name="Google Shape;3580;p22"/>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1" name="Google Shape;3581;p22"/>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2" name="Google Shape;3582;p22"/>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3" name="Google Shape;3583;p22"/>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4" name="Google Shape;3584;p22"/>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5" name="Google Shape;3585;p22"/>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6" name="Google Shape;3586;p22"/>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7" name="Google Shape;3587;p22"/>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8" name="Google Shape;3588;p22"/>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9" name="Google Shape;3589;p22"/>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0" name="Google Shape;3590;p22"/>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1" name="Google Shape;3591;p22"/>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2" name="Google Shape;3592;p22"/>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3" name="Google Shape;3593;p22"/>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4" name="Google Shape;3594;p22"/>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5" name="Google Shape;3595;p22"/>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6" name="Google Shape;3596;p22"/>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597" name="Google Shape;3597;p22"/>
          <p:cNvGrpSpPr/>
          <p:nvPr/>
        </p:nvGrpSpPr>
        <p:grpSpPr>
          <a:xfrm rot="-3072723">
            <a:off x="7221106" y="3269984"/>
            <a:ext cx="3510686" cy="2651481"/>
            <a:chOff x="5102217" y="2695575"/>
            <a:chExt cx="1971523" cy="1489013"/>
          </a:xfrm>
        </p:grpSpPr>
        <p:sp>
          <p:nvSpPr>
            <p:cNvPr id="3598" name="Google Shape;3598;p22"/>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9" name="Google Shape;3599;p22"/>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0" name="Google Shape;3600;p22"/>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1" name="Google Shape;3601;p22"/>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2" name="Google Shape;3602;p22"/>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3" name="Google Shape;3603;p22"/>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4" name="Google Shape;3604;p22"/>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5" name="Google Shape;3605;p22"/>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6" name="Google Shape;3606;p22"/>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7" name="Google Shape;3607;p22"/>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8" name="Google Shape;3608;p22"/>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9" name="Google Shape;3609;p22"/>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0" name="Google Shape;3610;p22"/>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1" name="Google Shape;3611;p22"/>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2" name="Google Shape;3612;p22"/>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13" name="Google Shape;3613;p22"/>
          <p:cNvGrpSpPr/>
          <p:nvPr/>
        </p:nvGrpSpPr>
        <p:grpSpPr>
          <a:xfrm rot="6356396">
            <a:off x="9125740" y="3294833"/>
            <a:ext cx="1251787" cy="3095320"/>
            <a:chOff x="5662611" y="2352674"/>
            <a:chExt cx="869442" cy="2149888"/>
          </a:xfrm>
        </p:grpSpPr>
        <p:sp>
          <p:nvSpPr>
            <p:cNvPr id="3614" name="Google Shape;3614;p22"/>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5" name="Google Shape;3615;p22"/>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6" name="Google Shape;3616;p22"/>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7" name="Google Shape;3617;p22"/>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8" name="Google Shape;3618;p22"/>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9" name="Google Shape;3619;p22"/>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0" name="Google Shape;3620;p22"/>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21" name="Google Shape;3621;p22"/>
          <p:cNvGrpSpPr/>
          <p:nvPr/>
        </p:nvGrpSpPr>
        <p:grpSpPr>
          <a:xfrm rot="6676291">
            <a:off x="8530760" y="3848977"/>
            <a:ext cx="2344233" cy="2428569"/>
            <a:chOff x="5281612" y="2586132"/>
            <a:chExt cx="1628298" cy="1686877"/>
          </a:xfrm>
        </p:grpSpPr>
        <p:sp>
          <p:nvSpPr>
            <p:cNvPr id="3622" name="Google Shape;3622;p22"/>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3" name="Google Shape;3623;p22"/>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4" name="Google Shape;3624;p22"/>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5" name="Google Shape;3625;p22"/>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6" name="Google Shape;3626;p22"/>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7" name="Google Shape;3627;p22"/>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8" name="Google Shape;3628;p22"/>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29" name="Google Shape;3629;p22"/>
          <p:cNvGrpSpPr/>
          <p:nvPr/>
        </p:nvGrpSpPr>
        <p:grpSpPr>
          <a:xfrm rot="10800000">
            <a:off x="8804007" y="3692910"/>
            <a:ext cx="1003255" cy="3171712"/>
            <a:chOff x="5747859" y="2329719"/>
            <a:chExt cx="696850" cy="2203037"/>
          </a:xfrm>
        </p:grpSpPr>
        <p:sp>
          <p:nvSpPr>
            <p:cNvPr id="3630" name="Google Shape;3630;p22"/>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1" name="Google Shape;3631;p22"/>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2" name="Google Shape;3632;p22"/>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3" name="Google Shape;3633;p22"/>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4" name="Google Shape;3634;p22"/>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5" name="Google Shape;3635;p22"/>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6" name="Google Shape;3636;p22"/>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37" name="Google Shape;3637;p22"/>
          <p:cNvGrpSpPr/>
          <p:nvPr/>
        </p:nvGrpSpPr>
        <p:grpSpPr>
          <a:xfrm>
            <a:off x="5752466" y="933520"/>
            <a:ext cx="5612051" cy="4394223"/>
            <a:chOff x="3416220" y="2573082"/>
            <a:chExt cx="4752753" cy="3721395"/>
          </a:xfrm>
        </p:grpSpPr>
        <p:sp>
          <p:nvSpPr>
            <p:cNvPr id="3638" name="Google Shape;3638;p22"/>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3639" name="Google Shape;3639;p22"/>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0" name="Google Shape;3640;p22"/>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1" name="Google Shape;3641;p22"/>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2" name="Google Shape;3642;p22"/>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3" name="Google Shape;3643;p22"/>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4" name="Google Shape;3644;p22"/>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5" name="Google Shape;3645;p22"/>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6" name="Google Shape;3646;p22"/>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sp>
        <p:nvSpPr>
          <p:cNvPr id="3647" name="Google Shape;3647;p22"/>
          <p:cNvSpPr txBox="1">
            <a:spLocks noGrp="1"/>
          </p:cNvSpPr>
          <p:nvPr>
            <p:ph type="title"/>
          </p:nvPr>
        </p:nvSpPr>
        <p:spPr>
          <a:xfrm>
            <a:off x="6134650" y="1355375"/>
            <a:ext cx="48618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648" name="Google Shape;3648;p22"/>
          <p:cNvSpPr txBox="1">
            <a:spLocks noGrp="1"/>
          </p:cNvSpPr>
          <p:nvPr>
            <p:ph type="body" idx="1"/>
          </p:nvPr>
        </p:nvSpPr>
        <p:spPr>
          <a:xfrm>
            <a:off x="6134737" y="2508425"/>
            <a:ext cx="4861800" cy="25734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3649" name="Google Shape;3649;p22"/>
          <p:cNvGrpSpPr/>
          <p:nvPr/>
        </p:nvGrpSpPr>
        <p:grpSpPr>
          <a:xfrm flipH="1">
            <a:off x="-56169" y="5250340"/>
            <a:ext cx="4925970" cy="1710276"/>
            <a:chOff x="7332906" y="5338665"/>
            <a:chExt cx="4925970" cy="1710276"/>
          </a:xfrm>
        </p:grpSpPr>
        <p:grpSp>
          <p:nvGrpSpPr>
            <p:cNvPr id="3650" name="Google Shape;3650;p22"/>
            <p:cNvGrpSpPr/>
            <p:nvPr/>
          </p:nvGrpSpPr>
          <p:grpSpPr>
            <a:xfrm>
              <a:off x="9381196" y="5338665"/>
              <a:ext cx="2707325" cy="1707379"/>
              <a:chOff x="6723350" y="566875"/>
              <a:chExt cx="1552188" cy="1732500"/>
            </a:xfrm>
          </p:grpSpPr>
          <p:cxnSp>
            <p:nvCxnSpPr>
              <p:cNvPr id="3651" name="Google Shape;3651;p2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2" name="Google Shape;3652;p22"/>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3" name="Google Shape;3653;p22"/>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4" name="Google Shape;3654;p22"/>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5" name="Google Shape;3655;p22"/>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6" name="Google Shape;3656;p22"/>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7" name="Google Shape;3657;p22"/>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8" name="Google Shape;3658;p22"/>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3659" name="Google Shape;3659;p22"/>
            <p:cNvGrpSpPr/>
            <p:nvPr/>
          </p:nvGrpSpPr>
          <p:grpSpPr>
            <a:xfrm rot="5400000">
              <a:off x="9215748" y="3613047"/>
              <a:ext cx="1160286" cy="4925970"/>
              <a:chOff x="6723350" y="566874"/>
              <a:chExt cx="665225" cy="2824200"/>
            </a:xfrm>
          </p:grpSpPr>
          <p:cxnSp>
            <p:nvCxnSpPr>
              <p:cNvPr id="3660" name="Google Shape;3660;p2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61" name="Google Shape;3661;p22"/>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3662" name="Google Shape;3662;p22"/>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3663" name="Google Shape;3663;p22"/>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3664" name="Google Shape;3664;p22"/>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3665" name="Google Shape;3665;p22"/>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3666" name="Google Shape;3666;p22"/>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3667" name="Google Shape;3667;p22"/>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3668" name="Google Shape;3668;p22"/>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3669" name="Google Shape;3669;p2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5352136" y="-1093"/>
            <a:ext cx="6893761" cy="6858232"/>
            <a:chOff x="3604794" y="-827"/>
            <a:chExt cx="5579884" cy="5143674"/>
          </a:xfrm>
        </p:grpSpPr>
        <p:sp>
          <p:nvSpPr>
            <p:cNvPr id="10" name="Google Shape;10;p2"/>
            <p:cNvSpPr/>
            <p:nvPr/>
          </p:nvSpPr>
          <p:spPr>
            <a:xfrm>
              <a:off x="3604794" y="-827"/>
              <a:ext cx="5579884" cy="5143674"/>
            </a:xfrm>
            <a:custGeom>
              <a:avLst/>
              <a:gdLst/>
              <a:ahLst/>
              <a:cxnLst/>
              <a:rect l="l" t="t" r="r" b="b"/>
              <a:pathLst>
                <a:path w="206433" h="190295" extrusionOk="0">
                  <a:moveTo>
                    <a:pt x="22050" y="0"/>
                  </a:moveTo>
                  <a:cubicBezTo>
                    <a:pt x="22050" y="0"/>
                    <a:pt x="0" y="36406"/>
                    <a:pt x="40424" y="70348"/>
                  </a:cubicBezTo>
                  <a:cubicBezTo>
                    <a:pt x="71352" y="96323"/>
                    <a:pt x="91690" y="165529"/>
                    <a:pt x="72836" y="190294"/>
                  </a:cubicBezTo>
                  <a:lnTo>
                    <a:pt x="206433" y="190294"/>
                  </a:lnTo>
                  <a:lnTo>
                    <a:pt x="2064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1;p2"/>
            <p:cNvSpPr/>
            <p:nvPr/>
          </p:nvSpPr>
          <p:spPr>
            <a:xfrm>
              <a:off x="3604794" y="-827"/>
              <a:ext cx="5579884" cy="5143674"/>
            </a:xfrm>
            <a:custGeom>
              <a:avLst/>
              <a:gdLst/>
              <a:ahLst/>
              <a:cxnLst/>
              <a:rect l="l" t="t" r="r" b="b"/>
              <a:pathLst>
                <a:path w="206433" h="190295" extrusionOk="0">
                  <a:moveTo>
                    <a:pt x="22050" y="0"/>
                  </a:moveTo>
                  <a:cubicBezTo>
                    <a:pt x="22050" y="0"/>
                    <a:pt x="0" y="36406"/>
                    <a:pt x="40424" y="70348"/>
                  </a:cubicBezTo>
                  <a:cubicBezTo>
                    <a:pt x="71352" y="96323"/>
                    <a:pt x="91690" y="165529"/>
                    <a:pt x="72836" y="190294"/>
                  </a:cubicBezTo>
                  <a:lnTo>
                    <a:pt x="206433" y="190294"/>
                  </a:lnTo>
                  <a:lnTo>
                    <a:pt x="206433" y="41428"/>
                  </a:lnTo>
                  <a:cubicBezTo>
                    <a:pt x="195659" y="33290"/>
                    <a:pt x="181069" y="29126"/>
                    <a:pt x="166086" y="29126"/>
                  </a:cubicBezTo>
                  <a:cubicBezTo>
                    <a:pt x="157579" y="29126"/>
                    <a:pt x="148944" y="30468"/>
                    <a:pt x="140810" y="33188"/>
                  </a:cubicBezTo>
                  <a:cubicBezTo>
                    <a:pt x="136525" y="34619"/>
                    <a:pt x="132657" y="35260"/>
                    <a:pt x="129120" y="35260"/>
                  </a:cubicBezTo>
                  <a:cubicBezTo>
                    <a:pt x="108896" y="35260"/>
                    <a:pt x="99447" y="14298"/>
                    <a:pt x="84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 name="Google Shape;12;p2"/>
          <p:cNvSpPr txBox="1">
            <a:spLocks noGrp="1"/>
          </p:cNvSpPr>
          <p:nvPr>
            <p:ph type="ctrTitle"/>
          </p:nvPr>
        </p:nvSpPr>
        <p:spPr>
          <a:xfrm>
            <a:off x="960000" y="1375817"/>
            <a:ext cx="4866800" cy="2736800"/>
          </a:xfrm>
          <a:prstGeom prst="rect">
            <a:avLst/>
          </a:prstGeom>
        </p:spPr>
        <p:txBody>
          <a:bodyPr spcFirstLastPara="1" wrap="square" lIns="0" tIns="0" rIns="0" bIns="0" anchor="ctr"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3" name="Google Shape;13;p2"/>
          <p:cNvSpPr txBox="1">
            <a:spLocks noGrp="1"/>
          </p:cNvSpPr>
          <p:nvPr>
            <p:ph type="subTitle" idx="1"/>
          </p:nvPr>
        </p:nvSpPr>
        <p:spPr>
          <a:xfrm>
            <a:off x="960000" y="4425400"/>
            <a:ext cx="4866800" cy="10568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800"/>
              <a:buNone/>
              <a:defRPr sz="33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85015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orning Meeting">
  <p:cSld name="CUSTOM_18_1">
    <p:spTree>
      <p:nvGrpSpPr>
        <p:cNvPr id="1" name="Shape 702"/>
        <p:cNvGrpSpPr/>
        <p:nvPr/>
      </p:nvGrpSpPr>
      <p:grpSpPr>
        <a:xfrm>
          <a:off x="0" y="0"/>
          <a:ext cx="0" cy="0"/>
          <a:chOff x="0" y="0"/>
          <a:chExt cx="0" cy="0"/>
        </a:xfrm>
      </p:grpSpPr>
      <p:grpSp>
        <p:nvGrpSpPr>
          <p:cNvPr id="703" name="Google Shape;703;p4"/>
          <p:cNvGrpSpPr/>
          <p:nvPr/>
        </p:nvGrpSpPr>
        <p:grpSpPr>
          <a:xfrm rot="5400000">
            <a:off x="-1644394" y="2193740"/>
            <a:ext cx="4925970" cy="1710276"/>
            <a:chOff x="7332906" y="5338665"/>
            <a:chExt cx="4925970" cy="1710276"/>
          </a:xfrm>
        </p:grpSpPr>
        <p:grpSp>
          <p:nvGrpSpPr>
            <p:cNvPr id="704" name="Google Shape;704;p4"/>
            <p:cNvGrpSpPr/>
            <p:nvPr/>
          </p:nvGrpSpPr>
          <p:grpSpPr>
            <a:xfrm>
              <a:off x="9381196" y="5338665"/>
              <a:ext cx="2707325" cy="1707379"/>
              <a:chOff x="6723350" y="566875"/>
              <a:chExt cx="1552188" cy="1732500"/>
            </a:xfrm>
          </p:grpSpPr>
          <p:cxnSp>
            <p:nvCxnSpPr>
              <p:cNvPr id="705" name="Google Shape;705;p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6" name="Google Shape;706;p4"/>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7" name="Google Shape;707;p4"/>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8" name="Google Shape;708;p4"/>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9" name="Google Shape;709;p4"/>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0" name="Google Shape;710;p4"/>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1" name="Google Shape;711;p4"/>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2" name="Google Shape;712;p4"/>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713" name="Google Shape;713;p4"/>
            <p:cNvGrpSpPr/>
            <p:nvPr/>
          </p:nvGrpSpPr>
          <p:grpSpPr>
            <a:xfrm rot="5400000">
              <a:off x="9215748" y="3613047"/>
              <a:ext cx="1160286" cy="4925970"/>
              <a:chOff x="6723350" y="566874"/>
              <a:chExt cx="665225" cy="2824200"/>
            </a:xfrm>
          </p:grpSpPr>
          <p:cxnSp>
            <p:nvCxnSpPr>
              <p:cNvPr id="714" name="Google Shape;714;p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5" name="Google Shape;715;p4"/>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716" name="Google Shape;716;p4"/>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cxnSp>
            <p:nvCxnSpPr>
              <p:cNvPr id="717" name="Google Shape;717;p4"/>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grpSp>
        <p:cxnSp>
          <p:nvCxnSpPr>
            <p:cNvPr id="718" name="Google Shape;718;p4"/>
            <p:cNvCxnSpPr/>
            <p:nvPr/>
          </p:nvCxnSpPr>
          <p:spPr>
            <a:xfrm>
              <a:off x="8969752" y="5726507"/>
              <a:ext cx="0" cy="1319400"/>
            </a:xfrm>
            <a:prstGeom prst="straightConnector1">
              <a:avLst/>
            </a:prstGeom>
            <a:noFill/>
            <a:ln w="9525" cap="flat" cmpd="sng">
              <a:solidFill>
                <a:schemeClr val="dk1"/>
              </a:solidFill>
              <a:prstDash val="solid"/>
              <a:round/>
              <a:headEnd type="none" w="med" len="med"/>
              <a:tailEnd type="none" w="med" len="med"/>
            </a:ln>
          </p:spPr>
        </p:cxnSp>
        <p:cxnSp>
          <p:nvCxnSpPr>
            <p:cNvPr id="719" name="Google Shape;719;p4"/>
            <p:cNvCxnSpPr/>
            <p:nvPr/>
          </p:nvCxnSpPr>
          <p:spPr>
            <a:xfrm>
              <a:off x="8577275" y="6017475"/>
              <a:ext cx="600" cy="1028400"/>
            </a:xfrm>
            <a:prstGeom prst="straightConnector1">
              <a:avLst/>
            </a:prstGeom>
            <a:noFill/>
            <a:ln w="9525" cap="flat" cmpd="sng">
              <a:solidFill>
                <a:schemeClr val="dk1"/>
              </a:solidFill>
              <a:prstDash val="solid"/>
              <a:round/>
              <a:headEnd type="none" w="med" len="med"/>
              <a:tailEnd type="none" w="med" len="med"/>
            </a:ln>
          </p:spPr>
        </p:cxnSp>
        <p:cxnSp>
          <p:nvCxnSpPr>
            <p:cNvPr id="720" name="Google Shape;720;p4"/>
            <p:cNvCxnSpPr/>
            <p:nvPr/>
          </p:nvCxnSpPr>
          <p:spPr>
            <a:xfrm>
              <a:off x="8185950" y="5723541"/>
              <a:ext cx="0" cy="1325400"/>
            </a:xfrm>
            <a:prstGeom prst="straightConnector1">
              <a:avLst/>
            </a:prstGeom>
            <a:noFill/>
            <a:ln w="9525" cap="flat" cmpd="sng">
              <a:solidFill>
                <a:schemeClr val="dk1"/>
              </a:solidFill>
              <a:prstDash val="solid"/>
              <a:round/>
              <a:headEnd type="none" w="med" len="med"/>
              <a:tailEnd type="none" w="med" len="med"/>
            </a:ln>
          </p:spPr>
        </p:cxnSp>
        <p:cxnSp>
          <p:nvCxnSpPr>
            <p:cNvPr id="721" name="Google Shape;721;p4"/>
            <p:cNvCxnSpPr/>
            <p:nvPr/>
          </p:nvCxnSpPr>
          <p:spPr>
            <a:xfrm>
              <a:off x="7794050" y="6019875"/>
              <a:ext cx="9600" cy="1010100"/>
            </a:xfrm>
            <a:prstGeom prst="straightConnector1">
              <a:avLst/>
            </a:prstGeom>
            <a:noFill/>
            <a:ln w="9525" cap="flat" cmpd="sng">
              <a:solidFill>
                <a:schemeClr val="dk1"/>
              </a:solidFill>
              <a:prstDash val="solid"/>
              <a:round/>
              <a:headEnd type="none" w="med" len="med"/>
              <a:tailEnd type="none" w="med" len="med"/>
            </a:ln>
          </p:spPr>
        </p:cxnSp>
        <p:cxnSp>
          <p:nvCxnSpPr>
            <p:cNvPr id="722" name="Google Shape;722;p4"/>
            <p:cNvCxnSpPr/>
            <p:nvPr/>
          </p:nvCxnSpPr>
          <p:spPr>
            <a:xfrm>
              <a:off x="7402150" y="629867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723" name="Google Shape;723;p4"/>
          <p:cNvGrpSpPr/>
          <p:nvPr/>
        </p:nvGrpSpPr>
        <p:grpSpPr>
          <a:xfrm rot="-9031228">
            <a:off x="-624568" y="825173"/>
            <a:ext cx="4067646" cy="3261508"/>
            <a:chOff x="5353050" y="2833686"/>
            <a:chExt cx="1488947" cy="1193863"/>
          </a:xfrm>
        </p:grpSpPr>
        <p:sp>
          <p:nvSpPr>
            <p:cNvPr id="724" name="Google Shape;724;p4"/>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5" name="Google Shape;725;p4"/>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6" name="Google Shape;726;p4"/>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7" name="Google Shape;727;p4"/>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8" name="Google Shape;728;p4"/>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9" name="Google Shape;729;p4"/>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0" name="Google Shape;730;p4"/>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1" name="Google Shape;731;p4"/>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2" name="Google Shape;732;p4"/>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3" name="Google Shape;733;p4"/>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4" name="Google Shape;734;p4"/>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5" name="Google Shape;735;p4"/>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6" name="Google Shape;736;p4"/>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7" name="Google Shape;737;p4"/>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8" name="Google Shape;738;p4"/>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9" name="Google Shape;739;p4"/>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0" name="Google Shape;740;p4"/>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1" name="Google Shape;741;p4"/>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2" name="Google Shape;742;p4"/>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3" name="Google Shape;743;p4"/>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4" name="Google Shape;744;p4"/>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5" name="Google Shape;745;p4"/>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6" name="Google Shape;746;p4"/>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7" name="Google Shape;747;p4"/>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8" name="Google Shape;748;p4"/>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9" name="Google Shape;749;p4"/>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0" name="Google Shape;750;p4"/>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1" name="Google Shape;751;p4"/>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2" name="Google Shape;752;p4"/>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3" name="Google Shape;753;p4"/>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4" name="Google Shape;754;p4"/>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5" name="Google Shape;755;p4"/>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6" name="Google Shape;756;p4"/>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7" name="Google Shape;757;p4"/>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8" name="Google Shape;758;p4"/>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9" name="Google Shape;759;p4"/>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0" name="Google Shape;760;p4"/>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1" name="Google Shape;761;p4"/>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2" name="Google Shape;762;p4"/>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3" name="Google Shape;763;p4"/>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4" name="Google Shape;764;p4"/>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5" name="Google Shape;765;p4"/>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6" name="Google Shape;766;p4"/>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7" name="Google Shape;767;p4"/>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8" name="Google Shape;768;p4"/>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9" name="Google Shape;769;p4"/>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0" name="Google Shape;770;p4"/>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1" name="Google Shape;771;p4"/>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2" name="Google Shape;772;p4"/>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3" name="Google Shape;773;p4"/>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4" name="Google Shape;774;p4"/>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5" name="Google Shape;775;p4"/>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6" name="Google Shape;776;p4"/>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7" name="Google Shape;777;p4"/>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8" name="Google Shape;778;p4"/>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9" name="Google Shape;779;p4"/>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0" name="Google Shape;780;p4"/>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1" name="Google Shape;781;p4"/>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2" name="Google Shape;782;p4"/>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3" name="Google Shape;783;p4"/>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4" name="Google Shape;784;p4"/>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5" name="Google Shape;785;p4"/>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6" name="Google Shape;786;p4"/>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7" name="Google Shape;787;p4"/>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8" name="Google Shape;788;p4"/>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9" name="Google Shape;789;p4"/>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0" name="Google Shape;790;p4"/>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1" name="Google Shape;791;p4"/>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2" name="Google Shape;792;p4"/>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3" name="Google Shape;793;p4"/>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4" name="Google Shape;794;p4"/>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5" name="Google Shape;795;p4"/>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6" name="Google Shape;796;p4"/>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7" name="Google Shape;797;p4"/>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8" name="Google Shape;798;p4"/>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9" name="Google Shape;799;p4"/>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0" name="Google Shape;800;p4"/>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1" name="Google Shape;801;p4"/>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2" name="Google Shape;802;p4"/>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3" name="Google Shape;803;p4"/>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4" name="Google Shape;804;p4"/>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5" name="Google Shape;805;p4"/>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6" name="Google Shape;806;p4"/>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7" name="Google Shape;807;p4"/>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8" name="Google Shape;808;p4"/>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9" name="Google Shape;809;p4"/>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0" name="Google Shape;810;p4"/>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1" name="Google Shape;811;p4"/>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2" name="Google Shape;812;p4"/>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3" name="Google Shape;813;p4"/>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4" name="Google Shape;814;p4"/>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5" name="Google Shape;815;p4"/>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6" name="Google Shape;816;p4"/>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7" name="Google Shape;817;p4"/>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18" name="Google Shape;818;p4"/>
          <p:cNvGrpSpPr/>
          <p:nvPr/>
        </p:nvGrpSpPr>
        <p:grpSpPr>
          <a:xfrm rot="600382">
            <a:off x="959694" y="101313"/>
            <a:ext cx="2582514" cy="2611384"/>
            <a:chOff x="5529738" y="2852832"/>
            <a:chExt cx="1135168" cy="1147858"/>
          </a:xfrm>
        </p:grpSpPr>
        <p:sp>
          <p:nvSpPr>
            <p:cNvPr id="819" name="Google Shape;819;p4"/>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0" name="Google Shape;820;p4"/>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1" name="Google Shape;821;p4"/>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2" name="Google Shape;822;p4"/>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3" name="Google Shape;823;p4"/>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4" name="Google Shape;824;p4"/>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5" name="Google Shape;825;p4"/>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6" name="Google Shape;826;p4"/>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7" name="Google Shape;827;p4"/>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8" name="Google Shape;828;p4"/>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9" name="Google Shape;829;p4"/>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0" name="Google Shape;830;p4"/>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1" name="Google Shape;831;p4"/>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2" name="Google Shape;832;p4"/>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3" name="Google Shape;833;p4"/>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4" name="Google Shape;834;p4"/>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5" name="Google Shape;835;p4"/>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6" name="Google Shape;836;p4"/>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7" name="Google Shape;837;p4"/>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8" name="Google Shape;838;p4"/>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9" name="Google Shape;839;p4"/>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0" name="Google Shape;840;p4"/>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1" name="Google Shape;841;p4"/>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2" name="Google Shape;842;p4"/>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3" name="Google Shape;843;p4"/>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4" name="Google Shape;844;p4"/>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5" name="Google Shape;845;p4"/>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6" name="Google Shape;846;p4"/>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7" name="Google Shape;847;p4"/>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8" name="Google Shape;848;p4"/>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9" name="Google Shape;849;p4"/>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0" name="Google Shape;850;p4"/>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1" name="Google Shape;851;p4"/>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2" name="Google Shape;852;p4"/>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3" name="Google Shape;853;p4"/>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4" name="Google Shape;854;p4"/>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5" name="Google Shape;855;p4"/>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6" name="Google Shape;856;p4"/>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7" name="Google Shape;857;p4"/>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8" name="Google Shape;858;p4"/>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9" name="Google Shape;859;p4"/>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0" name="Google Shape;860;p4"/>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1" name="Google Shape;861;p4"/>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2" name="Google Shape;862;p4"/>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3" name="Google Shape;863;p4"/>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4" name="Google Shape;864;p4"/>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5" name="Google Shape;865;p4"/>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6" name="Google Shape;866;p4"/>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7" name="Google Shape;867;p4"/>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8" name="Google Shape;868;p4"/>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9" name="Google Shape;869;p4"/>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0" name="Google Shape;870;p4"/>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1" name="Google Shape;871;p4"/>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2" name="Google Shape;872;p4"/>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3" name="Google Shape;873;p4"/>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4" name="Google Shape;874;p4"/>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5" name="Google Shape;875;p4"/>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6" name="Google Shape;876;p4"/>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7" name="Google Shape;877;p4"/>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8" name="Google Shape;878;p4"/>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9" name="Google Shape;879;p4"/>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0" name="Google Shape;880;p4"/>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1" name="Google Shape;881;p4"/>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2" name="Google Shape;882;p4"/>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3" name="Google Shape;883;p4"/>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4" name="Google Shape;884;p4"/>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5" name="Google Shape;885;p4"/>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6" name="Google Shape;886;p4"/>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7" name="Google Shape;887;p4"/>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8" name="Google Shape;888;p4"/>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9" name="Google Shape;889;p4"/>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0" name="Google Shape;890;p4"/>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1" name="Google Shape;891;p4"/>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2" name="Google Shape;892;p4"/>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3" name="Google Shape;893;p4"/>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4" name="Google Shape;894;p4"/>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5" name="Google Shape;895;p4"/>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6" name="Google Shape;896;p4"/>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7" name="Google Shape;897;p4"/>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8" name="Google Shape;898;p4"/>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9" name="Google Shape;899;p4"/>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0" name="Google Shape;900;p4"/>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1" name="Google Shape;901;p4"/>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2" name="Google Shape;902;p4"/>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3" name="Google Shape;903;p4"/>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4" name="Google Shape;904;p4"/>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5" name="Google Shape;905;p4"/>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6" name="Google Shape;906;p4"/>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7" name="Google Shape;907;p4"/>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8" name="Google Shape;908;p4"/>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9" name="Google Shape;909;p4"/>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0" name="Google Shape;910;p4"/>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1" name="Google Shape;911;p4"/>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2" name="Google Shape;912;p4"/>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3" name="Google Shape;913;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4" name="Google Shape;914;p4"/>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5" name="Google Shape;915;p4"/>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6" name="Google Shape;916;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7" name="Google Shape;917;p4"/>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8" name="Google Shape;918;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9" name="Google Shape;919;p4"/>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0" name="Google Shape;920;p4"/>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1" name="Google Shape;921;p4"/>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2" name="Google Shape;922;p4"/>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3" name="Google Shape;923;p4"/>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4" name="Google Shape;924;p4"/>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5" name="Google Shape;925;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6" name="Google Shape;926;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7" name="Google Shape;927;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8" name="Google Shape;928;p4"/>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9" name="Google Shape;929;p4"/>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0" name="Google Shape;930;p4"/>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1" name="Google Shape;931;p4"/>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2" name="Google Shape;932;p4"/>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3" name="Google Shape;933;p4"/>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4" name="Google Shape;934;p4"/>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5" name="Google Shape;935;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6" name="Google Shape;936;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7" name="Google Shape;937;p4"/>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8" name="Google Shape;938;p4"/>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9" name="Google Shape;939;p4"/>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0" name="Google Shape;940;p4"/>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1" name="Google Shape;941;p4"/>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2" name="Google Shape;942;p4"/>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3" name="Google Shape;943;p4"/>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4" name="Google Shape;944;p4"/>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5" name="Google Shape;945;p4"/>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6" name="Google Shape;946;p4"/>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7" name="Google Shape;947;p4"/>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8" name="Google Shape;948;p4"/>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9" name="Google Shape;949;p4"/>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0" name="Google Shape;950;p4"/>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1" name="Google Shape;951;p4"/>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2" name="Google Shape;952;p4"/>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3" name="Google Shape;953;p4"/>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54" name="Google Shape;954;p4"/>
          <p:cNvGrpSpPr/>
          <p:nvPr/>
        </p:nvGrpSpPr>
        <p:grpSpPr>
          <a:xfrm rot="784596">
            <a:off x="317704" y="3852627"/>
            <a:ext cx="631764" cy="506559"/>
            <a:chOff x="5353050" y="2833686"/>
            <a:chExt cx="1488947" cy="1193863"/>
          </a:xfrm>
        </p:grpSpPr>
        <p:sp>
          <p:nvSpPr>
            <p:cNvPr id="955" name="Google Shape;955;p4"/>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6" name="Google Shape;956;p4"/>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7" name="Google Shape;957;p4"/>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8" name="Google Shape;958;p4"/>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9" name="Google Shape;959;p4"/>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0" name="Google Shape;960;p4"/>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1" name="Google Shape;961;p4"/>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2" name="Google Shape;962;p4"/>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3" name="Google Shape;963;p4"/>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4" name="Google Shape;964;p4"/>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5" name="Google Shape;965;p4"/>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6" name="Google Shape;966;p4"/>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7" name="Google Shape;967;p4"/>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8" name="Google Shape;968;p4"/>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9" name="Google Shape;969;p4"/>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0" name="Google Shape;970;p4"/>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1" name="Google Shape;971;p4"/>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2" name="Google Shape;972;p4"/>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3" name="Google Shape;973;p4"/>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4" name="Google Shape;974;p4"/>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5" name="Google Shape;975;p4"/>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6" name="Google Shape;976;p4"/>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7" name="Google Shape;977;p4"/>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8" name="Google Shape;978;p4"/>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9" name="Google Shape;979;p4"/>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0" name="Google Shape;980;p4"/>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1" name="Google Shape;981;p4"/>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2" name="Google Shape;982;p4"/>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3" name="Google Shape;983;p4"/>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4" name="Google Shape;984;p4"/>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5" name="Google Shape;985;p4"/>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6" name="Google Shape;986;p4"/>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7" name="Google Shape;987;p4"/>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8" name="Google Shape;988;p4"/>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9" name="Google Shape;989;p4"/>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0" name="Google Shape;990;p4"/>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1" name="Google Shape;991;p4"/>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2" name="Google Shape;992;p4"/>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3" name="Google Shape;993;p4"/>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4" name="Google Shape;994;p4"/>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5" name="Google Shape;995;p4"/>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6" name="Google Shape;996;p4"/>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7" name="Google Shape;997;p4"/>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8" name="Google Shape;998;p4"/>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9" name="Google Shape;999;p4"/>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0" name="Google Shape;1000;p4"/>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1" name="Google Shape;1001;p4"/>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2" name="Google Shape;1002;p4"/>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3" name="Google Shape;1003;p4"/>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4" name="Google Shape;1004;p4"/>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5" name="Google Shape;1005;p4"/>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6" name="Google Shape;1006;p4"/>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7" name="Google Shape;1007;p4"/>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8" name="Google Shape;1008;p4"/>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9" name="Google Shape;1009;p4"/>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0" name="Google Shape;1010;p4"/>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1" name="Google Shape;1011;p4"/>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2" name="Google Shape;1012;p4"/>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3" name="Google Shape;1013;p4"/>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4" name="Google Shape;1014;p4"/>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5" name="Google Shape;1015;p4"/>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6" name="Google Shape;1016;p4"/>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7" name="Google Shape;1017;p4"/>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8" name="Google Shape;1018;p4"/>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9" name="Google Shape;1019;p4"/>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0" name="Google Shape;1020;p4"/>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1" name="Google Shape;1021;p4"/>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2" name="Google Shape;1022;p4"/>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3" name="Google Shape;1023;p4"/>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4" name="Google Shape;1024;p4"/>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5" name="Google Shape;1025;p4"/>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6" name="Google Shape;1026;p4"/>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7" name="Google Shape;1027;p4"/>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8" name="Google Shape;1028;p4"/>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9" name="Google Shape;1029;p4"/>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0" name="Google Shape;1030;p4"/>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1" name="Google Shape;1031;p4"/>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2" name="Google Shape;1032;p4"/>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3" name="Google Shape;1033;p4"/>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4" name="Google Shape;1034;p4"/>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5" name="Google Shape;1035;p4"/>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6" name="Google Shape;1036;p4"/>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7" name="Google Shape;1037;p4"/>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8" name="Google Shape;1038;p4"/>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9" name="Google Shape;1039;p4"/>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0" name="Google Shape;1040;p4"/>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1" name="Google Shape;1041;p4"/>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2" name="Google Shape;1042;p4"/>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3" name="Google Shape;1043;p4"/>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4" name="Google Shape;1044;p4"/>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5" name="Google Shape;1045;p4"/>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6" name="Google Shape;1046;p4"/>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7" name="Google Shape;1047;p4"/>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8" name="Google Shape;1048;p4"/>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49" name="Google Shape;1049;p4"/>
          <p:cNvGrpSpPr/>
          <p:nvPr/>
        </p:nvGrpSpPr>
        <p:grpSpPr>
          <a:xfrm rot="-4518521">
            <a:off x="-182591" y="4825433"/>
            <a:ext cx="836460" cy="631745"/>
            <a:chOff x="5102217" y="2695575"/>
            <a:chExt cx="1971523" cy="1489013"/>
          </a:xfrm>
        </p:grpSpPr>
        <p:sp>
          <p:nvSpPr>
            <p:cNvPr id="1050" name="Google Shape;1050;p4"/>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1" name="Google Shape;1051;p4"/>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2" name="Google Shape;1052;p4"/>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3" name="Google Shape;1053;p4"/>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4" name="Google Shape;1054;p4"/>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5" name="Google Shape;1055;p4"/>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6" name="Google Shape;1056;p4"/>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7" name="Google Shape;1057;p4"/>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8" name="Google Shape;1058;p4"/>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9" name="Google Shape;1059;p4"/>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0" name="Google Shape;1060;p4"/>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1" name="Google Shape;1061;p4"/>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2" name="Google Shape;1062;p4"/>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3" name="Google Shape;1063;p4"/>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4" name="Google Shape;1064;p4"/>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065" name="Google Shape;1065;p4"/>
          <p:cNvSpPr/>
          <p:nvPr/>
        </p:nvSpPr>
        <p:spPr>
          <a:xfrm>
            <a:off x="0" y="0"/>
            <a:ext cx="12192000" cy="6858000"/>
          </a:xfrm>
          <a:custGeom>
            <a:avLst/>
            <a:gdLst/>
            <a:ahLst/>
            <a:cxnLst/>
            <a:rect l="l" t="t" r="r" b="b"/>
            <a:pathLst>
              <a:path w="12192000" h="6858000" extrusionOk="0">
                <a:moveTo>
                  <a:pt x="5107549" y="0"/>
                </a:moveTo>
                <a:lnTo>
                  <a:pt x="12192000" y="0"/>
                </a:lnTo>
                <a:lnTo>
                  <a:pt x="12192000" y="6858000"/>
                </a:lnTo>
                <a:lnTo>
                  <a:pt x="0" y="6858000"/>
                </a:lnTo>
                <a:lnTo>
                  <a:pt x="0" y="5077506"/>
                </a:lnTo>
                <a:lnTo>
                  <a:pt x="100008" y="5186763"/>
                </a:lnTo>
                <a:cubicBezTo>
                  <a:pt x="257361" y="5346783"/>
                  <a:pt x="438574" y="5488920"/>
                  <a:pt x="615834" y="5625937"/>
                </a:cubicBezTo>
                <a:cubicBezTo>
                  <a:pt x="776712" y="5749762"/>
                  <a:pt x="988738" y="5880445"/>
                  <a:pt x="1168284" y="5785671"/>
                </a:cubicBezTo>
                <a:cubicBezTo>
                  <a:pt x="1275631" y="5728521"/>
                  <a:pt x="1316779" y="5595171"/>
                  <a:pt x="1292109" y="5477633"/>
                </a:cubicBezTo>
                <a:cubicBezTo>
                  <a:pt x="1428793" y="5178138"/>
                  <a:pt x="1652764" y="4926907"/>
                  <a:pt x="1934666" y="4756876"/>
                </a:cubicBezTo>
                <a:cubicBezTo>
                  <a:pt x="2103068" y="4656197"/>
                  <a:pt x="2289663" y="4586188"/>
                  <a:pt x="2449016" y="4471888"/>
                </a:cubicBezTo>
                <a:cubicBezTo>
                  <a:pt x="2608369" y="4357588"/>
                  <a:pt x="2743148" y="4182137"/>
                  <a:pt x="2737528" y="3986113"/>
                </a:cubicBezTo>
                <a:cubicBezTo>
                  <a:pt x="2724384" y="3527199"/>
                  <a:pt x="2013628" y="3336032"/>
                  <a:pt x="1992959" y="2877308"/>
                </a:cubicBezTo>
                <a:cubicBezTo>
                  <a:pt x="1982100" y="2632801"/>
                  <a:pt x="2186602" y="2427823"/>
                  <a:pt x="2407868" y="2323048"/>
                </a:cubicBezTo>
                <a:cubicBezTo>
                  <a:pt x="2629134" y="2218273"/>
                  <a:pt x="2877165" y="2180173"/>
                  <a:pt x="3098145" y="2074636"/>
                </a:cubicBezTo>
                <a:cubicBezTo>
                  <a:pt x="3319125" y="1969099"/>
                  <a:pt x="3522579" y="1762787"/>
                  <a:pt x="3509625" y="1518376"/>
                </a:cubicBezTo>
                <a:cubicBezTo>
                  <a:pt x="3496671" y="1273964"/>
                  <a:pt x="3271500" y="1065272"/>
                  <a:pt x="3301313" y="821908"/>
                </a:cubicBezTo>
                <a:cubicBezTo>
                  <a:pt x="3327126" y="608548"/>
                  <a:pt x="3543724" y="466149"/>
                  <a:pt x="3754703" y="424811"/>
                </a:cubicBezTo>
                <a:cubicBezTo>
                  <a:pt x="3965682" y="383472"/>
                  <a:pt x="4184662" y="412428"/>
                  <a:pt x="4397736" y="383853"/>
                </a:cubicBezTo>
                <a:cubicBezTo>
                  <a:pt x="4606334" y="355671"/>
                  <a:pt x="4801805" y="265580"/>
                  <a:pt x="4965469" y="134388"/>
                </a:cubicBez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066" name="Google Shape;1066;p4"/>
          <p:cNvSpPr/>
          <p:nvPr/>
        </p:nvSpPr>
        <p:spPr>
          <a:xfrm>
            <a:off x="8775833" y="1405013"/>
            <a:ext cx="3136200" cy="51537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775833" y="1405013"/>
            <a:ext cx="3136200" cy="5153700"/>
          </a:xfrm>
          <a:prstGeom prst="frame">
            <a:avLst>
              <a:gd name="adj1" fmla="val 7678"/>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1537800" y="1405025"/>
            <a:ext cx="3230100" cy="51537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1537910" y="1405025"/>
            <a:ext cx="3230100" cy="5153700"/>
          </a:xfrm>
          <a:prstGeom prst="frame">
            <a:avLst>
              <a:gd name="adj1" fmla="val 6502"/>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4983689" y="1405000"/>
            <a:ext cx="3576300" cy="24822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4983689" y="4076524"/>
            <a:ext cx="3576300" cy="24822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4983689" y="1405013"/>
            <a:ext cx="3576300" cy="2482200"/>
          </a:xfrm>
          <a:prstGeom prst="frame">
            <a:avLst>
              <a:gd name="adj1" fmla="val 8314"/>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4983689" y="4076531"/>
            <a:ext cx="3576300" cy="2482200"/>
          </a:xfrm>
          <a:prstGeom prst="frame">
            <a:avLst>
              <a:gd name="adj1" fmla="val 8314"/>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4" name="Google Shape;1074;p4"/>
          <p:cNvGrpSpPr/>
          <p:nvPr/>
        </p:nvGrpSpPr>
        <p:grpSpPr>
          <a:xfrm>
            <a:off x="973630" y="3887255"/>
            <a:ext cx="368904" cy="912197"/>
            <a:chOff x="5662611" y="2352674"/>
            <a:chExt cx="869442" cy="2149888"/>
          </a:xfrm>
        </p:grpSpPr>
        <p:sp>
          <p:nvSpPr>
            <p:cNvPr id="1075" name="Google Shape;1075;p4"/>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6" name="Google Shape;1076;p4"/>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7" name="Google Shape;1077;p4"/>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8" name="Google Shape;1078;p4"/>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9" name="Google Shape;1079;p4"/>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0" name="Google Shape;1080;p4"/>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1" name="Google Shape;1081;p4"/>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82" name="Google Shape;1082;p4"/>
          <p:cNvGrpSpPr/>
          <p:nvPr/>
        </p:nvGrpSpPr>
        <p:grpSpPr>
          <a:xfrm>
            <a:off x="786644" y="4175237"/>
            <a:ext cx="690887" cy="715742"/>
            <a:chOff x="5281612" y="2586132"/>
            <a:chExt cx="1628298" cy="1686877"/>
          </a:xfrm>
        </p:grpSpPr>
        <p:sp>
          <p:nvSpPr>
            <p:cNvPr id="1083" name="Google Shape;1083;p4"/>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4" name="Google Shape;1084;p4"/>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5" name="Google Shape;1085;p4"/>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6" name="Google Shape;1086;p4"/>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7" name="Google Shape;1087;p4"/>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8" name="Google Shape;1088;p4"/>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9" name="Google Shape;1089;p4"/>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90" name="Google Shape;1090;p4"/>
          <p:cNvGrpSpPr/>
          <p:nvPr/>
        </p:nvGrpSpPr>
        <p:grpSpPr>
          <a:xfrm rot="1508014">
            <a:off x="-69965" y="3955206"/>
            <a:ext cx="716397" cy="658927"/>
            <a:chOff x="5252920" y="2652722"/>
            <a:chExt cx="1688542" cy="1553086"/>
          </a:xfrm>
        </p:grpSpPr>
        <p:sp>
          <p:nvSpPr>
            <p:cNvPr id="1091" name="Google Shape;1091;p4"/>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2" name="Google Shape;1092;p4"/>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3" name="Google Shape;1093;p4"/>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4" name="Google Shape;1094;p4"/>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5" name="Google Shape;1095;p4"/>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6" name="Google Shape;1096;p4"/>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7" name="Google Shape;1097;p4"/>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8" name="Google Shape;1098;p4"/>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9" name="Google Shape;1099;p4"/>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0" name="Google Shape;1100;p4"/>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01" name="Google Shape;1101;p4"/>
          <p:cNvGrpSpPr/>
          <p:nvPr/>
        </p:nvGrpSpPr>
        <p:grpSpPr>
          <a:xfrm>
            <a:off x="844143" y="4081015"/>
            <a:ext cx="268192" cy="432234"/>
            <a:chOff x="5781734" y="2919412"/>
            <a:chExt cx="632081" cy="1018700"/>
          </a:xfrm>
        </p:grpSpPr>
        <p:sp>
          <p:nvSpPr>
            <p:cNvPr id="1102" name="Google Shape;1102;p4"/>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3" name="Google Shape;1103;p4"/>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4" name="Google Shape;1104;p4"/>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5" name="Google Shape;1105;p4"/>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6" name="Google Shape;1106;p4"/>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7" name="Google Shape;1107;p4"/>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8" name="Google Shape;1108;p4"/>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9" name="Google Shape;1109;p4"/>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0" name="Google Shape;1110;p4"/>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1" name="Google Shape;1111;p4"/>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12" name="Google Shape;1112;p4"/>
          <p:cNvGrpSpPr/>
          <p:nvPr/>
        </p:nvGrpSpPr>
        <p:grpSpPr>
          <a:xfrm>
            <a:off x="491854" y="4262684"/>
            <a:ext cx="283757" cy="430319"/>
            <a:chOff x="5762846" y="2919732"/>
            <a:chExt cx="668765" cy="1014186"/>
          </a:xfrm>
        </p:grpSpPr>
        <p:sp>
          <p:nvSpPr>
            <p:cNvPr id="1113" name="Google Shape;1113;p4"/>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4" name="Google Shape;1114;p4"/>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5" name="Google Shape;1115;p4"/>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6" name="Google Shape;1116;p4"/>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7" name="Google Shape;1117;p4"/>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8" name="Google Shape;1118;p4"/>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9" name="Google Shape;1119;p4"/>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0" name="Google Shape;1120;p4"/>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1" name="Google Shape;1121;p4"/>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2" name="Google Shape;1122;p4"/>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23" name="Google Shape;1123;p4"/>
          <p:cNvGrpSpPr/>
          <p:nvPr/>
        </p:nvGrpSpPr>
        <p:grpSpPr>
          <a:xfrm>
            <a:off x="57473" y="4393992"/>
            <a:ext cx="120475" cy="206397"/>
            <a:chOff x="5953125" y="3186112"/>
            <a:chExt cx="283939" cy="486441"/>
          </a:xfrm>
        </p:grpSpPr>
        <p:sp>
          <p:nvSpPr>
            <p:cNvPr id="1124" name="Google Shape;1124;p4"/>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5" name="Google Shape;1125;p4"/>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6" name="Google Shape;1126;p4"/>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27" name="Google Shape;1127;p4"/>
          <p:cNvGrpSpPr/>
          <p:nvPr/>
        </p:nvGrpSpPr>
        <p:grpSpPr>
          <a:xfrm>
            <a:off x="863277" y="4317004"/>
            <a:ext cx="317254" cy="880472"/>
            <a:chOff x="5719761" y="2390679"/>
            <a:chExt cx="747712" cy="2075116"/>
          </a:xfrm>
        </p:grpSpPr>
        <p:sp>
          <p:nvSpPr>
            <p:cNvPr id="1128" name="Google Shape;1128;p4"/>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9" name="Google Shape;1129;p4"/>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0" name="Google Shape;1130;p4"/>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1" name="Google Shape;1131;p4"/>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2" name="Google Shape;1132;p4"/>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3" name="Google Shape;1133;p4"/>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4" name="Google Shape;1134;p4"/>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5" name="Google Shape;1135;p4"/>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6" name="Google Shape;1136;p4"/>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7" name="Google Shape;1137;p4"/>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38" name="Google Shape;1138;p4"/>
          <p:cNvGrpSpPr/>
          <p:nvPr/>
        </p:nvGrpSpPr>
        <p:grpSpPr>
          <a:xfrm>
            <a:off x="277801" y="4043691"/>
            <a:ext cx="295673" cy="934749"/>
            <a:chOff x="5747859" y="2329719"/>
            <a:chExt cx="696850" cy="2203037"/>
          </a:xfrm>
        </p:grpSpPr>
        <p:sp>
          <p:nvSpPr>
            <p:cNvPr id="1139" name="Google Shape;1139;p4"/>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0" name="Google Shape;1140;p4"/>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1" name="Google Shape;1141;p4"/>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2" name="Google Shape;1142;p4"/>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3" name="Google Shape;1143;p4"/>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4" name="Google Shape;1144;p4"/>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5" name="Google Shape;1145;p4"/>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46" name="Google Shape;1146;p4"/>
          <p:cNvGrpSpPr/>
          <p:nvPr/>
        </p:nvGrpSpPr>
        <p:grpSpPr>
          <a:xfrm>
            <a:off x="224439" y="4602661"/>
            <a:ext cx="481652" cy="487036"/>
            <a:chOff x="5529738" y="2852832"/>
            <a:chExt cx="1135168" cy="1147858"/>
          </a:xfrm>
        </p:grpSpPr>
        <p:sp>
          <p:nvSpPr>
            <p:cNvPr id="1147" name="Google Shape;1147;p4"/>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8" name="Google Shape;1148;p4"/>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9" name="Google Shape;1149;p4"/>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0" name="Google Shape;1150;p4"/>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1" name="Google Shape;1151;p4"/>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2" name="Google Shape;1152;p4"/>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3" name="Google Shape;1153;p4"/>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4" name="Google Shape;1154;p4"/>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5" name="Google Shape;1155;p4"/>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6" name="Google Shape;1156;p4"/>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7" name="Google Shape;1157;p4"/>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8" name="Google Shape;1158;p4"/>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9" name="Google Shape;1159;p4"/>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0" name="Google Shape;1160;p4"/>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1" name="Google Shape;1161;p4"/>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2" name="Google Shape;1162;p4"/>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3" name="Google Shape;1163;p4"/>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4" name="Google Shape;1164;p4"/>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5" name="Google Shape;1165;p4"/>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6" name="Google Shape;1166;p4"/>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7" name="Google Shape;1167;p4"/>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8" name="Google Shape;1168;p4"/>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9" name="Google Shape;1169;p4"/>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0" name="Google Shape;1170;p4"/>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1" name="Google Shape;1171;p4"/>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2" name="Google Shape;1172;p4"/>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3" name="Google Shape;1173;p4"/>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4" name="Google Shape;1174;p4"/>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5" name="Google Shape;1175;p4"/>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6" name="Google Shape;1176;p4"/>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7" name="Google Shape;1177;p4"/>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8" name="Google Shape;1178;p4"/>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9" name="Google Shape;1179;p4"/>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0" name="Google Shape;1180;p4"/>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1" name="Google Shape;1181;p4"/>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2" name="Google Shape;1182;p4"/>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3" name="Google Shape;1183;p4"/>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4" name="Google Shape;1184;p4"/>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5" name="Google Shape;1185;p4"/>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6" name="Google Shape;1186;p4"/>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7" name="Google Shape;1187;p4"/>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8" name="Google Shape;1188;p4"/>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9" name="Google Shape;1189;p4"/>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0" name="Google Shape;1190;p4"/>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1" name="Google Shape;1191;p4"/>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2" name="Google Shape;1192;p4"/>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3" name="Google Shape;1193;p4"/>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4" name="Google Shape;1194;p4"/>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5" name="Google Shape;1195;p4"/>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6" name="Google Shape;1196;p4"/>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7" name="Google Shape;1197;p4"/>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8" name="Google Shape;1198;p4"/>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9" name="Google Shape;1199;p4"/>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0" name="Google Shape;1200;p4"/>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1" name="Google Shape;1201;p4"/>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2" name="Google Shape;1202;p4"/>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3" name="Google Shape;1203;p4"/>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4" name="Google Shape;1204;p4"/>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5" name="Google Shape;1205;p4"/>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6" name="Google Shape;1206;p4"/>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7" name="Google Shape;1207;p4"/>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8" name="Google Shape;1208;p4"/>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9" name="Google Shape;1209;p4"/>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0" name="Google Shape;1210;p4"/>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1" name="Google Shape;1211;p4"/>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2" name="Google Shape;1212;p4"/>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3" name="Google Shape;1213;p4"/>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4" name="Google Shape;1214;p4"/>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5" name="Google Shape;1215;p4"/>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6" name="Google Shape;1216;p4"/>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7" name="Google Shape;1217;p4"/>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8" name="Google Shape;1218;p4"/>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9" name="Google Shape;1219;p4"/>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0" name="Google Shape;1220;p4"/>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1" name="Google Shape;1221;p4"/>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2" name="Google Shape;1222;p4"/>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3" name="Google Shape;1223;p4"/>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4" name="Google Shape;1224;p4"/>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5" name="Google Shape;1225;p4"/>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6" name="Google Shape;1226;p4"/>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7" name="Google Shape;1227;p4"/>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8" name="Google Shape;1228;p4"/>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9" name="Google Shape;1229;p4"/>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0" name="Google Shape;1230;p4"/>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1" name="Google Shape;1231;p4"/>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2" name="Google Shape;1232;p4"/>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3" name="Google Shape;1233;p4"/>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4" name="Google Shape;1234;p4"/>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5" name="Google Shape;1235;p4"/>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6" name="Google Shape;1236;p4"/>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7" name="Google Shape;1237;p4"/>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8" name="Google Shape;1238;p4"/>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9" name="Google Shape;1239;p4"/>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0" name="Google Shape;1240;p4"/>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1" name="Google Shape;1241;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2" name="Google Shape;1242;p4"/>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3" name="Google Shape;1243;p4"/>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4" name="Google Shape;1244;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5" name="Google Shape;1245;p4"/>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6" name="Google Shape;1246;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7" name="Google Shape;1247;p4"/>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8" name="Google Shape;1248;p4"/>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9" name="Google Shape;1249;p4"/>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0" name="Google Shape;1250;p4"/>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1" name="Google Shape;1251;p4"/>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2" name="Google Shape;1252;p4"/>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3" name="Google Shape;1253;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4" name="Google Shape;1254;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5" name="Google Shape;1255;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6" name="Google Shape;1256;p4"/>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7" name="Google Shape;1257;p4"/>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8" name="Google Shape;1258;p4"/>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9" name="Google Shape;1259;p4"/>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0" name="Google Shape;1260;p4"/>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1" name="Google Shape;1261;p4"/>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2" name="Google Shape;1262;p4"/>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3" name="Google Shape;1263;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4" name="Google Shape;1264;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5" name="Google Shape;1265;p4"/>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6" name="Google Shape;1266;p4"/>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7" name="Google Shape;1267;p4"/>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8" name="Google Shape;1268;p4"/>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9" name="Google Shape;1269;p4"/>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0" name="Google Shape;1270;p4"/>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1" name="Google Shape;1271;p4"/>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2" name="Google Shape;1272;p4"/>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3" name="Google Shape;1273;p4"/>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4" name="Google Shape;1274;p4"/>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5" name="Google Shape;1275;p4"/>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6" name="Google Shape;1276;p4"/>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7" name="Google Shape;1277;p4"/>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8" name="Google Shape;1278;p4"/>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9" name="Google Shape;1279;p4"/>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0" name="Google Shape;1280;p4"/>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1" name="Google Shape;1281;p4"/>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82" name="Google Shape;1282;p4"/>
          <p:cNvGrpSpPr/>
          <p:nvPr/>
        </p:nvGrpSpPr>
        <p:grpSpPr>
          <a:xfrm>
            <a:off x="567448" y="5069448"/>
            <a:ext cx="194313" cy="206842"/>
            <a:chOff x="5867114" y="3186397"/>
            <a:chExt cx="457961" cy="487489"/>
          </a:xfrm>
        </p:grpSpPr>
        <p:sp>
          <p:nvSpPr>
            <p:cNvPr id="1283" name="Google Shape;1283;p4"/>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4" name="Google Shape;1284;p4"/>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5" name="Google Shape;1285;p4"/>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6" name="Google Shape;1286;p4"/>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7" name="Google Shape;1287;p4"/>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88" name="Google Shape;1288;p4"/>
          <p:cNvGrpSpPr/>
          <p:nvPr/>
        </p:nvGrpSpPr>
        <p:grpSpPr>
          <a:xfrm>
            <a:off x="262634" y="5469313"/>
            <a:ext cx="1304812" cy="1220797"/>
            <a:chOff x="7623929" y="2779113"/>
            <a:chExt cx="3075210" cy="2877203"/>
          </a:xfrm>
        </p:grpSpPr>
        <p:sp>
          <p:nvSpPr>
            <p:cNvPr id="1289" name="Google Shape;1289;p4"/>
            <p:cNvSpPr/>
            <p:nvPr/>
          </p:nvSpPr>
          <p:spPr>
            <a:xfrm>
              <a:off x="9279751" y="2779113"/>
              <a:ext cx="1419388" cy="2877203"/>
            </a:xfrm>
            <a:custGeom>
              <a:avLst/>
              <a:gdLst/>
              <a:ahLst/>
              <a:cxnLst/>
              <a:rect l="l" t="t" r="r" b="b"/>
              <a:pathLst>
                <a:path w="1419388" h="2877203" extrusionOk="0">
                  <a:moveTo>
                    <a:pt x="29922" y="332174"/>
                  </a:moveTo>
                  <a:lnTo>
                    <a:pt x="289859" y="39471"/>
                  </a:lnTo>
                  <a:cubicBezTo>
                    <a:pt x="312653" y="13744"/>
                    <a:pt x="345495" y="-820"/>
                    <a:pt x="379871" y="-439"/>
                  </a:cubicBezTo>
                  <a:cubicBezTo>
                    <a:pt x="490170" y="704"/>
                    <a:pt x="746107" y="8420"/>
                    <a:pt x="912699" y="13658"/>
                  </a:cubicBezTo>
                  <a:cubicBezTo>
                    <a:pt x="1002062" y="16449"/>
                    <a:pt x="1076443" y="83153"/>
                    <a:pt x="1088912" y="171678"/>
                  </a:cubicBezTo>
                  <a:cubicBezTo>
                    <a:pt x="1157301" y="655262"/>
                    <a:pt x="1367137" y="2139829"/>
                    <a:pt x="1418000" y="2502541"/>
                  </a:cubicBezTo>
                  <a:cubicBezTo>
                    <a:pt x="1424820" y="2551366"/>
                    <a:pt x="1400750" y="2599334"/>
                    <a:pt x="1357517" y="2623032"/>
                  </a:cubicBezTo>
                  <a:lnTo>
                    <a:pt x="921748" y="2862109"/>
                  </a:lnTo>
                  <a:cubicBezTo>
                    <a:pt x="864226" y="2893647"/>
                    <a:pt x="792036" y="2872577"/>
                    <a:pt x="760499" y="2815066"/>
                  </a:cubicBezTo>
                  <a:cubicBezTo>
                    <a:pt x="757737" y="2810036"/>
                    <a:pt x="755346" y="2804807"/>
                    <a:pt x="753346" y="2799435"/>
                  </a:cubicBezTo>
                  <a:lnTo>
                    <a:pt x="639903" y="2494635"/>
                  </a:lnTo>
                  <a:cubicBezTo>
                    <a:pt x="619710" y="2440267"/>
                    <a:pt x="641732" y="2379259"/>
                    <a:pt x="692005" y="2350331"/>
                  </a:cubicBezTo>
                  <a:lnTo>
                    <a:pt x="923653" y="2216981"/>
                  </a:lnTo>
                  <a:cubicBezTo>
                    <a:pt x="965658" y="2192769"/>
                    <a:pt x="988737" y="2145449"/>
                    <a:pt x="981946" y="2097443"/>
                  </a:cubicBezTo>
                  <a:lnTo>
                    <a:pt x="767443" y="579253"/>
                  </a:lnTo>
                  <a:cubicBezTo>
                    <a:pt x="758137" y="514321"/>
                    <a:pt x="697958" y="469220"/>
                    <a:pt x="633026" y="478516"/>
                  </a:cubicBezTo>
                  <a:cubicBezTo>
                    <a:pt x="620720" y="480279"/>
                    <a:pt x="608775" y="483965"/>
                    <a:pt x="597612" y="489432"/>
                  </a:cubicBezTo>
                  <a:lnTo>
                    <a:pt x="398349" y="587159"/>
                  </a:lnTo>
                  <a:cubicBezTo>
                    <a:pt x="371317" y="600389"/>
                    <a:pt x="340275" y="602875"/>
                    <a:pt x="311481" y="594112"/>
                  </a:cubicBezTo>
                  <a:lnTo>
                    <a:pt x="84024" y="524770"/>
                  </a:lnTo>
                  <a:cubicBezTo>
                    <a:pt x="21302" y="505749"/>
                    <a:pt x="-14131" y="439473"/>
                    <a:pt x="4900" y="376751"/>
                  </a:cubicBezTo>
                  <a:cubicBezTo>
                    <a:pt x="9900" y="360254"/>
                    <a:pt x="18444" y="345043"/>
                    <a:pt x="29922" y="332174"/>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0" name="Google Shape;1290;p4"/>
            <p:cNvSpPr/>
            <p:nvPr/>
          </p:nvSpPr>
          <p:spPr>
            <a:xfrm>
              <a:off x="7624204" y="2779113"/>
              <a:ext cx="1313349" cy="2824581"/>
            </a:xfrm>
            <a:custGeom>
              <a:avLst/>
              <a:gdLst/>
              <a:ahLst/>
              <a:cxnLst/>
              <a:rect l="l" t="t" r="r" b="b"/>
              <a:pathLst>
                <a:path w="1313349" h="2824581" extrusionOk="0">
                  <a:moveTo>
                    <a:pt x="1252272" y="190347"/>
                  </a:moveTo>
                  <a:lnTo>
                    <a:pt x="1118350" y="39471"/>
                  </a:lnTo>
                  <a:cubicBezTo>
                    <a:pt x="1095547" y="13753"/>
                    <a:pt x="1062705" y="-810"/>
                    <a:pt x="1028339" y="-439"/>
                  </a:cubicBezTo>
                  <a:cubicBezTo>
                    <a:pt x="905466" y="894"/>
                    <a:pt x="601905" y="10229"/>
                    <a:pt x="442456" y="15373"/>
                  </a:cubicBezTo>
                  <a:cubicBezTo>
                    <a:pt x="383477" y="17220"/>
                    <a:pt x="334357" y="61169"/>
                    <a:pt x="325966" y="119576"/>
                  </a:cubicBezTo>
                  <a:cubicBezTo>
                    <a:pt x="269577" y="511434"/>
                    <a:pt x="70029" y="1933231"/>
                    <a:pt x="2115" y="2419387"/>
                  </a:cubicBezTo>
                  <a:cubicBezTo>
                    <a:pt x="-11810" y="2518248"/>
                    <a:pt x="36834" y="2615421"/>
                    <a:pt x="124321" y="2663513"/>
                  </a:cubicBezTo>
                  <a:lnTo>
                    <a:pt x="363018" y="2794482"/>
                  </a:lnTo>
                  <a:cubicBezTo>
                    <a:pt x="479442" y="2858319"/>
                    <a:pt x="625565" y="2815685"/>
                    <a:pt x="689401" y="2699260"/>
                  </a:cubicBezTo>
                  <a:cubicBezTo>
                    <a:pt x="695002" y="2689040"/>
                    <a:pt x="699850" y="2678429"/>
                    <a:pt x="703917" y="2667513"/>
                  </a:cubicBezTo>
                  <a:lnTo>
                    <a:pt x="732492" y="2591313"/>
                  </a:lnTo>
                  <a:cubicBezTo>
                    <a:pt x="773383" y="2481233"/>
                    <a:pt x="728759" y="2357713"/>
                    <a:pt x="626955" y="2299182"/>
                  </a:cubicBezTo>
                  <a:lnTo>
                    <a:pt x="555804" y="2258129"/>
                  </a:lnTo>
                  <a:cubicBezTo>
                    <a:pt x="470736" y="2209170"/>
                    <a:pt x="424006" y="2113377"/>
                    <a:pt x="437789" y="2016194"/>
                  </a:cubicBezTo>
                  <a:lnTo>
                    <a:pt x="617335" y="745464"/>
                  </a:lnTo>
                  <a:cubicBezTo>
                    <a:pt x="635928" y="614000"/>
                    <a:pt x="757572" y="522493"/>
                    <a:pt x="889036" y="541086"/>
                  </a:cubicBezTo>
                  <a:cubicBezTo>
                    <a:pt x="914106" y="544629"/>
                    <a:pt x="938451" y="552106"/>
                    <a:pt x="961188" y="563250"/>
                  </a:cubicBezTo>
                  <a:lnTo>
                    <a:pt x="966712" y="566013"/>
                  </a:lnTo>
                  <a:cubicBezTo>
                    <a:pt x="1021462" y="592778"/>
                    <a:pt x="1084327" y="597817"/>
                    <a:pt x="1142639" y="580110"/>
                  </a:cubicBezTo>
                  <a:lnTo>
                    <a:pt x="1142639" y="580110"/>
                  </a:lnTo>
                  <a:cubicBezTo>
                    <a:pt x="1269664" y="541448"/>
                    <a:pt x="1341292" y="407126"/>
                    <a:pt x="1302621" y="280110"/>
                  </a:cubicBezTo>
                  <a:cubicBezTo>
                    <a:pt x="1292515" y="246906"/>
                    <a:pt x="1275341" y="216283"/>
                    <a:pt x="1252272" y="19034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1" name="Google Shape;1291;p4"/>
            <p:cNvSpPr/>
            <p:nvPr/>
          </p:nvSpPr>
          <p:spPr>
            <a:xfrm>
              <a:off x="7914474" y="2784263"/>
              <a:ext cx="643919" cy="2679668"/>
            </a:xfrm>
            <a:custGeom>
              <a:avLst/>
              <a:gdLst/>
              <a:ahLst/>
              <a:cxnLst/>
              <a:rect l="l" t="t" r="r" b="b"/>
              <a:pathLst>
                <a:path w="643919" h="2679668" extrusionOk="0">
                  <a:moveTo>
                    <a:pt x="643676" y="-446"/>
                  </a:moveTo>
                  <a:cubicBezTo>
                    <a:pt x="568143" y="134609"/>
                    <a:pt x="527328" y="286314"/>
                    <a:pt x="524899" y="441038"/>
                  </a:cubicBezTo>
                  <a:cubicBezTo>
                    <a:pt x="401694" y="436456"/>
                    <a:pt x="294966" y="525753"/>
                    <a:pt x="277726" y="647826"/>
                  </a:cubicBezTo>
                  <a:lnTo>
                    <a:pt x="98180" y="1918461"/>
                  </a:lnTo>
                  <a:cubicBezTo>
                    <a:pt x="84225" y="2015654"/>
                    <a:pt x="130803" y="2111551"/>
                    <a:pt x="215813" y="2160682"/>
                  </a:cubicBezTo>
                  <a:lnTo>
                    <a:pt x="286965" y="2201639"/>
                  </a:lnTo>
                  <a:cubicBezTo>
                    <a:pt x="388844" y="2260256"/>
                    <a:pt x="433431" y="2383909"/>
                    <a:pt x="392407" y="2494057"/>
                  </a:cubicBezTo>
                  <a:lnTo>
                    <a:pt x="363832" y="2570257"/>
                  </a:lnTo>
                  <a:cubicBezTo>
                    <a:pt x="347811" y="2613748"/>
                    <a:pt x="319436" y="2651619"/>
                    <a:pt x="282202" y="2679223"/>
                  </a:cubicBezTo>
                  <a:lnTo>
                    <a:pt x="107323" y="2571209"/>
                  </a:lnTo>
                  <a:cubicBezTo>
                    <a:pt x="31790" y="2524632"/>
                    <a:pt x="-10215" y="2430620"/>
                    <a:pt x="1786" y="2334894"/>
                  </a:cubicBezTo>
                  <a:cubicBezTo>
                    <a:pt x="60556" y="1864454"/>
                    <a:pt x="232577" y="488568"/>
                    <a:pt x="281059" y="109378"/>
                  </a:cubicBezTo>
                  <a:cubicBezTo>
                    <a:pt x="288298" y="52894"/>
                    <a:pt x="330685" y="10317"/>
                    <a:pt x="381548" y="8508"/>
                  </a:cubicBezTo>
                  <a:cubicBezTo>
                    <a:pt x="449652" y="6031"/>
                    <a:pt x="548426" y="2602"/>
                    <a:pt x="643676" y="-446"/>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2" name="Google Shape;1292;p4"/>
            <p:cNvSpPr/>
            <p:nvPr/>
          </p:nvSpPr>
          <p:spPr>
            <a:xfrm>
              <a:off x="9787975" y="2790455"/>
              <a:ext cx="640014" cy="2679287"/>
            </a:xfrm>
            <a:custGeom>
              <a:avLst/>
              <a:gdLst/>
              <a:ahLst/>
              <a:cxnLst/>
              <a:rect l="l" t="t" r="r" b="b"/>
              <a:pathLst>
                <a:path w="640014" h="2679287" extrusionOk="0">
                  <a:moveTo>
                    <a:pt x="532300" y="2571114"/>
                  </a:moveTo>
                  <a:lnTo>
                    <a:pt x="357326" y="2678841"/>
                  </a:lnTo>
                  <a:cubicBezTo>
                    <a:pt x="320093" y="2651238"/>
                    <a:pt x="291718" y="2613367"/>
                    <a:pt x="275696" y="2569875"/>
                  </a:cubicBezTo>
                  <a:lnTo>
                    <a:pt x="247121" y="2493675"/>
                  </a:lnTo>
                  <a:cubicBezTo>
                    <a:pt x="206202" y="2383633"/>
                    <a:pt x="250731" y="2260132"/>
                    <a:pt x="352468" y="2201544"/>
                  </a:cubicBezTo>
                  <a:lnTo>
                    <a:pt x="423620" y="2160586"/>
                  </a:lnTo>
                  <a:cubicBezTo>
                    <a:pt x="508850" y="2111618"/>
                    <a:pt x="555665" y="2015682"/>
                    <a:pt x="541825" y="1918366"/>
                  </a:cubicBezTo>
                  <a:lnTo>
                    <a:pt x="362279" y="647730"/>
                  </a:lnTo>
                  <a:cubicBezTo>
                    <a:pt x="345076" y="525629"/>
                    <a:pt x="238320" y="436323"/>
                    <a:pt x="115105" y="440943"/>
                  </a:cubicBezTo>
                  <a:cubicBezTo>
                    <a:pt x="113648" y="286552"/>
                    <a:pt x="74024" y="134914"/>
                    <a:pt x="-243" y="-446"/>
                  </a:cubicBezTo>
                  <a:cubicBezTo>
                    <a:pt x="93674" y="2602"/>
                    <a:pt x="190734" y="5936"/>
                    <a:pt x="257980" y="8412"/>
                  </a:cubicBezTo>
                  <a:cubicBezTo>
                    <a:pt x="308843" y="10222"/>
                    <a:pt x="351230" y="52703"/>
                    <a:pt x="358469" y="109282"/>
                  </a:cubicBezTo>
                  <a:cubicBezTo>
                    <a:pt x="407046" y="488472"/>
                    <a:pt x="579067" y="1864358"/>
                    <a:pt x="637742" y="2334798"/>
                  </a:cubicBezTo>
                  <a:cubicBezTo>
                    <a:pt x="649743" y="2430715"/>
                    <a:pt x="607738" y="2524536"/>
                    <a:pt x="532300" y="257111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3" name="Google Shape;1293;p4"/>
            <p:cNvSpPr/>
            <p:nvPr/>
          </p:nvSpPr>
          <p:spPr>
            <a:xfrm>
              <a:off x="10218039" y="2797313"/>
              <a:ext cx="472727" cy="2800349"/>
            </a:xfrm>
            <a:custGeom>
              <a:avLst/>
              <a:gdLst/>
              <a:ahLst/>
              <a:cxnLst/>
              <a:rect l="l" t="t" r="r" b="b"/>
              <a:pathLst>
                <a:path w="472727" h="2800349" extrusionOk="0">
                  <a:moveTo>
                    <a:pt x="29570" y="506"/>
                  </a:moveTo>
                  <a:lnTo>
                    <a:pt x="-243" y="-446"/>
                  </a:lnTo>
                  <a:cubicBezTo>
                    <a:pt x="5948" y="12251"/>
                    <a:pt x="10063" y="25852"/>
                    <a:pt x="11949" y="39845"/>
                  </a:cubicBezTo>
                  <a:cubicBezTo>
                    <a:pt x="68337" y="451420"/>
                    <a:pt x="267886" y="1944845"/>
                    <a:pt x="335799" y="2455099"/>
                  </a:cubicBezTo>
                  <a:cubicBezTo>
                    <a:pt x="350382" y="2557416"/>
                    <a:pt x="302081" y="2658486"/>
                    <a:pt x="213307" y="2711417"/>
                  </a:cubicBezTo>
                  <a:lnTo>
                    <a:pt x="59764" y="2799904"/>
                  </a:lnTo>
                  <a:cubicBezTo>
                    <a:pt x="76786" y="2794961"/>
                    <a:pt x="93197" y="2788160"/>
                    <a:pt x="108723" y="2779616"/>
                  </a:cubicBezTo>
                  <a:lnTo>
                    <a:pt x="347514" y="2648647"/>
                  </a:lnTo>
                  <a:cubicBezTo>
                    <a:pt x="435078" y="2600736"/>
                    <a:pt x="483912" y="2503677"/>
                    <a:pt x="470196" y="2404807"/>
                  </a:cubicBezTo>
                  <a:cubicBezTo>
                    <a:pt x="401998" y="1919032"/>
                    <a:pt x="202449" y="496854"/>
                    <a:pt x="146346" y="104996"/>
                  </a:cubicBezTo>
                  <a:cubicBezTo>
                    <a:pt x="138070" y="46369"/>
                    <a:pt x="88749" y="2240"/>
                    <a:pt x="29570" y="506"/>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4" name="Google Shape;1294;p4"/>
            <p:cNvSpPr/>
            <p:nvPr/>
          </p:nvSpPr>
          <p:spPr>
            <a:xfrm>
              <a:off x="7623929" y="2800446"/>
              <a:ext cx="472882" cy="2800350"/>
            </a:xfrm>
            <a:custGeom>
              <a:avLst/>
              <a:gdLst/>
              <a:ahLst/>
              <a:cxnLst/>
              <a:rect l="l" t="t" r="r" b="b"/>
              <a:pathLst>
                <a:path w="472882" h="2800350" extrusionOk="0">
                  <a:moveTo>
                    <a:pt x="442731" y="507"/>
                  </a:moveTo>
                  <a:lnTo>
                    <a:pt x="472640" y="-446"/>
                  </a:lnTo>
                  <a:cubicBezTo>
                    <a:pt x="466372" y="12222"/>
                    <a:pt x="462229" y="25834"/>
                    <a:pt x="460352" y="39845"/>
                  </a:cubicBezTo>
                  <a:cubicBezTo>
                    <a:pt x="403964" y="451420"/>
                    <a:pt x="204416" y="1944845"/>
                    <a:pt x="136502" y="2455004"/>
                  </a:cubicBezTo>
                  <a:cubicBezTo>
                    <a:pt x="121958" y="2557350"/>
                    <a:pt x="170240" y="2658420"/>
                    <a:pt x="258994" y="2711417"/>
                  </a:cubicBezTo>
                  <a:lnTo>
                    <a:pt x="412537" y="2799904"/>
                  </a:lnTo>
                  <a:cubicBezTo>
                    <a:pt x="395535" y="2794923"/>
                    <a:pt x="379123" y="2788122"/>
                    <a:pt x="363578" y="2779616"/>
                  </a:cubicBezTo>
                  <a:lnTo>
                    <a:pt x="124596" y="2648457"/>
                  </a:lnTo>
                  <a:cubicBezTo>
                    <a:pt x="36976" y="2600470"/>
                    <a:pt x="-11802" y="2503257"/>
                    <a:pt x="2105" y="2404331"/>
                  </a:cubicBezTo>
                  <a:cubicBezTo>
                    <a:pt x="70304" y="1918556"/>
                    <a:pt x="269852" y="496378"/>
                    <a:pt x="325955" y="104520"/>
                  </a:cubicBezTo>
                  <a:cubicBezTo>
                    <a:pt x="334480" y="46103"/>
                    <a:pt x="383724" y="2250"/>
                    <a:pt x="442731" y="507"/>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295" name="Google Shape;1295;p4"/>
          <p:cNvSpPr/>
          <p:nvPr/>
        </p:nvSpPr>
        <p:spPr>
          <a:xfrm>
            <a:off x="390957" y="5519566"/>
            <a:ext cx="1048900" cy="1052634"/>
          </a:xfrm>
          <a:custGeom>
            <a:avLst/>
            <a:gdLst/>
            <a:ahLst/>
            <a:cxnLst/>
            <a:rect l="l" t="t" r="r" b="b"/>
            <a:pathLst>
              <a:path w="2467999" h="2476785" extrusionOk="0">
                <a:moveTo>
                  <a:pt x="2450890" y="2224023"/>
                </a:moveTo>
                <a:cubicBezTo>
                  <a:pt x="2429297" y="2261218"/>
                  <a:pt x="2397550" y="2291488"/>
                  <a:pt x="2359355" y="2311272"/>
                </a:cubicBezTo>
                <a:cubicBezTo>
                  <a:pt x="2147900" y="2431763"/>
                  <a:pt x="1389614" y="2469863"/>
                  <a:pt x="1242453" y="2476340"/>
                </a:cubicBezTo>
                <a:lnTo>
                  <a:pt x="1233786" y="2476340"/>
                </a:lnTo>
                <a:lnTo>
                  <a:pt x="1225118" y="2476340"/>
                </a:lnTo>
                <a:cubicBezTo>
                  <a:pt x="1077956" y="2469863"/>
                  <a:pt x="319576" y="2431763"/>
                  <a:pt x="108216" y="2311272"/>
                </a:cubicBezTo>
                <a:cubicBezTo>
                  <a:pt x="70011" y="2291479"/>
                  <a:pt x="38227" y="2261208"/>
                  <a:pt x="16586" y="2224023"/>
                </a:cubicBezTo>
                <a:cubicBezTo>
                  <a:pt x="-39231" y="2121438"/>
                  <a:pt x="61449" y="1601183"/>
                  <a:pt x="64211" y="1373345"/>
                </a:cubicBezTo>
                <a:cubicBezTo>
                  <a:pt x="65830" y="1257426"/>
                  <a:pt x="74688" y="603630"/>
                  <a:pt x="487311" y="247871"/>
                </a:cubicBezTo>
                <a:cubicBezTo>
                  <a:pt x="567131" y="179196"/>
                  <a:pt x="794207" y="7460"/>
                  <a:pt x="1211687" y="-446"/>
                </a:cubicBezTo>
                <a:cubicBezTo>
                  <a:pt x="1218860" y="-446"/>
                  <a:pt x="1226099" y="-446"/>
                  <a:pt x="1233404" y="-446"/>
                </a:cubicBezTo>
                <a:cubicBezTo>
                  <a:pt x="1240644" y="-446"/>
                  <a:pt x="1247978" y="-446"/>
                  <a:pt x="1255121" y="-446"/>
                </a:cubicBezTo>
                <a:cubicBezTo>
                  <a:pt x="1672602" y="7460"/>
                  <a:pt x="1899678" y="179196"/>
                  <a:pt x="1979021" y="247871"/>
                </a:cubicBezTo>
                <a:cubicBezTo>
                  <a:pt x="2391740" y="603630"/>
                  <a:pt x="2400598" y="1257521"/>
                  <a:pt x="2402218" y="1373345"/>
                </a:cubicBezTo>
                <a:cubicBezTo>
                  <a:pt x="2406122" y="1601183"/>
                  <a:pt x="2506802" y="2121438"/>
                  <a:pt x="2450890" y="2224023"/>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6" name="Google Shape;1296;p4"/>
          <p:cNvSpPr/>
          <p:nvPr/>
        </p:nvSpPr>
        <p:spPr>
          <a:xfrm>
            <a:off x="443721" y="5489378"/>
            <a:ext cx="951107" cy="1265322"/>
          </a:xfrm>
          <a:custGeom>
            <a:avLst/>
            <a:gdLst/>
            <a:ahLst/>
            <a:cxnLst/>
            <a:rect l="l" t="t" r="r" b="b"/>
            <a:pathLst>
              <a:path w="2237898" h="2977229" extrusionOk="0">
                <a:moveTo>
                  <a:pt x="1118902" y="0"/>
                </a:moveTo>
                <a:lnTo>
                  <a:pt x="1118902" y="0"/>
                </a:lnTo>
                <a:cubicBezTo>
                  <a:pt x="1736855" y="-53"/>
                  <a:pt x="2237842" y="500854"/>
                  <a:pt x="2237899" y="1118807"/>
                </a:cubicBezTo>
                <a:cubicBezTo>
                  <a:pt x="2237899" y="1118902"/>
                  <a:pt x="2237899" y="1118997"/>
                  <a:pt x="2237899" y="1119092"/>
                </a:cubicBezTo>
                <a:lnTo>
                  <a:pt x="2237899" y="2690717"/>
                </a:lnTo>
                <a:cubicBezTo>
                  <a:pt x="2237899" y="2848956"/>
                  <a:pt x="2109626" y="2977229"/>
                  <a:pt x="1951387" y="2977229"/>
                </a:cubicBezTo>
                <a:lnTo>
                  <a:pt x="286512" y="2977229"/>
                </a:lnTo>
                <a:cubicBezTo>
                  <a:pt x="128276" y="2977229"/>
                  <a:pt x="0" y="2848956"/>
                  <a:pt x="0" y="2690717"/>
                </a:cubicBezTo>
                <a:lnTo>
                  <a:pt x="0" y="1119092"/>
                </a:lnTo>
                <a:cubicBezTo>
                  <a:pt x="-105" y="501140"/>
                  <a:pt x="500759" y="105"/>
                  <a:pt x="1118711" y="0"/>
                </a:cubicBezTo>
                <a:cubicBezTo>
                  <a:pt x="1118778" y="0"/>
                  <a:pt x="1118835" y="0"/>
                  <a:pt x="111890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7" name="Google Shape;1297;p4"/>
          <p:cNvSpPr/>
          <p:nvPr/>
        </p:nvSpPr>
        <p:spPr>
          <a:xfrm>
            <a:off x="862716" y="5489338"/>
            <a:ext cx="527470" cy="1265363"/>
          </a:xfrm>
          <a:custGeom>
            <a:avLst/>
            <a:gdLst/>
            <a:ahLst/>
            <a:cxnLst/>
            <a:rect l="l" t="t" r="r" b="b"/>
            <a:pathLst>
              <a:path w="1241107" h="2977324" extrusionOk="0">
                <a:moveTo>
                  <a:pt x="1240865" y="1085785"/>
                </a:moveTo>
                <a:lnTo>
                  <a:pt x="1240865" y="2698748"/>
                </a:lnTo>
                <a:cubicBezTo>
                  <a:pt x="1240398" y="2852158"/>
                  <a:pt x="1116144" y="2976412"/>
                  <a:pt x="962735" y="2976879"/>
                </a:cubicBezTo>
                <a:lnTo>
                  <a:pt x="718419" y="2976879"/>
                </a:lnTo>
                <a:cubicBezTo>
                  <a:pt x="871828" y="2976412"/>
                  <a:pt x="996082" y="2852158"/>
                  <a:pt x="996548" y="2698748"/>
                </a:cubicBezTo>
                <a:lnTo>
                  <a:pt x="996548" y="1085785"/>
                </a:lnTo>
                <a:cubicBezTo>
                  <a:pt x="996548" y="518476"/>
                  <a:pt x="555731" y="49084"/>
                  <a:pt x="-243" y="3269"/>
                </a:cubicBezTo>
                <a:cubicBezTo>
                  <a:pt x="29285" y="792"/>
                  <a:pt x="59098" y="-446"/>
                  <a:pt x="89197" y="-446"/>
                </a:cubicBezTo>
                <a:lnTo>
                  <a:pt x="154634" y="-446"/>
                </a:lnTo>
                <a:cubicBezTo>
                  <a:pt x="752042" y="-446"/>
                  <a:pt x="1240865" y="488377"/>
                  <a:pt x="1240865" y="108578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8" name="Google Shape;1298;p4"/>
          <p:cNvSpPr/>
          <p:nvPr/>
        </p:nvSpPr>
        <p:spPr>
          <a:xfrm>
            <a:off x="440004" y="5489499"/>
            <a:ext cx="527309" cy="1265201"/>
          </a:xfrm>
          <a:custGeom>
            <a:avLst/>
            <a:gdLst/>
            <a:ahLst/>
            <a:cxnLst/>
            <a:rect l="l" t="t" r="r" b="b"/>
            <a:pathLst>
              <a:path w="1240726" h="2976943" extrusionOk="0">
                <a:moveTo>
                  <a:pt x="243597" y="1085404"/>
                </a:moveTo>
                <a:lnTo>
                  <a:pt x="243597" y="2698368"/>
                </a:lnTo>
                <a:cubicBezTo>
                  <a:pt x="244064" y="2851777"/>
                  <a:pt x="368317" y="2976031"/>
                  <a:pt x="521727" y="2976498"/>
                </a:cubicBezTo>
                <a:lnTo>
                  <a:pt x="277887" y="2976498"/>
                </a:lnTo>
                <a:cubicBezTo>
                  <a:pt x="124478" y="2976031"/>
                  <a:pt x="224" y="2851777"/>
                  <a:pt x="-243" y="2698368"/>
                </a:cubicBezTo>
                <a:lnTo>
                  <a:pt x="-243" y="1085404"/>
                </a:lnTo>
                <a:cubicBezTo>
                  <a:pt x="-243" y="487996"/>
                  <a:pt x="488580" y="-446"/>
                  <a:pt x="1085607" y="-446"/>
                </a:cubicBezTo>
                <a:lnTo>
                  <a:pt x="1151044" y="-446"/>
                </a:lnTo>
                <a:cubicBezTo>
                  <a:pt x="1181143" y="-446"/>
                  <a:pt x="1210956" y="792"/>
                  <a:pt x="1240484" y="3269"/>
                </a:cubicBezTo>
                <a:cubicBezTo>
                  <a:pt x="684414" y="48703"/>
                  <a:pt x="243597" y="518095"/>
                  <a:pt x="243597" y="1085404"/>
                </a:cubicBezTo>
                <a:close/>
              </a:path>
            </a:pathLst>
          </a:custGeom>
          <a:solidFill>
            <a:srgbClr val="FFFFFF">
              <a:alpha val="279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9" name="Google Shape;1299;p4"/>
          <p:cNvSpPr/>
          <p:nvPr/>
        </p:nvSpPr>
        <p:spPr>
          <a:xfrm>
            <a:off x="510321" y="5526344"/>
            <a:ext cx="803224" cy="294892"/>
          </a:xfrm>
          <a:custGeom>
            <a:avLst/>
            <a:gdLst/>
            <a:ahLst/>
            <a:cxnLst/>
            <a:rect l="l" t="t" r="r" b="b"/>
            <a:pathLst>
              <a:path w="1775081" h="651694" extrusionOk="0">
                <a:moveTo>
                  <a:pt x="26145" y="652322"/>
                </a:moveTo>
                <a:cubicBezTo>
                  <a:pt x="22171" y="652331"/>
                  <a:pt x="18195" y="651527"/>
                  <a:pt x="14546" y="649965"/>
                </a:cubicBezTo>
                <a:cubicBezTo>
                  <a:pt x="-750" y="643551"/>
                  <a:pt x="-7960" y="625948"/>
                  <a:pt x="-1538" y="610647"/>
                </a:cubicBezTo>
                <a:cubicBezTo>
                  <a:pt x="-1538" y="610642"/>
                  <a:pt x="-1538" y="610642"/>
                  <a:pt x="-1538" y="610638"/>
                </a:cubicBezTo>
                <a:cubicBezTo>
                  <a:pt x="153230" y="241304"/>
                  <a:pt x="500660" y="1875"/>
                  <a:pt x="883580" y="627"/>
                </a:cubicBezTo>
                <a:lnTo>
                  <a:pt x="886353" y="627"/>
                </a:lnTo>
                <a:cubicBezTo>
                  <a:pt x="1264744" y="627"/>
                  <a:pt x="1610833" y="234649"/>
                  <a:pt x="1768695" y="597513"/>
                </a:cubicBezTo>
                <a:cubicBezTo>
                  <a:pt x="1775304" y="612727"/>
                  <a:pt x="1768373" y="630426"/>
                  <a:pt x="1753123" y="637049"/>
                </a:cubicBezTo>
                <a:cubicBezTo>
                  <a:pt x="1737919" y="643671"/>
                  <a:pt x="1720219" y="636711"/>
                  <a:pt x="1713610" y="621498"/>
                </a:cubicBezTo>
                <a:cubicBezTo>
                  <a:pt x="1565313" y="280585"/>
                  <a:pt x="1240805" y="60704"/>
                  <a:pt x="886398" y="60704"/>
                </a:cubicBezTo>
                <a:lnTo>
                  <a:pt x="883810" y="60704"/>
                </a:lnTo>
                <a:cubicBezTo>
                  <a:pt x="525107" y="61767"/>
                  <a:pt x="199351" y="286731"/>
                  <a:pt x="53918" y="633744"/>
                </a:cubicBezTo>
                <a:cubicBezTo>
                  <a:pt x="49251" y="644983"/>
                  <a:pt x="38298" y="652313"/>
                  <a:pt x="26145" y="652322"/>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300" name="Google Shape;1300;p4"/>
          <p:cNvGrpSpPr/>
          <p:nvPr/>
        </p:nvGrpSpPr>
        <p:grpSpPr>
          <a:xfrm>
            <a:off x="445295" y="5005331"/>
            <a:ext cx="233529" cy="672175"/>
            <a:chOff x="5819360" y="2638139"/>
            <a:chExt cx="550387" cy="1584198"/>
          </a:xfrm>
        </p:grpSpPr>
        <p:sp>
          <p:nvSpPr>
            <p:cNvPr id="1301" name="Google Shape;1301;p4"/>
            <p:cNvSpPr/>
            <p:nvPr/>
          </p:nvSpPr>
          <p:spPr>
            <a:xfrm>
              <a:off x="5820536" y="2715187"/>
              <a:ext cx="148685" cy="180031"/>
            </a:xfrm>
            <a:custGeom>
              <a:avLst/>
              <a:gdLst/>
              <a:ahLst/>
              <a:cxnLst/>
              <a:rect l="l" t="t" r="r" b="b"/>
              <a:pathLst>
                <a:path w="148685" h="180031" extrusionOk="0">
                  <a:moveTo>
                    <a:pt x="148399" y="132836"/>
                  </a:moveTo>
                  <a:lnTo>
                    <a:pt x="-287" y="179699"/>
                  </a:lnTo>
                  <a:lnTo>
                    <a:pt x="-287" y="19203"/>
                  </a:lnTo>
                  <a:cubicBezTo>
                    <a:pt x="494" y="15526"/>
                    <a:pt x="3180" y="12545"/>
                    <a:pt x="6762" y="11392"/>
                  </a:cubicBezTo>
                  <a:cubicBezTo>
                    <a:pt x="13401" y="10192"/>
                    <a:pt x="19830" y="14364"/>
                    <a:pt x="21430" y="20917"/>
                  </a:cubicBezTo>
                  <a:cubicBezTo>
                    <a:pt x="19259" y="15545"/>
                    <a:pt x="20792" y="9392"/>
                    <a:pt x="25240" y="5677"/>
                  </a:cubicBezTo>
                  <a:cubicBezTo>
                    <a:pt x="30289" y="2724"/>
                    <a:pt x="38671" y="6344"/>
                    <a:pt x="41814" y="15202"/>
                  </a:cubicBezTo>
                  <a:cubicBezTo>
                    <a:pt x="40023" y="10354"/>
                    <a:pt x="41090" y="4915"/>
                    <a:pt x="44576" y="1105"/>
                  </a:cubicBezTo>
                  <a:cubicBezTo>
                    <a:pt x="49263" y="-1610"/>
                    <a:pt x="55244" y="-381"/>
                    <a:pt x="58483" y="3962"/>
                  </a:cubicBezTo>
                  <a:lnTo>
                    <a:pt x="63150" y="10630"/>
                  </a:lnTo>
                  <a:lnTo>
                    <a:pt x="64388" y="12440"/>
                  </a:lnTo>
                  <a:lnTo>
                    <a:pt x="87058" y="43968"/>
                  </a:lnTo>
                  <a:lnTo>
                    <a:pt x="90582" y="49016"/>
                  </a:lnTo>
                  <a:lnTo>
                    <a:pt x="101726" y="65018"/>
                  </a:lnTo>
                  <a:lnTo>
                    <a:pt x="105536" y="70447"/>
                  </a:lnTo>
                  <a:cubicBezTo>
                    <a:pt x="106203" y="71400"/>
                    <a:pt x="106870" y="72257"/>
                    <a:pt x="107441" y="73209"/>
                  </a:cubicBezTo>
                  <a:lnTo>
                    <a:pt x="148208" y="13150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2" name="Google Shape;1302;p4"/>
            <p:cNvSpPr/>
            <p:nvPr/>
          </p:nvSpPr>
          <p:spPr>
            <a:xfrm>
              <a:off x="5821203" y="2718815"/>
              <a:ext cx="53625" cy="178689"/>
            </a:xfrm>
            <a:custGeom>
              <a:avLst/>
              <a:gdLst/>
              <a:ahLst/>
              <a:cxnLst/>
              <a:rect l="l" t="t" r="r" b="b"/>
              <a:pathLst>
                <a:path w="53625" h="178689" extrusionOk="0">
                  <a:moveTo>
                    <a:pt x="0" y="1810"/>
                  </a:moveTo>
                  <a:lnTo>
                    <a:pt x="15716" y="0"/>
                  </a:lnTo>
                  <a:lnTo>
                    <a:pt x="53626" y="172117"/>
                  </a:lnTo>
                  <a:lnTo>
                    <a:pt x="0" y="178689"/>
                  </a:lnTo>
                  <a:lnTo>
                    <a:pt x="0" y="181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3" name="Google Shape;1303;p4"/>
            <p:cNvSpPr/>
            <p:nvPr/>
          </p:nvSpPr>
          <p:spPr>
            <a:xfrm>
              <a:off x="5858351" y="2707481"/>
              <a:ext cx="112680" cy="170402"/>
            </a:xfrm>
            <a:custGeom>
              <a:avLst/>
              <a:gdLst/>
              <a:ahLst/>
              <a:cxnLst/>
              <a:rect l="l" t="t" r="r" b="b"/>
              <a:pathLst>
                <a:path w="112680" h="170402" extrusionOk="0">
                  <a:moveTo>
                    <a:pt x="13335" y="0"/>
                  </a:moveTo>
                  <a:lnTo>
                    <a:pt x="0" y="7429"/>
                  </a:lnTo>
                  <a:lnTo>
                    <a:pt x="67056" y="170402"/>
                  </a:lnTo>
                  <a:lnTo>
                    <a:pt x="112681" y="145733"/>
                  </a:lnTo>
                  <a:lnTo>
                    <a:pt x="1333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4" name="Google Shape;1304;p4"/>
            <p:cNvSpPr/>
            <p:nvPr/>
          </p:nvSpPr>
          <p:spPr>
            <a:xfrm>
              <a:off x="5821203" y="2638139"/>
              <a:ext cx="58769" cy="101726"/>
            </a:xfrm>
            <a:custGeom>
              <a:avLst/>
              <a:gdLst/>
              <a:ahLst/>
              <a:cxnLst/>
              <a:rect l="l" t="t" r="r" b="b"/>
              <a:pathLst>
                <a:path w="58769" h="101726" extrusionOk="0">
                  <a:moveTo>
                    <a:pt x="58483" y="84440"/>
                  </a:moveTo>
                  <a:cubicBezTo>
                    <a:pt x="55215" y="80125"/>
                    <a:pt x="49243" y="78944"/>
                    <a:pt x="44576" y="81678"/>
                  </a:cubicBezTo>
                  <a:cubicBezTo>
                    <a:pt x="41109" y="85459"/>
                    <a:pt x="40042" y="90860"/>
                    <a:pt x="41814" y="95680"/>
                  </a:cubicBezTo>
                  <a:cubicBezTo>
                    <a:pt x="38670" y="87012"/>
                    <a:pt x="30288" y="83392"/>
                    <a:pt x="25240" y="86155"/>
                  </a:cubicBezTo>
                  <a:cubicBezTo>
                    <a:pt x="20792" y="89869"/>
                    <a:pt x="19259" y="96023"/>
                    <a:pt x="21430" y="101395"/>
                  </a:cubicBezTo>
                  <a:cubicBezTo>
                    <a:pt x="19868" y="94813"/>
                    <a:pt x="13410" y="90622"/>
                    <a:pt x="6762" y="91870"/>
                  </a:cubicBezTo>
                  <a:cubicBezTo>
                    <a:pt x="3171" y="93003"/>
                    <a:pt x="475" y="95994"/>
                    <a:pt x="-287" y="99680"/>
                  </a:cubicBezTo>
                  <a:lnTo>
                    <a:pt x="-287" y="-3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5" name="Google Shape;1305;p4"/>
            <p:cNvSpPr/>
            <p:nvPr/>
          </p:nvSpPr>
          <p:spPr>
            <a:xfrm>
              <a:off x="5819744" y="2833659"/>
              <a:ext cx="550003" cy="1388677"/>
            </a:xfrm>
            <a:custGeom>
              <a:avLst/>
              <a:gdLst/>
              <a:ahLst/>
              <a:cxnLst/>
              <a:rect l="l" t="t" r="r" b="b"/>
              <a:pathLst>
                <a:path w="550003" h="1388677" extrusionOk="0">
                  <a:moveTo>
                    <a:pt x="549717" y="1284618"/>
                  </a:moveTo>
                  <a:cubicBezTo>
                    <a:pt x="534353" y="1294781"/>
                    <a:pt x="519304" y="1305411"/>
                    <a:pt x="504568" y="1316527"/>
                  </a:cubicBezTo>
                  <a:cubicBezTo>
                    <a:pt x="493996" y="1324528"/>
                    <a:pt x="483423" y="1332624"/>
                    <a:pt x="473136" y="1341006"/>
                  </a:cubicBezTo>
                  <a:cubicBezTo>
                    <a:pt x="469040" y="1344340"/>
                    <a:pt x="465040" y="1347578"/>
                    <a:pt x="461039" y="1351007"/>
                  </a:cubicBezTo>
                  <a:lnTo>
                    <a:pt x="459134" y="1352531"/>
                  </a:lnTo>
                  <a:cubicBezTo>
                    <a:pt x="450276" y="1359961"/>
                    <a:pt x="441513" y="1367486"/>
                    <a:pt x="432940" y="1375296"/>
                  </a:cubicBezTo>
                  <a:cubicBezTo>
                    <a:pt x="428368" y="1379297"/>
                    <a:pt x="423415" y="1383392"/>
                    <a:pt x="419415" y="1387583"/>
                  </a:cubicBezTo>
                  <a:lnTo>
                    <a:pt x="418653" y="1388345"/>
                  </a:lnTo>
                  <a:lnTo>
                    <a:pt x="418653" y="1388345"/>
                  </a:lnTo>
                  <a:lnTo>
                    <a:pt x="414462" y="1375010"/>
                  </a:lnTo>
                  <a:lnTo>
                    <a:pt x="399984" y="1329290"/>
                  </a:lnTo>
                  <a:lnTo>
                    <a:pt x="349978" y="1170509"/>
                  </a:lnTo>
                  <a:lnTo>
                    <a:pt x="349978" y="1170509"/>
                  </a:lnTo>
                  <a:lnTo>
                    <a:pt x="245393" y="839896"/>
                  </a:lnTo>
                  <a:lnTo>
                    <a:pt x="2125" y="67609"/>
                  </a:lnTo>
                  <a:lnTo>
                    <a:pt x="2601" y="67609"/>
                  </a:lnTo>
                  <a:cubicBezTo>
                    <a:pt x="1848" y="66409"/>
                    <a:pt x="1305" y="65085"/>
                    <a:pt x="982" y="63704"/>
                  </a:cubicBezTo>
                  <a:cubicBezTo>
                    <a:pt x="-485" y="59208"/>
                    <a:pt x="-685" y="54398"/>
                    <a:pt x="410" y="49797"/>
                  </a:cubicBezTo>
                  <a:lnTo>
                    <a:pt x="410" y="49797"/>
                  </a:lnTo>
                  <a:cubicBezTo>
                    <a:pt x="620" y="48987"/>
                    <a:pt x="877" y="48197"/>
                    <a:pt x="1172" y="47416"/>
                  </a:cubicBezTo>
                  <a:cubicBezTo>
                    <a:pt x="3344" y="40929"/>
                    <a:pt x="8049" y="35605"/>
                    <a:pt x="14221" y="32652"/>
                  </a:cubicBezTo>
                  <a:cubicBezTo>
                    <a:pt x="15498" y="31995"/>
                    <a:pt x="16841" y="31452"/>
                    <a:pt x="18222" y="31033"/>
                  </a:cubicBezTo>
                  <a:cubicBezTo>
                    <a:pt x="18736" y="30804"/>
                    <a:pt x="19279" y="30642"/>
                    <a:pt x="19841" y="30557"/>
                  </a:cubicBezTo>
                  <a:cubicBezTo>
                    <a:pt x="29052" y="28413"/>
                    <a:pt x="38691" y="31404"/>
                    <a:pt x="45082" y="38367"/>
                  </a:cubicBezTo>
                  <a:cubicBezTo>
                    <a:pt x="46749" y="40215"/>
                    <a:pt x="48130" y="42301"/>
                    <a:pt x="49178" y="44558"/>
                  </a:cubicBezTo>
                  <a:lnTo>
                    <a:pt x="49845" y="44558"/>
                  </a:lnTo>
                  <a:cubicBezTo>
                    <a:pt x="49321" y="41596"/>
                    <a:pt x="49321" y="38567"/>
                    <a:pt x="49845" y="35605"/>
                  </a:cubicBezTo>
                  <a:lnTo>
                    <a:pt x="49845" y="35605"/>
                  </a:lnTo>
                  <a:cubicBezTo>
                    <a:pt x="52521" y="21498"/>
                    <a:pt x="66123" y="12221"/>
                    <a:pt x="80239" y="14897"/>
                  </a:cubicBezTo>
                  <a:cubicBezTo>
                    <a:pt x="88326" y="16431"/>
                    <a:pt x="95222" y="21708"/>
                    <a:pt x="98803" y="29128"/>
                  </a:cubicBezTo>
                  <a:lnTo>
                    <a:pt x="99470" y="29128"/>
                  </a:lnTo>
                  <a:cubicBezTo>
                    <a:pt x="98527" y="23746"/>
                    <a:pt x="99327" y="18212"/>
                    <a:pt x="101756" y="13316"/>
                  </a:cubicBezTo>
                  <a:lnTo>
                    <a:pt x="101756" y="13316"/>
                  </a:lnTo>
                  <a:cubicBezTo>
                    <a:pt x="104966" y="7116"/>
                    <a:pt x="110519" y="2448"/>
                    <a:pt x="117186" y="362"/>
                  </a:cubicBezTo>
                  <a:lnTo>
                    <a:pt x="118139" y="362"/>
                  </a:lnTo>
                  <a:lnTo>
                    <a:pt x="118139" y="362"/>
                  </a:lnTo>
                  <a:lnTo>
                    <a:pt x="118901" y="362"/>
                  </a:lnTo>
                  <a:cubicBezTo>
                    <a:pt x="125902" y="-1285"/>
                    <a:pt x="133274" y="29"/>
                    <a:pt x="139285" y="3982"/>
                  </a:cubicBezTo>
                  <a:lnTo>
                    <a:pt x="139285" y="3982"/>
                  </a:lnTo>
                  <a:cubicBezTo>
                    <a:pt x="140313" y="4639"/>
                    <a:pt x="141275" y="5401"/>
                    <a:pt x="142142" y="6268"/>
                  </a:cubicBezTo>
                  <a:cubicBezTo>
                    <a:pt x="145581" y="9354"/>
                    <a:pt x="148143" y="13297"/>
                    <a:pt x="149572" y="17698"/>
                  </a:cubicBezTo>
                  <a:lnTo>
                    <a:pt x="149572" y="17698"/>
                  </a:lnTo>
                  <a:lnTo>
                    <a:pt x="149572" y="18650"/>
                  </a:lnTo>
                  <a:lnTo>
                    <a:pt x="149572" y="19603"/>
                  </a:lnTo>
                  <a:lnTo>
                    <a:pt x="149572" y="19603"/>
                  </a:lnTo>
                  <a:lnTo>
                    <a:pt x="149572" y="19603"/>
                  </a:lnTo>
                  <a:cubicBezTo>
                    <a:pt x="149572" y="20174"/>
                    <a:pt x="149572" y="20555"/>
                    <a:pt x="149572" y="21032"/>
                  </a:cubicBezTo>
                  <a:lnTo>
                    <a:pt x="149572" y="210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6" name="Google Shape;1306;p4"/>
            <p:cNvSpPr/>
            <p:nvPr/>
          </p:nvSpPr>
          <p:spPr>
            <a:xfrm>
              <a:off x="5819360" y="2863875"/>
              <a:ext cx="459805" cy="1358462"/>
            </a:xfrm>
            <a:custGeom>
              <a:avLst/>
              <a:gdLst/>
              <a:ahLst/>
              <a:cxnLst/>
              <a:rect l="l" t="t" r="r" b="b"/>
              <a:pathLst>
                <a:path w="459805" h="1358462" extrusionOk="0">
                  <a:moveTo>
                    <a:pt x="451898" y="1298313"/>
                  </a:moveTo>
                  <a:lnTo>
                    <a:pt x="459519" y="1322316"/>
                  </a:lnTo>
                  <a:cubicBezTo>
                    <a:pt x="450660" y="1329746"/>
                    <a:pt x="441897" y="1337270"/>
                    <a:pt x="433325" y="1345081"/>
                  </a:cubicBezTo>
                  <a:cubicBezTo>
                    <a:pt x="428753" y="1349081"/>
                    <a:pt x="423800" y="1353177"/>
                    <a:pt x="419799" y="1357368"/>
                  </a:cubicBezTo>
                  <a:lnTo>
                    <a:pt x="419037" y="1358130"/>
                  </a:lnTo>
                  <a:lnTo>
                    <a:pt x="415799" y="1348033"/>
                  </a:lnTo>
                  <a:lnTo>
                    <a:pt x="400749" y="1300408"/>
                  </a:lnTo>
                  <a:lnTo>
                    <a:pt x="350743" y="1141627"/>
                  </a:lnTo>
                  <a:lnTo>
                    <a:pt x="247111" y="813014"/>
                  </a:lnTo>
                  <a:lnTo>
                    <a:pt x="247111" y="813014"/>
                  </a:lnTo>
                  <a:lnTo>
                    <a:pt x="2509" y="37298"/>
                  </a:lnTo>
                  <a:lnTo>
                    <a:pt x="2509" y="37298"/>
                  </a:lnTo>
                  <a:cubicBezTo>
                    <a:pt x="1766" y="36079"/>
                    <a:pt x="1194" y="34765"/>
                    <a:pt x="795" y="33393"/>
                  </a:cubicBezTo>
                  <a:lnTo>
                    <a:pt x="128" y="31012"/>
                  </a:lnTo>
                  <a:cubicBezTo>
                    <a:pt x="128" y="31012"/>
                    <a:pt x="128" y="31012"/>
                    <a:pt x="128" y="30440"/>
                  </a:cubicBezTo>
                  <a:cubicBezTo>
                    <a:pt x="-425" y="27287"/>
                    <a:pt x="-425" y="24068"/>
                    <a:pt x="128" y="20915"/>
                  </a:cubicBezTo>
                  <a:cubicBezTo>
                    <a:pt x="128" y="19867"/>
                    <a:pt x="604" y="18915"/>
                    <a:pt x="890" y="17867"/>
                  </a:cubicBezTo>
                  <a:cubicBezTo>
                    <a:pt x="2966" y="11190"/>
                    <a:pt x="7681" y="5647"/>
                    <a:pt x="13939" y="2532"/>
                  </a:cubicBezTo>
                  <a:cubicBezTo>
                    <a:pt x="15215" y="1875"/>
                    <a:pt x="16558" y="1332"/>
                    <a:pt x="17939" y="913"/>
                  </a:cubicBezTo>
                  <a:cubicBezTo>
                    <a:pt x="18454" y="684"/>
                    <a:pt x="18997" y="522"/>
                    <a:pt x="19559" y="437"/>
                  </a:cubicBezTo>
                  <a:cubicBezTo>
                    <a:pt x="28607" y="-1812"/>
                    <a:pt x="38161" y="951"/>
                    <a:pt x="44610" y="7675"/>
                  </a:cubicBezTo>
                  <a:lnTo>
                    <a:pt x="44610" y="8247"/>
                  </a:lnTo>
                  <a:lnTo>
                    <a:pt x="47181" y="16343"/>
                  </a:lnTo>
                  <a:lnTo>
                    <a:pt x="50610" y="27487"/>
                  </a:lnTo>
                  <a:lnTo>
                    <a:pt x="441135" y="1268119"/>
                  </a:lnTo>
                  <a:lnTo>
                    <a:pt x="441135" y="126811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7" name="Google Shape;1307;p4"/>
            <p:cNvSpPr/>
            <p:nvPr/>
          </p:nvSpPr>
          <p:spPr>
            <a:xfrm>
              <a:off x="5918832" y="2832960"/>
              <a:ext cx="450915" cy="1317749"/>
            </a:xfrm>
            <a:custGeom>
              <a:avLst/>
              <a:gdLst/>
              <a:ahLst/>
              <a:cxnLst/>
              <a:rect l="l" t="t" r="r" b="b"/>
              <a:pathLst>
                <a:path w="450915" h="1317749" extrusionOk="0">
                  <a:moveTo>
                    <a:pt x="52294" y="21445"/>
                  </a:moveTo>
                  <a:lnTo>
                    <a:pt x="450629" y="1285508"/>
                  </a:lnTo>
                  <a:cubicBezTo>
                    <a:pt x="435265" y="1295671"/>
                    <a:pt x="420216" y="1306301"/>
                    <a:pt x="405481" y="1317417"/>
                  </a:cubicBezTo>
                  <a:lnTo>
                    <a:pt x="2192" y="37257"/>
                  </a:lnTo>
                  <a:lnTo>
                    <a:pt x="2192" y="37257"/>
                  </a:lnTo>
                  <a:cubicBezTo>
                    <a:pt x="1535" y="36038"/>
                    <a:pt x="992" y="34761"/>
                    <a:pt x="573" y="33447"/>
                  </a:cubicBezTo>
                  <a:cubicBezTo>
                    <a:pt x="297" y="32647"/>
                    <a:pt x="97" y="31818"/>
                    <a:pt x="1" y="30970"/>
                  </a:cubicBezTo>
                  <a:lnTo>
                    <a:pt x="1" y="29923"/>
                  </a:lnTo>
                  <a:lnTo>
                    <a:pt x="1" y="29923"/>
                  </a:lnTo>
                  <a:cubicBezTo>
                    <a:pt x="-827" y="24465"/>
                    <a:pt x="144" y="18883"/>
                    <a:pt x="2764" y="14016"/>
                  </a:cubicBezTo>
                  <a:lnTo>
                    <a:pt x="2764" y="14016"/>
                  </a:lnTo>
                  <a:cubicBezTo>
                    <a:pt x="6354" y="7710"/>
                    <a:pt x="12212" y="3015"/>
                    <a:pt x="19147" y="871"/>
                  </a:cubicBezTo>
                  <a:lnTo>
                    <a:pt x="19147" y="871"/>
                  </a:lnTo>
                  <a:lnTo>
                    <a:pt x="19908" y="871"/>
                  </a:lnTo>
                  <a:cubicBezTo>
                    <a:pt x="25938" y="-938"/>
                    <a:pt x="32405" y="-700"/>
                    <a:pt x="38292" y="1538"/>
                  </a:cubicBezTo>
                  <a:cubicBezTo>
                    <a:pt x="38920" y="1767"/>
                    <a:pt x="39530" y="2052"/>
                    <a:pt x="40102" y="2395"/>
                  </a:cubicBezTo>
                  <a:cubicBezTo>
                    <a:pt x="42759" y="3643"/>
                    <a:pt x="45178" y="5358"/>
                    <a:pt x="47245" y="7444"/>
                  </a:cubicBezTo>
                  <a:lnTo>
                    <a:pt x="50674" y="18302"/>
                  </a:lnTo>
                  <a:lnTo>
                    <a:pt x="50674" y="18302"/>
                  </a:lnTo>
                  <a:lnTo>
                    <a:pt x="51436" y="20493"/>
                  </a:lnTo>
                  <a:lnTo>
                    <a:pt x="51436" y="2049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08" name="Google Shape;1308;p4"/>
          <p:cNvGrpSpPr/>
          <p:nvPr/>
        </p:nvGrpSpPr>
        <p:grpSpPr>
          <a:xfrm>
            <a:off x="230791" y="5124916"/>
            <a:ext cx="434901" cy="657181"/>
            <a:chOff x="5581650" y="2652140"/>
            <a:chExt cx="1024984" cy="1548860"/>
          </a:xfrm>
        </p:grpSpPr>
        <p:sp>
          <p:nvSpPr>
            <p:cNvPr id="1309" name="Google Shape;1309;p4"/>
            <p:cNvSpPr/>
            <p:nvPr/>
          </p:nvSpPr>
          <p:spPr>
            <a:xfrm>
              <a:off x="5611796" y="2709287"/>
              <a:ext cx="176831" cy="187645"/>
            </a:xfrm>
            <a:custGeom>
              <a:avLst/>
              <a:gdLst/>
              <a:ahLst/>
              <a:cxnLst/>
              <a:rect l="l" t="t" r="r" b="b"/>
              <a:pathLst>
                <a:path w="176831" h="187645" extrusionOk="0">
                  <a:moveTo>
                    <a:pt x="176505" y="95366"/>
                  </a:moveTo>
                  <a:lnTo>
                    <a:pt x="49917" y="187282"/>
                  </a:lnTo>
                  <a:lnTo>
                    <a:pt x="27629" y="120607"/>
                  </a:lnTo>
                  <a:lnTo>
                    <a:pt x="2292" y="42216"/>
                  </a:lnTo>
                  <a:lnTo>
                    <a:pt x="-184" y="34691"/>
                  </a:lnTo>
                  <a:cubicBezTo>
                    <a:pt x="-537" y="30986"/>
                    <a:pt x="1092" y="27367"/>
                    <a:pt x="4102" y="25166"/>
                  </a:cubicBezTo>
                  <a:cubicBezTo>
                    <a:pt x="9979" y="21947"/>
                    <a:pt x="17332" y="23823"/>
                    <a:pt x="20961" y="29452"/>
                  </a:cubicBezTo>
                  <a:cubicBezTo>
                    <a:pt x="17227" y="25014"/>
                    <a:pt x="16761" y="18670"/>
                    <a:pt x="19818" y="13736"/>
                  </a:cubicBezTo>
                  <a:cubicBezTo>
                    <a:pt x="25257" y="9336"/>
                    <a:pt x="33239" y="10184"/>
                    <a:pt x="37630" y="15622"/>
                  </a:cubicBezTo>
                  <a:cubicBezTo>
                    <a:pt x="38097" y="16194"/>
                    <a:pt x="38516" y="16803"/>
                    <a:pt x="38868" y="17451"/>
                  </a:cubicBezTo>
                  <a:cubicBezTo>
                    <a:pt x="35678" y="13412"/>
                    <a:pt x="35020" y="7935"/>
                    <a:pt x="37154" y="3259"/>
                  </a:cubicBezTo>
                  <a:cubicBezTo>
                    <a:pt x="40735" y="-809"/>
                    <a:pt x="46803" y="-1551"/>
                    <a:pt x="51251" y="1544"/>
                  </a:cubicBezTo>
                  <a:lnTo>
                    <a:pt x="57728" y="6402"/>
                  </a:lnTo>
                  <a:cubicBezTo>
                    <a:pt x="58385" y="6774"/>
                    <a:pt x="58985" y="7221"/>
                    <a:pt x="59538" y="7735"/>
                  </a:cubicBezTo>
                  <a:lnTo>
                    <a:pt x="90875" y="30976"/>
                  </a:lnTo>
                  <a:lnTo>
                    <a:pt x="95828" y="34691"/>
                  </a:lnTo>
                  <a:lnTo>
                    <a:pt x="111449" y="46312"/>
                  </a:lnTo>
                  <a:lnTo>
                    <a:pt x="116783" y="50312"/>
                  </a:lnTo>
                  <a:cubicBezTo>
                    <a:pt x="117707" y="50922"/>
                    <a:pt x="118602" y="51589"/>
                    <a:pt x="119450" y="52312"/>
                  </a:cubicBezTo>
                  <a:lnTo>
                    <a:pt x="176600" y="94794"/>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0" name="Google Shape;1310;p4"/>
            <p:cNvSpPr/>
            <p:nvPr/>
          </p:nvSpPr>
          <p:spPr>
            <a:xfrm>
              <a:off x="5607748" y="2723959"/>
              <a:ext cx="104774" cy="174497"/>
            </a:xfrm>
            <a:custGeom>
              <a:avLst/>
              <a:gdLst/>
              <a:ahLst/>
              <a:cxnLst/>
              <a:rect l="l" t="t" r="r" b="b"/>
              <a:pathLst>
                <a:path w="104774" h="174497" extrusionOk="0">
                  <a:moveTo>
                    <a:pt x="0" y="6668"/>
                  </a:moveTo>
                  <a:lnTo>
                    <a:pt x="14383" y="0"/>
                  </a:lnTo>
                  <a:lnTo>
                    <a:pt x="104775" y="151352"/>
                  </a:lnTo>
                  <a:lnTo>
                    <a:pt x="56007" y="174498"/>
                  </a:lnTo>
                  <a:lnTo>
                    <a:pt x="0" y="666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1" name="Google Shape;1311;p4"/>
            <p:cNvSpPr/>
            <p:nvPr/>
          </p:nvSpPr>
          <p:spPr>
            <a:xfrm>
              <a:off x="5641181" y="2702241"/>
              <a:ext cx="150685" cy="144684"/>
            </a:xfrm>
            <a:custGeom>
              <a:avLst/>
              <a:gdLst/>
              <a:ahLst/>
              <a:cxnLst/>
              <a:rect l="l" t="t" r="r" b="b"/>
              <a:pathLst>
                <a:path w="150685" h="144684" extrusionOk="0">
                  <a:moveTo>
                    <a:pt x="10287" y="0"/>
                  </a:moveTo>
                  <a:lnTo>
                    <a:pt x="0" y="11240"/>
                  </a:lnTo>
                  <a:lnTo>
                    <a:pt x="115157" y="144685"/>
                  </a:lnTo>
                  <a:lnTo>
                    <a:pt x="150686" y="106775"/>
                  </a:lnTo>
                  <a:lnTo>
                    <a:pt x="10287"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2" name="Google Shape;1312;p4"/>
            <p:cNvSpPr/>
            <p:nvPr/>
          </p:nvSpPr>
          <p:spPr>
            <a:xfrm>
              <a:off x="5581650" y="2652140"/>
              <a:ext cx="82676" cy="95250"/>
            </a:xfrm>
            <a:custGeom>
              <a:avLst/>
              <a:gdLst/>
              <a:ahLst/>
              <a:cxnLst/>
              <a:rect l="l" t="t" r="r" b="b"/>
              <a:pathLst>
                <a:path w="82676" h="95250" extrusionOk="0">
                  <a:moveTo>
                    <a:pt x="82445" y="61835"/>
                  </a:moveTo>
                  <a:cubicBezTo>
                    <a:pt x="77997" y="58739"/>
                    <a:pt x="71930" y="59482"/>
                    <a:pt x="68348" y="63550"/>
                  </a:cubicBezTo>
                  <a:cubicBezTo>
                    <a:pt x="66167" y="68217"/>
                    <a:pt x="66834" y="73722"/>
                    <a:pt x="70063" y="77742"/>
                  </a:cubicBezTo>
                  <a:cubicBezTo>
                    <a:pt x="66529" y="71703"/>
                    <a:pt x="58776" y="69665"/>
                    <a:pt x="52737" y="73198"/>
                  </a:cubicBezTo>
                  <a:cubicBezTo>
                    <a:pt x="52299" y="73446"/>
                    <a:pt x="51889" y="73722"/>
                    <a:pt x="51489" y="74027"/>
                  </a:cubicBezTo>
                  <a:cubicBezTo>
                    <a:pt x="48336" y="78942"/>
                    <a:pt x="48803" y="85343"/>
                    <a:pt x="52632" y="89743"/>
                  </a:cubicBezTo>
                  <a:cubicBezTo>
                    <a:pt x="49013" y="84114"/>
                    <a:pt x="41678" y="82209"/>
                    <a:pt x="35773" y="85362"/>
                  </a:cubicBezTo>
                  <a:cubicBezTo>
                    <a:pt x="32811" y="87600"/>
                    <a:pt x="31191" y="91191"/>
                    <a:pt x="31487" y="94887"/>
                  </a:cubicBezTo>
                  <a:lnTo>
                    <a:pt x="-232" y="-363"/>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3" name="Google Shape;1313;p4"/>
            <p:cNvSpPr/>
            <p:nvPr/>
          </p:nvSpPr>
          <p:spPr>
            <a:xfrm>
              <a:off x="5658290" y="2797341"/>
              <a:ext cx="922341" cy="1208777"/>
            </a:xfrm>
            <a:custGeom>
              <a:avLst/>
              <a:gdLst/>
              <a:ahLst/>
              <a:cxnLst/>
              <a:rect l="l" t="t" r="r" b="b"/>
              <a:pathLst>
                <a:path w="922341" h="1208777" extrusionOk="0">
                  <a:moveTo>
                    <a:pt x="922110" y="1100496"/>
                  </a:moveTo>
                  <a:cubicBezTo>
                    <a:pt x="918014" y="1103735"/>
                    <a:pt x="914014" y="1107068"/>
                    <a:pt x="910013" y="1110498"/>
                  </a:cubicBezTo>
                  <a:lnTo>
                    <a:pt x="908108" y="1112021"/>
                  </a:lnTo>
                  <a:cubicBezTo>
                    <a:pt x="899250" y="1119356"/>
                    <a:pt x="890487" y="1126976"/>
                    <a:pt x="881915" y="1134786"/>
                  </a:cubicBezTo>
                  <a:cubicBezTo>
                    <a:pt x="877342" y="1138787"/>
                    <a:pt x="872390" y="1142883"/>
                    <a:pt x="868389" y="1147074"/>
                  </a:cubicBezTo>
                  <a:cubicBezTo>
                    <a:pt x="868113" y="1147302"/>
                    <a:pt x="867855" y="1147559"/>
                    <a:pt x="867627" y="1147835"/>
                  </a:cubicBezTo>
                  <a:lnTo>
                    <a:pt x="867627" y="1147835"/>
                  </a:lnTo>
                  <a:cubicBezTo>
                    <a:pt x="859054" y="1155770"/>
                    <a:pt x="850673" y="1163866"/>
                    <a:pt x="842481" y="1172124"/>
                  </a:cubicBezTo>
                  <a:cubicBezTo>
                    <a:pt x="837337" y="1177268"/>
                    <a:pt x="832194" y="1182507"/>
                    <a:pt x="827146" y="1187745"/>
                  </a:cubicBezTo>
                  <a:cubicBezTo>
                    <a:pt x="820573" y="1194508"/>
                    <a:pt x="814096" y="1201366"/>
                    <a:pt x="808096" y="1208415"/>
                  </a:cubicBezTo>
                  <a:lnTo>
                    <a:pt x="808096" y="1208415"/>
                  </a:lnTo>
                  <a:lnTo>
                    <a:pt x="746374" y="1125261"/>
                  </a:lnTo>
                  <a:lnTo>
                    <a:pt x="745516" y="1124118"/>
                  </a:lnTo>
                  <a:lnTo>
                    <a:pt x="7424" y="104372"/>
                  </a:lnTo>
                  <a:lnTo>
                    <a:pt x="7424" y="104372"/>
                  </a:lnTo>
                  <a:lnTo>
                    <a:pt x="7424" y="104372"/>
                  </a:lnTo>
                  <a:cubicBezTo>
                    <a:pt x="6386" y="103438"/>
                    <a:pt x="5462" y="102381"/>
                    <a:pt x="4662" y="101228"/>
                  </a:cubicBezTo>
                  <a:cubicBezTo>
                    <a:pt x="1890" y="97399"/>
                    <a:pt x="214" y="92885"/>
                    <a:pt x="-196" y="88179"/>
                  </a:cubicBezTo>
                  <a:lnTo>
                    <a:pt x="-196" y="88179"/>
                  </a:lnTo>
                  <a:cubicBezTo>
                    <a:pt x="-243" y="87350"/>
                    <a:pt x="-243" y="86531"/>
                    <a:pt x="-196" y="85703"/>
                  </a:cubicBezTo>
                  <a:lnTo>
                    <a:pt x="-196" y="85703"/>
                  </a:lnTo>
                  <a:cubicBezTo>
                    <a:pt x="-129" y="81521"/>
                    <a:pt x="985" y="77435"/>
                    <a:pt x="3043" y="73796"/>
                  </a:cubicBezTo>
                  <a:lnTo>
                    <a:pt x="4471" y="71415"/>
                  </a:lnTo>
                  <a:lnTo>
                    <a:pt x="5519" y="70082"/>
                  </a:lnTo>
                  <a:cubicBezTo>
                    <a:pt x="6319" y="68901"/>
                    <a:pt x="7281" y="67843"/>
                    <a:pt x="8377" y="66938"/>
                  </a:cubicBezTo>
                  <a:cubicBezTo>
                    <a:pt x="9100" y="66167"/>
                    <a:pt x="9901" y="65462"/>
                    <a:pt x="10758" y="64843"/>
                  </a:cubicBezTo>
                  <a:lnTo>
                    <a:pt x="12282" y="63890"/>
                  </a:lnTo>
                  <a:cubicBezTo>
                    <a:pt x="20311" y="58995"/>
                    <a:pt x="30341" y="58775"/>
                    <a:pt x="38571" y="63319"/>
                  </a:cubicBezTo>
                  <a:cubicBezTo>
                    <a:pt x="40781" y="64548"/>
                    <a:pt x="42771" y="66119"/>
                    <a:pt x="44476" y="67986"/>
                  </a:cubicBezTo>
                  <a:lnTo>
                    <a:pt x="45048" y="67510"/>
                  </a:lnTo>
                  <a:cubicBezTo>
                    <a:pt x="43629" y="64805"/>
                    <a:pt x="42695" y="61871"/>
                    <a:pt x="42286" y="58842"/>
                  </a:cubicBezTo>
                  <a:cubicBezTo>
                    <a:pt x="40371" y="44612"/>
                    <a:pt x="50353" y="31515"/>
                    <a:pt x="64584" y="29600"/>
                  </a:cubicBezTo>
                  <a:cubicBezTo>
                    <a:pt x="72785" y="28496"/>
                    <a:pt x="81024" y="31363"/>
                    <a:pt x="86767" y="37316"/>
                  </a:cubicBezTo>
                  <a:lnTo>
                    <a:pt x="86767" y="37316"/>
                  </a:lnTo>
                  <a:lnTo>
                    <a:pt x="87244" y="37316"/>
                  </a:lnTo>
                  <a:cubicBezTo>
                    <a:pt x="84758" y="32715"/>
                    <a:pt x="83767" y="27457"/>
                    <a:pt x="84386" y="22266"/>
                  </a:cubicBezTo>
                  <a:cubicBezTo>
                    <a:pt x="84338" y="22076"/>
                    <a:pt x="84338" y="21885"/>
                    <a:pt x="84386" y="21695"/>
                  </a:cubicBezTo>
                  <a:cubicBezTo>
                    <a:pt x="85358" y="14675"/>
                    <a:pt x="89139" y="8341"/>
                    <a:pt x="94864" y="4169"/>
                  </a:cubicBezTo>
                  <a:lnTo>
                    <a:pt x="95530" y="4169"/>
                  </a:lnTo>
                  <a:cubicBezTo>
                    <a:pt x="101836" y="-127"/>
                    <a:pt x="109694" y="-1451"/>
                    <a:pt x="117057" y="549"/>
                  </a:cubicBezTo>
                  <a:cubicBezTo>
                    <a:pt x="118295" y="787"/>
                    <a:pt x="119486" y="1245"/>
                    <a:pt x="120581" y="1883"/>
                  </a:cubicBezTo>
                  <a:cubicBezTo>
                    <a:pt x="124896" y="3692"/>
                    <a:pt x="128620" y="6655"/>
                    <a:pt x="131344" y="10455"/>
                  </a:cubicBezTo>
                  <a:lnTo>
                    <a:pt x="132583" y="12360"/>
                  </a:lnTo>
                  <a:lnTo>
                    <a:pt x="132583" y="12360"/>
                  </a:lnTo>
                  <a:cubicBezTo>
                    <a:pt x="132840" y="12751"/>
                    <a:pt x="133068" y="13170"/>
                    <a:pt x="133249" y="13598"/>
                  </a:cubicBezTo>
                  <a:lnTo>
                    <a:pt x="133249" y="13598"/>
                  </a:lnTo>
                  <a:lnTo>
                    <a:pt x="475483" y="486229"/>
                  </a:lnTo>
                  <a:lnTo>
                    <a:pt x="475483" y="486229"/>
                  </a:lnTo>
                  <a:lnTo>
                    <a:pt x="476340" y="487372"/>
                  </a:lnTo>
                  <a:lnTo>
                    <a:pt x="476340" y="487372"/>
                  </a:lnTo>
                  <a:lnTo>
                    <a:pt x="604737" y="664632"/>
                  </a:lnTo>
                  <a:lnTo>
                    <a:pt x="604737" y="664632"/>
                  </a:lnTo>
                  <a:lnTo>
                    <a:pt x="746374" y="857990"/>
                  </a:lnTo>
                  <a:lnTo>
                    <a:pt x="746374" y="857990"/>
                  </a:lnTo>
                  <a:lnTo>
                    <a:pt x="798571" y="929999"/>
                  </a:lnTo>
                  <a:lnTo>
                    <a:pt x="798571" y="929999"/>
                  </a:lnTo>
                  <a:lnTo>
                    <a:pt x="799237" y="930761"/>
                  </a:lnTo>
                  <a:lnTo>
                    <a:pt x="883057" y="1046585"/>
                  </a:lnTo>
                  <a:lnTo>
                    <a:pt x="883057" y="1046585"/>
                  </a:lnTo>
                  <a:lnTo>
                    <a:pt x="890773" y="1057348"/>
                  </a:lnTo>
                  <a:lnTo>
                    <a:pt x="890773" y="1057348"/>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4" name="Google Shape;1314;p4"/>
            <p:cNvSpPr/>
            <p:nvPr/>
          </p:nvSpPr>
          <p:spPr>
            <a:xfrm>
              <a:off x="6605777" y="4199286"/>
              <a:ext cx="857" cy="1714"/>
            </a:xfrm>
            <a:custGeom>
              <a:avLst/>
              <a:gdLst/>
              <a:ahLst/>
              <a:cxnLst/>
              <a:rect l="l" t="t" r="r" b="b"/>
              <a:pathLst>
                <a:path w="857" h="1714" extrusionOk="0">
                  <a:moveTo>
                    <a:pt x="857" y="1715"/>
                  </a:moveTo>
                  <a:lnTo>
                    <a:pt x="286" y="953"/>
                  </a:lnTo>
                  <a:lnTo>
                    <a:pt x="0" y="0"/>
                  </a:lnTo>
                  <a:lnTo>
                    <a:pt x="572" y="762"/>
                  </a:lnTo>
                  <a:lnTo>
                    <a:pt x="857" y="1715"/>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5" name="Google Shape;1315;p4"/>
            <p:cNvSpPr/>
            <p:nvPr/>
          </p:nvSpPr>
          <p:spPr>
            <a:xfrm>
              <a:off x="5658981" y="2856994"/>
              <a:ext cx="841735" cy="1149315"/>
            </a:xfrm>
            <a:custGeom>
              <a:avLst/>
              <a:gdLst/>
              <a:ahLst/>
              <a:cxnLst/>
              <a:rect l="l" t="t" r="r" b="b"/>
              <a:pathLst>
                <a:path w="841735" h="1149315" extrusionOk="0">
                  <a:moveTo>
                    <a:pt x="841504" y="1112662"/>
                  </a:moveTo>
                  <a:cubicBezTo>
                    <a:pt x="836361" y="1117806"/>
                    <a:pt x="831217" y="1123044"/>
                    <a:pt x="826169" y="1128283"/>
                  </a:cubicBezTo>
                  <a:cubicBezTo>
                    <a:pt x="819597" y="1135046"/>
                    <a:pt x="813120" y="1141904"/>
                    <a:pt x="807119" y="1148952"/>
                  </a:cubicBezTo>
                  <a:lnTo>
                    <a:pt x="745683" y="1064275"/>
                  </a:lnTo>
                  <a:lnTo>
                    <a:pt x="744826" y="1063132"/>
                  </a:lnTo>
                  <a:lnTo>
                    <a:pt x="6924" y="44528"/>
                  </a:lnTo>
                  <a:lnTo>
                    <a:pt x="6924" y="44528"/>
                  </a:lnTo>
                  <a:cubicBezTo>
                    <a:pt x="5933" y="43567"/>
                    <a:pt x="5038" y="42519"/>
                    <a:pt x="4257" y="41385"/>
                  </a:cubicBezTo>
                  <a:cubicBezTo>
                    <a:pt x="3771" y="40718"/>
                    <a:pt x="3323" y="40014"/>
                    <a:pt x="2923" y="39290"/>
                  </a:cubicBezTo>
                  <a:lnTo>
                    <a:pt x="2923" y="38718"/>
                  </a:lnTo>
                  <a:cubicBezTo>
                    <a:pt x="1209" y="35804"/>
                    <a:pt x="142" y="32556"/>
                    <a:pt x="-220" y="29193"/>
                  </a:cubicBezTo>
                  <a:lnTo>
                    <a:pt x="-220" y="29193"/>
                  </a:lnTo>
                  <a:cubicBezTo>
                    <a:pt x="-220" y="28241"/>
                    <a:pt x="-220" y="27288"/>
                    <a:pt x="-220" y="26336"/>
                  </a:cubicBezTo>
                  <a:lnTo>
                    <a:pt x="-220" y="26336"/>
                  </a:lnTo>
                  <a:cubicBezTo>
                    <a:pt x="-353" y="21897"/>
                    <a:pt x="666" y="17497"/>
                    <a:pt x="2733" y="13572"/>
                  </a:cubicBezTo>
                  <a:lnTo>
                    <a:pt x="4161" y="11191"/>
                  </a:lnTo>
                  <a:lnTo>
                    <a:pt x="5209" y="9858"/>
                  </a:lnTo>
                  <a:cubicBezTo>
                    <a:pt x="6009" y="8676"/>
                    <a:pt x="6971" y="7619"/>
                    <a:pt x="8067" y="6714"/>
                  </a:cubicBezTo>
                  <a:cubicBezTo>
                    <a:pt x="8791" y="5943"/>
                    <a:pt x="9591" y="5238"/>
                    <a:pt x="10448" y="4619"/>
                  </a:cubicBezTo>
                  <a:lnTo>
                    <a:pt x="11972" y="3666"/>
                  </a:lnTo>
                  <a:cubicBezTo>
                    <a:pt x="19792" y="-1344"/>
                    <a:pt x="29717" y="-1706"/>
                    <a:pt x="37880" y="2714"/>
                  </a:cubicBezTo>
                  <a:lnTo>
                    <a:pt x="37880" y="2714"/>
                  </a:lnTo>
                  <a:lnTo>
                    <a:pt x="42928" y="9762"/>
                  </a:lnTo>
                  <a:lnTo>
                    <a:pt x="49691" y="19287"/>
                  </a:lnTo>
                  <a:lnTo>
                    <a:pt x="659291" y="861202"/>
                  </a:lnTo>
                  <a:lnTo>
                    <a:pt x="660053" y="862345"/>
                  </a:lnTo>
                  <a:lnTo>
                    <a:pt x="788831" y="10397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6" name="Google Shape;1316;p4"/>
            <p:cNvSpPr/>
            <p:nvPr/>
          </p:nvSpPr>
          <p:spPr>
            <a:xfrm>
              <a:off x="5742780" y="2795836"/>
              <a:ext cx="837851" cy="1136654"/>
            </a:xfrm>
            <a:custGeom>
              <a:avLst/>
              <a:gdLst/>
              <a:ahLst/>
              <a:cxnLst/>
              <a:rect l="l" t="t" r="r" b="b"/>
              <a:pathLst>
                <a:path w="837851" h="1136654" extrusionOk="0">
                  <a:moveTo>
                    <a:pt x="837620" y="1102001"/>
                  </a:moveTo>
                  <a:cubicBezTo>
                    <a:pt x="833524" y="1105240"/>
                    <a:pt x="829523" y="1108574"/>
                    <a:pt x="825523" y="1112003"/>
                  </a:cubicBezTo>
                  <a:lnTo>
                    <a:pt x="823618" y="1113527"/>
                  </a:lnTo>
                  <a:cubicBezTo>
                    <a:pt x="814759" y="1120861"/>
                    <a:pt x="805997" y="1128481"/>
                    <a:pt x="797424" y="1136291"/>
                  </a:cubicBezTo>
                  <a:lnTo>
                    <a:pt x="764848" y="1091333"/>
                  </a:lnTo>
                  <a:lnTo>
                    <a:pt x="764182" y="1090476"/>
                  </a:lnTo>
                  <a:lnTo>
                    <a:pt x="752561" y="1074379"/>
                  </a:lnTo>
                  <a:lnTo>
                    <a:pt x="611782" y="880069"/>
                  </a:lnTo>
                  <a:lnTo>
                    <a:pt x="483385" y="702618"/>
                  </a:lnTo>
                  <a:lnTo>
                    <a:pt x="482528" y="701570"/>
                  </a:lnTo>
                  <a:lnTo>
                    <a:pt x="7039" y="45012"/>
                  </a:lnTo>
                  <a:lnTo>
                    <a:pt x="7039" y="45012"/>
                  </a:lnTo>
                  <a:cubicBezTo>
                    <a:pt x="5954" y="44126"/>
                    <a:pt x="5020" y="43060"/>
                    <a:pt x="4277" y="41869"/>
                  </a:cubicBezTo>
                  <a:cubicBezTo>
                    <a:pt x="3753" y="41259"/>
                    <a:pt x="3306" y="40593"/>
                    <a:pt x="2944" y="39868"/>
                  </a:cubicBezTo>
                  <a:lnTo>
                    <a:pt x="2467" y="39011"/>
                  </a:lnTo>
                  <a:lnTo>
                    <a:pt x="2467" y="39011"/>
                  </a:lnTo>
                  <a:cubicBezTo>
                    <a:pt x="77" y="34278"/>
                    <a:pt x="-752" y="28915"/>
                    <a:pt x="86" y="23676"/>
                  </a:cubicBezTo>
                  <a:cubicBezTo>
                    <a:pt x="39" y="23486"/>
                    <a:pt x="39" y="23295"/>
                    <a:pt x="86" y="23105"/>
                  </a:cubicBezTo>
                  <a:cubicBezTo>
                    <a:pt x="1324" y="15913"/>
                    <a:pt x="5325" y="9484"/>
                    <a:pt x="11230" y="5198"/>
                  </a:cubicBezTo>
                  <a:lnTo>
                    <a:pt x="11230" y="5198"/>
                  </a:lnTo>
                  <a:cubicBezTo>
                    <a:pt x="16536" y="1292"/>
                    <a:pt x="23032" y="-660"/>
                    <a:pt x="29614" y="-327"/>
                  </a:cubicBezTo>
                  <a:lnTo>
                    <a:pt x="31519" y="-327"/>
                  </a:lnTo>
                  <a:cubicBezTo>
                    <a:pt x="34443" y="-13"/>
                    <a:pt x="37281" y="825"/>
                    <a:pt x="39901" y="2150"/>
                  </a:cubicBezTo>
                  <a:lnTo>
                    <a:pt x="49426" y="14913"/>
                  </a:lnTo>
                  <a:lnTo>
                    <a:pt x="391659" y="487543"/>
                  </a:lnTo>
                  <a:lnTo>
                    <a:pt x="391659" y="487543"/>
                  </a:lnTo>
                  <a:lnTo>
                    <a:pt x="392516" y="488687"/>
                  </a:lnTo>
                  <a:lnTo>
                    <a:pt x="392516" y="488687"/>
                  </a:lnTo>
                  <a:lnTo>
                    <a:pt x="520913" y="665947"/>
                  </a:lnTo>
                  <a:lnTo>
                    <a:pt x="520913" y="665947"/>
                  </a:lnTo>
                  <a:lnTo>
                    <a:pt x="661883" y="859495"/>
                  </a:lnTo>
                  <a:lnTo>
                    <a:pt x="661883" y="859495"/>
                  </a:lnTo>
                  <a:lnTo>
                    <a:pt x="714080" y="931504"/>
                  </a:lnTo>
                  <a:lnTo>
                    <a:pt x="714080" y="931504"/>
                  </a:lnTo>
                  <a:lnTo>
                    <a:pt x="714747" y="932266"/>
                  </a:lnTo>
                  <a:lnTo>
                    <a:pt x="798567" y="1048090"/>
                  </a:lnTo>
                  <a:lnTo>
                    <a:pt x="798567" y="1048090"/>
                  </a:lnTo>
                  <a:lnTo>
                    <a:pt x="806282" y="1058853"/>
                  </a:lnTo>
                  <a:lnTo>
                    <a:pt x="806282" y="105885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17" name="Google Shape;1317;p4"/>
          <p:cNvGrpSpPr/>
          <p:nvPr/>
        </p:nvGrpSpPr>
        <p:grpSpPr>
          <a:xfrm>
            <a:off x="280818" y="4861923"/>
            <a:ext cx="366116" cy="832136"/>
            <a:chOff x="5662611" y="2447924"/>
            <a:chExt cx="862870" cy="1961198"/>
          </a:xfrm>
        </p:grpSpPr>
        <p:sp>
          <p:nvSpPr>
            <p:cNvPr id="1318" name="Google Shape;1318;p4"/>
            <p:cNvSpPr/>
            <p:nvPr/>
          </p:nvSpPr>
          <p:spPr>
            <a:xfrm>
              <a:off x="5670898" y="2519475"/>
              <a:ext cx="158877" cy="184100"/>
            </a:xfrm>
            <a:custGeom>
              <a:avLst/>
              <a:gdLst/>
              <a:ahLst/>
              <a:cxnLst/>
              <a:rect l="l" t="t" r="r" b="b"/>
              <a:pathLst>
                <a:path w="158877" h="184100" extrusionOk="0">
                  <a:moveTo>
                    <a:pt x="158632" y="123221"/>
                  </a:moveTo>
                  <a:lnTo>
                    <a:pt x="14995" y="183799"/>
                  </a:lnTo>
                  <a:lnTo>
                    <a:pt x="8328" y="113696"/>
                  </a:lnTo>
                  <a:lnTo>
                    <a:pt x="517" y="32066"/>
                  </a:lnTo>
                  <a:lnTo>
                    <a:pt x="-245" y="24161"/>
                  </a:lnTo>
                  <a:cubicBezTo>
                    <a:pt x="232" y="20398"/>
                    <a:pt x="2660" y="17179"/>
                    <a:pt x="6137" y="15683"/>
                  </a:cubicBezTo>
                  <a:cubicBezTo>
                    <a:pt x="12586" y="13893"/>
                    <a:pt x="19320" y="17388"/>
                    <a:pt x="21568" y="23684"/>
                  </a:cubicBezTo>
                  <a:cubicBezTo>
                    <a:pt x="18939" y="18531"/>
                    <a:pt x="19901" y="12283"/>
                    <a:pt x="23949" y="8158"/>
                  </a:cubicBezTo>
                  <a:cubicBezTo>
                    <a:pt x="28711" y="4730"/>
                    <a:pt x="37379" y="7492"/>
                    <a:pt x="41284" y="15969"/>
                  </a:cubicBezTo>
                  <a:cubicBezTo>
                    <a:pt x="39084" y="11292"/>
                    <a:pt x="39665" y="5787"/>
                    <a:pt x="42808" y="1681"/>
                  </a:cubicBezTo>
                  <a:cubicBezTo>
                    <a:pt x="47218" y="-1462"/>
                    <a:pt x="53276" y="-804"/>
                    <a:pt x="56905" y="3206"/>
                  </a:cubicBezTo>
                  <a:lnTo>
                    <a:pt x="62144" y="9397"/>
                  </a:lnTo>
                  <a:lnTo>
                    <a:pt x="63573" y="11111"/>
                  </a:lnTo>
                  <a:lnTo>
                    <a:pt x="88814" y="40829"/>
                  </a:lnTo>
                  <a:lnTo>
                    <a:pt x="92815" y="45592"/>
                  </a:lnTo>
                  <a:lnTo>
                    <a:pt x="105387" y="60451"/>
                  </a:lnTo>
                  <a:lnTo>
                    <a:pt x="109769" y="65499"/>
                  </a:lnTo>
                  <a:cubicBezTo>
                    <a:pt x="110521" y="66309"/>
                    <a:pt x="111217" y="67175"/>
                    <a:pt x="111865" y="68071"/>
                  </a:cubicBezTo>
                  <a:lnTo>
                    <a:pt x="157870" y="12226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9" name="Google Shape;1319;p4"/>
            <p:cNvSpPr/>
            <p:nvPr/>
          </p:nvSpPr>
          <p:spPr>
            <a:xfrm>
              <a:off x="5670422" y="2526410"/>
              <a:ext cx="69437" cy="179451"/>
            </a:xfrm>
            <a:custGeom>
              <a:avLst/>
              <a:gdLst/>
              <a:ahLst/>
              <a:cxnLst/>
              <a:rect l="l" t="t" r="r" b="b"/>
              <a:pathLst>
                <a:path w="69437" h="179451" extrusionOk="0">
                  <a:moveTo>
                    <a:pt x="0" y="3334"/>
                  </a:moveTo>
                  <a:lnTo>
                    <a:pt x="15526" y="0"/>
                  </a:lnTo>
                  <a:lnTo>
                    <a:pt x="69437" y="167831"/>
                  </a:lnTo>
                  <a:lnTo>
                    <a:pt x="16669" y="179451"/>
                  </a:lnTo>
                  <a:lnTo>
                    <a:pt x="0" y="3334"/>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0" name="Google Shape;1320;p4"/>
            <p:cNvSpPr/>
            <p:nvPr/>
          </p:nvSpPr>
          <p:spPr>
            <a:xfrm>
              <a:off x="5706903" y="2511932"/>
              <a:ext cx="125158" cy="164592"/>
            </a:xfrm>
            <a:custGeom>
              <a:avLst/>
              <a:gdLst/>
              <a:ahLst/>
              <a:cxnLst/>
              <a:rect l="l" t="t" r="r" b="b"/>
              <a:pathLst>
                <a:path w="125158" h="164592" extrusionOk="0">
                  <a:moveTo>
                    <a:pt x="12573" y="0"/>
                  </a:moveTo>
                  <a:lnTo>
                    <a:pt x="0" y="8668"/>
                  </a:lnTo>
                  <a:lnTo>
                    <a:pt x="82010" y="164592"/>
                  </a:lnTo>
                  <a:lnTo>
                    <a:pt x="125159" y="135731"/>
                  </a:lnTo>
                  <a:lnTo>
                    <a:pt x="12573"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1" name="Google Shape;1321;p4"/>
            <p:cNvSpPr/>
            <p:nvPr/>
          </p:nvSpPr>
          <p:spPr>
            <a:xfrm>
              <a:off x="5662611" y="2447924"/>
              <a:ext cx="66675" cy="99536"/>
            </a:xfrm>
            <a:custGeom>
              <a:avLst/>
              <a:gdLst/>
              <a:ahLst/>
              <a:cxnLst/>
              <a:rect l="l" t="t" r="r" b="b"/>
              <a:pathLst>
                <a:path w="66675" h="99536" extrusionOk="0">
                  <a:moveTo>
                    <a:pt x="66430" y="78376"/>
                  </a:moveTo>
                  <a:cubicBezTo>
                    <a:pt x="62763" y="74356"/>
                    <a:pt x="56677" y="73699"/>
                    <a:pt x="52238" y="76852"/>
                  </a:cubicBezTo>
                  <a:cubicBezTo>
                    <a:pt x="49133" y="80976"/>
                    <a:pt x="48581" y="86481"/>
                    <a:pt x="50809" y="91139"/>
                  </a:cubicBezTo>
                  <a:cubicBezTo>
                    <a:pt x="48723" y="84405"/>
                    <a:pt x="41580" y="80633"/>
                    <a:pt x="34846" y="82719"/>
                  </a:cubicBezTo>
                  <a:cubicBezTo>
                    <a:pt x="34379" y="82871"/>
                    <a:pt x="33922" y="83033"/>
                    <a:pt x="33474" y="83233"/>
                  </a:cubicBezTo>
                  <a:cubicBezTo>
                    <a:pt x="29397" y="87377"/>
                    <a:pt x="28407" y="93654"/>
                    <a:pt x="30997" y="98854"/>
                  </a:cubicBezTo>
                  <a:cubicBezTo>
                    <a:pt x="28778" y="92520"/>
                    <a:pt x="22034" y="88977"/>
                    <a:pt x="15567" y="90758"/>
                  </a:cubicBezTo>
                  <a:cubicBezTo>
                    <a:pt x="12148" y="92310"/>
                    <a:pt x="9766" y="95511"/>
                    <a:pt x="9280" y="99235"/>
                  </a:cubicBezTo>
                  <a:lnTo>
                    <a:pt x="-245" y="-30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2" name="Google Shape;1322;p4"/>
            <p:cNvSpPr/>
            <p:nvPr/>
          </p:nvSpPr>
          <p:spPr>
            <a:xfrm>
              <a:off x="5684392" y="2629896"/>
              <a:ext cx="841089" cy="1779035"/>
            </a:xfrm>
            <a:custGeom>
              <a:avLst/>
              <a:gdLst/>
              <a:ahLst/>
              <a:cxnLst/>
              <a:rect l="l" t="t" r="r" b="b"/>
              <a:pathLst>
                <a:path w="841089" h="1779035" extrusionOk="0">
                  <a:moveTo>
                    <a:pt x="840845" y="1661768"/>
                  </a:moveTo>
                  <a:lnTo>
                    <a:pt x="838940" y="1663292"/>
                  </a:lnTo>
                  <a:cubicBezTo>
                    <a:pt x="830081" y="1670722"/>
                    <a:pt x="821318" y="1678246"/>
                    <a:pt x="812746" y="1686057"/>
                  </a:cubicBezTo>
                  <a:cubicBezTo>
                    <a:pt x="808174" y="1690057"/>
                    <a:pt x="803221" y="1694153"/>
                    <a:pt x="799220" y="1698344"/>
                  </a:cubicBezTo>
                  <a:lnTo>
                    <a:pt x="798459" y="1699106"/>
                  </a:lnTo>
                  <a:lnTo>
                    <a:pt x="798459" y="1699106"/>
                  </a:lnTo>
                  <a:cubicBezTo>
                    <a:pt x="789886" y="1707040"/>
                    <a:pt x="781504" y="1715137"/>
                    <a:pt x="773312" y="1723395"/>
                  </a:cubicBezTo>
                  <a:cubicBezTo>
                    <a:pt x="768169" y="1728538"/>
                    <a:pt x="763026" y="1733777"/>
                    <a:pt x="757977" y="1739016"/>
                  </a:cubicBezTo>
                  <a:cubicBezTo>
                    <a:pt x="751405" y="1745779"/>
                    <a:pt x="744928" y="1752732"/>
                    <a:pt x="738927" y="1759685"/>
                  </a:cubicBezTo>
                  <a:lnTo>
                    <a:pt x="738927" y="1759685"/>
                  </a:lnTo>
                  <a:cubicBezTo>
                    <a:pt x="733117" y="1765972"/>
                    <a:pt x="727402" y="1772448"/>
                    <a:pt x="721782" y="1778735"/>
                  </a:cubicBezTo>
                  <a:lnTo>
                    <a:pt x="721782" y="1778735"/>
                  </a:lnTo>
                  <a:lnTo>
                    <a:pt x="677777" y="1673960"/>
                  </a:lnTo>
                  <a:lnTo>
                    <a:pt x="677205" y="1672722"/>
                  </a:lnTo>
                  <a:lnTo>
                    <a:pt x="591480" y="1472506"/>
                  </a:lnTo>
                  <a:lnTo>
                    <a:pt x="498135" y="1251240"/>
                  </a:lnTo>
                  <a:lnTo>
                    <a:pt x="407267" y="1036356"/>
                  </a:lnTo>
                  <a:lnTo>
                    <a:pt x="407267" y="1036356"/>
                  </a:lnTo>
                  <a:lnTo>
                    <a:pt x="3788" y="79665"/>
                  </a:lnTo>
                  <a:lnTo>
                    <a:pt x="3788" y="79665"/>
                  </a:lnTo>
                  <a:cubicBezTo>
                    <a:pt x="3026" y="78513"/>
                    <a:pt x="2359" y="77303"/>
                    <a:pt x="1787" y="76046"/>
                  </a:cubicBezTo>
                  <a:cubicBezTo>
                    <a:pt x="-89" y="71664"/>
                    <a:pt x="-680" y="66845"/>
                    <a:pt x="73" y="62139"/>
                  </a:cubicBezTo>
                  <a:lnTo>
                    <a:pt x="73" y="62139"/>
                  </a:lnTo>
                  <a:cubicBezTo>
                    <a:pt x="178" y="61273"/>
                    <a:pt x="340" y="60415"/>
                    <a:pt x="549" y="59568"/>
                  </a:cubicBezTo>
                  <a:lnTo>
                    <a:pt x="549" y="59568"/>
                  </a:lnTo>
                  <a:cubicBezTo>
                    <a:pt x="2073" y="53148"/>
                    <a:pt x="6035" y="47585"/>
                    <a:pt x="11598" y="44042"/>
                  </a:cubicBezTo>
                  <a:cubicBezTo>
                    <a:pt x="12389" y="43480"/>
                    <a:pt x="13217" y="42966"/>
                    <a:pt x="14075" y="42518"/>
                  </a:cubicBezTo>
                  <a:lnTo>
                    <a:pt x="15884" y="41661"/>
                  </a:lnTo>
                  <a:lnTo>
                    <a:pt x="18361" y="40804"/>
                  </a:lnTo>
                  <a:cubicBezTo>
                    <a:pt x="29734" y="37412"/>
                    <a:pt x="41964" y="42156"/>
                    <a:pt x="48079" y="52329"/>
                  </a:cubicBezTo>
                  <a:lnTo>
                    <a:pt x="48746" y="52329"/>
                  </a:lnTo>
                  <a:cubicBezTo>
                    <a:pt x="47879" y="49233"/>
                    <a:pt x="47622" y="45994"/>
                    <a:pt x="47984" y="42804"/>
                  </a:cubicBezTo>
                  <a:lnTo>
                    <a:pt x="47984" y="42804"/>
                  </a:lnTo>
                  <a:cubicBezTo>
                    <a:pt x="49832" y="28564"/>
                    <a:pt x="62881" y="18515"/>
                    <a:pt x="77121" y="20372"/>
                  </a:cubicBezTo>
                  <a:cubicBezTo>
                    <a:pt x="84702" y="21353"/>
                    <a:pt x="91465" y="25620"/>
                    <a:pt x="95609" y="32040"/>
                  </a:cubicBezTo>
                  <a:lnTo>
                    <a:pt x="95609" y="32040"/>
                  </a:lnTo>
                  <a:lnTo>
                    <a:pt x="96085" y="32040"/>
                  </a:lnTo>
                  <a:cubicBezTo>
                    <a:pt x="94780" y="26973"/>
                    <a:pt x="95009" y="21639"/>
                    <a:pt x="96752" y="16705"/>
                  </a:cubicBezTo>
                  <a:lnTo>
                    <a:pt x="97609" y="14895"/>
                  </a:lnTo>
                  <a:cubicBezTo>
                    <a:pt x="100247" y="8885"/>
                    <a:pt x="105086" y="4113"/>
                    <a:pt x="111134" y="1560"/>
                  </a:cubicBezTo>
                  <a:lnTo>
                    <a:pt x="111134" y="1560"/>
                  </a:lnTo>
                  <a:cubicBezTo>
                    <a:pt x="118326" y="-1297"/>
                    <a:pt x="126403" y="-849"/>
                    <a:pt x="133233" y="2799"/>
                  </a:cubicBezTo>
                  <a:lnTo>
                    <a:pt x="133233" y="2799"/>
                  </a:lnTo>
                  <a:cubicBezTo>
                    <a:pt x="134309" y="3380"/>
                    <a:pt x="135328" y="4046"/>
                    <a:pt x="136280" y="4799"/>
                  </a:cubicBezTo>
                  <a:cubicBezTo>
                    <a:pt x="140052" y="7552"/>
                    <a:pt x="143014" y="11266"/>
                    <a:pt x="144853" y="15562"/>
                  </a:cubicBezTo>
                  <a:lnTo>
                    <a:pt x="144853" y="15562"/>
                  </a:lnTo>
                  <a:cubicBezTo>
                    <a:pt x="144853" y="16229"/>
                    <a:pt x="145425" y="16991"/>
                    <a:pt x="145615" y="17658"/>
                  </a:cubicBezTo>
                  <a:cubicBezTo>
                    <a:pt x="145805" y="18324"/>
                    <a:pt x="145615" y="17658"/>
                    <a:pt x="145615" y="17658"/>
                  </a:cubicBezTo>
                  <a:lnTo>
                    <a:pt x="145615" y="19087"/>
                  </a:lnTo>
                  <a:lnTo>
                    <a:pt x="145615" y="19087"/>
                  </a:lnTo>
                  <a:lnTo>
                    <a:pt x="625199" y="1150656"/>
                  </a:lnTo>
                  <a:lnTo>
                    <a:pt x="626532" y="1153705"/>
                  </a:lnTo>
                  <a:lnTo>
                    <a:pt x="626532" y="1153705"/>
                  </a:lnTo>
                  <a:lnTo>
                    <a:pt x="813984" y="1598331"/>
                  </a:lnTo>
                  <a:lnTo>
                    <a:pt x="813984" y="1598331"/>
                  </a:lnTo>
                  <a:lnTo>
                    <a:pt x="831225" y="163948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3" name="Google Shape;1323;p4"/>
            <p:cNvSpPr/>
            <p:nvPr/>
          </p:nvSpPr>
          <p:spPr>
            <a:xfrm>
              <a:off x="5684857" y="2669913"/>
              <a:ext cx="757471" cy="1739209"/>
            </a:xfrm>
            <a:custGeom>
              <a:avLst/>
              <a:gdLst/>
              <a:ahLst/>
              <a:cxnLst/>
              <a:rect l="l" t="t" r="r" b="b"/>
              <a:pathLst>
                <a:path w="757471" h="1739209" extrusionOk="0">
                  <a:moveTo>
                    <a:pt x="757227" y="1699189"/>
                  </a:moveTo>
                  <a:cubicBezTo>
                    <a:pt x="750655" y="1705952"/>
                    <a:pt x="744178" y="1712905"/>
                    <a:pt x="738177" y="1719858"/>
                  </a:cubicBezTo>
                  <a:lnTo>
                    <a:pt x="738177" y="1719858"/>
                  </a:lnTo>
                  <a:cubicBezTo>
                    <a:pt x="732367" y="1726145"/>
                    <a:pt x="726652" y="1732622"/>
                    <a:pt x="721032" y="1738908"/>
                  </a:cubicBezTo>
                  <a:lnTo>
                    <a:pt x="676741" y="1636515"/>
                  </a:lnTo>
                  <a:lnTo>
                    <a:pt x="676169" y="1635181"/>
                  </a:lnTo>
                  <a:lnTo>
                    <a:pt x="591111" y="1433537"/>
                  </a:lnTo>
                  <a:lnTo>
                    <a:pt x="497861" y="1212366"/>
                  </a:lnTo>
                  <a:lnTo>
                    <a:pt x="407278" y="997578"/>
                  </a:lnTo>
                  <a:lnTo>
                    <a:pt x="407278" y="997578"/>
                  </a:lnTo>
                  <a:lnTo>
                    <a:pt x="3609" y="39553"/>
                  </a:lnTo>
                  <a:lnTo>
                    <a:pt x="3609" y="39553"/>
                  </a:lnTo>
                  <a:cubicBezTo>
                    <a:pt x="2828" y="38382"/>
                    <a:pt x="2161" y="37134"/>
                    <a:pt x="1609" y="35838"/>
                  </a:cubicBezTo>
                  <a:cubicBezTo>
                    <a:pt x="1285" y="35095"/>
                    <a:pt x="999" y="34334"/>
                    <a:pt x="751" y="33553"/>
                  </a:cubicBezTo>
                  <a:cubicBezTo>
                    <a:pt x="761" y="33333"/>
                    <a:pt x="761" y="33105"/>
                    <a:pt x="751" y="32886"/>
                  </a:cubicBezTo>
                  <a:lnTo>
                    <a:pt x="751" y="32886"/>
                  </a:lnTo>
                  <a:cubicBezTo>
                    <a:pt x="-154" y="29800"/>
                    <a:pt x="-449" y="26561"/>
                    <a:pt x="-106" y="23361"/>
                  </a:cubicBezTo>
                  <a:lnTo>
                    <a:pt x="-106" y="23361"/>
                  </a:lnTo>
                  <a:cubicBezTo>
                    <a:pt x="-201" y="22380"/>
                    <a:pt x="-201" y="21389"/>
                    <a:pt x="-106" y="20408"/>
                  </a:cubicBezTo>
                  <a:cubicBezTo>
                    <a:pt x="1218" y="13731"/>
                    <a:pt x="5161" y="7863"/>
                    <a:pt x="10848" y="4120"/>
                  </a:cubicBezTo>
                  <a:cubicBezTo>
                    <a:pt x="11638" y="3558"/>
                    <a:pt x="12467" y="3044"/>
                    <a:pt x="13324" y="2596"/>
                  </a:cubicBezTo>
                  <a:lnTo>
                    <a:pt x="15134" y="1739"/>
                  </a:lnTo>
                  <a:lnTo>
                    <a:pt x="17611" y="882"/>
                  </a:lnTo>
                  <a:cubicBezTo>
                    <a:pt x="26212" y="-1814"/>
                    <a:pt x="35603" y="167"/>
                    <a:pt x="42376" y="6120"/>
                  </a:cubicBezTo>
                  <a:lnTo>
                    <a:pt x="42376" y="6597"/>
                  </a:lnTo>
                  <a:lnTo>
                    <a:pt x="45709" y="14503"/>
                  </a:lnTo>
                  <a:lnTo>
                    <a:pt x="50186" y="25170"/>
                  </a:lnTo>
                  <a:lnTo>
                    <a:pt x="535199" y="1175219"/>
                  </a:lnTo>
                  <a:lnTo>
                    <a:pt x="535199" y="1175219"/>
                  </a:lnTo>
                  <a:lnTo>
                    <a:pt x="625782" y="1390008"/>
                  </a:lnTo>
                  <a:lnTo>
                    <a:pt x="719032" y="16111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4" name="Google Shape;1324;p4"/>
            <p:cNvSpPr/>
            <p:nvPr/>
          </p:nvSpPr>
          <p:spPr>
            <a:xfrm>
              <a:off x="5780615" y="2628871"/>
              <a:ext cx="744866" cy="1699669"/>
            </a:xfrm>
            <a:custGeom>
              <a:avLst/>
              <a:gdLst/>
              <a:ahLst/>
              <a:cxnLst/>
              <a:rect l="l" t="t" r="r" b="b"/>
              <a:pathLst>
                <a:path w="744866" h="1699669" extrusionOk="0">
                  <a:moveTo>
                    <a:pt x="735097" y="1640314"/>
                  </a:moveTo>
                  <a:lnTo>
                    <a:pt x="744622" y="1662793"/>
                  </a:lnTo>
                  <a:lnTo>
                    <a:pt x="742717" y="1664317"/>
                  </a:lnTo>
                  <a:cubicBezTo>
                    <a:pt x="733858" y="1671746"/>
                    <a:pt x="725096" y="1679271"/>
                    <a:pt x="716523" y="1687081"/>
                  </a:cubicBezTo>
                  <a:cubicBezTo>
                    <a:pt x="711951" y="1691082"/>
                    <a:pt x="706998" y="1695178"/>
                    <a:pt x="702998" y="1699369"/>
                  </a:cubicBezTo>
                  <a:lnTo>
                    <a:pt x="698997" y="1689844"/>
                  </a:lnTo>
                  <a:lnTo>
                    <a:pt x="697759" y="1686796"/>
                  </a:lnTo>
                  <a:lnTo>
                    <a:pt x="671660" y="1624883"/>
                  </a:lnTo>
                  <a:lnTo>
                    <a:pt x="580982" y="1410380"/>
                  </a:lnTo>
                  <a:lnTo>
                    <a:pt x="580982" y="1410380"/>
                  </a:lnTo>
                  <a:lnTo>
                    <a:pt x="3291" y="40304"/>
                  </a:lnTo>
                  <a:lnTo>
                    <a:pt x="3291" y="40304"/>
                  </a:lnTo>
                  <a:cubicBezTo>
                    <a:pt x="2510" y="39161"/>
                    <a:pt x="1843" y="37951"/>
                    <a:pt x="1291" y="36685"/>
                  </a:cubicBezTo>
                  <a:lnTo>
                    <a:pt x="433" y="34303"/>
                  </a:lnTo>
                  <a:cubicBezTo>
                    <a:pt x="433" y="34303"/>
                    <a:pt x="433" y="33732"/>
                    <a:pt x="433" y="33541"/>
                  </a:cubicBezTo>
                  <a:cubicBezTo>
                    <a:pt x="433" y="33351"/>
                    <a:pt x="433" y="33541"/>
                    <a:pt x="433" y="32970"/>
                  </a:cubicBezTo>
                  <a:cubicBezTo>
                    <a:pt x="-767" y="27798"/>
                    <a:pt x="-367" y="22388"/>
                    <a:pt x="1577" y="17444"/>
                  </a:cubicBezTo>
                  <a:lnTo>
                    <a:pt x="2434" y="15634"/>
                  </a:lnTo>
                  <a:cubicBezTo>
                    <a:pt x="5348" y="9643"/>
                    <a:pt x="10273" y="4862"/>
                    <a:pt x="16340" y="2109"/>
                  </a:cubicBezTo>
                  <a:lnTo>
                    <a:pt x="17102" y="2109"/>
                  </a:lnTo>
                  <a:cubicBezTo>
                    <a:pt x="23103" y="-558"/>
                    <a:pt x="29847" y="-1025"/>
                    <a:pt x="36152" y="775"/>
                  </a:cubicBezTo>
                  <a:lnTo>
                    <a:pt x="38153" y="1442"/>
                  </a:lnTo>
                  <a:cubicBezTo>
                    <a:pt x="40915" y="2471"/>
                    <a:pt x="43496" y="3947"/>
                    <a:pt x="45772" y="5824"/>
                  </a:cubicBezTo>
                  <a:lnTo>
                    <a:pt x="50249" y="16396"/>
                  </a:lnTo>
                  <a:lnTo>
                    <a:pt x="50249" y="16396"/>
                  </a:lnTo>
                  <a:lnTo>
                    <a:pt x="51202" y="18778"/>
                  </a:lnTo>
                  <a:lnTo>
                    <a:pt x="51773" y="20111"/>
                  </a:lnTo>
                  <a:lnTo>
                    <a:pt x="528976" y="1151681"/>
                  </a:lnTo>
                  <a:lnTo>
                    <a:pt x="530309" y="1154729"/>
                  </a:lnTo>
                  <a:lnTo>
                    <a:pt x="530309" y="1154729"/>
                  </a:lnTo>
                  <a:lnTo>
                    <a:pt x="717761" y="1599356"/>
                  </a:lnTo>
                  <a:lnTo>
                    <a:pt x="717761" y="1599356"/>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25" name="Google Shape;1325;p4"/>
          <p:cNvGrpSpPr/>
          <p:nvPr/>
        </p:nvGrpSpPr>
        <p:grpSpPr>
          <a:xfrm>
            <a:off x="911461" y="4444554"/>
            <a:ext cx="995625" cy="1054737"/>
            <a:chOff x="4924424" y="2185987"/>
            <a:chExt cx="2346511" cy="2485828"/>
          </a:xfrm>
        </p:grpSpPr>
        <p:sp>
          <p:nvSpPr>
            <p:cNvPr id="1326" name="Google Shape;1326;p4"/>
            <p:cNvSpPr/>
            <p:nvPr/>
          </p:nvSpPr>
          <p:spPr>
            <a:xfrm>
              <a:off x="4924424" y="2187130"/>
              <a:ext cx="2346511" cy="2484685"/>
            </a:xfrm>
            <a:custGeom>
              <a:avLst/>
              <a:gdLst/>
              <a:ahLst/>
              <a:cxnLst/>
              <a:rect l="l" t="t" r="r" b="b"/>
              <a:pathLst>
                <a:path w="2346511" h="2484685" extrusionOk="0">
                  <a:moveTo>
                    <a:pt x="1076197" y="-182"/>
                  </a:moveTo>
                  <a:lnTo>
                    <a:pt x="2307589" y="786773"/>
                  </a:lnTo>
                  <a:cubicBezTo>
                    <a:pt x="2346432" y="811672"/>
                    <a:pt x="2357776" y="863335"/>
                    <a:pt x="2332926" y="902216"/>
                  </a:cubicBezTo>
                  <a:lnTo>
                    <a:pt x="1346230" y="2445933"/>
                  </a:lnTo>
                  <a:cubicBezTo>
                    <a:pt x="1321399" y="2484804"/>
                    <a:pt x="1269754" y="2496187"/>
                    <a:pt x="1230883" y="2471365"/>
                  </a:cubicBezTo>
                  <a:lnTo>
                    <a:pt x="-414" y="1684314"/>
                  </a:lnTo>
                  <a:lnTo>
                    <a:pt x="1075911" y="-18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7" name="Google Shape;1327;p4"/>
            <p:cNvSpPr/>
            <p:nvPr/>
          </p:nvSpPr>
          <p:spPr>
            <a:xfrm>
              <a:off x="4928330" y="2185987"/>
              <a:ext cx="1235201" cy="1784223"/>
            </a:xfrm>
            <a:custGeom>
              <a:avLst/>
              <a:gdLst/>
              <a:ahLst/>
              <a:cxnLst/>
              <a:rect l="l" t="t" r="r" b="b"/>
              <a:pathLst>
                <a:path w="1235201" h="1784223" extrusionOk="0">
                  <a:moveTo>
                    <a:pt x="1074992" y="0"/>
                  </a:moveTo>
                  <a:lnTo>
                    <a:pt x="1235202" y="102489"/>
                  </a:lnTo>
                  <a:lnTo>
                    <a:pt x="160306" y="1784223"/>
                  </a:lnTo>
                  <a:lnTo>
                    <a:pt x="0" y="1681734"/>
                  </a:lnTo>
                  <a:lnTo>
                    <a:pt x="1074992" y="0"/>
                  </a:lnTo>
                  <a:lnTo>
                    <a:pt x="1074992" y="0"/>
                  </a:lnTo>
                  <a:close/>
                </a:path>
              </a:pathLst>
            </a:custGeom>
            <a:solidFill>
              <a:srgbClr val="D8D9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8" name="Google Shape;1328;p4"/>
            <p:cNvSpPr/>
            <p:nvPr/>
          </p:nvSpPr>
          <p:spPr>
            <a:xfrm>
              <a:off x="4924520" y="2187510"/>
              <a:ext cx="1107852" cy="1702784"/>
            </a:xfrm>
            <a:custGeom>
              <a:avLst/>
              <a:gdLst/>
              <a:ahLst/>
              <a:cxnLst/>
              <a:rect l="l" t="t" r="r" b="b"/>
              <a:pathLst>
                <a:path w="1107852" h="1702784" extrusionOk="0">
                  <a:moveTo>
                    <a:pt x="1074896" y="0"/>
                  </a:moveTo>
                  <a:lnTo>
                    <a:pt x="1107853" y="21050"/>
                  </a:lnTo>
                  <a:lnTo>
                    <a:pt x="32957" y="1702784"/>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9" name="Google Shape;1329;p4"/>
            <p:cNvSpPr/>
            <p:nvPr/>
          </p:nvSpPr>
          <p:spPr>
            <a:xfrm>
              <a:off x="4957762" y="2208656"/>
              <a:ext cx="1087088" cy="1689639"/>
            </a:xfrm>
            <a:custGeom>
              <a:avLst/>
              <a:gdLst/>
              <a:ahLst/>
              <a:cxnLst/>
              <a:rect l="l" t="t" r="r" b="b"/>
              <a:pathLst>
                <a:path w="1087088" h="1689639" extrusionOk="0">
                  <a:moveTo>
                    <a:pt x="1074896" y="0"/>
                  </a:moveTo>
                  <a:lnTo>
                    <a:pt x="1087088" y="7906"/>
                  </a:lnTo>
                  <a:lnTo>
                    <a:pt x="12192" y="1689640"/>
                  </a:lnTo>
                  <a:lnTo>
                    <a:pt x="0" y="1681829"/>
                  </a:lnTo>
                  <a:lnTo>
                    <a:pt x="1074896" y="0"/>
                  </a:lnTo>
                  <a:lnTo>
                    <a:pt x="1074896" y="0"/>
                  </a:lnTo>
                  <a:close/>
                </a:path>
              </a:pathLst>
            </a:custGeom>
            <a:solidFill>
              <a:srgbClr val="000000">
                <a:alpha val="258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0" name="Google Shape;1330;p4"/>
            <p:cNvSpPr/>
            <p:nvPr/>
          </p:nvSpPr>
          <p:spPr>
            <a:xfrm>
              <a:off x="4962810" y="2211990"/>
              <a:ext cx="1087183" cy="1689544"/>
            </a:xfrm>
            <a:custGeom>
              <a:avLst/>
              <a:gdLst/>
              <a:ahLst/>
              <a:cxnLst/>
              <a:rect l="l" t="t" r="r" b="b"/>
              <a:pathLst>
                <a:path w="1087183" h="1689544" extrusionOk="0">
                  <a:moveTo>
                    <a:pt x="1074896" y="0"/>
                  </a:moveTo>
                  <a:lnTo>
                    <a:pt x="1087184" y="7810"/>
                  </a:lnTo>
                  <a:lnTo>
                    <a:pt x="12287" y="1689545"/>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1" name="Google Shape;1331;p4"/>
            <p:cNvSpPr/>
            <p:nvPr/>
          </p:nvSpPr>
          <p:spPr>
            <a:xfrm rot="1952229">
              <a:off x="6066496" y="2839856"/>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2" name="Google Shape;1332;p4"/>
            <p:cNvSpPr/>
            <p:nvPr/>
          </p:nvSpPr>
          <p:spPr>
            <a:xfrm rot="1952229">
              <a:off x="5993525" y="2954047"/>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3" name="Google Shape;1333;p4"/>
            <p:cNvSpPr/>
            <p:nvPr/>
          </p:nvSpPr>
          <p:spPr>
            <a:xfrm rot="1952229">
              <a:off x="5922555" y="3065061"/>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4" name="Google Shape;1334;p4"/>
            <p:cNvSpPr/>
            <p:nvPr/>
          </p:nvSpPr>
          <p:spPr>
            <a:xfrm rot="1952229">
              <a:off x="5881909" y="4171354"/>
              <a:ext cx="466614" cy="61777"/>
            </a:xfrm>
            <a:custGeom>
              <a:avLst/>
              <a:gdLst/>
              <a:ahLst/>
              <a:cxnLst/>
              <a:rect l="l" t="t" r="r" b="b"/>
              <a:pathLst>
                <a:path w="466915" h="61817" extrusionOk="0">
                  <a:moveTo>
                    <a:pt x="-414" y="-182"/>
                  </a:moveTo>
                  <a:lnTo>
                    <a:pt x="466502" y="-182"/>
                  </a:lnTo>
                  <a:lnTo>
                    <a:pt x="466502"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5" name="Google Shape;1335;p4"/>
            <p:cNvSpPr/>
            <p:nvPr/>
          </p:nvSpPr>
          <p:spPr>
            <a:xfrm rot="1952229">
              <a:off x="5810983" y="4282449"/>
              <a:ext cx="466614" cy="61777"/>
            </a:xfrm>
            <a:custGeom>
              <a:avLst/>
              <a:gdLst/>
              <a:ahLst/>
              <a:cxnLst/>
              <a:rect l="l" t="t" r="r" b="b"/>
              <a:pathLst>
                <a:path w="466915" h="61817" extrusionOk="0">
                  <a:moveTo>
                    <a:pt x="-414" y="-182"/>
                  </a:moveTo>
                  <a:lnTo>
                    <a:pt x="466501" y="-182"/>
                  </a:lnTo>
                  <a:lnTo>
                    <a:pt x="466501"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36" name="Google Shape;1336;p4"/>
          <p:cNvGrpSpPr/>
          <p:nvPr/>
        </p:nvGrpSpPr>
        <p:grpSpPr>
          <a:xfrm>
            <a:off x="798647" y="5124920"/>
            <a:ext cx="448897" cy="496965"/>
            <a:chOff x="5567361" y="2843527"/>
            <a:chExt cx="1057970" cy="1171259"/>
          </a:xfrm>
        </p:grpSpPr>
        <p:sp>
          <p:nvSpPr>
            <p:cNvPr id="1337" name="Google Shape;1337;p4"/>
            <p:cNvSpPr/>
            <p:nvPr/>
          </p:nvSpPr>
          <p:spPr>
            <a:xfrm>
              <a:off x="5567361" y="2886455"/>
              <a:ext cx="1057846" cy="1128331"/>
            </a:xfrm>
            <a:custGeom>
              <a:avLst/>
              <a:gdLst/>
              <a:ahLst/>
              <a:cxnLst/>
              <a:rect l="l" t="t" r="r" b="b"/>
              <a:pathLst>
                <a:path w="1057846" h="1128331" extrusionOk="0">
                  <a:moveTo>
                    <a:pt x="1057469" y="182705"/>
                  </a:moveTo>
                  <a:lnTo>
                    <a:pt x="987746" y="504079"/>
                  </a:lnTo>
                  <a:lnTo>
                    <a:pt x="852395" y="1127966"/>
                  </a:lnTo>
                  <a:cubicBezTo>
                    <a:pt x="686899" y="1019477"/>
                    <a:pt x="493255" y="961831"/>
                    <a:pt x="295374" y="962136"/>
                  </a:cubicBezTo>
                  <a:lnTo>
                    <a:pt x="213077" y="962136"/>
                  </a:lnTo>
                  <a:cubicBezTo>
                    <a:pt x="156652" y="962117"/>
                    <a:pt x="100330" y="966765"/>
                    <a:pt x="44676" y="976043"/>
                  </a:cubicBezTo>
                  <a:cubicBezTo>
                    <a:pt x="29626" y="978519"/>
                    <a:pt x="14577" y="981377"/>
                    <a:pt x="-378" y="984520"/>
                  </a:cubicBezTo>
                  <a:lnTo>
                    <a:pt x="143545" y="321008"/>
                  </a:lnTo>
                  <a:lnTo>
                    <a:pt x="213268" y="-365"/>
                  </a:lnTo>
                  <a:lnTo>
                    <a:pt x="254607" y="8588"/>
                  </a:lnTo>
                  <a:lnTo>
                    <a:pt x="318424" y="22399"/>
                  </a:lnTo>
                  <a:lnTo>
                    <a:pt x="338522" y="26781"/>
                  </a:lnTo>
                  <a:lnTo>
                    <a:pt x="369859" y="33544"/>
                  </a:lnTo>
                  <a:lnTo>
                    <a:pt x="389861" y="37925"/>
                  </a:lnTo>
                  <a:lnTo>
                    <a:pt x="447583" y="50498"/>
                  </a:lnTo>
                  <a:lnTo>
                    <a:pt x="467681" y="54785"/>
                  </a:lnTo>
                  <a:lnTo>
                    <a:pt x="499018" y="61547"/>
                  </a:lnTo>
                  <a:lnTo>
                    <a:pt x="519116" y="65929"/>
                  </a:lnTo>
                  <a:lnTo>
                    <a:pt x="576837" y="78502"/>
                  </a:lnTo>
                  <a:lnTo>
                    <a:pt x="596840" y="82788"/>
                  </a:lnTo>
                  <a:lnTo>
                    <a:pt x="596840" y="82788"/>
                  </a:lnTo>
                  <a:lnTo>
                    <a:pt x="628177" y="89646"/>
                  </a:lnTo>
                  <a:lnTo>
                    <a:pt x="648275" y="94028"/>
                  </a:lnTo>
                  <a:lnTo>
                    <a:pt x="705996" y="106505"/>
                  </a:lnTo>
                  <a:lnTo>
                    <a:pt x="725999" y="110791"/>
                  </a:lnTo>
                  <a:lnTo>
                    <a:pt x="757431" y="117649"/>
                  </a:lnTo>
                  <a:lnTo>
                    <a:pt x="777434" y="122031"/>
                  </a:lnTo>
                  <a:lnTo>
                    <a:pt x="835155" y="134509"/>
                  </a:lnTo>
                  <a:lnTo>
                    <a:pt x="855158" y="138795"/>
                  </a:lnTo>
                  <a:lnTo>
                    <a:pt x="886590" y="145653"/>
                  </a:lnTo>
                  <a:lnTo>
                    <a:pt x="906593" y="150035"/>
                  </a:lnTo>
                  <a:lnTo>
                    <a:pt x="964314" y="162512"/>
                  </a:lnTo>
                  <a:lnTo>
                    <a:pt x="984317" y="166894"/>
                  </a:lnTo>
                  <a:lnTo>
                    <a:pt x="1015749" y="173657"/>
                  </a:lnTo>
                  <a:lnTo>
                    <a:pt x="1035752" y="17803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8" name="Google Shape;1338;p4"/>
            <p:cNvSpPr/>
            <p:nvPr/>
          </p:nvSpPr>
          <p:spPr>
            <a:xfrm rot="735886">
              <a:off x="5736138" y="2974525"/>
              <a:ext cx="864108" cy="329007"/>
            </a:xfrm>
            <a:custGeom>
              <a:avLst/>
              <a:gdLst/>
              <a:ahLst/>
              <a:cxnLst/>
              <a:rect l="l" t="t" r="r" b="b"/>
              <a:pathLst>
                <a:path w="863822" h="328898" extrusionOk="0">
                  <a:moveTo>
                    <a:pt x="-378" y="-365"/>
                  </a:moveTo>
                  <a:lnTo>
                    <a:pt x="863444" y="-365"/>
                  </a:lnTo>
                  <a:lnTo>
                    <a:pt x="863444" y="328533"/>
                  </a:lnTo>
                  <a:lnTo>
                    <a:pt x="-378" y="328533"/>
                  </a:lnTo>
                  <a:close/>
                </a:path>
              </a:pathLst>
            </a:custGeom>
            <a:solidFill>
              <a:srgbClr val="92E4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9" name="Google Shape;1339;p4"/>
            <p:cNvSpPr/>
            <p:nvPr/>
          </p:nvSpPr>
          <p:spPr>
            <a:xfrm>
              <a:off x="5567361" y="2886455"/>
              <a:ext cx="254984" cy="984884"/>
            </a:xfrm>
            <a:custGeom>
              <a:avLst/>
              <a:gdLst/>
              <a:ahLst/>
              <a:cxnLst/>
              <a:rect l="l" t="t" r="r" b="b"/>
              <a:pathLst>
                <a:path w="254984" h="984884" extrusionOk="0">
                  <a:moveTo>
                    <a:pt x="254607" y="8588"/>
                  </a:moveTo>
                  <a:lnTo>
                    <a:pt x="254607" y="8588"/>
                  </a:lnTo>
                  <a:lnTo>
                    <a:pt x="184884" y="329962"/>
                  </a:lnTo>
                  <a:lnTo>
                    <a:pt x="44676" y="976043"/>
                  </a:lnTo>
                  <a:cubicBezTo>
                    <a:pt x="29626" y="978519"/>
                    <a:pt x="14577" y="981377"/>
                    <a:pt x="-378" y="984520"/>
                  </a:cubicBezTo>
                  <a:lnTo>
                    <a:pt x="143545" y="321008"/>
                  </a:lnTo>
                  <a:lnTo>
                    <a:pt x="213268" y="-36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0" name="Google Shape;1340;p4"/>
            <p:cNvSpPr/>
            <p:nvPr/>
          </p:nvSpPr>
          <p:spPr>
            <a:xfrm>
              <a:off x="5854159" y="2938843"/>
              <a:ext cx="79057" cy="79057"/>
            </a:xfrm>
            <a:custGeom>
              <a:avLst/>
              <a:gdLst/>
              <a:ahLst/>
              <a:cxnLst/>
              <a:rect l="l" t="t" r="r" b="b"/>
              <a:pathLst>
                <a:path w="79057" h="79057" extrusionOk="0">
                  <a:moveTo>
                    <a:pt x="79058" y="39529"/>
                  </a:moveTo>
                  <a:cubicBezTo>
                    <a:pt x="79058" y="61360"/>
                    <a:pt x="61360" y="79058"/>
                    <a:pt x="39529" y="79058"/>
                  </a:cubicBezTo>
                  <a:cubicBezTo>
                    <a:pt x="17698" y="79058"/>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1" name="Google Shape;1341;p4"/>
            <p:cNvSpPr/>
            <p:nvPr/>
          </p:nvSpPr>
          <p:spPr>
            <a:xfrm>
              <a:off x="5983033" y="2966751"/>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2" name="Google Shape;1342;p4"/>
            <p:cNvSpPr/>
            <p:nvPr/>
          </p:nvSpPr>
          <p:spPr>
            <a:xfrm>
              <a:off x="6111906" y="2994754"/>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3" name="Google Shape;1343;p4"/>
            <p:cNvSpPr/>
            <p:nvPr/>
          </p:nvSpPr>
          <p:spPr>
            <a:xfrm>
              <a:off x="6240779" y="3022663"/>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4" name="Google Shape;1344;p4"/>
            <p:cNvSpPr/>
            <p:nvPr/>
          </p:nvSpPr>
          <p:spPr>
            <a:xfrm>
              <a:off x="6369652" y="3050666"/>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5" name="Google Shape;1345;p4"/>
            <p:cNvSpPr/>
            <p:nvPr/>
          </p:nvSpPr>
          <p:spPr>
            <a:xfrm>
              <a:off x="6498526" y="3078574"/>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6" name="Google Shape;1346;p4"/>
            <p:cNvSpPr/>
            <p:nvPr/>
          </p:nvSpPr>
          <p:spPr>
            <a:xfrm>
              <a:off x="6517700" y="2984021"/>
              <a:ext cx="94981" cy="173272"/>
            </a:xfrm>
            <a:custGeom>
              <a:avLst/>
              <a:gdLst/>
              <a:ahLst/>
              <a:cxnLst/>
              <a:rect l="l" t="t" r="r" b="b"/>
              <a:pathLst>
                <a:path w="94981" h="173272" extrusionOk="0">
                  <a:moveTo>
                    <a:pt x="65315" y="76758"/>
                  </a:moveTo>
                  <a:lnTo>
                    <a:pt x="72173" y="45325"/>
                  </a:lnTo>
                  <a:cubicBezTo>
                    <a:pt x="73059" y="41163"/>
                    <a:pt x="72278" y="36819"/>
                    <a:pt x="69982" y="33228"/>
                  </a:cubicBezTo>
                  <a:cubicBezTo>
                    <a:pt x="67639" y="29695"/>
                    <a:pt x="64020"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01"/>
                  </a:lnTo>
                  <a:cubicBezTo>
                    <a:pt x="60362" y="125764"/>
                    <a:pt x="61334" y="134565"/>
                    <a:pt x="59410" y="142957"/>
                  </a:cubicBezTo>
                  <a:cubicBezTo>
                    <a:pt x="56638" y="156092"/>
                    <a:pt x="47322" y="166874"/>
                    <a:pt x="34740" y="171532"/>
                  </a:cubicBezTo>
                  <a:cubicBezTo>
                    <a:pt x="33320" y="172103"/>
                    <a:pt x="31854" y="172551"/>
                    <a:pt x="30358" y="172865"/>
                  </a:cubicBezTo>
                  <a:cubicBezTo>
                    <a:pt x="29720" y="172922"/>
                    <a:pt x="29091" y="172922"/>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7" name="Google Shape;1347;p4"/>
            <p:cNvSpPr/>
            <p:nvPr/>
          </p:nvSpPr>
          <p:spPr>
            <a:xfrm>
              <a:off x="6388483" y="2955446"/>
              <a:ext cx="95096" cy="173230"/>
            </a:xfrm>
            <a:custGeom>
              <a:avLst/>
              <a:gdLst/>
              <a:ahLst/>
              <a:cxnLst/>
              <a:rect l="l" t="t" r="r" b="b"/>
              <a:pathLst>
                <a:path w="95096" h="173230" extrusionOk="0">
                  <a:moveTo>
                    <a:pt x="65374" y="76758"/>
                  </a:moveTo>
                  <a:lnTo>
                    <a:pt x="72232" y="45325"/>
                  </a:lnTo>
                  <a:cubicBezTo>
                    <a:pt x="73089" y="41153"/>
                    <a:pt x="72270" y="36800"/>
                    <a:pt x="69946" y="33228"/>
                  </a:cubicBezTo>
                  <a:cubicBezTo>
                    <a:pt x="67698" y="29647"/>
                    <a:pt x="64088" y="27133"/>
                    <a:pt x="59945" y="26275"/>
                  </a:cubicBezTo>
                  <a:cubicBezTo>
                    <a:pt x="51315" y="24389"/>
                    <a:pt x="42790" y="29847"/>
                    <a:pt x="40895" y="38467"/>
                  </a:cubicBezTo>
                  <a:lnTo>
                    <a:pt x="21845" y="127431"/>
                  </a:lnTo>
                  <a:cubicBezTo>
                    <a:pt x="19978" y="136089"/>
                    <a:pt x="25474" y="144614"/>
                    <a:pt x="34132" y="146481"/>
                  </a:cubicBezTo>
                  <a:cubicBezTo>
                    <a:pt x="42790" y="148348"/>
                    <a:pt x="51315" y="142852"/>
                    <a:pt x="53182" y="134193"/>
                  </a:cubicBezTo>
                  <a:lnTo>
                    <a:pt x="56706" y="118001"/>
                  </a:lnTo>
                  <a:cubicBezTo>
                    <a:pt x="65869" y="137699"/>
                    <a:pt x="57316" y="161102"/>
                    <a:pt x="37618" y="170255"/>
                  </a:cubicBezTo>
                  <a:cubicBezTo>
                    <a:pt x="36694" y="170684"/>
                    <a:pt x="35751" y="171084"/>
                    <a:pt x="34799" y="171436"/>
                  </a:cubicBezTo>
                  <a:cubicBezTo>
                    <a:pt x="33379" y="172036"/>
                    <a:pt x="31913" y="172522"/>
                    <a:pt x="30417" y="172865"/>
                  </a:cubicBezTo>
                  <a:lnTo>
                    <a:pt x="28417" y="172865"/>
                  </a:lnTo>
                  <a:cubicBezTo>
                    <a:pt x="8748" y="168455"/>
                    <a:pt x="-3720" y="149062"/>
                    <a:pt x="413" y="129336"/>
                  </a:cubicBezTo>
                  <a:lnTo>
                    <a:pt x="22321" y="28466"/>
                  </a:lnTo>
                  <a:cubicBezTo>
                    <a:pt x="26645" y="8740"/>
                    <a:pt x="46105" y="-3786"/>
                    <a:pt x="65850" y="462"/>
                  </a:cubicBezTo>
                  <a:cubicBezTo>
                    <a:pt x="75337" y="2510"/>
                    <a:pt x="83605" y="8273"/>
                    <a:pt x="88805" y="16465"/>
                  </a:cubicBezTo>
                  <a:cubicBezTo>
                    <a:pt x="94149" y="24580"/>
                    <a:pt x="95978" y="34514"/>
                    <a:pt x="93854" y="43992"/>
                  </a:cubicBezTo>
                  <a:lnTo>
                    <a:pt x="85757"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8" name="Google Shape;1348;p4"/>
            <p:cNvSpPr/>
            <p:nvPr/>
          </p:nvSpPr>
          <p:spPr>
            <a:xfrm>
              <a:off x="6259020" y="2927334"/>
              <a:ext cx="95089" cy="173337"/>
            </a:xfrm>
            <a:custGeom>
              <a:avLst/>
              <a:gdLst/>
              <a:ahLst/>
              <a:cxnLst/>
              <a:rect l="l" t="t" r="r" b="b"/>
              <a:pathLst>
                <a:path w="95089" h="173337" extrusionOk="0">
                  <a:moveTo>
                    <a:pt x="65678" y="77056"/>
                  </a:moveTo>
                  <a:lnTo>
                    <a:pt x="72440" y="45623"/>
                  </a:lnTo>
                  <a:cubicBezTo>
                    <a:pt x="73393" y="41461"/>
                    <a:pt x="72602" y="37089"/>
                    <a:pt x="70250" y="33527"/>
                  </a:cubicBezTo>
                  <a:cubicBezTo>
                    <a:pt x="65506" y="26069"/>
                    <a:pt x="55610" y="23878"/>
                    <a:pt x="48161" y="28621"/>
                  </a:cubicBezTo>
                  <a:cubicBezTo>
                    <a:pt x="44542" y="30917"/>
                    <a:pt x="41999" y="34574"/>
                    <a:pt x="41103" y="38765"/>
                  </a:cubicBezTo>
                  <a:lnTo>
                    <a:pt x="22053" y="127634"/>
                  </a:lnTo>
                  <a:cubicBezTo>
                    <a:pt x="20158" y="136292"/>
                    <a:pt x="25635" y="144836"/>
                    <a:pt x="34293" y="146731"/>
                  </a:cubicBezTo>
                  <a:cubicBezTo>
                    <a:pt x="42951" y="148627"/>
                    <a:pt x="51495" y="143150"/>
                    <a:pt x="53390" y="134492"/>
                  </a:cubicBezTo>
                  <a:lnTo>
                    <a:pt x="56915" y="118299"/>
                  </a:lnTo>
                  <a:cubicBezTo>
                    <a:pt x="65935" y="138063"/>
                    <a:pt x="57220" y="161400"/>
                    <a:pt x="37455" y="170420"/>
                  </a:cubicBezTo>
                  <a:cubicBezTo>
                    <a:pt x="36560" y="170830"/>
                    <a:pt x="35645" y="171201"/>
                    <a:pt x="34722" y="171544"/>
                  </a:cubicBezTo>
                  <a:cubicBezTo>
                    <a:pt x="33331" y="172115"/>
                    <a:pt x="31893" y="172601"/>
                    <a:pt x="30435" y="172973"/>
                  </a:cubicBezTo>
                  <a:lnTo>
                    <a:pt x="28435" y="172973"/>
                  </a:lnTo>
                  <a:cubicBezTo>
                    <a:pt x="8737" y="168601"/>
                    <a:pt x="-3760" y="149179"/>
                    <a:pt x="431" y="129443"/>
                  </a:cubicBezTo>
                  <a:lnTo>
                    <a:pt x="22339" y="28479"/>
                  </a:lnTo>
                  <a:cubicBezTo>
                    <a:pt x="26625" y="8724"/>
                    <a:pt x="46113" y="-3811"/>
                    <a:pt x="65868" y="475"/>
                  </a:cubicBezTo>
                  <a:cubicBezTo>
                    <a:pt x="85623" y="4761"/>
                    <a:pt x="98158" y="24250"/>
                    <a:pt x="93872" y="44004"/>
                  </a:cubicBezTo>
                  <a:lnTo>
                    <a:pt x="85775"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9" name="Google Shape;1349;p4"/>
            <p:cNvSpPr/>
            <p:nvPr/>
          </p:nvSpPr>
          <p:spPr>
            <a:xfrm>
              <a:off x="6130033" y="2899712"/>
              <a:ext cx="95107" cy="173242"/>
            </a:xfrm>
            <a:custGeom>
              <a:avLst/>
              <a:gdLst/>
              <a:ahLst/>
              <a:cxnLst/>
              <a:rect l="l" t="t" r="r" b="b"/>
              <a:pathLst>
                <a:path w="95107" h="173242" extrusionOk="0">
                  <a:moveTo>
                    <a:pt x="65506" y="76675"/>
                  </a:moveTo>
                  <a:lnTo>
                    <a:pt x="72268" y="45242"/>
                  </a:lnTo>
                  <a:cubicBezTo>
                    <a:pt x="74145" y="36603"/>
                    <a:pt x="68668" y="28078"/>
                    <a:pt x="60038" y="26202"/>
                  </a:cubicBezTo>
                  <a:cubicBezTo>
                    <a:pt x="60019" y="26202"/>
                    <a:pt x="60000" y="26192"/>
                    <a:pt x="59981" y="26192"/>
                  </a:cubicBezTo>
                  <a:cubicBezTo>
                    <a:pt x="51332" y="24364"/>
                    <a:pt x="42836" y="29850"/>
                    <a:pt x="40931" y="38480"/>
                  </a:cubicBezTo>
                  <a:lnTo>
                    <a:pt x="21881" y="127348"/>
                  </a:lnTo>
                  <a:cubicBezTo>
                    <a:pt x="19985" y="135997"/>
                    <a:pt x="25462" y="144550"/>
                    <a:pt x="34121" y="146446"/>
                  </a:cubicBezTo>
                  <a:cubicBezTo>
                    <a:pt x="42779" y="148341"/>
                    <a:pt x="51323" y="142864"/>
                    <a:pt x="53218" y="134206"/>
                  </a:cubicBezTo>
                  <a:lnTo>
                    <a:pt x="56742" y="118014"/>
                  </a:lnTo>
                  <a:cubicBezTo>
                    <a:pt x="65886" y="137721"/>
                    <a:pt x="57324" y="161114"/>
                    <a:pt x="37607" y="170248"/>
                  </a:cubicBezTo>
                  <a:cubicBezTo>
                    <a:pt x="36673" y="170687"/>
                    <a:pt x="35711" y="171087"/>
                    <a:pt x="34740" y="171449"/>
                  </a:cubicBezTo>
                  <a:cubicBezTo>
                    <a:pt x="33311" y="172020"/>
                    <a:pt x="31854" y="172506"/>
                    <a:pt x="30358" y="172877"/>
                  </a:cubicBezTo>
                  <a:lnTo>
                    <a:pt x="28453" y="172877"/>
                  </a:lnTo>
                  <a:cubicBezTo>
                    <a:pt x="8727" y="168553"/>
                    <a:pt x="-3798" y="149094"/>
                    <a:pt x="450" y="129348"/>
                  </a:cubicBezTo>
                  <a:lnTo>
                    <a:pt x="22357" y="28478"/>
                  </a:lnTo>
                  <a:cubicBezTo>
                    <a:pt x="26643" y="8724"/>
                    <a:pt x="46132" y="-3811"/>
                    <a:pt x="65886" y="475"/>
                  </a:cubicBezTo>
                  <a:cubicBezTo>
                    <a:pt x="85641" y="4761"/>
                    <a:pt x="98176" y="24249"/>
                    <a:pt x="93890" y="44004"/>
                  </a:cubicBezTo>
                  <a:lnTo>
                    <a:pt x="85794"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0" name="Google Shape;1350;p4"/>
            <p:cNvSpPr/>
            <p:nvPr/>
          </p:nvSpPr>
          <p:spPr>
            <a:xfrm>
              <a:off x="6000951" y="2871613"/>
              <a:ext cx="95126" cy="173242"/>
            </a:xfrm>
            <a:custGeom>
              <a:avLst/>
              <a:gdLst/>
              <a:ahLst/>
              <a:cxnLst/>
              <a:rect l="l" t="t" r="r" b="b"/>
              <a:pathLst>
                <a:path w="95126" h="173242" extrusionOk="0">
                  <a:moveTo>
                    <a:pt x="65333" y="76770"/>
                  </a:moveTo>
                  <a:lnTo>
                    <a:pt x="72191" y="45243"/>
                  </a:lnTo>
                  <a:cubicBezTo>
                    <a:pt x="74058" y="36594"/>
                    <a:pt x="68562" y="28059"/>
                    <a:pt x="59904" y="26193"/>
                  </a:cubicBezTo>
                  <a:cubicBezTo>
                    <a:pt x="51246" y="24326"/>
                    <a:pt x="42721" y="29831"/>
                    <a:pt x="40854" y="38480"/>
                  </a:cubicBezTo>
                  <a:lnTo>
                    <a:pt x="21804" y="127348"/>
                  </a:lnTo>
                  <a:cubicBezTo>
                    <a:pt x="20385" y="136121"/>
                    <a:pt x="26348" y="144388"/>
                    <a:pt x="35120" y="145808"/>
                  </a:cubicBezTo>
                  <a:cubicBezTo>
                    <a:pt x="43264" y="147132"/>
                    <a:pt x="51084" y="142074"/>
                    <a:pt x="53237" y="134111"/>
                  </a:cubicBezTo>
                  <a:lnTo>
                    <a:pt x="56666" y="118014"/>
                  </a:lnTo>
                  <a:cubicBezTo>
                    <a:pt x="60390" y="125738"/>
                    <a:pt x="61400" y="134501"/>
                    <a:pt x="59523" y="142874"/>
                  </a:cubicBezTo>
                  <a:cubicBezTo>
                    <a:pt x="56723" y="156018"/>
                    <a:pt x="47369" y="166810"/>
                    <a:pt x="34758" y="171449"/>
                  </a:cubicBezTo>
                  <a:cubicBezTo>
                    <a:pt x="33329" y="172020"/>
                    <a:pt x="31872" y="172506"/>
                    <a:pt x="30377" y="172878"/>
                  </a:cubicBezTo>
                  <a:lnTo>
                    <a:pt x="28472" y="172878"/>
                  </a:lnTo>
                  <a:cubicBezTo>
                    <a:pt x="8726" y="168601"/>
                    <a:pt x="-3818" y="149141"/>
                    <a:pt x="459" y="129396"/>
                  </a:cubicBezTo>
                  <a:cubicBezTo>
                    <a:pt x="459" y="129377"/>
                    <a:pt x="468" y="129367"/>
                    <a:pt x="468" y="129348"/>
                  </a:cubicBezTo>
                  <a:lnTo>
                    <a:pt x="22376" y="28479"/>
                  </a:lnTo>
                  <a:cubicBezTo>
                    <a:pt x="26662" y="8724"/>
                    <a:pt x="46150" y="-3811"/>
                    <a:pt x="65905" y="475"/>
                  </a:cubicBezTo>
                  <a:cubicBezTo>
                    <a:pt x="85660" y="4761"/>
                    <a:pt x="98195" y="24250"/>
                    <a:pt x="93908" y="44004"/>
                  </a:cubicBezTo>
                  <a:lnTo>
                    <a:pt x="85717" y="81438"/>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1" name="Google Shape;1351;p4"/>
            <p:cNvSpPr/>
            <p:nvPr/>
          </p:nvSpPr>
          <p:spPr>
            <a:xfrm>
              <a:off x="5871810" y="2843527"/>
              <a:ext cx="94981" cy="173301"/>
            </a:xfrm>
            <a:custGeom>
              <a:avLst/>
              <a:gdLst/>
              <a:ahLst/>
              <a:cxnLst/>
              <a:rect l="l" t="t" r="r" b="b"/>
              <a:pathLst>
                <a:path w="94981" h="173301" extrusionOk="0">
                  <a:moveTo>
                    <a:pt x="65315" y="76853"/>
                  </a:moveTo>
                  <a:lnTo>
                    <a:pt x="72173" y="45325"/>
                  </a:lnTo>
                  <a:cubicBezTo>
                    <a:pt x="73059" y="41163"/>
                    <a:pt x="72278" y="36819"/>
                    <a:pt x="69982" y="33228"/>
                  </a:cubicBezTo>
                  <a:cubicBezTo>
                    <a:pt x="67639" y="29695"/>
                    <a:pt x="64019"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96"/>
                  </a:lnTo>
                  <a:cubicBezTo>
                    <a:pt x="60343" y="125840"/>
                    <a:pt x="61314" y="134593"/>
                    <a:pt x="59410" y="142957"/>
                  </a:cubicBezTo>
                  <a:cubicBezTo>
                    <a:pt x="56638" y="156092"/>
                    <a:pt x="47322" y="166874"/>
                    <a:pt x="34740" y="171532"/>
                  </a:cubicBezTo>
                  <a:cubicBezTo>
                    <a:pt x="33320" y="172103"/>
                    <a:pt x="31854" y="172551"/>
                    <a:pt x="30358" y="172865"/>
                  </a:cubicBezTo>
                  <a:cubicBezTo>
                    <a:pt x="29730" y="172960"/>
                    <a:pt x="29082" y="172960"/>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52" name="Google Shape;1352;p4"/>
          <p:cNvGrpSpPr/>
          <p:nvPr/>
        </p:nvGrpSpPr>
        <p:grpSpPr>
          <a:xfrm>
            <a:off x="1166724" y="5249283"/>
            <a:ext cx="413118" cy="437043"/>
            <a:chOff x="5609939" y="2914650"/>
            <a:chExt cx="973645" cy="1030033"/>
          </a:xfrm>
        </p:grpSpPr>
        <p:sp>
          <p:nvSpPr>
            <p:cNvPr id="1353" name="Google Shape;1353;p4"/>
            <p:cNvSpPr/>
            <p:nvPr/>
          </p:nvSpPr>
          <p:spPr>
            <a:xfrm rot="2487314">
              <a:off x="5912482" y="3535846"/>
              <a:ext cx="85975" cy="82068"/>
            </a:xfrm>
            <a:custGeom>
              <a:avLst/>
              <a:gdLst/>
              <a:ahLst/>
              <a:cxnLst/>
              <a:rect l="l" t="t" r="r" b="b"/>
              <a:pathLst>
                <a:path w="85915" h="82010" extrusionOk="0">
                  <a:moveTo>
                    <a:pt x="-470" y="-395"/>
                  </a:moveTo>
                  <a:lnTo>
                    <a:pt x="85446" y="-395"/>
                  </a:lnTo>
                  <a:lnTo>
                    <a:pt x="85446" y="81615"/>
                  </a:lnTo>
                  <a:lnTo>
                    <a:pt x="-470" y="816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4" name="Google Shape;1354;p4"/>
            <p:cNvSpPr/>
            <p:nvPr/>
          </p:nvSpPr>
          <p:spPr>
            <a:xfrm>
              <a:off x="5840444" y="2914650"/>
              <a:ext cx="743140" cy="743140"/>
            </a:xfrm>
            <a:custGeom>
              <a:avLst/>
              <a:gdLst/>
              <a:ahLst/>
              <a:cxnLst/>
              <a:rect l="l" t="t" r="r" b="b"/>
              <a:pathLst>
                <a:path w="743140" h="743140" extrusionOk="0">
                  <a:moveTo>
                    <a:pt x="743141" y="371570"/>
                  </a:moveTo>
                  <a:cubicBezTo>
                    <a:pt x="743141" y="576783"/>
                    <a:pt x="576783" y="743140"/>
                    <a:pt x="371570" y="743140"/>
                  </a:cubicBezTo>
                  <a:cubicBezTo>
                    <a:pt x="166358" y="743140"/>
                    <a:pt x="0" y="576783"/>
                    <a:pt x="0" y="371570"/>
                  </a:cubicBezTo>
                  <a:cubicBezTo>
                    <a:pt x="0" y="166358"/>
                    <a:pt x="166358" y="0"/>
                    <a:pt x="371570" y="0"/>
                  </a:cubicBezTo>
                  <a:cubicBezTo>
                    <a:pt x="576783" y="0"/>
                    <a:pt x="743141" y="166358"/>
                    <a:pt x="743141" y="371570"/>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5" name="Google Shape;1355;p4"/>
            <p:cNvSpPr/>
            <p:nvPr/>
          </p:nvSpPr>
          <p:spPr>
            <a:xfrm>
              <a:off x="5893308" y="2967513"/>
              <a:ext cx="637413" cy="637413"/>
            </a:xfrm>
            <a:custGeom>
              <a:avLst/>
              <a:gdLst/>
              <a:ahLst/>
              <a:cxnLst/>
              <a:rect l="l" t="t" r="r" b="b"/>
              <a:pathLst>
                <a:path w="637413" h="637413" extrusionOk="0">
                  <a:moveTo>
                    <a:pt x="637413" y="318706"/>
                  </a:moveTo>
                  <a:cubicBezTo>
                    <a:pt x="637413" y="494723"/>
                    <a:pt x="494723" y="637413"/>
                    <a:pt x="318707" y="637413"/>
                  </a:cubicBezTo>
                  <a:cubicBezTo>
                    <a:pt x="142690" y="637413"/>
                    <a:pt x="0" y="494723"/>
                    <a:pt x="0" y="318707"/>
                  </a:cubicBezTo>
                  <a:cubicBezTo>
                    <a:pt x="0" y="142690"/>
                    <a:pt x="142690" y="0"/>
                    <a:pt x="318707" y="0"/>
                  </a:cubicBezTo>
                  <a:cubicBezTo>
                    <a:pt x="494723" y="0"/>
                    <a:pt x="637413" y="142690"/>
                    <a:pt x="637413" y="318706"/>
                  </a:cubicBezTo>
                  <a:close/>
                </a:path>
              </a:pathLst>
            </a:custGeom>
            <a:solidFill>
              <a:srgbClr val="6BCF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6" name="Google Shape;1356;p4"/>
            <p:cNvSpPr/>
            <p:nvPr/>
          </p:nvSpPr>
          <p:spPr>
            <a:xfrm rot="-543719">
              <a:off x="6172659" y="3111950"/>
              <a:ext cx="291459" cy="328796"/>
            </a:xfrm>
            <a:custGeom>
              <a:avLst/>
              <a:gdLst/>
              <a:ahLst/>
              <a:cxnLst/>
              <a:rect l="l" t="t" r="r" b="b"/>
              <a:pathLst>
                <a:path w="291464" h="328802" extrusionOk="0">
                  <a:moveTo>
                    <a:pt x="290995" y="164007"/>
                  </a:moveTo>
                  <a:cubicBezTo>
                    <a:pt x="290995" y="254803"/>
                    <a:pt x="225749" y="328408"/>
                    <a:pt x="145263" y="328408"/>
                  </a:cubicBezTo>
                  <a:cubicBezTo>
                    <a:pt x="64777" y="328408"/>
                    <a:pt x="-469" y="254803"/>
                    <a:pt x="-469" y="164007"/>
                  </a:cubicBezTo>
                  <a:cubicBezTo>
                    <a:pt x="-469" y="73210"/>
                    <a:pt x="64777" y="-395"/>
                    <a:pt x="145263" y="-395"/>
                  </a:cubicBezTo>
                  <a:cubicBezTo>
                    <a:pt x="225749" y="-395"/>
                    <a:pt x="290995" y="73210"/>
                    <a:pt x="290995" y="164007"/>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7" name="Google Shape;1357;p4"/>
            <p:cNvSpPr/>
            <p:nvPr/>
          </p:nvSpPr>
          <p:spPr>
            <a:xfrm>
              <a:off x="5893410" y="2967501"/>
              <a:ext cx="400518" cy="637493"/>
            </a:xfrm>
            <a:custGeom>
              <a:avLst/>
              <a:gdLst/>
              <a:ahLst/>
              <a:cxnLst/>
              <a:rect l="l" t="t" r="r" b="b"/>
              <a:pathLst>
                <a:path w="400518" h="637493" extrusionOk="0">
                  <a:moveTo>
                    <a:pt x="400049" y="626362"/>
                  </a:moveTo>
                  <a:cubicBezTo>
                    <a:pt x="229923" y="671501"/>
                    <a:pt x="55406" y="570174"/>
                    <a:pt x="10267" y="400048"/>
                  </a:cubicBezTo>
                  <a:cubicBezTo>
                    <a:pt x="-34872" y="229913"/>
                    <a:pt x="66455" y="55405"/>
                    <a:pt x="236581" y="10266"/>
                  </a:cubicBezTo>
                  <a:cubicBezTo>
                    <a:pt x="288025" y="-3383"/>
                    <a:pt x="342061" y="-3936"/>
                    <a:pt x="393763" y="8666"/>
                  </a:cubicBezTo>
                  <a:cubicBezTo>
                    <a:pt x="223636" y="54015"/>
                    <a:pt x="122481" y="228703"/>
                    <a:pt x="167839" y="398829"/>
                  </a:cubicBezTo>
                  <a:cubicBezTo>
                    <a:pt x="197843" y="511405"/>
                    <a:pt x="286883" y="598644"/>
                    <a:pt x="400049" y="626362"/>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8" name="Google Shape;1358;p4"/>
            <p:cNvSpPr/>
            <p:nvPr/>
          </p:nvSpPr>
          <p:spPr>
            <a:xfrm>
              <a:off x="5717095" y="3622738"/>
              <a:ext cx="269366" cy="321945"/>
            </a:xfrm>
            <a:custGeom>
              <a:avLst/>
              <a:gdLst/>
              <a:ahLst/>
              <a:cxnLst/>
              <a:rect l="l" t="t" r="r" b="b"/>
              <a:pathLst>
                <a:path w="269366" h="321945" extrusionOk="0">
                  <a:moveTo>
                    <a:pt x="268897" y="36372"/>
                  </a:moveTo>
                  <a:lnTo>
                    <a:pt x="39631" y="321551"/>
                  </a:lnTo>
                  <a:cubicBezTo>
                    <a:pt x="26677" y="308692"/>
                    <a:pt x="13246" y="296119"/>
                    <a:pt x="-470" y="283451"/>
                  </a:cubicBezTo>
                  <a:lnTo>
                    <a:pt x="228130" y="-395"/>
                  </a:lnTo>
                  <a:lnTo>
                    <a:pt x="242704" y="12464"/>
                  </a:ln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9" name="Google Shape;1359;p4"/>
            <p:cNvSpPr/>
            <p:nvPr/>
          </p:nvSpPr>
          <p:spPr>
            <a:xfrm>
              <a:off x="5609939" y="3556730"/>
              <a:ext cx="335470" cy="349948"/>
            </a:xfrm>
            <a:custGeom>
              <a:avLst/>
              <a:gdLst/>
              <a:ahLst/>
              <a:cxnLst/>
              <a:rect l="l" t="t" r="r" b="b"/>
              <a:pathLst>
                <a:path w="335470" h="349948" extrusionOk="0">
                  <a:moveTo>
                    <a:pt x="335001" y="65709"/>
                  </a:moveTo>
                  <a:lnTo>
                    <a:pt x="106401" y="349554"/>
                  </a:lnTo>
                  <a:cubicBezTo>
                    <a:pt x="97447" y="341553"/>
                    <a:pt x="88303" y="333743"/>
                    <a:pt x="78969" y="326027"/>
                  </a:cubicBezTo>
                  <a:cubicBezTo>
                    <a:pt x="64967" y="314406"/>
                    <a:pt x="50394" y="303072"/>
                    <a:pt x="35916" y="292213"/>
                  </a:cubicBezTo>
                  <a:cubicBezTo>
                    <a:pt x="24038" y="283326"/>
                    <a:pt x="11913" y="274687"/>
                    <a:pt x="-470" y="266305"/>
                  </a:cubicBezTo>
                  <a:lnTo>
                    <a:pt x="260230" y="-395"/>
                  </a:lnTo>
                  <a:lnTo>
                    <a:pt x="284900" y="21322"/>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0" name="Google Shape;1360;p4"/>
            <p:cNvSpPr/>
            <p:nvPr/>
          </p:nvSpPr>
          <p:spPr>
            <a:xfrm>
              <a:off x="5646610" y="3618404"/>
              <a:ext cx="249176" cy="265128"/>
            </a:xfrm>
            <a:custGeom>
              <a:avLst/>
              <a:gdLst/>
              <a:ahLst/>
              <a:cxnLst/>
              <a:rect l="l" t="t" r="r" b="b"/>
              <a:pathLst>
                <a:path w="249176" h="265128" extrusionOk="0">
                  <a:moveTo>
                    <a:pt x="248704" y="28133"/>
                  </a:moveTo>
                  <a:cubicBezTo>
                    <a:pt x="248790" y="33191"/>
                    <a:pt x="246952" y="38096"/>
                    <a:pt x="243561" y="41849"/>
                  </a:cubicBezTo>
                  <a:lnTo>
                    <a:pt x="42583" y="264734"/>
                  </a:lnTo>
                  <a:cubicBezTo>
                    <a:pt x="28581" y="253113"/>
                    <a:pt x="14008" y="241778"/>
                    <a:pt x="-470" y="230920"/>
                  </a:cubicBezTo>
                  <a:lnTo>
                    <a:pt x="201651" y="6701"/>
                  </a:lnTo>
                  <a:cubicBezTo>
                    <a:pt x="211538" y="-2500"/>
                    <a:pt x="226759" y="-2785"/>
                    <a:pt x="236988" y="6035"/>
                  </a:cubicBezTo>
                  <a:cubicBezTo>
                    <a:pt x="244085" y="11207"/>
                    <a:pt x="248399" y="19360"/>
                    <a:pt x="248704" y="2813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61" name="Google Shape;1361;p4"/>
          <p:cNvGrpSpPr/>
          <p:nvPr/>
        </p:nvGrpSpPr>
        <p:grpSpPr>
          <a:xfrm>
            <a:off x="938321" y="4938230"/>
            <a:ext cx="169546" cy="622706"/>
            <a:chOff x="5900737" y="2691768"/>
            <a:chExt cx="399590" cy="1467608"/>
          </a:xfrm>
        </p:grpSpPr>
        <p:sp>
          <p:nvSpPr>
            <p:cNvPr id="1362" name="Google Shape;1362;p4"/>
            <p:cNvSpPr/>
            <p:nvPr/>
          </p:nvSpPr>
          <p:spPr>
            <a:xfrm rot="735886">
              <a:off x="6201518" y="2700805"/>
              <a:ext cx="92518" cy="69174"/>
            </a:xfrm>
            <a:custGeom>
              <a:avLst/>
              <a:gdLst/>
              <a:ahLst/>
              <a:cxnLst/>
              <a:rect l="l" t="t" r="r" b="b"/>
              <a:pathLst>
                <a:path w="92487" h="69151" extrusionOk="0">
                  <a:moveTo>
                    <a:pt x="45121" y="-319"/>
                  </a:moveTo>
                  <a:lnTo>
                    <a:pt x="46549" y="-319"/>
                  </a:lnTo>
                  <a:cubicBezTo>
                    <a:pt x="71696" y="-319"/>
                    <a:pt x="92079" y="20065"/>
                    <a:pt x="92079" y="45211"/>
                  </a:cubicBezTo>
                  <a:lnTo>
                    <a:pt x="92079" y="68833"/>
                  </a:lnTo>
                  <a:lnTo>
                    <a:pt x="92079" y="68833"/>
                  </a:lnTo>
                  <a:lnTo>
                    <a:pt x="-409" y="68833"/>
                  </a:lnTo>
                  <a:lnTo>
                    <a:pt x="-409" y="68833"/>
                  </a:lnTo>
                  <a:lnTo>
                    <a:pt x="-409" y="45211"/>
                  </a:lnTo>
                  <a:cubicBezTo>
                    <a:pt x="-409" y="20065"/>
                    <a:pt x="19975" y="-319"/>
                    <a:pt x="45121" y="-319"/>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3" name="Google Shape;1363;p4"/>
            <p:cNvSpPr/>
            <p:nvPr/>
          </p:nvSpPr>
          <p:spPr>
            <a:xfrm>
              <a:off x="6255257" y="2701575"/>
              <a:ext cx="40663" cy="77628"/>
            </a:xfrm>
            <a:custGeom>
              <a:avLst/>
              <a:gdLst/>
              <a:ahLst/>
              <a:cxnLst/>
              <a:rect l="l" t="t" r="r" b="b"/>
              <a:pathLst>
                <a:path w="40663" h="77628" extrusionOk="0">
                  <a:moveTo>
                    <a:pt x="39310" y="42353"/>
                  </a:moveTo>
                  <a:lnTo>
                    <a:pt x="31690" y="77310"/>
                  </a:lnTo>
                  <a:lnTo>
                    <a:pt x="11021" y="72833"/>
                  </a:lnTo>
                  <a:lnTo>
                    <a:pt x="18641" y="37781"/>
                  </a:lnTo>
                  <a:cubicBezTo>
                    <a:pt x="22547" y="19874"/>
                    <a:pt x="13974" y="2729"/>
                    <a:pt x="-409" y="-319"/>
                  </a:cubicBezTo>
                  <a:lnTo>
                    <a:pt x="20260" y="4158"/>
                  </a:lnTo>
                  <a:cubicBezTo>
                    <a:pt x="34643" y="7206"/>
                    <a:pt x="43216" y="24351"/>
                    <a:pt x="39310" y="42353"/>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4" name="Google Shape;1364;p4"/>
            <p:cNvSpPr/>
            <p:nvPr/>
          </p:nvSpPr>
          <p:spPr>
            <a:xfrm rot="735886">
              <a:off x="6209281" y="2707090"/>
              <a:ext cx="31061" cy="52891"/>
            </a:xfrm>
            <a:custGeom>
              <a:avLst/>
              <a:gdLst/>
              <a:ahLst/>
              <a:cxnLst/>
              <a:rect l="l" t="t" r="r" b="b"/>
              <a:pathLst>
                <a:path w="31051" h="52873" extrusionOk="0">
                  <a:moveTo>
                    <a:pt x="15403" y="-309"/>
                  </a:moveTo>
                  <a:lnTo>
                    <a:pt x="15403" y="-309"/>
                  </a:lnTo>
                  <a:cubicBezTo>
                    <a:pt x="23823" y="-309"/>
                    <a:pt x="30643" y="6511"/>
                    <a:pt x="30643" y="14931"/>
                  </a:cubicBezTo>
                  <a:lnTo>
                    <a:pt x="30643" y="52554"/>
                  </a:lnTo>
                  <a:lnTo>
                    <a:pt x="30643" y="52554"/>
                  </a:lnTo>
                  <a:lnTo>
                    <a:pt x="-409" y="52554"/>
                  </a:lnTo>
                  <a:lnTo>
                    <a:pt x="-409" y="52554"/>
                  </a:lnTo>
                  <a:lnTo>
                    <a:pt x="-409" y="14931"/>
                  </a:lnTo>
                  <a:cubicBezTo>
                    <a:pt x="-418" y="6511"/>
                    <a:pt x="6402" y="-309"/>
                    <a:pt x="14822" y="-319"/>
                  </a:cubicBezTo>
                  <a:cubicBezTo>
                    <a:pt x="15012" y="-319"/>
                    <a:pt x="15212" y="-319"/>
                    <a:pt x="15403" y="-309"/>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5" name="Google Shape;1365;p4"/>
            <p:cNvSpPr/>
            <p:nvPr/>
          </p:nvSpPr>
          <p:spPr>
            <a:xfrm rot="735886">
              <a:off x="6186654" y="2763498"/>
              <a:ext cx="95472" cy="69841"/>
            </a:xfrm>
            <a:custGeom>
              <a:avLst/>
              <a:gdLst/>
              <a:ahLst/>
              <a:cxnLst/>
              <a:rect l="l" t="t" r="r" b="b"/>
              <a:pathLst>
                <a:path w="95440" h="69818" extrusionOk="0">
                  <a:moveTo>
                    <a:pt x="-409" y="-319"/>
                  </a:moveTo>
                  <a:lnTo>
                    <a:pt x="95032" y="-319"/>
                  </a:lnTo>
                  <a:lnTo>
                    <a:pt x="95032" y="69499"/>
                  </a:lnTo>
                  <a:lnTo>
                    <a:pt x="-409" y="69499"/>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6" name="Google Shape;1366;p4"/>
            <p:cNvSpPr/>
            <p:nvPr/>
          </p:nvSpPr>
          <p:spPr>
            <a:xfrm rot="735886">
              <a:off x="6187492" y="2756688"/>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7" name="Google Shape;1367;p4"/>
            <p:cNvSpPr/>
            <p:nvPr/>
          </p:nvSpPr>
          <p:spPr>
            <a:xfrm rot="735886">
              <a:off x="6250492" y="2770411"/>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8" name="Google Shape;1368;p4"/>
            <p:cNvSpPr/>
            <p:nvPr/>
          </p:nvSpPr>
          <p:spPr>
            <a:xfrm>
              <a:off x="6189820" y="2779394"/>
              <a:ext cx="74294" cy="16097"/>
            </a:xfrm>
            <a:custGeom>
              <a:avLst/>
              <a:gdLst/>
              <a:ahLst/>
              <a:cxnLst/>
              <a:rect l="l" t="t" r="r" b="b"/>
              <a:pathLst>
                <a:path w="74294"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9" name="Google Shape;1369;p4"/>
            <p:cNvSpPr/>
            <p:nvPr/>
          </p:nvSpPr>
          <p:spPr>
            <a:xfrm>
              <a:off x="6184486" y="2804064"/>
              <a:ext cx="74295" cy="16097"/>
            </a:xfrm>
            <a:custGeom>
              <a:avLst/>
              <a:gdLst/>
              <a:ahLst/>
              <a:cxnLst/>
              <a:rect l="l" t="t" r="r" b="b"/>
              <a:pathLst>
                <a:path w="74295"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0" name="Google Shape;1370;p4"/>
            <p:cNvSpPr/>
            <p:nvPr/>
          </p:nvSpPr>
          <p:spPr>
            <a:xfrm>
              <a:off x="5900737" y="2818637"/>
              <a:ext cx="374141" cy="1340739"/>
            </a:xfrm>
            <a:custGeom>
              <a:avLst/>
              <a:gdLst/>
              <a:ahLst/>
              <a:cxnLst/>
              <a:rect l="l" t="t" r="r" b="b"/>
              <a:pathLst>
                <a:path w="374141" h="1340739" extrusionOk="0">
                  <a:moveTo>
                    <a:pt x="373733" y="18731"/>
                  </a:moveTo>
                  <a:lnTo>
                    <a:pt x="372686" y="23589"/>
                  </a:lnTo>
                  <a:lnTo>
                    <a:pt x="95127" y="1340420"/>
                  </a:lnTo>
                  <a:lnTo>
                    <a:pt x="94651" y="1340420"/>
                  </a:lnTo>
                  <a:cubicBezTo>
                    <a:pt x="85126" y="1339182"/>
                    <a:pt x="74648" y="1338229"/>
                    <a:pt x="64647" y="1337277"/>
                  </a:cubicBezTo>
                  <a:cubicBezTo>
                    <a:pt x="54646" y="1336325"/>
                    <a:pt x="42835" y="1335467"/>
                    <a:pt x="31881" y="1334801"/>
                  </a:cubicBezTo>
                  <a:cubicBezTo>
                    <a:pt x="20927" y="1334134"/>
                    <a:pt x="10355" y="1333753"/>
                    <a:pt x="-409" y="1333467"/>
                  </a:cubicBezTo>
                  <a:lnTo>
                    <a:pt x="279722" y="3491"/>
                  </a:lnTo>
                  <a:lnTo>
                    <a:pt x="280483" y="-319"/>
                  </a:lnTo>
                  <a:lnTo>
                    <a:pt x="310582" y="5777"/>
                  </a:lnTo>
                  <a:lnTo>
                    <a:pt x="311821" y="5777"/>
                  </a:lnTo>
                  <a:lnTo>
                    <a:pt x="343349" y="12254"/>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1" name="Google Shape;1371;p4"/>
            <p:cNvSpPr/>
            <p:nvPr/>
          </p:nvSpPr>
          <p:spPr>
            <a:xfrm>
              <a:off x="5965792" y="2832353"/>
              <a:ext cx="308324" cy="1327023"/>
            </a:xfrm>
            <a:custGeom>
              <a:avLst/>
              <a:gdLst/>
              <a:ahLst/>
              <a:cxnLst/>
              <a:rect l="l" t="t" r="r" b="b"/>
              <a:pathLst>
                <a:path w="308324" h="1327023" extrusionOk="0">
                  <a:moveTo>
                    <a:pt x="307916" y="5587"/>
                  </a:moveTo>
                  <a:lnTo>
                    <a:pt x="306963" y="9778"/>
                  </a:lnTo>
                  <a:lnTo>
                    <a:pt x="29595" y="1326704"/>
                  </a:lnTo>
                  <a:cubicBezTo>
                    <a:pt x="20070" y="1325466"/>
                    <a:pt x="9593" y="1324513"/>
                    <a:pt x="-409" y="1323561"/>
                  </a:cubicBezTo>
                  <a:lnTo>
                    <a:pt x="277626" y="3491"/>
                  </a:lnTo>
                  <a:lnTo>
                    <a:pt x="277626" y="3491"/>
                  </a:lnTo>
                  <a:lnTo>
                    <a:pt x="278388" y="-319"/>
                  </a:ln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2" name="Google Shape;1372;p4"/>
            <p:cNvSpPr/>
            <p:nvPr/>
          </p:nvSpPr>
          <p:spPr>
            <a:xfrm>
              <a:off x="5900737" y="2818637"/>
              <a:ext cx="312229" cy="1335119"/>
            </a:xfrm>
            <a:custGeom>
              <a:avLst/>
              <a:gdLst/>
              <a:ahLst/>
              <a:cxnLst/>
              <a:rect l="l" t="t" r="r" b="b"/>
              <a:pathLst>
                <a:path w="312229" h="1335119" extrusionOk="0">
                  <a:moveTo>
                    <a:pt x="311821" y="6063"/>
                  </a:moveTo>
                  <a:lnTo>
                    <a:pt x="310868" y="10159"/>
                  </a:lnTo>
                  <a:lnTo>
                    <a:pt x="31881" y="1334801"/>
                  </a:lnTo>
                  <a:cubicBezTo>
                    <a:pt x="21118" y="1334229"/>
                    <a:pt x="10355" y="1333753"/>
                    <a:pt x="-409" y="1333467"/>
                  </a:cubicBezTo>
                  <a:lnTo>
                    <a:pt x="279722" y="3491"/>
                  </a:lnTo>
                  <a:lnTo>
                    <a:pt x="280483" y="-319"/>
                  </a:lnTo>
                  <a:lnTo>
                    <a:pt x="310582" y="5777"/>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73" name="Google Shape;1373;p4"/>
          <p:cNvGrpSpPr/>
          <p:nvPr/>
        </p:nvGrpSpPr>
        <p:grpSpPr>
          <a:xfrm rot="-466765">
            <a:off x="745120" y="4742852"/>
            <a:ext cx="146729" cy="817472"/>
            <a:chOff x="1159675" y="1837925"/>
            <a:chExt cx="324000" cy="1805100"/>
          </a:xfrm>
        </p:grpSpPr>
        <p:grpSp>
          <p:nvGrpSpPr>
            <p:cNvPr id="1374" name="Google Shape;1374;p4"/>
            <p:cNvGrpSpPr/>
            <p:nvPr/>
          </p:nvGrpSpPr>
          <p:grpSpPr>
            <a:xfrm>
              <a:off x="1159675" y="1837925"/>
              <a:ext cx="324000" cy="1805100"/>
              <a:chOff x="2605100" y="1971675"/>
              <a:chExt cx="324000" cy="1805100"/>
            </a:xfrm>
          </p:grpSpPr>
          <p:sp>
            <p:nvSpPr>
              <p:cNvPr id="1375" name="Google Shape;1375;p4"/>
              <p:cNvSpPr/>
              <p:nvPr/>
            </p:nvSpPr>
            <p:spPr>
              <a:xfrm>
                <a:off x="2605100" y="1971675"/>
                <a:ext cx="324000" cy="1805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76" name="Google Shape;1376;p4"/>
              <p:cNvSpPr/>
              <p:nvPr/>
            </p:nvSpPr>
            <p:spPr>
              <a:xfrm>
                <a:off x="2857400" y="1971675"/>
                <a:ext cx="71700" cy="1805100"/>
              </a:xfrm>
              <a:prstGeom prst="rect">
                <a:avLst/>
              </a:prstGeom>
              <a:solidFill>
                <a:srgbClr val="000000">
                  <a:alpha val="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377" name="Google Shape;1377;p4"/>
            <p:cNvSpPr/>
            <p:nvPr/>
          </p:nvSpPr>
          <p:spPr>
            <a:xfrm rot="-28588" flipH="1">
              <a:off x="1171132" y="329168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8" name="Google Shape;1378;p4"/>
            <p:cNvSpPr/>
            <p:nvPr/>
          </p:nvSpPr>
          <p:spPr>
            <a:xfrm rot="-28588" flipH="1">
              <a:off x="1170331" y="321546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9" name="Google Shape;1379;p4"/>
            <p:cNvSpPr/>
            <p:nvPr/>
          </p:nvSpPr>
          <p:spPr>
            <a:xfrm rot="-28588" flipH="1">
              <a:off x="1170821" y="327733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0" name="Google Shape;1380;p4"/>
            <p:cNvSpPr/>
            <p:nvPr/>
          </p:nvSpPr>
          <p:spPr>
            <a:xfrm rot="-28588" flipH="1">
              <a:off x="1170791" y="3262848"/>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1" name="Google Shape;1381;p4"/>
            <p:cNvSpPr/>
            <p:nvPr/>
          </p:nvSpPr>
          <p:spPr>
            <a:xfrm rot="-28588" flipH="1">
              <a:off x="1170588" y="32482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2" name="Google Shape;1382;p4"/>
            <p:cNvSpPr/>
            <p:nvPr/>
          </p:nvSpPr>
          <p:spPr>
            <a:xfrm rot="-28588" flipH="1">
              <a:off x="1170486" y="32300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3" name="Google Shape;1383;p4"/>
            <p:cNvSpPr/>
            <p:nvPr/>
          </p:nvSpPr>
          <p:spPr>
            <a:xfrm rot="-28588" flipH="1">
              <a:off x="1169775" y="31535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4" name="Google Shape;1384;p4"/>
            <p:cNvSpPr/>
            <p:nvPr/>
          </p:nvSpPr>
          <p:spPr>
            <a:xfrm rot="-28588" flipH="1">
              <a:off x="1169964" y="316822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5" name="Google Shape;1385;p4"/>
            <p:cNvSpPr/>
            <p:nvPr/>
          </p:nvSpPr>
          <p:spPr>
            <a:xfrm rot="-28588" flipH="1">
              <a:off x="1170180" y="318632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6" name="Google Shape;1386;p4"/>
            <p:cNvSpPr/>
            <p:nvPr/>
          </p:nvSpPr>
          <p:spPr>
            <a:xfrm rot="-28588" flipH="1">
              <a:off x="1170269" y="3201029"/>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7" name="Google Shape;1387;p4"/>
            <p:cNvSpPr/>
            <p:nvPr/>
          </p:nvSpPr>
          <p:spPr>
            <a:xfrm rot="-28588" flipH="1">
              <a:off x="1169882" y="3131619"/>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8" name="Google Shape;1388;p4"/>
            <p:cNvSpPr/>
            <p:nvPr/>
          </p:nvSpPr>
          <p:spPr>
            <a:xfrm rot="-28588" flipH="1">
              <a:off x="1169081" y="3055290"/>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9" name="Google Shape;1389;p4"/>
            <p:cNvSpPr/>
            <p:nvPr/>
          </p:nvSpPr>
          <p:spPr>
            <a:xfrm rot="-28588" flipH="1">
              <a:off x="1169458" y="31172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0" name="Google Shape;1390;p4"/>
            <p:cNvSpPr/>
            <p:nvPr/>
          </p:nvSpPr>
          <p:spPr>
            <a:xfrm rot="-28588" flipH="1">
              <a:off x="1169427" y="31027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1" name="Google Shape;1391;p4"/>
            <p:cNvSpPr/>
            <p:nvPr/>
          </p:nvSpPr>
          <p:spPr>
            <a:xfrm rot="-28588" flipH="1">
              <a:off x="1169338" y="308808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2" name="Google Shape;1392;p4"/>
            <p:cNvSpPr/>
            <p:nvPr/>
          </p:nvSpPr>
          <p:spPr>
            <a:xfrm rot="-28588" flipH="1">
              <a:off x="1169151" y="307355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3" name="Google Shape;1393;p4"/>
            <p:cNvSpPr/>
            <p:nvPr/>
          </p:nvSpPr>
          <p:spPr>
            <a:xfrm rot="-28588" flipH="1">
              <a:off x="1168526" y="2993521"/>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4" name="Google Shape;1394;p4"/>
            <p:cNvSpPr/>
            <p:nvPr/>
          </p:nvSpPr>
          <p:spPr>
            <a:xfrm rot="-28588" flipH="1">
              <a:off x="1168713" y="30080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5" name="Google Shape;1395;p4"/>
            <p:cNvSpPr/>
            <p:nvPr/>
          </p:nvSpPr>
          <p:spPr>
            <a:xfrm rot="-28588" flipH="1">
              <a:off x="1168817" y="302626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6" name="Google Shape;1396;p4"/>
            <p:cNvSpPr/>
            <p:nvPr/>
          </p:nvSpPr>
          <p:spPr>
            <a:xfrm rot="-28588" flipH="1">
              <a:off x="1169019" y="304085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7" name="Google Shape;1397;p4"/>
            <p:cNvSpPr/>
            <p:nvPr/>
          </p:nvSpPr>
          <p:spPr>
            <a:xfrm rot="-28588" flipH="1">
              <a:off x="1168632" y="2971439"/>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8" name="Google Shape;1398;p4"/>
            <p:cNvSpPr/>
            <p:nvPr/>
          </p:nvSpPr>
          <p:spPr>
            <a:xfrm rot="-28588" flipH="1">
              <a:off x="1167845" y="2898738"/>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9" name="Google Shape;1399;p4"/>
            <p:cNvSpPr/>
            <p:nvPr/>
          </p:nvSpPr>
          <p:spPr>
            <a:xfrm rot="-28588" flipH="1">
              <a:off x="1168280" y="296082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0" name="Google Shape;1400;p4"/>
            <p:cNvSpPr/>
            <p:nvPr/>
          </p:nvSpPr>
          <p:spPr>
            <a:xfrm rot="-28588" flipH="1">
              <a:off x="1168177" y="29426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1" name="Google Shape;1401;p4"/>
            <p:cNvSpPr/>
            <p:nvPr/>
          </p:nvSpPr>
          <p:spPr>
            <a:xfrm rot="-28588" flipH="1">
              <a:off x="1168089" y="292801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2" name="Google Shape;1402;p4"/>
            <p:cNvSpPr/>
            <p:nvPr/>
          </p:nvSpPr>
          <p:spPr>
            <a:xfrm rot="-28588" flipH="1">
              <a:off x="1167902" y="2913375"/>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3" name="Google Shape;1403;p4"/>
            <p:cNvSpPr/>
            <p:nvPr/>
          </p:nvSpPr>
          <p:spPr>
            <a:xfrm rot="-28588" flipH="1">
              <a:off x="1167277" y="28333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4" name="Google Shape;1404;p4"/>
            <p:cNvSpPr/>
            <p:nvPr/>
          </p:nvSpPr>
          <p:spPr>
            <a:xfrm rot="-28588" flipH="1">
              <a:off x="1167379" y="285155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5" name="Google Shape;1405;p4"/>
            <p:cNvSpPr/>
            <p:nvPr/>
          </p:nvSpPr>
          <p:spPr>
            <a:xfrm rot="-28588" flipH="1">
              <a:off x="1167566" y="28660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6" name="Google Shape;1406;p4"/>
            <p:cNvSpPr/>
            <p:nvPr/>
          </p:nvSpPr>
          <p:spPr>
            <a:xfrm rot="-28588" flipH="1">
              <a:off x="1167654" y="28806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7" name="Google Shape;1407;p4"/>
            <p:cNvSpPr/>
            <p:nvPr/>
          </p:nvSpPr>
          <p:spPr>
            <a:xfrm rot="-28588" flipH="1">
              <a:off x="1167397" y="281488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8" name="Google Shape;1408;p4"/>
            <p:cNvSpPr/>
            <p:nvPr/>
          </p:nvSpPr>
          <p:spPr>
            <a:xfrm rot="-28588" flipH="1">
              <a:off x="1166596" y="273867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9" name="Google Shape;1409;p4"/>
            <p:cNvSpPr/>
            <p:nvPr/>
          </p:nvSpPr>
          <p:spPr>
            <a:xfrm rot="-28588" flipH="1">
              <a:off x="1167030" y="28006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0" name="Google Shape;1410;p4"/>
            <p:cNvSpPr/>
            <p:nvPr/>
          </p:nvSpPr>
          <p:spPr>
            <a:xfrm rot="-28588" flipH="1">
              <a:off x="1166941" y="27860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1" name="Google Shape;1411;p4"/>
            <p:cNvSpPr/>
            <p:nvPr/>
          </p:nvSpPr>
          <p:spPr>
            <a:xfrm rot="-28588" flipH="1">
              <a:off x="1166839" y="276784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2" name="Google Shape;1412;p4"/>
            <p:cNvSpPr/>
            <p:nvPr/>
          </p:nvSpPr>
          <p:spPr>
            <a:xfrm rot="-28588" flipH="1">
              <a:off x="1166538" y="275331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3" name="Google Shape;1413;p4"/>
            <p:cNvSpPr/>
            <p:nvPr/>
          </p:nvSpPr>
          <p:spPr>
            <a:xfrm rot="-28588" flipH="1">
              <a:off x="1166099" y="26768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4" name="Google Shape;1414;p4"/>
            <p:cNvSpPr/>
            <p:nvPr/>
          </p:nvSpPr>
          <p:spPr>
            <a:xfrm rot="-28588" flipH="1">
              <a:off x="1166129" y="26913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5" name="Google Shape;1415;p4"/>
            <p:cNvSpPr/>
            <p:nvPr/>
          </p:nvSpPr>
          <p:spPr>
            <a:xfrm rot="-28588" flipH="1">
              <a:off x="1166317" y="270602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6" name="Google Shape;1416;p4"/>
            <p:cNvSpPr/>
            <p:nvPr/>
          </p:nvSpPr>
          <p:spPr>
            <a:xfrm rot="-28588" flipH="1">
              <a:off x="1166405" y="2720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7" name="Google Shape;1417;p4"/>
            <p:cNvSpPr/>
            <p:nvPr/>
          </p:nvSpPr>
          <p:spPr>
            <a:xfrm rot="-28588" flipH="1">
              <a:off x="1166120" y="265849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8" name="Google Shape;1418;p4"/>
            <p:cNvSpPr/>
            <p:nvPr/>
          </p:nvSpPr>
          <p:spPr>
            <a:xfrm rot="-28588" flipH="1">
              <a:off x="1165359" y="258200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9" name="Google Shape;1419;p4"/>
            <p:cNvSpPr/>
            <p:nvPr/>
          </p:nvSpPr>
          <p:spPr>
            <a:xfrm rot="-28588" flipH="1">
              <a:off x="1165794" y="264408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0" name="Google Shape;1420;p4"/>
            <p:cNvSpPr/>
            <p:nvPr/>
          </p:nvSpPr>
          <p:spPr>
            <a:xfrm rot="-28588" flipH="1">
              <a:off x="1165607" y="26295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1" name="Google Shape;1421;p4"/>
            <p:cNvSpPr/>
            <p:nvPr/>
          </p:nvSpPr>
          <p:spPr>
            <a:xfrm rot="-28588" flipH="1">
              <a:off x="1165389" y="26113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2" name="Google Shape;1422;p4"/>
            <p:cNvSpPr/>
            <p:nvPr/>
          </p:nvSpPr>
          <p:spPr>
            <a:xfrm rot="-28588" flipH="1">
              <a:off x="1165360" y="2596860"/>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3" name="Google Shape;1423;p4"/>
            <p:cNvSpPr/>
            <p:nvPr/>
          </p:nvSpPr>
          <p:spPr>
            <a:xfrm rot="-28588" flipH="1">
              <a:off x="1164748" y="252033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4" name="Google Shape;1424;p4"/>
            <p:cNvSpPr/>
            <p:nvPr/>
          </p:nvSpPr>
          <p:spPr>
            <a:xfrm rot="-28588" flipH="1">
              <a:off x="1164951" y="253492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5" name="Google Shape;1425;p4"/>
            <p:cNvSpPr/>
            <p:nvPr/>
          </p:nvSpPr>
          <p:spPr>
            <a:xfrm rot="-28588" flipH="1">
              <a:off x="1164981" y="25494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6" name="Google Shape;1426;p4"/>
            <p:cNvSpPr/>
            <p:nvPr/>
          </p:nvSpPr>
          <p:spPr>
            <a:xfrm rot="-28588" flipH="1">
              <a:off x="1165084" y="256762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7" name="Google Shape;1427;p4"/>
            <p:cNvSpPr/>
            <p:nvPr/>
          </p:nvSpPr>
          <p:spPr>
            <a:xfrm rot="-28588" flipH="1">
              <a:off x="1164755" y="2498314"/>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8" name="Google Shape;1428;p4"/>
            <p:cNvSpPr/>
            <p:nvPr/>
          </p:nvSpPr>
          <p:spPr>
            <a:xfrm rot="-28588" flipH="1">
              <a:off x="1163997" y="242194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9" name="Google Shape;1429;p4"/>
            <p:cNvSpPr/>
            <p:nvPr/>
          </p:nvSpPr>
          <p:spPr>
            <a:xfrm rot="-28588" flipH="1">
              <a:off x="1164460" y="24875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0" name="Google Shape;1430;p4"/>
            <p:cNvSpPr/>
            <p:nvPr/>
          </p:nvSpPr>
          <p:spPr>
            <a:xfrm rot="-28588" flipH="1">
              <a:off x="1164357" y="246938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1" name="Google Shape;1431;p4"/>
            <p:cNvSpPr/>
            <p:nvPr/>
          </p:nvSpPr>
          <p:spPr>
            <a:xfrm rot="-28588" flipH="1">
              <a:off x="1164212" y="24548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2" name="Google Shape;1432;p4"/>
            <p:cNvSpPr/>
            <p:nvPr/>
          </p:nvSpPr>
          <p:spPr>
            <a:xfrm rot="-28588" flipH="1">
              <a:off x="1164123" y="24403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3" name="Google Shape;1433;p4"/>
            <p:cNvSpPr/>
            <p:nvPr/>
          </p:nvSpPr>
          <p:spPr>
            <a:xfrm rot="-28588" flipH="1">
              <a:off x="1163499" y="23601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4" name="Google Shape;1434;p4"/>
            <p:cNvSpPr/>
            <p:nvPr/>
          </p:nvSpPr>
          <p:spPr>
            <a:xfrm rot="-28588" flipH="1">
              <a:off x="1163716" y="23783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5" name="Google Shape;1435;p4"/>
            <p:cNvSpPr/>
            <p:nvPr/>
          </p:nvSpPr>
          <p:spPr>
            <a:xfrm rot="-28588" flipH="1">
              <a:off x="1163804" y="23929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6" name="Google Shape;1436;p4"/>
            <p:cNvSpPr/>
            <p:nvPr/>
          </p:nvSpPr>
          <p:spPr>
            <a:xfrm rot="-28588" flipH="1">
              <a:off x="1163835" y="24075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7" name="Google Shape;1437;p4"/>
            <p:cNvSpPr/>
            <p:nvPr/>
          </p:nvSpPr>
          <p:spPr>
            <a:xfrm rot="-28588" flipH="1">
              <a:off x="1163520" y="234176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8" name="Google Shape;1438;p4"/>
            <p:cNvSpPr/>
            <p:nvPr/>
          </p:nvSpPr>
          <p:spPr>
            <a:xfrm rot="-28588" flipH="1">
              <a:off x="1162718" y="226554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9" name="Google Shape;1439;p4"/>
            <p:cNvSpPr/>
            <p:nvPr/>
          </p:nvSpPr>
          <p:spPr>
            <a:xfrm rot="-28588" flipH="1">
              <a:off x="1163210" y="232741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0" name="Google Shape;1440;p4"/>
            <p:cNvSpPr/>
            <p:nvPr/>
          </p:nvSpPr>
          <p:spPr>
            <a:xfrm rot="-28588" flipH="1">
              <a:off x="1163179" y="23129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1" name="Google Shape;1441;p4"/>
            <p:cNvSpPr/>
            <p:nvPr/>
          </p:nvSpPr>
          <p:spPr>
            <a:xfrm rot="-28588" flipH="1">
              <a:off x="1162977" y="22983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2" name="Google Shape;1442;p4"/>
            <p:cNvSpPr/>
            <p:nvPr/>
          </p:nvSpPr>
          <p:spPr>
            <a:xfrm rot="-28588" flipH="1">
              <a:off x="1162875" y="22801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3" name="Google Shape;1443;p4"/>
            <p:cNvSpPr/>
            <p:nvPr/>
          </p:nvSpPr>
          <p:spPr>
            <a:xfrm rot="-28588" flipH="1">
              <a:off x="1162164" y="220366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4" name="Google Shape;1444;p4"/>
            <p:cNvSpPr/>
            <p:nvPr/>
          </p:nvSpPr>
          <p:spPr>
            <a:xfrm rot="-28588" flipH="1">
              <a:off x="1162351" y="22181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5" name="Google Shape;1445;p4"/>
            <p:cNvSpPr/>
            <p:nvPr/>
          </p:nvSpPr>
          <p:spPr>
            <a:xfrm rot="-28588" flipH="1">
              <a:off x="1162440" y="22328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6" name="Google Shape;1446;p4"/>
            <p:cNvSpPr/>
            <p:nvPr/>
          </p:nvSpPr>
          <p:spPr>
            <a:xfrm rot="-28588" flipH="1">
              <a:off x="1162656" y="2251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7" name="Google Shape;1447;p4"/>
            <p:cNvSpPr/>
            <p:nvPr/>
          </p:nvSpPr>
          <p:spPr>
            <a:xfrm rot="-28588" flipH="1">
              <a:off x="1162284" y="2185210"/>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8" name="Google Shape;1448;p4"/>
            <p:cNvSpPr/>
            <p:nvPr/>
          </p:nvSpPr>
          <p:spPr>
            <a:xfrm rot="-28588" flipH="1">
              <a:off x="1161483" y="210899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9" name="Google Shape;1449;p4"/>
            <p:cNvSpPr/>
            <p:nvPr/>
          </p:nvSpPr>
          <p:spPr>
            <a:xfrm rot="-28588" flipH="1">
              <a:off x="1162032" y="217096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0" name="Google Shape;1450;p4"/>
            <p:cNvSpPr/>
            <p:nvPr/>
          </p:nvSpPr>
          <p:spPr>
            <a:xfrm rot="-28588" flipH="1">
              <a:off x="1161829" y="215637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1" name="Google Shape;1451;p4"/>
            <p:cNvSpPr/>
            <p:nvPr/>
          </p:nvSpPr>
          <p:spPr>
            <a:xfrm rot="-28588" flipH="1">
              <a:off x="1161700" y="214194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2" name="Google Shape;1452;p4"/>
            <p:cNvSpPr/>
            <p:nvPr/>
          </p:nvSpPr>
          <p:spPr>
            <a:xfrm rot="-28588" flipH="1">
              <a:off x="1161539" y="212363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3" name="Google Shape;1453;p4"/>
            <p:cNvSpPr/>
            <p:nvPr/>
          </p:nvSpPr>
          <p:spPr>
            <a:xfrm rot="-28588" flipH="1">
              <a:off x="1160986" y="20472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4" name="Google Shape;1454;p4"/>
            <p:cNvSpPr/>
            <p:nvPr/>
          </p:nvSpPr>
          <p:spPr>
            <a:xfrm rot="-28588" flipH="1">
              <a:off x="1161074" y="206180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5" name="Google Shape;1455;p4"/>
            <p:cNvSpPr/>
            <p:nvPr/>
          </p:nvSpPr>
          <p:spPr>
            <a:xfrm rot="-28588" flipH="1">
              <a:off x="1161291" y="20800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6" name="Google Shape;1456;p4"/>
            <p:cNvSpPr/>
            <p:nvPr/>
          </p:nvSpPr>
          <p:spPr>
            <a:xfrm rot="-28588" flipH="1">
              <a:off x="1161421" y="20944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7" name="Google Shape;1457;p4"/>
            <p:cNvSpPr/>
            <p:nvPr/>
          </p:nvSpPr>
          <p:spPr>
            <a:xfrm rot="-28588" flipH="1">
              <a:off x="1164732" y="202874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8" name="Google Shape;1458;p4"/>
            <p:cNvSpPr/>
            <p:nvPr/>
          </p:nvSpPr>
          <p:spPr>
            <a:xfrm rot="-28588" flipH="1">
              <a:off x="1159757" y="1868636"/>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9" name="Google Shape;1459;p4"/>
            <p:cNvSpPr/>
            <p:nvPr/>
          </p:nvSpPr>
          <p:spPr>
            <a:xfrm rot="-28588" flipH="1">
              <a:off x="1163932" y="19524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0" name="Google Shape;1460;p4"/>
            <p:cNvSpPr/>
            <p:nvPr/>
          </p:nvSpPr>
          <p:spPr>
            <a:xfrm rot="-28588" flipH="1">
              <a:off x="1164365" y="20144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1" name="Google Shape;1461;p4"/>
            <p:cNvSpPr/>
            <p:nvPr/>
          </p:nvSpPr>
          <p:spPr>
            <a:xfrm rot="-28588" flipH="1">
              <a:off x="1164277" y="19999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2" name="Google Shape;1462;p4"/>
            <p:cNvSpPr/>
            <p:nvPr/>
          </p:nvSpPr>
          <p:spPr>
            <a:xfrm rot="-28588" flipH="1">
              <a:off x="1164175" y="19816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3" name="Google Shape;1463;p4"/>
            <p:cNvSpPr/>
            <p:nvPr/>
          </p:nvSpPr>
          <p:spPr>
            <a:xfrm rot="-28588" flipH="1">
              <a:off x="1163972" y="1967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4" name="Google Shape;1464;p4"/>
            <p:cNvSpPr/>
            <p:nvPr/>
          </p:nvSpPr>
          <p:spPr>
            <a:xfrm rot="-28588" flipH="1">
              <a:off x="1163434" y="189074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5" name="Google Shape;1465;p4"/>
            <p:cNvSpPr/>
            <p:nvPr/>
          </p:nvSpPr>
          <p:spPr>
            <a:xfrm rot="-28588" flipH="1">
              <a:off x="1163464" y="190523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6" name="Google Shape;1466;p4"/>
            <p:cNvSpPr/>
            <p:nvPr/>
          </p:nvSpPr>
          <p:spPr>
            <a:xfrm rot="-28588" flipH="1">
              <a:off x="1163652" y="19197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7" name="Google Shape;1467;p4"/>
            <p:cNvSpPr/>
            <p:nvPr/>
          </p:nvSpPr>
          <p:spPr>
            <a:xfrm rot="-28588" flipH="1">
              <a:off x="1163739" y="19343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8" name="Google Shape;1468;p4"/>
            <p:cNvSpPr/>
            <p:nvPr/>
          </p:nvSpPr>
          <p:spPr>
            <a:xfrm rot="-28588" flipH="1">
              <a:off x="1171157" y="360770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9" name="Google Shape;1469;p4"/>
            <p:cNvSpPr/>
            <p:nvPr/>
          </p:nvSpPr>
          <p:spPr>
            <a:xfrm rot="-28588" flipH="1">
              <a:off x="1170356" y="353149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0" name="Google Shape;1470;p4"/>
            <p:cNvSpPr/>
            <p:nvPr/>
          </p:nvSpPr>
          <p:spPr>
            <a:xfrm rot="-28588" flipH="1">
              <a:off x="1170846" y="35933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1" name="Google Shape;1471;p4"/>
            <p:cNvSpPr/>
            <p:nvPr/>
          </p:nvSpPr>
          <p:spPr>
            <a:xfrm rot="-28588" flipH="1">
              <a:off x="1170816" y="3578873"/>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2" name="Google Shape;1472;p4"/>
            <p:cNvSpPr/>
            <p:nvPr/>
          </p:nvSpPr>
          <p:spPr>
            <a:xfrm rot="-28588" flipH="1">
              <a:off x="1170613" y="35642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3" name="Google Shape;1473;p4"/>
            <p:cNvSpPr/>
            <p:nvPr/>
          </p:nvSpPr>
          <p:spPr>
            <a:xfrm rot="-28588" flipH="1">
              <a:off x="1170511" y="354607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4" name="Google Shape;1474;p4"/>
            <p:cNvSpPr/>
            <p:nvPr/>
          </p:nvSpPr>
          <p:spPr>
            <a:xfrm rot="-28588" flipH="1">
              <a:off x="1169800" y="3469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5" name="Google Shape;1475;p4"/>
            <p:cNvSpPr/>
            <p:nvPr/>
          </p:nvSpPr>
          <p:spPr>
            <a:xfrm rot="-28588" flipH="1">
              <a:off x="1169989" y="34842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6" name="Google Shape;1476;p4"/>
            <p:cNvSpPr/>
            <p:nvPr/>
          </p:nvSpPr>
          <p:spPr>
            <a:xfrm rot="-28588" flipH="1">
              <a:off x="1170205" y="350235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7" name="Google Shape;1477;p4"/>
            <p:cNvSpPr/>
            <p:nvPr/>
          </p:nvSpPr>
          <p:spPr>
            <a:xfrm rot="-28588" flipH="1">
              <a:off x="1170294" y="3517054"/>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8" name="Google Shape;1478;p4"/>
            <p:cNvSpPr/>
            <p:nvPr/>
          </p:nvSpPr>
          <p:spPr>
            <a:xfrm rot="-28588" flipH="1">
              <a:off x="1169907" y="3447644"/>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9" name="Google Shape;1479;p4"/>
            <p:cNvSpPr/>
            <p:nvPr/>
          </p:nvSpPr>
          <p:spPr>
            <a:xfrm rot="-28588" flipH="1">
              <a:off x="1169106" y="33713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0" name="Google Shape;1480;p4"/>
            <p:cNvSpPr/>
            <p:nvPr/>
          </p:nvSpPr>
          <p:spPr>
            <a:xfrm rot="-28588" flipH="1">
              <a:off x="1169483" y="343329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1" name="Google Shape;1481;p4"/>
            <p:cNvSpPr/>
            <p:nvPr/>
          </p:nvSpPr>
          <p:spPr>
            <a:xfrm rot="-28588" flipH="1">
              <a:off x="1169452" y="34188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2" name="Google Shape;1482;p4"/>
            <p:cNvSpPr/>
            <p:nvPr/>
          </p:nvSpPr>
          <p:spPr>
            <a:xfrm rot="-28588" flipH="1">
              <a:off x="1169363" y="34041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3" name="Google Shape;1483;p4"/>
            <p:cNvSpPr/>
            <p:nvPr/>
          </p:nvSpPr>
          <p:spPr>
            <a:xfrm rot="-28588" flipH="1">
              <a:off x="1169176" y="33895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4" name="Google Shape;1484;p4"/>
            <p:cNvSpPr/>
            <p:nvPr/>
          </p:nvSpPr>
          <p:spPr>
            <a:xfrm rot="-28588" flipH="1">
              <a:off x="1168551" y="330954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5" name="Google Shape;1485;p4"/>
            <p:cNvSpPr/>
            <p:nvPr/>
          </p:nvSpPr>
          <p:spPr>
            <a:xfrm rot="-28588" flipH="1">
              <a:off x="1168738" y="332407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6" name="Google Shape;1486;p4"/>
            <p:cNvSpPr/>
            <p:nvPr/>
          </p:nvSpPr>
          <p:spPr>
            <a:xfrm rot="-28588" flipH="1">
              <a:off x="1168842" y="33422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7" name="Google Shape;1487;p4"/>
            <p:cNvSpPr/>
            <p:nvPr/>
          </p:nvSpPr>
          <p:spPr>
            <a:xfrm rot="-28588" flipH="1">
              <a:off x="1169044" y="335687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88" name="Google Shape;1488;p4"/>
          <p:cNvGrpSpPr/>
          <p:nvPr/>
        </p:nvGrpSpPr>
        <p:grpSpPr>
          <a:xfrm>
            <a:off x="491279" y="5226431"/>
            <a:ext cx="457578" cy="456613"/>
            <a:chOff x="5558303" y="2891005"/>
            <a:chExt cx="1078430" cy="1076156"/>
          </a:xfrm>
        </p:grpSpPr>
        <p:sp>
          <p:nvSpPr>
            <p:cNvPr id="1489" name="Google Shape;1489;p4"/>
            <p:cNvSpPr/>
            <p:nvPr/>
          </p:nvSpPr>
          <p:spPr>
            <a:xfrm>
              <a:off x="5558303" y="2891005"/>
              <a:ext cx="1078430" cy="1076156"/>
            </a:xfrm>
            <a:custGeom>
              <a:avLst/>
              <a:gdLst/>
              <a:ahLst/>
              <a:cxnLst/>
              <a:rect l="l" t="t" r="r" b="b"/>
              <a:pathLst>
                <a:path w="1078430" h="1076156" extrusionOk="0">
                  <a:moveTo>
                    <a:pt x="786670" y="36493"/>
                  </a:moveTo>
                  <a:cubicBezTo>
                    <a:pt x="774506" y="6575"/>
                    <a:pt x="740578" y="-8055"/>
                    <a:pt x="710470" y="3632"/>
                  </a:cubicBezTo>
                  <a:lnTo>
                    <a:pt x="36671" y="272618"/>
                  </a:lnTo>
                  <a:cubicBezTo>
                    <a:pt x="6715" y="284743"/>
                    <a:pt x="-7963" y="318681"/>
                    <a:pt x="3714" y="348818"/>
                  </a:cubicBezTo>
                  <a:lnTo>
                    <a:pt x="294037" y="1075766"/>
                  </a:lnTo>
                  <a:cubicBezTo>
                    <a:pt x="309943" y="1059193"/>
                    <a:pt x="326612" y="1043190"/>
                    <a:pt x="343662" y="1028141"/>
                  </a:cubicBezTo>
                  <a:lnTo>
                    <a:pt x="350139" y="1022426"/>
                  </a:lnTo>
                  <a:lnTo>
                    <a:pt x="434340" y="955275"/>
                  </a:lnTo>
                  <a:cubicBezTo>
                    <a:pt x="436530" y="953656"/>
                    <a:pt x="438626" y="952132"/>
                    <a:pt x="440912" y="950607"/>
                  </a:cubicBezTo>
                  <a:cubicBezTo>
                    <a:pt x="448722" y="945083"/>
                    <a:pt x="456533" y="939749"/>
                    <a:pt x="464439" y="934510"/>
                  </a:cubicBezTo>
                  <a:lnTo>
                    <a:pt x="471106" y="930129"/>
                  </a:lnTo>
                  <a:cubicBezTo>
                    <a:pt x="500224" y="911155"/>
                    <a:pt x="530295" y="893705"/>
                    <a:pt x="561213" y="877837"/>
                  </a:cubicBezTo>
                  <a:lnTo>
                    <a:pt x="568547" y="874122"/>
                  </a:lnTo>
                  <a:cubicBezTo>
                    <a:pt x="576929" y="869931"/>
                    <a:pt x="585216" y="865835"/>
                    <a:pt x="593788" y="861835"/>
                  </a:cubicBezTo>
                  <a:lnTo>
                    <a:pt x="600456" y="858787"/>
                  </a:lnTo>
                  <a:cubicBezTo>
                    <a:pt x="631679" y="844442"/>
                    <a:pt x="663635" y="831716"/>
                    <a:pt x="696182" y="820687"/>
                  </a:cubicBezTo>
                  <a:lnTo>
                    <a:pt x="704278" y="817924"/>
                  </a:lnTo>
                  <a:cubicBezTo>
                    <a:pt x="713137" y="814972"/>
                    <a:pt x="721995" y="812209"/>
                    <a:pt x="730948" y="809542"/>
                  </a:cubicBezTo>
                  <a:lnTo>
                    <a:pt x="737711" y="807447"/>
                  </a:lnTo>
                  <a:cubicBezTo>
                    <a:pt x="771030" y="797608"/>
                    <a:pt x="804824" y="789473"/>
                    <a:pt x="838962" y="783063"/>
                  </a:cubicBezTo>
                  <a:lnTo>
                    <a:pt x="838962" y="783063"/>
                  </a:lnTo>
                  <a:lnTo>
                    <a:pt x="847820" y="781444"/>
                  </a:lnTo>
                  <a:lnTo>
                    <a:pt x="876395" y="776872"/>
                  </a:lnTo>
                  <a:lnTo>
                    <a:pt x="883253" y="775919"/>
                  </a:lnTo>
                  <a:lnTo>
                    <a:pt x="990505" y="766394"/>
                  </a:lnTo>
                  <a:lnTo>
                    <a:pt x="1000030" y="766394"/>
                  </a:lnTo>
                  <a:cubicBezTo>
                    <a:pt x="1008412" y="766394"/>
                    <a:pt x="1016889" y="766394"/>
                    <a:pt x="1025366" y="766394"/>
                  </a:cubicBezTo>
                  <a:lnTo>
                    <a:pt x="1078134" y="766394"/>
                  </a:lnTo>
                  <a:close/>
                </a:path>
              </a:pathLst>
            </a:custGeom>
            <a:solidFill>
              <a:srgbClr val="4D4D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0" name="Google Shape;1490;p4"/>
            <p:cNvSpPr/>
            <p:nvPr/>
          </p:nvSpPr>
          <p:spPr>
            <a:xfrm rot="-1304888">
              <a:off x="5625583" y="3074194"/>
              <a:ext cx="705654" cy="171206"/>
            </a:xfrm>
            <a:custGeom>
              <a:avLst/>
              <a:gdLst/>
              <a:ahLst/>
              <a:cxnLst/>
              <a:rect l="l" t="t" r="r" b="b"/>
              <a:pathLst>
                <a:path w="706659" h="171450" extrusionOk="0">
                  <a:moveTo>
                    <a:pt x="-296" y="-391"/>
                  </a:moveTo>
                  <a:lnTo>
                    <a:pt x="706364" y="-391"/>
                  </a:lnTo>
                  <a:lnTo>
                    <a:pt x="706364" y="171060"/>
                  </a:lnTo>
                  <a:lnTo>
                    <a:pt x="-296" y="17106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1" name="Google Shape;1491;p4"/>
            <p:cNvSpPr/>
            <p:nvPr/>
          </p:nvSpPr>
          <p:spPr>
            <a:xfrm rot="-1304888">
              <a:off x="5634988" y="3085943"/>
              <a:ext cx="686726" cy="148093"/>
            </a:xfrm>
            <a:custGeom>
              <a:avLst/>
              <a:gdLst/>
              <a:ahLst/>
              <a:cxnLst/>
              <a:rect l="l" t="t" r="r" b="b"/>
              <a:pathLst>
                <a:path w="687705" h="148304" extrusionOk="0">
                  <a:moveTo>
                    <a:pt x="-296" y="-390"/>
                  </a:moveTo>
                  <a:lnTo>
                    <a:pt x="687410" y="-390"/>
                  </a:lnTo>
                  <a:lnTo>
                    <a:pt x="687410" y="147914"/>
                  </a:lnTo>
                  <a:lnTo>
                    <a:pt x="-296" y="14791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2" name="Google Shape;1492;p4"/>
            <p:cNvSpPr/>
            <p:nvPr/>
          </p:nvSpPr>
          <p:spPr>
            <a:xfrm rot="-1304888">
              <a:off x="5719793" y="339259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3" name="Google Shape;1493;p4"/>
            <p:cNvSpPr/>
            <p:nvPr/>
          </p:nvSpPr>
          <p:spPr>
            <a:xfrm rot="-1304888">
              <a:off x="5856183" y="3338104"/>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4" name="Google Shape;1494;p4"/>
            <p:cNvSpPr/>
            <p:nvPr/>
          </p:nvSpPr>
          <p:spPr>
            <a:xfrm rot="-1304888">
              <a:off x="5992661" y="3283670"/>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5" name="Google Shape;1495;p4"/>
            <p:cNvSpPr/>
            <p:nvPr/>
          </p:nvSpPr>
          <p:spPr>
            <a:xfrm rot="-1304888">
              <a:off x="6129050" y="3229175"/>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6" name="Google Shape;1496;p4"/>
            <p:cNvSpPr/>
            <p:nvPr/>
          </p:nvSpPr>
          <p:spPr>
            <a:xfrm rot="-1304888">
              <a:off x="6265528" y="317464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7" name="Google Shape;1497;p4"/>
            <p:cNvSpPr/>
            <p:nvPr/>
          </p:nvSpPr>
          <p:spPr>
            <a:xfrm rot="-1304888">
              <a:off x="5777346" y="3536825"/>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8" name="Google Shape;1498;p4"/>
            <p:cNvSpPr/>
            <p:nvPr/>
          </p:nvSpPr>
          <p:spPr>
            <a:xfrm rot="-1304888">
              <a:off x="5913824" y="348229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9" name="Google Shape;1499;p4"/>
            <p:cNvSpPr/>
            <p:nvPr/>
          </p:nvSpPr>
          <p:spPr>
            <a:xfrm rot="-1304888">
              <a:off x="6050249" y="34279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0" name="Google Shape;1500;p4"/>
            <p:cNvSpPr/>
            <p:nvPr/>
          </p:nvSpPr>
          <p:spPr>
            <a:xfrm rot="-1304888">
              <a:off x="6186727" y="337345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1" name="Google Shape;1501;p4"/>
            <p:cNvSpPr/>
            <p:nvPr/>
          </p:nvSpPr>
          <p:spPr>
            <a:xfrm rot="-1304888">
              <a:off x="6323117" y="3318963"/>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2" name="Google Shape;1502;p4"/>
            <p:cNvSpPr/>
            <p:nvPr/>
          </p:nvSpPr>
          <p:spPr>
            <a:xfrm rot="-1304888">
              <a:off x="5834928" y="368110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3" name="Google Shape;1503;p4"/>
            <p:cNvSpPr/>
            <p:nvPr/>
          </p:nvSpPr>
          <p:spPr>
            <a:xfrm rot="-1304888">
              <a:off x="5971317" y="3626613"/>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4" name="Google Shape;1504;p4"/>
            <p:cNvSpPr/>
            <p:nvPr/>
          </p:nvSpPr>
          <p:spPr>
            <a:xfrm rot="-1304888">
              <a:off x="6107795" y="3572179"/>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5" name="Google Shape;1505;p4"/>
            <p:cNvSpPr/>
            <p:nvPr/>
          </p:nvSpPr>
          <p:spPr>
            <a:xfrm rot="-1304888">
              <a:off x="6244185" y="35176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6" name="Google Shape;1506;p4"/>
            <p:cNvSpPr/>
            <p:nvPr/>
          </p:nvSpPr>
          <p:spPr>
            <a:xfrm rot="-1304888">
              <a:off x="6380758" y="346315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7" name="Google Shape;1507;p4"/>
            <p:cNvSpPr/>
            <p:nvPr/>
          </p:nvSpPr>
          <p:spPr>
            <a:xfrm>
              <a:off x="5874733" y="3807332"/>
              <a:ext cx="124396" cy="112204"/>
            </a:xfrm>
            <a:custGeom>
              <a:avLst/>
              <a:gdLst/>
              <a:ahLst/>
              <a:cxnLst/>
              <a:rect l="l" t="t" r="r" b="b"/>
              <a:pathLst>
                <a:path w="124396" h="112204" extrusionOk="0">
                  <a:moveTo>
                    <a:pt x="124101" y="34280"/>
                  </a:moveTo>
                  <a:cubicBezTo>
                    <a:pt x="121815" y="35804"/>
                    <a:pt x="119719" y="37328"/>
                    <a:pt x="117529" y="38948"/>
                  </a:cubicBezTo>
                  <a:lnTo>
                    <a:pt x="33328" y="106099"/>
                  </a:lnTo>
                  <a:lnTo>
                    <a:pt x="26850" y="111814"/>
                  </a:lnTo>
                  <a:lnTo>
                    <a:pt x="-296" y="43710"/>
                  </a:lnTo>
                  <a:lnTo>
                    <a:pt x="7229" y="40662"/>
                  </a:lnTo>
                  <a:lnTo>
                    <a:pt x="110194"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8" name="Google Shape;1508;p4"/>
            <p:cNvSpPr/>
            <p:nvPr/>
          </p:nvSpPr>
          <p:spPr>
            <a:xfrm>
              <a:off x="6010750" y="3753135"/>
              <a:ext cx="115633" cy="72580"/>
            </a:xfrm>
            <a:custGeom>
              <a:avLst/>
              <a:gdLst/>
              <a:ahLst/>
              <a:cxnLst/>
              <a:rect l="l" t="t" r="r" b="b"/>
              <a:pathLst>
                <a:path w="115633" h="72580" extrusionOk="0">
                  <a:moveTo>
                    <a:pt x="110289" y="-390"/>
                  </a:moveTo>
                  <a:lnTo>
                    <a:pt x="102669" y="2658"/>
                  </a:lnTo>
                  <a:lnTo>
                    <a:pt x="6943" y="40758"/>
                  </a:lnTo>
                  <a:lnTo>
                    <a:pt x="-296" y="43615"/>
                  </a:lnTo>
                  <a:lnTo>
                    <a:pt x="11229" y="72190"/>
                  </a:lnTo>
                  <a:lnTo>
                    <a:pt x="17897" y="67809"/>
                  </a:lnTo>
                  <a:cubicBezTo>
                    <a:pt x="47015" y="48835"/>
                    <a:pt x="77085" y="31385"/>
                    <a:pt x="108003" y="15516"/>
                  </a:cubicBezTo>
                  <a:lnTo>
                    <a:pt x="115338" y="1180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9" name="Google Shape;1509;p4"/>
            <p:cNvSpPr/>
            <p:nvPr/>
          </p:nvSpPr>
          <p:spPr>
            <a:xfrm>
              <a:off x="6147625" y="3698366"/>
              <a:ext cx="114871" cy="54673"/>
            </a:xfrm>
            <a:custGeom>
              <a:avLst/>
              <a:gdLst/>
              <a:ahLst/>
              <a:cxnLst/>
              <a:rect l="l" t="t" r="r" b="b"/>
              <a:pathLst>
                <a:path w="114871" h="54673" extrusionOk="0">
                  <a:moveTo>
                    <a:pt x="110289" y="-390"/>
                  </a:moveTo>
                  <a:lnTo>
                    <a:pt x="102384" y="2753"/>
                  </a:lnTo>
                  <a:lnTo>
                    <a:pt x="6562" y="40853"/>
                  </a:lnTo>
                  <a:lnTo>
                    <a:pt x="-296" y="43615"/>
                  </a:lnTo>
                  <a:lnTo>
                    <a:pt x="4086" y="54283"/>
                  </a:lnTo>
                  <a:lnTo>
                    <a:pt x="10753" y="51235"/>
                  </a:lnTo>
                  <a:cubicBezTo>
                    <a:pt x="41976" y="36890"/>
                    <a:pt x="73932" y="24165"/>
                    <a:pt x="106479" y="13135"/>
                  </a:cubicBezTo>
                  <a:lnTo>
                    <a:pt x="114576" y="10373"/>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0" name="Google Shape;1510;p4"/>
            <p:cNvSpPr/>
            <p:nvPr/>
          </p:nvSpPr>
          <p:spPr>
            <a:xfrm>
              <a:off x="6284118" y="3643883"/>
              <a:ext cx="122300" cy="56768"/>
            </a:xfrm>
            <a:custGeom>
              <a:avLst/>
              <a:gdLst/>
              <a:ahLst/>
              <a:cxnLst/>
              <a:rect l="l" t="t" r="r" b="b"/>
              <a:pathLst>
                <a:path w="122300" h="56768" extrusionOk="0">
                  <a:moveTo>
                    <a:pt x="110194" y="-390"/>
                  </a:moveTo>
                  <a:lnTo>
                    <a:pt x="102003" y="2943"/>
                  </a:lnTo>
                  <a:lnTo>
                    <a:pt x="6276" y="41043"/>
                  </a:lnTo>
                  <a:lnTo>
                    <a:pt x="-296" y="43710"/>
                  </a:lnTo>
                  <a:lnTo>
                    <a:pt x="4752" y="56378"/>
                  </a:lnTo>
                  <a:lnTo>
                    <a:pt x="11515" y="54283"/>
                  </a:lnTo>
                  <a:cubicBezTo>
                    <a:pt x="44958" y="44529"/>
                    <a:pt x="78886" y="36490"/>
                    <a:pt x="113147" y="30185"/>
                  </a:cubicBezTo>
                  <a:lnTo>
                    <a:pt x="113147" y="30185"/>
                  </a:lnTo>
                  <a:lnTo>
                    <a:pt x="122005" y="28566"/>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1" name="Google Shape;1511;p4"/>
            <p:cNvSpPr/>
            <p:nvPr/>
          </p:nvSpPr>
          <p:spPr>
            <a:xfrm>
              <a:off x="6420802" y="3589590"/>
              <a:ext cx="137541" cy="78771"/>
            </a:xfrm>
            <a:custGeom>
              <a:avLst/>
              <a:gdLst/>
              <a:ahLst/>
              <a:cxnLst/>
              <a:rect l="l" t="t" r="r" b="b"/>
              <a:pathLst>
                <a:path w="137541" h="78771" extrusionOk="0">
                  <a:moveTo>
                    <a:pt x="137245" y="67904"/>
                  </a:moveTo>
                  <a:lnTo>
                    <a:pt x="127720" y="67904"/>
                  </a:lnTo>
                  <a:lnTo>
                    <a:pt x="20469" y="77429"/>
                  </a:lnTo>
                  <a:lnTo>
                    <a:pt x="13611" y="78381"/>
                  </a:lnTo>
                  <a:lnTo>
                    <a:pt x="-296" y="43710"/>
                  </a:lnTo>
                  <a:lnTo>
                    <a:pt x="5991" y="41139"/>
                  </a:lnTo>
                  <a:lnTo>
                    <a:pt x="101717" y="3039"/>
                  </a:lnTo>
                  <a:lnTo>
                    <a:pt x="110289"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2" name="Google Shape;1512;p4"/>
            <p:cNvSpPr/>
            <p:nvPr/>
          </p:nvSpPr>
          <p:spPr>
            <a:xfrm rot="-1301707">
              <a:off x="5726680" y="3400118"/>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3" name="Google Shape;1513;p4"/>
            <p:cNvSpPr/>
            <p:nvPr/>
          </p:nvSpPr>
          <p:spPr>
            <a:xfrm rot="-1304888">
              <a:off x="5862197" y="3338346"/>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4" name="Google Shape;1514;p4"/>
            <p:cNvSpPr/>
            <p:nvPr/>
          </p:nvSpPr>
          <p:spPr>
            <a:xfrm rot="-1304888">
              <a:off x="5998296" y="3284040"/>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5" name="Google Shape;1515;p4"/>
            <p:cNvSpPr/>
            <p:nvPr/>
          </p:nvSpPr>
          <p:spPr>
            <a:xfrm rot="-1304888">
              <a:off x="6134456" y="3229645"/>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6" name="Google Shape;1516;p4"/>
            <p:cNvSpPr/>
            <p:nvPr/>
          </p:nvSpPr>
          <p:spPr>
            <a:xfrm rot="-1304888">
              <a:off x="6270520" y="3175251"/>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7" name="Google Shape;1517;p4"/>
            <p:cNvSpPr/>
            <p:nvPr/>
          </p:nvSpPr>
          <p:spPr>
            <a:xfrm rot="-1304888">
              <a:off x="5783590" y="35368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8" name="Google Shape;1518;p4"/>
            <p:cNvSpPr/>
            <p:nvPr/>
          </p:nvSpPr>
          <p:spPr>
            <a:xfrm rot="-1304888">
              <a:off x="5919655" y="34825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9" name="Google Shape;1519;p4"/>
            <p:cNvSpPr/>
            <p:nvPr/>
          </p:nvSpPr>
          <p:spPr>
            <a:xfrm rot="-1304888">
              <a:off x="6055849" y="3428268"/>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0" name="Google Shape;1520;p4"/>
            <p:cNvSpPr/>
            <p:nvPr/>
          </p:nvSpPr>
          <p:spPr>
            <a:xfrm rot="-1301707">
              <a:off x="6193332" y="3381587"/>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1" name="Google Shape;1521;p4"/>
            <p:cNvSpPr/>
            <p:nvPr/>
          </p:nvSpPr>
          <p:spPr>
            <a:xfrm rot="-1304888">
              <a:off x="6328197" y="3319532"/>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2" name="Google Shape;1522;p4"/>
            <p:cNvSpPr/>
            <p:nvPr/>
          </p:nvSpPr>
          <p:spPr>
            <a:xfrm rot="-1304888">
              <a:off x="5839973" y="3681587"/>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3" name="Google Shape;1523;p4"/>
            <p:cNvSpPr/>
            <p:nvPr/>
          </p:nvSpPr>
          <p:spPr>
            <a:xfrm rot="-1304888">
              <a:off x="5976161" y="3627341"/>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4" name="Google Shape;1524;p4"/>
            <p:cNvSpPr/>
            <p:nvPr/>
          </p:nvSpPr>
          <p:spPr>
            <a:xfrm rot="-1304888">
              <a:off x="6112320" y="3572946"/>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5" name="Google Shape;1525;p4"/>
            <p:cNvSpPr/>
            <p:nvPr/>
          </p:nvSpPr>
          <p:spPr>
            <a:xfrm rot="-1301707">
              <a:off x="6249681" y="3526522"/>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6" name="Google Shape;1526;p4"/>
            <p:cNvSpPr/>
            <p:nvPr/>
          </p:nvSpPr>
          <p:spPr>
            <a:xfrm rot="-1304888">
              <a:off x="6384668" y="3464210"/>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7" name="Google Shape;1527;p4"/>
            <p:cNvSpPr/>
            <p:nvPr/>
          </p:nvSpPr>
          <p:spPr>
            <a:xfrm>
              <a:off x="5882258" y="3810285"/>
              <a:ext cx="110299" cy="103536"/>
            </a:xfrm>
            <a:custGeom>
              <a:avLst/>
              <a:gdLst/>
              <a:ahLst/>
              <a:cxnLst/>
              <a:rect l="l" t="t" r="r" b="b"/>
              <a:pathLst>
                <a:path w="110299" h="103536" extrusionOk="0">
                  <a:moveTo>
                    <a:pt x="110299" y="36385"/>
                  </a:moveTo>
                  <a:lnTo>
                    <a:pt x="26098" y="103537"/>
                  </a:lnTo>
                  <a:lnTo>
                    <a:pt x="0" y="38100"/>
                  </a:lnTo>
                  <a:lnTo>
                    <a:pt x="95821" y="0"/>
                  </a:lnTo>
                  <a:lnTo>
                    <a:pt x="110299" y="3638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8" name="Google Shape;1528;p4"/>
            <p:cNvSpPr/>
            <p:nvPr/>
          </p:nvSpPr>
          <p:spPr>
            <a:xfrm>
              <a:off x="6018370" y="3755992"/>
              <a:ext cx="101060" cy="65532"/>
            </a:xfrm>
            <a:custGeom>
              <a:avLst/>
              <a:gdLst/>
              <a:ahLst/>
              <a:cxnLst/>
              <a:rect l="l" t="t" r="r" b="b"/>
              <a:pathLst>
                <a:path w="101060" h="65532" extrusionOk="0">
                  <a:moveTo>
                    <a:pt x="100764" y="12849"/>
                  </a:moveTo>
                  <a:cubicBezTo>
                    <a:pt x="69846" y="28718"/>
                    <a:pt x="39776" y="46168"/>
                    <a:pt x="10658" y="65142"/>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9" name="Google Shape;1529;p4"/>
            <p:cNvSpPr/>
            <p:nvPr/>
          </p:nvSpPr>
          <p:spPr>
            <a:xfrm>
              <a:off x="6154768" y="3701509"/>
              <a:ext cx="99917" cy="48482"/>
            </a:xfrm>
            <a:custGeom>
              <a:avLst/>
              <a:gdLst/>
              <a:ahLst/>
              <a:cxnLst/>
              <a:rect l="l" t="t" r="r" b="b"/>
              <a:pathLst>
                <a:path w="99917" h="48482" extrusionOk="0">
                  <a:moveTo>
                    <a:pt x="99621" y="9992"/>
                  </a:moveTo>
                  <a:cubicBezTo>
                    <a:pt x="67074" y="21022"/>
                    <a:pt x="35118" y="33747"/>
                    <a:pt x="3895" y="48092"/>
                  </a:cubicBezTo>
                  <a:lnTo>
                    <a:pt x="-296" y="37710"/>
                  </a:lnTo>
                  <a:lnTo>
                    <a:pt x="95526"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0" name="Google Shape;1530;p4"/>
            <p:cNvSpPr/>
            <p:nvPr/>
          </p:nvSpPr>
          <p:spPr>
            <a:xfrm>
              <a:off x="6290976" y="3647312"/>
              <a:ext cx="106584" cy="51339"/>
            </a:xfrm>
            <a:custGeom>
              <a:avLst/>
              <a:gdLst/>
              <a:ahLst/>
              <a:cxnLst/>
              <a:rect l="l" t="t" r="r" b="b"/>
              <a:pathLst>
                <a:path w="106584" h="51339" extrusionOk="0">
                  <a:moveTo>
                    <a:pt x="106289" y="26756"/>
                  </a:moveTo>
                  <a:cubicBezTo>
                    <a:pt x="72123" y="33099"/>
                    <a:pt x="38290" y="41176"/>
                    <a:pt x="4943" y="50949"/>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1" name="Google Shape;1531;p4"/>
            <p:cNvSpPr/>
            <p:nvPr/>
          </p:nvSpPr>
          <p:spPr>
            <a:xfrm>
              <a:off x="6426802" y="3592829"/>
              <a:ext cx="121824" cy="74485"/>
            </a:xfrm>
            <a:custGeom>
              <a:avLst/>
              <a:gdLst/>
              <a:ahLst/>
              <a:cxnLst/>
              <a:rect l="l" t="t" r="r" b="b"/>
              <a:pathLst>
                <a:path w="121824" h="74485" extrusionOk="0">
                  <a:moveTo>
                    <a:pt x="121825" y="65151"/>
                  </a:moveTo>
                  <a:lnTo>
                    <a:pt x="14478" y="74486"/>
                  </a:lnTo>
                  <a:lnTo>
                    <a:pt x="0" y="38195"/>
                  </a:lnTo>
                  <a:lnTo>
                    <a:pt x="95726" y="0"/>
                  </a:lnTo>
                  <a:lnTo>
                    <a:pt x="121825" y="6515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2" name="Google Shape;1532;p4"/>
            <p:cNvSpPr/>
            <p:nvPr/>
          </p:nvSpPr>
          <p:spPr>
            <a:xfrm>
              <a:off x="6019894" y="2963131"/>
              <a:ext cx="306228" cy="259937"/>
            </a:xfrm>
            <a:custGeom>
              <a:avLst/>
              <a:gdLst/>
              <a:ahLst/>
              <a:cxnLst/>
              <a:rect l="l" t="t" r="r" b="b"/>
              <a:pathLst>
                <a:path w="306228" h="259937" extrusionOk="0">
                  <a:moveTo>
                    <a:pt x="46482" y="81725"/>
                  </a:moveTo>
                  <a:lnTo>
                    <a:pt x="251270" y="0"/>
                  </a:lnTo>
                  <a:lnTo>
                    <a:pt x="306229" y="137731"/>
                  </a:lnTo>
                  <a:lnTo>
                    <a:pt x="0" y="259937"/>
                  </a:lnTo>
                  <a:lnTo>
                    <a:pt x="46482" y="81725"/>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33" name="Google Shape;1533;p4"/>
          <p:cNvGrpSpPr/>
          <p:nvPr/>
        </p:nvGrpSpPr>
        <p:grpSpPr>
          <a:xfrm>
            <a:off x="467272" y="5550439"/>
            <a:ext cx="895829" cy="1206173"/>
            <a:chOff x="9306019" y="3257883"/>
            <a:chExt cx="2111311" cy="2842736"/>
          </a:xfrm>
        </p:grpSpPr>
        <p:sp>
          <p:nvSpPr>
            <p:cNvPr id="1534" name="Google Shape;1534;p4"/>
            <p:cNvSpPr/>
            <p:nvPr/>
          </p:nvSpPr>
          <p:spPr>
            <a:xfrm>
              <a:off x="9308115" y="3476672"/>
              <a:ext cx="2106929" cy="2623946"/>
            </a:xfrm>
            <a:custGeom>
              <a:avLst/>
              <a:gdLst/>
              <a:ahLst/>
              <a:cxnLst/>
              <a:rect l="l" t="t" r="r" b="b"/>
              <a:pathLst>
                <a:path w="2106929" h="2623946" extrusionOk="0">
                  <a:moveTo>
                    <a:pt x="1053465" y="0"/>
                  </a:moveTo>
                  <a:lnTo>
                    <a:pt x="1053465" y="0"/>
                  </a:lnTo>
                  <a:cubicBezTo>
                    <a:pt x="1635281" y="0"/>
                    <a:pt x="2106930" y="471652"/>
                    <a:pt x="2106930" y="1053465"/>
                  </a:cubicBezTo>
                  <a:lnTo>
                    <a:pt x="2106930" y="2486501"/>
                  </a:lnTo>
                  <a:cubicBezTo>
                    <a:pt x="2106930" y="2562406"/>
                    <a:pt x="2045389" y="2623947"/>
                    <a:pt x="1969484" y="2623947"/>
                  </a:cubicBezTo>
                  <a:lnTo>
                    <a:pt x="137446" y="2623947"/>
                  </a:lnTo>
                  <a:cubicBezTo>
                    <a:pt x="61536" y="2623947"/>
                    <a:pt x="0" y="2562406"/>
                    <a:pt x="0" y="2486501"/>
                  </a:cubicBezTo>
                  <a:lnTo>
                    <a:pt x="0" y="1053560"/>
                  </a:lnTo>
                  <a:cubicBezTo>
                    <a:pt x="-52" y="471748"/>
                    <a:pt x="471554" y="52"/>
                    <a:pt x="1053370" y="0"/>
                  </a:cubicBezTo>
                  <a:cubicBezTo>
                    <a:pt x="1053398" y="0"/>
                    <a:pt x="1053436" y="0"/>
                    <a:pt x="1053465"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5" name="Google Shape;1535;p4"/>
            <p:cNvSpPr/>
            <p:nvPr/>
          </p:nvSpPr>
          <p:spPr>
            <a:xfrm>
              <a:off x="9306019" y="3476672"/>
              <a:ext cx="1114520" cy="2623947"/>
            </a:xfrm>
            <a:custGeom>
              <a:avLst/>
              <a:gdLst/>
              <a:ahLst/>
              <a:cxnLst/>
              <a:rect l="l" t="t" r="r" b="b"/>
              <a:pathLst>
                <a:path w="1114520" h="2623947" extrusionOk="0">
                  <a:moveTo>
                    <a:pt x="121772" y="1053115"/>
                  </a:moveTo>
                  <a:lnTo>
                    <a:pt x="121772" y="2486056"/>
                  </a:lnTo>
                  <a:cubicBezTo>
                    <a:pt x="121772" y="2561932"/>
                    <a:pt x="183247" y="2623454"/>
                    <a:pt x="259123" y="2623501"/>
                  </a:cubicBezTo>
                  <a:lnTo>
                    <a:pt x="137203" y="2623501"/>
                  </a:lnTo>
                  <a:cubicBezTo>
                    <a:pt x="61346" y="2623558"/>
                    <a:pt x="-186" y="2562103"/>
                    <a:pt x="-243" y="2486246"/>
                  </a:cubicBezTo>
                  <a:cubicBezTo>
                    <a:pt x="-243" y="2486179"/>
                    <a:pt x="-243" y="2486122"/>
                    <a:pt x="-243" y="2486056"/>
                  </a:cubicBezTo>
                  <a:lnTo>
                    <a:pt x="-243" y="1053115"/>
                  </a:lnTo>
                  <a:cubicBezTo>
                    <a:pt x="-243" y="473613"/>
                    <a:pt x="473817" y="-446"/>
                    <a:pt x="1053222" y="-446"/>
                  </a:cubicBezTo>
                  <a:cubicBezTo>
                    <a:pt x="1073701" y="-446"/>
                    <a:pt x="1093989" y="126"/>
                    <a:pt x="1114278" y="1364"/>
                  </a:cubicBezTo>
                  <a:cubicBezTo>
                    <a:pt x="562970" y="33177"/>
                    <a:pt x="121772" y="494092"/>
                    <a:pt x="121772" y="1053115"/>
                  </a:cubicBezTo>
                  <a:close/>
                </a:path>
              </a:pathLst>
            </a:custGeom>
            <a:solidFill>
              <a:srgbClr val="FFFFFF">
                <a:alpha val="1607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6" name="Google Shape;1536;p4"/>
            <p:cNvSpPr/>
            <p:nvPr/>
          </p:nvSpPr>
          <p:spPr>
            <a:xfrm>
              <a:off x="10302810" y="3476672"/>
              <a:ext cx="1114520" cy="2623947"/>
            </a:xfrm>
            <a:custGeom>
              <a:avLst/>
              <a:gdLst/>
              <a:ahLst/>
              <a:cxnLst/>
              <a:rect l="l" t="t" r="r" b="b"/>
              <a:pathLst>
                <a:path w="1114520" h="2623947" extrusionOk="0">
                  <a:moveTo>
                    <a:pt x="1114278" y="1053115"/>
                  </a:moveTo>
                  <a:lnTo>
                    <a:pt x="1114278" y="2486056"/>
                  </a:lnTo>
                  <a:cubicBezTo>
                    <a:pt x="1114278" y="2561960"/>
                    <a:pt x="1052737" y="2623501"/>
                    <a:pt x="976832" y="2623501"/>
                  </a:cubicBezTo>
                  <a:lnTo>
                    <a:pt x="854817" y="2623501"/>
                  </a:lnTo>
                  <a:cubicBezTo>
                    <a:pt x="930693" y="2623454"/>
                    <a:pt x="992167" y="2561932"/>
                    <a:pt x="992167" y="2486056"/>
                  </a:cubicBezTo>
                  <a:lnTo>
                    <a:pt x="992167" y="1053115"/>
                  </a:lnTo>
                  <a:cubicBezTo>
                    <a:pt x="992167" y="494188"/>
                    <a:pt x="551064" y="33273"/>
                    <a:pt x="-243" y="1364"/>
                  </a:cubicBezTo>
                  <a:cubicBezTo>
                    <a:pt x="19855" y="126"/>
                    <a:pt x="40238" y="-446"/>
                    <a:pt x="60717" y="-446"/>
                  </a:cubicBezTo>
                  <a:cubicBezTo>
                    <a:pt x="640123" y="-446"/>
                    <a:pt x="1114278" y="473613"/>
                    <a:pt x="1114278" y="105311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7" name="Google Shape;1537;p4"/>
            <p:cNvSpPr/>
            <p:nvPr/>
          </p:nvSpPr>
          <p:spPr>
            <a:xfrm>
              <a:off x="9580816" y="4611957"/>
              <a:ext cx="1518000" cy="1269300"/>
            </a:xfrm>
            <a:prstGeom prst="roundRect">
              <a:avLst>
                <a:gd name="adj" fmla="val 13029"/>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8" name="Google Shape;1538;p4"/>
            <p:cNvSpPr/>
            <p:nvPr/>
          </p:nvSpPr>
          <p:spPr>
            <a:xfrm>
              <a:off x="9600913" y="4622816"/>
              <a:ext cx="1504188" cy="1257871"/>
            </a:xfrm>
            <a:custGeom>
              <a:avLst/>
              <a:gdLst/>
              <a:ahLst/>
              <a:cxnLst/>
              <a:rect l="l" t="t" r="r" b="b"/>
              <a:pathLst>
                <a:path w="1504188" h="1257871" extrusionOk="0">
                  <a:moveTo>
                    <a:pt x="1503945" y="141572"/>
                  </a:moveTo>
                  <a:lnTo>
                    <a:pt x="1503945" y="1103597"/>
                  </a:lnTo>
                  <a:cubicBezTo>
                    <a:pt x="1503736" y="1188427"/>
                    <a:pt x="1435041" y="1257169"/>
                    <a:pt x="1350212" y="1257426"/>
                  </a:cubicBezTo>
                  <a:lnTo>
                    <a:pt x="139679" y="1257426"/>
                  </a:lnTo>
                  <a:cubicBezTo>
                    <a:pt x="79424" y="1257255"/>
                    <a:pt x="24789" y="1222031"/>
                    <a:pt x="-243" y="1167224"/>
                  </a:cubicBezTo>
                  <a:cubicBezTo>
                    <a:pt x="18359" y="1174939"/>
                    <a:pt x="38295" y="1178883"/>
                    <a:pt x="58431" y="1178844"/>
                  </a:cubicBezTo>
                  <a:lnTo>
                    <a:pt x="1268963" y="1178844"/>
                  </a:lnTo>
                  <a:cubicBezTo>
                    <a:pt x="1353784" y="1178635"/>
                    <a:pt x="1422487" y="1109931"/>
                    <a:pt x="1422697" y="1025111"/>
                  </a:cubicBezTo>
                  <a:lnTo>
                    <a:pt x="1422697" y="63086"/>
                  </a:lnTo>
                  <a:cubicBezTo>
                    <a:pt x="1422716" y="41160"/>
                    <a:pt x="1418001" y="19490"/>
                    <a:pt x="1408886" y="-446"/>
                  </a:cubicBezTo>
                  <a:cubicBezTo>
                    <a:pt x="1466303" y="23405"/>
                    <a:pt x="1503783" y="79402"/>
                    <a:pt x="1503945" y="141572"/>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9" name="Google Shape;1539;p4"/>
            <p:cNvSpPr/>
            <p:nvPr/>
          </p:nvSpPr>
          <p:spPr>
            <a:xfrm>
              <a:off x="9587674" y="4610338"/>
              <a:ext cx="1504378" cy="1257871"/>
            </a:xfrm>
            <a:custGeom>
              <a:avLst/>
              <a:gdLst/>
              <a:ahLst/>
              <a:cxnLst/>
              <a:rect l="l" t="t" r="r" b="b"/>
              <a:pathLst>
                <a:path w="1504378" h="1257871" extrusionOk="0">
                  <a:moveTo>
                    <a:pt x="1504136" y="89661"/>
                  </a:moveTo>
                  <a:cubicBezTo>
                    <a:pt x="1485543" y="81917"/>
                    <a:pt x="1465598" y="77935"/>
                    <a:pt x="1445462" y="77945"/>
                  </a:cubicBezTo>
                  <a:lnTo>
                    <a:pt x="234929" y="77945"/>
                  </a:lnTo>
                  <a:cubicBezTo>
                    <a:pt x="150100" y="78202"/>
                    <a:pt x="81405" y="146944"/>
                    <a:pt x="81196" y="231774"/>
                  </a:cubicBezTo>
                  <a:lnTo>
                    <a:pt x="81196" y="1193799"/>
                  </a:lnTo>
                  <a:cubicBezTo>
                    <a:pt x="81177" y="1215754"/>
                    <a:pt x="85892" y="1237452"/>
                    <a:pt x="95007" y="1257426"/>
                  </a:cubicBezTo>
                  <a:cubicBezTo>
                    <a:pt x="37514" y="1233585"/>
                    <a:pt x="-33" y="1177549"/>
                    <a:pt x="-243" y="1115313"/>
                  </a:cubicBezTo>
                  <a:lnTo>
                    <a:pt x="-243" y="153288"/>
                  </a:lnTo>
                  <a:cubicBezTo>
                    <a:pt x="-33" y="68468"/>
                    <a:pt x="68670" y="-236"/>
                    <a:pt x="153490" y="-446"/>
                  </a:cubicBezTo>
                  <a:lnTo>
                    <a:pt x="1364213" y="-446"/>
                  </a:lnTo>
                  <a:cubicBezTo>
                    <a:pt x="1424440" y="-293"/>
                    <a:pt x="1479075" y="34892"/>
                    <a:pt x="1504136" y="89661"/>
                  </a:cubicBezTo>
                  <a:close/>
                </a:path>
              </a:pathLst>
            </a:custGeom>
            <a:solidFill>
              <a:srgbClr val="FFFFFF">
                <a:alpha val="268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0" name="Google Shape;1540;p4"/>
            <p:cNvSpPr/>
            <p:nvPr/>
          </p:nvSpPr>
          <p:spPr>
            <a:xfrm>
              <a:off x="9577577" y="4955524"/>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E6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1" name="Google Shape;1541;p4"/>
            <p:cNvSpPr/>
            <p:nvPr/>
          </p:nvSpPr>
          <p:spPr>
            <a:xfrm>
              <a:off x="9577577" y="5021818"/>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2" name="Google Shape;1542;p4"/>
            <p:cNvSpPr/>
            <p:nvPr/>
          </p:nvSpPr>
          <p:spPr>
            <a:xfrm>
              <a:off x="9561766" y="5029724"/>
              <a:ext cx="48006" cy="105822"/>
            </a:xfrm>
            <a:custGeom>
              <a:avLst/>
              <a:gdLst/>
              <a:ahLst/>
              <a:cxnLst/>
              <a:rect l="l" t="t" r="r" b="b"/>
              <a:pathLst>
                <a:path w="48006" h="105822" extrusionOk="0">
                  <a:moveTo>
                    <a:pt x="24003" y="0"/>
                  </a:moveTo>
                  <a:cubicBezTo>
                    <a:pt x="37259" y="0"/>
                    <a:pt x="48006" y="0"/>
                    <a:pt x="48006" y="0"/>
                  </a:cubicBezTo>
                  <a:lnTo>
                    <a:pt x="48006" y="105823"/>
                  </a:lnTo>
                  <a:cubicBezTo>
                    <a:pt x="48006" y="105823"/>
                    <a:pt x="37259"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3" name="Google Shape;1543;p4"/>
            <p:cNvSpPr/>
            <p:nvPr/>
          </p:nvSpPr>
          <p:spPr>
            <a:xfrm>
              <a:off x="9554431" y="5023931"/>
              <a:ext cx="62769" cy="118854"/>
            </a:xfrm>
            <a:custGeom>
              <a:avLst/>
              <a:gdLst/>
              <a:ahLst/>
              <a:cxnLst/>
              <a:rect l="l" t="t" r="r" b="b"/>
              <a:pathLst>
                <a:path w="62769" h="118854" extrusionOk="0">
                  <a:moveTo>
                    <a:pt x="31094" y="118409"/>
                  </a:moveTo>
                  <a:cubicBezTo>
                    <a:pt x="13787" y="118409"/>
                    <a:pt x="-243" y="104378"/>
                    <a:pt x="-243" y="87072"/>
                  </a:cubicBezTo>
                  <a:lnTo>
                    <a:pt x="-243" y="29255"/>
                  </a:lnTo>
                  <a:cubicBezTo>
                    <a:pt x="709" y="11919"/>
                    <a:pt x="15540" y="-1358"/>
                    <a:pt x="32875" y="-397"/>
                  </a:cubicBezTo>
                  <a:cubicBezTo>
                    <a:pt x="48868" y="480"/>
                    <a:pt x="61641" y="13253"/>
                    <a:pt x="62527" y="29255"/>
                  </a:cubicBezTo>
                  <a:lnTo>
                    <a:pt x="62527" y="87072"/>
                  </a:lnTo>
                  <a:cubicBezTo>
                    <a:pt x="62527" y="104378"/>
                    <a:pt x="48496" y="118409"/>
                    <a:pt x="31189" y="118409"/>
                  </a:cubicBezTo>
                  <a:cubicBezTo>
                    <a:pt x="31161" y="118409"/>
                    <a:pt x="31123" y="118409"/>
                    <a:pt x="31094" y="118409"/>
                  </a:cubicBezTo>
                  <a:close/>
                  <a:moveTo>
                    <a:pt x="31094" y="12681"/>
                  </a:moveTo>
                  <a:cubicBezTo>
                    <a:pt x="21941" y="12681"/>
                    <a:pt x="14521" y="20101"/>
                    <a:pt x="14521" y="29255"/>
                  </a:cubicBezTo>
                  <a:lnTo>
                    <a:pt x="14521" y="87072"/>
                  </a:lnTo>
                  <a:cubicBezTo>
                    <a:pt x="13825" y="96254"/>
                    <a:pt x="20702" y="104254"/>
                    <a:pt x="29885" y="104950"/>
                  </a:cubicBezTo>
                  <a:cubicBezTo>
                    <a:pt x="39067" y="105645"/>
                    <a:pt x="47068" y="98768"/>
                    <a:pt x="47763" y="89586"/>
                  </a:cubicBezTo>
                  <a:cubicBezTo>
                    <a:pt x="47830" y="88748"/>
                    <a:pt x="47830" y="87909"/>
                    <a:pt x="47763" y="87072"/>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4" name="Google Shape;1544;p4"/>
            <p:cNvSpPr/>
            <p:nvPr/>
          </p:nvSpPr>
          <p:spPr>
            <a:xfrm>
              <a:off x="9561766" y="5138785"/>
              <a:ext cx="48006" cy="213740"/>
            </a:xfrm>
            <a:custGeom>
              <a:avLst/>
              <a:gdLst/>
              <a:ahLst/>
              <a:cxnLst/>
              <a:rect l="l" t="t" r="r" b="b"/>
              <a:pathLst>
                <a:path w="48006" h="213740" extrusionOk="0">
                  <a:moveTo>
                    <a:pt x="24003" y="0"/>
                  </a:moveTo>
                  <a:cubicBezTo>
                    <a:pt x="37259" y="0"/>
                    <a:pt x="48006" y="0"/>
                    <a:pt x="48006" y="0"/>
                  </a:cubicBezTo>
                  <a:lnTo>
                    <a:pt x="48006" y="213741"/>
                  </a:lnTo>
                  <a:cubicBezTo>
                    <a:pt x="48006" y="213741"/>
                    <a:pt x="37259"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5" name="Google Shape;1545;p4"/>
            <p:cNvSpPr/>
            <p:nvPr/>
          </p:nvSpPr>
          <p:spPr>
            <a:xfrm>
              <a:off x="9554431" y="5132992"/>
              <a:ext cx="62769" cy="226867"/>
            </a:xfrm>
            <a:custGeom>
              <a:avLst/>
              <a:gdLst/>
              <a:ahLst/>
              <a:cxnLst/>
              <a:rect l="l" t="t" r="r" b="b"/>
              <a:pathLst>
                <a:path w="62769" h="226867" extrusionOk="0">
                  <a:moveTo>
                    <a:pt x="31094" y="226422"/>
                  </a:moveTo>
                  <a:cubicBezTo>
                    <a:pt x="13806" y="226365"/>
                    <a:pt x="-196" y="212373"/>
                    <a:pt x="-243" y="195085"/>
                  </a:cubicBezTo>
                  <a:lnTo>
                    <a:pt x="-243" y="29255"/>
                  </a:lnTo>
                  <a:cubicBezTo>
                    <a:pt x="709" y="11919"/>
                    <a:pt x="15540" y="-1359"/>
                    <a:pt x="32875" y="-397"/>
                  </a:cubicBezTo>
                  <a:cubicBezTo>
                    <a:pt x="48868" y="479"/>
                    <a:pt x="61641" y="13252"/>
                    <a:pt x="62527" y="29255"/>
                  </a:cubicBezTo>
                  <a:lnTo>
                    <a:pt x="62527" y="195085"/>
                  </a:lnTo>
                  <a:cubicBezTo>
                    <a:pt x="62470" y="212411"/>
                    <a:pt x="48420" y="226422"/>
                    <a:pt x="31094" y="226422"/>
                  </a:cubicBezTo>
                  <a:close/>
                  <a:moveTo>
                    <a:pt x="31094" y="12681"/>
                  </a:moveTo>
                  <a:cubicBezTo>
                    <a:pt x="21941" y="12681"/>
                    <a:pt x="14521" y="20101"/>
                    <a:pt x="14521" y="29255"/>
                  </a:cubicBezTo>
                  <a:lnTo>
                    <a:pt x="14521" y="195085"/>
                  </a:lnTo>
                  <a:cubicBezTo>
                    <a:pt x="15216" y="204267"/>
                    <a:pt x="23217" y="211144"/>
                    <a:pt x="32399" y="210449"/>
                  </a:cubicBezTo>
                  <a:cubicBezTo>
                    <a:pt x="40610" y="209820"/>
                    <a:pt x="47144" y="203295"/>
                    <a:pt x="47763" y="195085"/>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6" name="Google Shape;1546;p4"/>
            <p:cNvSpPr/>
            <p:nvPr/>
          </p:nvSpPr>
          <p:spPr>
            <a:xfrm>
              <a:off x="10361675" y="5671995"/>
              <a:ext cx="8667" cy="9525"/>
            </a:xfrm>
            <a:custGeom>
              <a:avLst/>
              <a:gdLst/>
              <a:ahLst/>
              <a:cxnLst/>
              <a:rect l="l" t="t" r="r" b="b"/>
              <a:pathLst>
                <a:path w="8667" h="9525" extrusionOk="0">
                  <a:moveTo>
                    <a:pt x="-243" y="-446"/>
                  </a:moveTo>
                  <a:lnTo>
                    <a:pt x="8425" y="-446"/>
                  </a:lnTo>
                  <a:lnTo>
                    <a:pt x="8425"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7" name="Google Shape;1547;p4"/>
            <p:cNvSpPr/>
            <p:nvPr/>
          </p:nvSpPr>
          <p:spPr>
            <a:xfrm>
              <a:off x="10353007" y="5671328"/>
              <a:ext cx="8667" cy="9525"/>
            </a:xfrm>
            <a:custGeom>
              <a:avLst/>
              <a:gdLst/>
              <a:ahLst/>
              <a:cxnLst/>
              <a:rect l="l" t="t" r="r" b="b"/>
              <a:pathLst>
                <a:path w="8667" h="9525" extrusionOk="0">
                  <a:moveTo>
                    <a:pt x="-243" y="-446"/>
                  </a:moveTo>
                  <a:lnTo>
                    <a:pt x="8425" y="-446"/>
                  </a:lnTo>
                  <a:lnTo>
                    <a:pt x="-243"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8" name="Google Shape;1548;p4"/>
            <p:cNvSpPr/>
            <p:nvPr/>
          </p:nvSpPr>
          <p:spPr>
            <a:xfrm>
              <a:off x="9396611" y="3257883"/>
              <a:ext cx="1930679" cy="674465"/>
            </a:xfrm>
            <a:custGeom>
              <a:avLst/>
              <a:gdLst/>
              <a:ahLst/>
              <a:cxnLst/>
              <a:rect l="l" t="t" r="r" b="b"/>
              <a:pathLst>
                <a:path w="1930679" h="674465" extrusionOk="0">
                  <a:moveTo>
                    <a:pt x="1911606" y="657827"/>
                  </a:moveTo>
                  <a:cubicBezTo>
                    <a:pt x="1895718" y="665218"/>
                    <a:pt x="1876859" y="658332"/>
                    <a:pt x="1869467" y="642444"/>
                  </a:cubicBezTo>
                  <a:cubicBezTo>
                    <a:pt x="1869420" y="642339"/>
                    <a:pt x="1869363" y="642225"/>
                    <a:pt x="1869315" y="642111"/>
                  </a:cubicBezTo>
                  <a:cubicBezTo>
                    <a:pt x="1707295" y="289876"/>
                    <a:pt x="1355384" y="63886"/>
                    <a:pt x="967678" y="63086"/>
                  </a:cubicBezTo>
                  <a:lnTo>
                    <a:pt x="964821" y="63086"/>
                  </a:lnTo>
                  <a:cubicBezTo>
                    <a:pt x="797314" y="63600"/>
                    <a:pt x="632684" y="106663"/>
                    <a:pt x="486380" y="188244"/>
                  </a:cubicBezTo>
                  <a:lnTo>
                    <a:pt x="486380" y="188244"/>
                  </a:lnTo>
                  <a:cubicBezTo>
                    <a:pt x="297537" y="293400"/>
                    <a:pt x="148128" y="457249"/>
                    <a:pt x="60803" y="654969"/>
                  </a:cubicBezTo>
                  <a:cubicBezTo>
                    <a:pt x="55755" y="666562"/>
                    <a:pt x="44296" y="674048"/>
                    <a:pt x="31657" y="674019"/>
                  </a:cubicBezTo>
                  <a:cubicBezTo>
                    <a:pt x="14083" y="674067"/>
                    <a:pt x="-195" y="659866"/>
                    <a:pt x="-243" y="642292"/>
                  </a:cubicBezTo>
                  <a:cubicBezTo>
                    <a:pt x="-262" y="637805"/>
                    <a:pt x="681" y="633357"/>
                    <a:pt x="2510" y="629252"/>
                  </a:cubicBezTo>
                  <a:cubicBezTo>
                    <a:pt x="171131" y="247899"/>
                    <a:pt x="548140" y="1278"/>
                    <a:pt x="965107" y="-446"/>
                  </a:cubicBezTo>
                  <a:lnTo>
                    <a:pt x="968059" y="-446"/>
                  </a:lnTo>
                  <a:cubicBezTo>
                    <a:pt x="1380701" y="430"/>
                    <a:pt x="1755243" y="240946"/>
                    <a:pt x="1927703" y="615822"/>
                  </a:cubicBezTo>
                  <a:cubicBezTo>
                    <a:pt x="1934799" y="631871"/>
                    <a:pt x="1927608" y="650636"/>
                    <a:pt x="1911606" y="65782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9" name="Google Shape;1549;p4"/>
            <p:cNvSpPr/>
            <p:nvPr/>
          </p:nvSpPr>
          <p:spPr>
            <a:xfrm>
              <a:off x="10323289" y="3617643"/>
              <a:ext cx="9525" cy="1904"/>
            </a:xfrm>
            <a:custGeom>
              <a:avLst/>
              <a:gdLst/>
              <a:ahLst/>
              <a:cxnLst/>
              <a:rect l="l" t="t" r="r" b="b"/>
              <a:pathLst>
                <a:path w="9525" h="1904" extrusionOk="0">
                  <a:moveTo>
                    <a:pt x="-243" y="-65"/>
                  </a:moveTo>
                  <a:lnTo>
                    <a:pt x="-243" y="-65"/>
                  </a:lnTo>
                  <a:cubicBezTo>
                    <a:pt x="-243" y="411"/>
                    <a:pt x="-243" y="983"/>
                    <a:pt x="-243" y="1459"/>
                  </a:cubicBezTo>
                  <a:lnTo>
                    <a:pt x="-243" y="-446"/>
                  </a:lnTo>
                  <a:lnTo>
                    <a:pt x="-243" y="-4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0" name="Google Shape;1550;p4"/>
            <p:cNvSpPr/>
            <p:nvPr/>
          </p:nvSpPr>
          <p:spPr>
            <a:xfrm>
              <a:off x="10414824" y="3640598"/>
              <a:ext cx="42" cy="666"/>
            </a:xfrm>
            <a:custGeom>
              <a:avLst/>
              <a:gdLst/>
              <a:ahLst/>
              <a:cxnLst/>
              <a:rect l="l" t="t" r="r" b="b"/>
              <a:pathLst>
                <a:path w="42" h="666" extrusionOk="0">
                  <a:moveTo>
                    <a:pt x="-243" y="-446"/>
                  </a:moveTo>
                  <a:cubicBezTo>
                    <a:pt x="-186" y="-227"/>
                    <a:pt x="-186" y="2"/>
                    <a:pt x="-243" y="221"/>
                  </a:cubicBezTo>
                  <a:lnTo>
                    <a:pt x="-243" y="22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1" name="Google Shape;1551;p4"/>
            <p:cNvSpPr/>
            <p:nvPr/>
          </p:nvSpPr>
          <p:spPr>
            <a:xfrm>
              <a:off x="10413777" y="3641264"/>
              <a:ext cx="952" cy="2000"/>
            </a:xfrm>
            <a:custGeom>
              <a:avLst/>
              <a:gdLst/>
              <a:ahLst/>
              <a:cxnLst/>
              <a:rect l="l" t="t" r="r" b="b"/>
              <a:pathLst>
                <a:path w="952" h="2000" extrusionOk="0">
                  <a:moveTo>
                    <a:pt x="709" y="-446"/>
                  </a:moveTo>
                  <a:lnTo>
                    <a:pt x="709" y="-446"/>
                  </a:lnTo>
                  <a:lnTo>
                    <a:pt x="-243" y="15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2" name="Google Shape;1552;p4"/>
            <p:cNvSpPr/>
            <p:nvPr/>
          </p:nvSpPr>
          <p:spPr>
            <a:xfrm>
              <a:off x="10414824" y="3639169"/>
              <a:ext cx="666" cy="1428"/>
            </a:xfrm>
            <a:custGeom>
              <a:avLst/>
              <a:gdLst/>
              <a:ahLst/>
              <a:cxnLst/>
              <a:rect l="l" t="t" r="r" b="b"/>
              <a:pathLst>
                <a:path w="666" h="1428" extrusionOk="0">
                  <a:moveTo>
                    <a:pt x="424" y="-351"/>
                  </a:moveTo>
                  <a:lnTo>
                    <a:pt x="-243" y="983"/>
                  </a:lnTo>
                  <a:lnTo>
                    <a:pt x="-243" y="316"/>
                  </a:lnTo>
                  <a:cubicBezTo>
                    <a:pt x="-243" y="316"/>
                    <a:pt x="-243" y="-255"/>
                    <a:pt x="-243" y="-44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3" name="Google Shape;1553;p4"/>
            <p:cNvSpPr/>
            <p:nvPr/>
          </p:nvSpPr>
          <p:spPr>
            <a:xfrm>
              <a:off x="9731596" y="3773472"/>
              <a:ext cx="857" cy="1714"/>
            </a:xfrm>
            <a:custGeom>
              <a:avLst/>
              <a:gdLst/>
              <a:ahLst/>
              <a:cxnLst/>
              <a:rect l="l" t="t" r="r" b="b"/>
              <a:pathLst>
                <a:path w="857" h="1714" extrusionOk="0">
                  <a:moveTo>
                    <a:pt x="857" y="1715"/>
                  </a:moveTo>
                  <a:lnTo>
                    <a:pt x="286" y="952"/>
                  </a:lnTo>
                  <a:lnTo>
                    <a:pt x="0" y="0"/>
                  </a:lnTo>
                  <a:lnTo>
                    <a:pt x="571" y="762"/>
                  </a:lnTo>
                  <a:lnTo>
                    <a:pt x="857" y="17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4" name="Google Shape;1554;p4"/>
            <p:cNvSpPr/>
            <p:nvPr/>
          </p:nvSpPr>
          <p:spPr>
            <a:xfrm>
              <a:off x="11275408" y="3868245"/>
              <a:ext cx="48006" cy="105822"/>
            </a:xfrm>
            <a:custGeom>
              <a:avLst/>
              <a:gdLst/>
              <a:ahLst/>
              <a:cxnLst/>
              <a:rect l="l" t="t" r="r" b="b"/>
              <a:pathLst>
                <a:path w="48006" h="105822" extrusionOk="0">
                  <a:moveTo>
                    <a:pt x="24003" y="0"/>
                  </a:moveTo>
                  <a:cubicBezTo>
                    <a:pt x="37260" y="0"/>
                    <a:pt x="48006" y="0"/>
                    <a:pt x="48006" y="0"/>
                  </a:cubicBezTo>
                  <a:lnTo>
                    <a:pt x="48006" y="105823"/>
                  </a:lnTo>
                  <a:cubicBezTo>
                    <a:pt x="48006" y="105823"/>
                    <a:pt x="37260"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5" name="Google Shape;1555;p4"/>
            <p:cNvSpPr/>
            <p:nvPr/>
          </p:nvSpPr>
          <p:spPr>
            <a:xfrm>
              <a:off x="11268169" y="3860911"/>
              <a:ext cx="62674" cy="120491"/>
            </a:xfrm>
            <a:custGeom>
              <a:avLst/>
              <a:gdLst/>
              <a:ahLst/>
              <a:cxnLst/>
              <a:rect l="l" t="t" r="r" b="b"/>
              <a:pathLst>
                <a:path w="62674" h="120491" extrusionOk="0">
                  <a:moveTo>
                    <a:pt x="31094" y="120046"/>
                  </a:moveTo>
                  <a:cubicBezTo>
                    <a:pt x="13787" y="120046"/>
                    <a:pt x="-243" y="106015"/>
                    <a:pt x="-243" y="88708"/>
                  </a:cubicBezTo>
                  <a:cubicBezTo>
                    <a:pt x="-243" y="88679"/>
                    <a:pt x="-243" y="88642"/>
                    <a:pt x="-243" y="88613"/>
                  </a:cubicBezTo>
                  <a:lnTo>
                    <a:pt x="-243" y="30892"/>
                  </a:lnTo>
                  <a:cubicBezTo>
                    <a:pt x="-243" y="13585"/>
                    <a:pt x="13787" y="-446"/>
                    <a:pt x="31094" y="-446"/>
                  </a:cubicBezTo>
                  <a:cubicBezTo>
                    <a:pt x="48401" y="-446"/>
                    <a:pt x="62432" y="13585"/>
                    <a:pt x="62432" y="30892"/>
                  </a:cubicBezTo>
                  <a:lnTo>
                    <a:pt x="62432" y="88613"/>
                  </a:lnTo>
                  <a:cubicBezTo>
                    <a:pt x="62432" y="105939"/>
                    <a:pt x="48420" y="119998"/>
                    <a:pt x="31094" y="120046"/>
                  </a:cubicBezTo>
                  <a:close/>
                  <a:moveTo>
                    <a:pt x="31094" y="14223"/>
                  </a:moveTo>
                  <a:cubicBezTo>
                    <a:pt x="21893" y="14223"/>
                    <a:pt x="14426" y="21691"/>
                    <a:pt x="14426" y="30892"/>
                  </a:cubicBezTo>
                  <a:lnTo>
                    <a:pt x="14426" y="88613"/>
                  </a:lnTo>
                  <a:cubicBezTo>
                    <a:pt x="13730" y="97795"/>
                    <a:pt x="20607" y="105796"/>
                    <a:pt x="29790" y="106491"/>
                  </a:cubicBezTo>
                  <a:cubicBezTo>
                    <a:pt x="38972" y="107186"/>
                    <a:pt x="46973" y="100310"/>
                    <a:pt x="47668" y="91128"/>
                  </a:cubicBezTo>
                  <a:cubicBezTo>
                    <a:pt x="47735" y="90289"/>
                    <a:pt x="47735" y="89451"/>
                    <a:pt x="47668" y="88613"/>
                  </a:cubicBezTo>
                  <a:lnTo>
                    <a:pt x="47668" y="30892"/>
                  </a:lnTo>
                  <a:cubicBezTo>
                    <a:pt x="47725" y="21738"/>
                    <a:pt x="40343" y="14280"/>
                    <a:pt x="31190" y="14223"/>
                  </a:cubicBezTo>
                  <a:cubicBezTo>
                    <a:pt x="31161" y="14223"/>
                    <a:pt x="31123" y="14223"/>
                    <a:pt x="31094" y="14223"/>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6" name="Google Shape;1556;p4"/>
            <p:cNvSpPr/>
            <p:nvPr/>
          </p:nvSpPr>
          <p:spPr>
            <a:xfrm>
              <a:off x="11275408" y="3977307"/>
              <a:ext cx="48006" cy="213740"/>
            </a:xfrm>
            <a:custGeom>
              <a:avLst/>
              <a:gdLst/>
              <a:ahLst/>
              <a:cxnLst/>
              <a:rect l="l" t="t" r="r" b="b"/>
              <a:pathLst>
                <a:path w="48006" h="213740" extrusionOk="0">
                  <a:moveTo>
                    <a:pt x="24003" y="0"/>
                  </a:moveTo>
                  <a:cubicBezTo>
                    <a:pt x="37260" y="0"/>
                    <a:pt x="48006" y="0"/>
                    <a:pt x="48006" y="0"/>
                  </a:cubicBezTo>
                  <a:lnTo>
                    <a:pt x="48006" y="213741"/>
                  </a:lnTo>
                  <a:cubicBezTo>
                    <a:pt x="48006" y="213741"/>
                    <a:pt x="37260"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7" name="Google Shape;1557;p4"/>
            <p:cNvSpPr/>
            <p:nvPr/>
          </p:nvSpPr>
          <p:spPr>
            <a:xfrm>
              <a:off x="11268169" y="3969877"/>
              <a:ext cx="62674" cy="228504"/>
            </a:xfrm>
            <a:custGeom>
              <a:avLst/>
              <a:gdLst/>
              <a:ahLst/>
              <a:cxnLst/>
              <a:rect l="l" t="t" r="r" b="b"/>
              <a:pathLst>
                <a:path w="62674" h="228504" extrusionOk="0">
                  <a:moveTo>
                    <a:pt x="31094" y="228059"/>
                  </a:moveTo>
                  <a:cubicBezTo>
                    <a:pt x="13787" y="228059"/>
                    <a:pt x="-243" y="214029"/>
                    <a:pt x="-243" y="196722"/>
                  </a:cubicBezTo>
                  <a:lnTo>
                    <a:pt x="-243" y="30892"/>
                  </a:lnTo>
                  <a:cubicBezTo>
                    <a:pt x="-243" y="13585"/>
                    <a:pt x="13787" y="-446"/>
                    <a:pt x="31094" y="-446"/>
                  </a:cubicBezTo>
                  <a:cubicBezTo>
                    <a:pt x="48401" y="-446"/>
                    <a:pt x="62432" y="13585"/>
                    <a:pt x="62432" y="30892"/>
                  </a:cubicBezTo>
                  <a:lnTo>
                    <a:pt x="62432" y="196722"/>
                  </a:lnTo>
                  <a:cubicBezTo>
                    <a:pt x="62384" y="214010"/>
                    <a:pt x="48382" y="228002"/>
                    <a:pt x="31094" y="228059"/>
                  </a:cubicBezTo>
                  <a:close/>
                  <a:moveTo>
                    <a:pt x="31094" y="14318"/>
                  </a:moveTo>
                  <a:cubicBezTo>
                    <a:pt x="21922" y="14318"/>
                    <a:pt x="14473" y="21719"/>
                    <a:pt x="14426" y="30892"/>
                  </a:cubicBezTo>
                  <a:lnTo>
                    <a:pt x="14426" y="196722"/>
                  </a:lnTo>
                  <a:cubicBezTo>
                    <a:pt x="15121" y="205904"/>
                    <a:pt x="23122" y="212781"/>
                    <a:pt x="32304" y="212085"/>
                  </a:cubicBezTo>
                  <a:cubicBezTo>
                    <a:pt x="40515" y="211457"/>
                    <a:pt x="47049" y="204932"/>
                    <a:pt x="47668" y="196722"/>
                  </a:cubicBezTo>
                  <a:lnTo>
                    <a:pt x="47668" y="30892"/>
                  </a:lnTo>
                  <a:cubicBezTo>
                    <a:pt x="47668" y="21738"/>
                    <a:pt x="40248" y="14318"/>
                    <a:pt x="31094" y="1431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58" name="Google Shape;1558;p4"/>
          <p:cNvGrpSpPr/>
          <p:nvPr/>
        </p:nvGrpSpPr>
        <p:grpSpPr>
          <a:xfrm rot="10800000" flipH="1">
            <a:off x="7555399" y="-19250"/>
            <a:ext cx="4636607" cy="1301974"/>
            <a:chOff x="7622268" y="5719681"/>
            <a:chExt cx="4636607" cy="1301974"/>
          </a:xfrm>
        </p:grpSpPr>
        <p:grpSp>
          <p:nvGrpSpPr>
            <p:cNvPr id="1559" name="Google Shape;1559;p4"/>
            <p:cNvGrpSpPr/>
            <p:nvPr/>
          </p:nvGrpSpPr>
          <p:grpSpPr>
            <a:xfrm>
              <a:off x="9381189" y="5719681"/>
              <a:ext cx="2707325" cy="1299722"/>
              <a:chOff x="6723350" y="566875"/>
              <a:chExt cx="1552188" cy="1732500"/>
            </a:xfrm>
          </p:grpSpPr>
          <p:cxnSp>
            <p:nvCxnSpPr>
              <p:cNvPr id="1560" name="Google Shape;1560;p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1" name="Google Shape;1561;p4"/>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2" name="Google Shape;1562;p4"/>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3" name="Google Shape;1563;p4"/>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4" name="Google Shape;1564;p4"/>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5" name="Google Shape;1565;p4"/>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6" name="Google Shape;1566;p4"/>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7" name="Google Shape;1567;p4"/>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1568" name="Google Shape;1568;p4"/>
            <p:cNvGrpSpPr/>
            <p:nvPr/>
          </p:nvGrpSpPr>
          <p:grpSpPr>
            <a:xfrm rot="5400000">
              <a:off x="9545961" y="3953195"/>
              <a:ext cx="789219" cy="4636607"/>
              <a:chOff x="6723350" y="566875"/>
              <a:chExt cx="452482" cy="2658300"/>
            </a:xfrm>
          </p:grpSpPr>
          <p:cxnSp>
            <p:nvCxnSpPr>
              <p:cNvPr id="1569" name="Google Shape;1569;p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70" name="Google Shape;1570;p4"/>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1571" name="Google Shape;1571;p4"/>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grpSp>
        <p:cxnSp>
          <p:nvCxnSpPr>
            <p:cNvPr id="1572" name="Google Shape;1572;p4"/>
            <p:cNvCxnSpPr/>
            <p:nvPr/>
          </p:nvCxnSpPr>
          <p:spPr>
            <a:xfrm>
              <a:off x="8969752" y="6014907"/>
              <a:ext cx="0" cy="1004400"/>
            </a:xfrm>
            <a:prstGeom prst="straightConnector1">
              <a:avLst/>
            </a:prstGeom>
            <a:noFill/>
            <a:ln w="9525" cap="flat" cmpd="sng">
              <a:solidFill>
                <a:schemeClr val="lt1"/>
              </a:solidFill>
              <a:prstDash val="solid"/>
              <a:round/>
              <a:headEnd type="none" w="med" len="med"/>
              <a:tailEnd type="none" w="med" len="med"/>
            </a:ln>
          </p:spPr>
        </p:cxnSp>
        <p:cxnSp>
          <p:nvCxnSpPr>
            <p:cNvPr id="1573" name="Google Shape;1573;p4"/>
            <p:cNvCxnSpPr/>
            <p:nvPr/>
          </p:nvCxnSpPr>
          <p:spPr>
            <a:xfrm>
              <a:off x="8577276" y="6236398"/>
              <a:ext cx="600" cy="782700"/>
            </a:xfrm>
            <a:prstGeom prst="straightConnector1">
              <a:avLst/>
            </a:prstGeom>
            <a:noFill/>
            <a:ln w="9525" cap="flat" cmpd="sng">
              <a:solidFill>
                <a:schemeClr val="lt1"/>
              </a:solidFill>
              <a:prstDash val="solid"/>
              <a:round/>
              <a:headEnd type="none" w="med" len="med"/>
              <a:tailEnd type="none" w="med" len="med"/>
            </a:ln>
          </p:spPr>
        </p:cxnSp>
        <p:cxnSp>
          <p:nvCxnSpPr>
            <p:cNvPr id="1574" name="Google Shape;1574;p4"/>
            <p:cNvCxnSpPr/>
            <p:nvPr/>
          </p:nvCxnSpPr>
          <p:spPr>
            <a:xfrm>
              <a:off x="8185942" y="6400655"/>
              <a:ext cx="0" cy="621000"/>
            </a:xfrm>
            <a:prstGeom prst="straightConnector1">
              <a:avLst/>
            </a:prstGeom>
            <a:noFill/>
            <a:ln w="9525" cap="flat" cmpd="sng">
              <a:solidFill>
                <a:schemeClr val="lt1"/>
              </a:solidFill>
              <a:prstDash val="solid"/>
              <a:round/>
              <a:headEnd type="none" w="med" len="med"/>
              <a:tailEnd type="none" w="med" len="med"/>
            </a:ln>
          </p:spPr>
        </p:cxnSp>
        <p:cxnSp>
          <p:nvCxnSpPr>
            <p:cNvPr id="1575" name="Google Shape;1575;p4"/>
            <p:cNvCxnSpPr/>
            <p:nvPr/>
          </p:nvCxnSpPr>
          <p:spPr>
            <a:xfrm>
              <a:off x="7794050" y="6238225"/>
              <a:ext cx="9600" cy="768900"/>
            </a:xfrm>
            <a:prstGeom prst="straightConnector1">
              <a:avLst/>
            </a:prstGeom>
            <a:noFill/>
            <a:ln w="9525" cap="flat" cmpd="sng">
              <a:solidFill>
                <a:schemeClr val="lt1"/>
              </a:solidFill>
              <a:prstDash val="solid"/>
              <a:round/>
              <a:headEnd type="none" w="med" len="med"/>
              <a:tailEnd type="none" w="med" len="med"/>
            </a:ln>
          </p:spPr>
        </p:cxnSp>
      </p:grpSp>
      <p:sp>
        <p:nvSpPr>
          <p:cNvPr id="1576" name="Google Shape;1576;p4"/>
          <p:cNvSpPr txBox="1">
            <a:spLocks noGrp="1"/>
          </p:cNvSpPr>
          <p:nvPr>
            <p:ph type="title"/>
          </p:nvPr>
        </p:nvSpPr>
        <p:spPr>
          <a:xfrm>
            <a:off x="3144350" y="126950"/>
            <a:ext cx="8631900" cy="1230600"/>
          </a:xfrm>
          <a:prstGeom prst="rect">
            <a:avLst/>
          </a:prstGeom>
        </p:spPr>
        <p:txBody>
          <a:bodyPr spcFirstLastPara="1" wrap="square" lIns="121900" tIns="121900" rIns="121900" bIns="121900" anchor="t" anchorCtr="0">
            <a:noAutofit/>
          </a:bodyPr>
          <a:lstStyle>
            <a:lvl1pPr lvl="0" algn="r" rtl="0">
              <a:spcBef>
                <a:spcPts val="0"/>
              </a:spcBef>
              <a:spcAft>
                <a:spcPts val="0"/>
              </a:spcAft>
              <a:buClr>
                <a:schemeClr val="lt2"/>
              </a:buClr>
              <a:buSzPts val="5000"/>
              <a:buNone/>
              <a:defRPr sz="5000">
                <a:solidFill>
                  <a:schemeClr val="lt2"/>
                </a:solidFill>
              </a:defRPr>
            </a:lvl1pPr>
            <a:lvl2pPr lvl="1" algn="r" rtl="0">
              <a:spcBef>
                <a:spcPts val="0"/>
              </a:spcBef>
              <a:spcAft>
                <a:spcPts val="0"/>
              </a:spcAft>
              <a:buClr>
                <a:schemeClr val="lt2"/>
              </a:buClr>
              <a:buSzPts val="7000"/>
              <a:buNone/>
              <a:defRPr sz="7000">
                <a:solidFill>
                  <a:schemeClr val="lt2"/>
                </a:solidFill>
              </a:defRPr>
            </a:lvl2pPr>
            <a:lvl3pPr lvl="2" algn="r" rtl="0">
              <a:spcBef>
                <a:spcPts val="0"/>
              </a:spcBef>
              <a:spcAft>
                <a:spcPts val="0"/>
              </a:spcAft>
              <a:buClr>
                <a:schemeClr val="lt2"/>
              </a:buClr>
              <a:buSzPts val="7000"/>
              <a:buNone/>
              <a:defRPr sz="7000">
                <a:solidFill>
                  <a:schemeClr val="lt2"/>
                </a:solidFill>
              </a:defRPr>
            </a:lvl3pPr>
            <a:lvl4pPr lvl="3" algn="r" rtl="0">
              <a:spcBef>
                <a:spcPts val="0"/>
              </a:spcBef>
              <a:spcAft>
                <a:spcPts val="0"/>
              </a:spcAft>
              <a:buClr>
                <a:schemeClr val="lt2"/>
              </a:buClr>
              <a:buSzPts val="7000"/>
              <a:buNone/>
              <a:defRPr sz="7000">
                <a:solidFill>
                  <a:schemeClr val="lt2"/>
                </a:solidFill>
              </a:defRPr>
            </a:lvl4pPr>
            <a:lvl5pPr lvl="4" algn="r" rtl="0">
              <a:spcBef>
                <a:spcPts val="0"/>
              </a:spcBef>
              <a:spcAft>
                <a:spcPts val="0"/>
              </a:spcAft>
              <a:buClr>
                <a:schemeClr val="lt2"/>
              </a:buClr>
              <a:buSzPts val="7000"/>
              <a:buNone/>
              <a:defRPr sz="7000">
                <a:solidFill>
                  <a:schemeClr val="lt2"/>
                </a:solidFill>
              </a:defRPr>
            </a:lvl5pPr>
            <a:lvl6pPr lvl="5" algn="r" rtl="0">
              <a:spcBef>
                <a:spcPts val="0"/>
              </a:spcBef>
              <a:spcAft>
                <a:spcPts val="0"/>
              </a:spcAft>
              <a:buClr>
                <a:schemeClr val="lt2"/>
              </a:buClr>
              <a:buSzPts val="7000"/>
              <a:buNone/>
              <a:defRPr sz="7000">
                <a:solidFill>
                  <a:schemeClr val="lt2"/>
                </a:solidFill>
              </a:defRPr>
            </a:lvl6pPr>
            <a:lvl7pPr lvl="6" algn="r" rtl="0">
              <a:spcBef>
                <a:spcPts val="0"/>
              </a:spcBef>
              <a:spcAft>
                <a:spcPts val="0"/>
              </a:spcAft>
              <a:buClr>
                <a:schemeClr val="lt2"/>
              </a:buClr>
              <a:buSzPts val="7000"/>
              <a:buNone/>
              <a:defRPr sz="7000">
                <a:solidFill>
                  <a:schemeClr val="lt2"/>
                </a:solidFill>
              </a:defRPr>
            </a:lvl7pPr>
            <a:lvl8pPr lvl="7" algn="r" rtl="0">
              <a:spcBef>
                <a:spcPts val="0"/>
              </a:spcBef>
              <a:spcAft>
                <a:spcPts val="0"/>
              </a:spcAft>
              <a:buClr>
                <a:schemeClr val="lt2"/>
              </a:buClr>
              <a:buSzPts val="7000"/>
              <a:buNone/>
              <a:defRPr sz="7000">
                <a:solidFill>
                  <a:schemeClr val="lt2"/>
                </a:solidFill>
              </a:defRPr>
            </a:lvl8pPr>
            <a:lvl9pPr lvl="8" algn="r" rtl="0">
              <a:spcBef>
                <a:spcPts val="0"/>
              </a:spcBef>
              <a:spcAft>
                <a:spcPts val="0"/>
              </a:spcAft>
              <a:buClr>
                <a:schemeClr val="lt2"/>
              </a:buClr>
              <a:buSzPts val="7000"/>
              <a:buNone/>
              <a:defRPr sz="7000">
                <a:solidFill>
                  <a:schemeClr val="lt2"/>
                </a:solidFill>
              </a:defRPr>
            </a:lvl9pPr>
          </a:lstStyle>
          <a:p>
            <a:endParaRPr/>
          </a:p>
        </p:txBody>
      </p:sp>
      <p:sp>
        <p:nvSpPr>
          <p:cNvPr id="1577" name="Google Shape;1577;p4"/>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2 Intro">
  <p:cSld name="CUSTOM_1">
    <p:bg>
      <p:bgPr>
        <a:solidFill>
          <a:schemeClr val="dk1"/>
        </a:solidFill>
        <a:effectLst/>
      </p:bgPr>
    </p:bg>
    <p:spTree>
      <p:nvGrpSpPr>
        <p:cNvPr id="1" name="Shape 1579"/>
        <p:cNvGrpSpPr/>
        <p:nvPr/>
      </p:nvGrpSpPr>
      <p:grpSpPr>
        <a:xfrm>
          <a:off x="0" y="0"/>
          <a:ext cx="0" cy="0"/>
          <a:chOff x="0" y="0"/>
          <a:chExt cx="0" cy="0"/>
        </a:xfrm>
      </p:grpSpPr>
      <p:sp>
        <p:nvSpPr>
          <p:cNvPr id="1580" name="Google Shape;1580;p6"/>
          <p:cNvSpPr txBox="1">
            <a:spLocks noGrp="1"/>
          </p:cNvSpPr>
          <p:nvPr>
            <p:ph type="title"/>
          </p:nvPr>
        </p:nvSpPr>
        <p:spPr>
          <a:xfrm>
            <a:off x="668250" y="1608900"/>
            <a:ext cx="5322600" cy="13248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1581" name="Google Shape;1581;p6"/>
          <p:cNvSpPr txBox="1">
            <a:spLocks noGrp="1"/>
          </p:cNvSpPr>
          <p:nvPr>
            <p:ph type="body" idx="1"/>
          </p:nvPr>
        </p:nvSpPr>
        <p:spPr>
          <a:xfrm>
            <a:off x="668225" y="3013200"/>
            <a:ext cx="5322600" cy="22359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582" name="Google Shape;1582;p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1583"/>
        <p:cNvGrpSpPr/>
        <p:nvPr/>
      </p:nvGrpSpPr>
      <p:grpSpPr>
        <a:xfrm>
          <a:off x="0" y="0"/>
          <a:ext cx="0" cy="0"/>
          <a:chOff x="0" y="0"/>
          <a:chExt cx="0" cy="0"/>
        </a:xfrm>
      </p:grpSpPr>
      <p:grpSp>
        <p:nvGrpSpPr>
          <p:cNvPr id="1584" name="Google Shape;1584;p7"/>
          <p:cNvGrpSpPr/>
          <p:nvPr/>
        </p:nvGrpSpPr>
        <p:grpSpPr>
          <a:xfrm flipH="1">
            <a:off x="286757" y="3773463"/>
            <a:ext cx="1160282" cy="3021827"/>
            <a:chOff x="6723350" y="566875"/>
            <a:chExt cx="665223" cy="1732500"/>
          </a:xfrm>
        </p:grpSpPr>
        <p:cxnSp>
          <p:nvCxnSpPr>
            <p:cNvPr id="1585" name="Google Shape;1585;p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6" name="Google Shape;1586;p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7" name="Google Shape;1587;p7"/>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8" name="Google Shape;1588;p7"/>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589" name="Google Shape;1589;p7"/>
          <p:cNvGrpSpPr/>
          <p:nvPr/>
        </p:nvGrpSpPr>
        <p:grpSpPr>
          <a:xfrm rot="-5400000" flipH="1">
            <a:off x="452508" y="3595287"/>
            <a:ext cx="2707336" cy="3378308"/>
            <a:chOff x="6723350" y="566874"/>
            <a:chExt cx="1552194" cy="2824200"/>
          </a:xfrm>
        </p:grpSpPr>
        <p:cxnSp>
          <p:nvCxnSpPr>
            <p:cNvPr id="1590" name="Google Shape;1590;p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91" name="Google Shape;1591;p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92" name="Google Shape;1592;p7"/>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593" name="Google Shape;1593;p7"/>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594" name="Google Shape;1594;p7"/>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595" name="Google Shape;1595;p7"/>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596" name="Google Shape;1596;p7"/>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597" name="Google Shape;1597;p7"/>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cxnSp>
        <p:nvCxnSpPr>
          <p:cNvPr id="1598" name="Google Shape;1598;p7"/>
          <p:cNvCxnSpPr/>
          <p:nvPr/>
        </p:nvCxnSpPr>
        <p:spPr>
          <a:xfrm>
            <a:off x="1858507" y="4459950"/>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599" name="Google Shape;1599;p7"/>
          <p:cNvCxnSpPr/>
          <p:nvPr/>
        </p:nvCxnSpPr>
        <p:spPr>
          <a:xfrm>
            <a:off x="2250407" y="44493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00" name="Google Shape;1600;p7"/>
          <p:cNvCxnSpPr/>
          <p:nvPr/>
        </p:nvCxnSpPr>
        <p:spPr>
          <a:xfrm>
            <a:off x="2642307" y="445470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01" name="Google Shape;1601;p7"/>
          <p:cNvCxnSpPr/>
          <p:nvPr/>
        </p:nvCxnSpPr>
        <p:spPr>
          <a:xfrm>
            <a:off x="3034207" y="4454700"/>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02" name="Google Shape;1602;p7"/>
          <p:cNvCxnSpPr/>
          <p:nvPr/>
        </p:nvCxnSpPr>
        <p:spPr>
          <a:xfrm>
            <a:off x="3426107" y="4733500"/>
            <a:ext cx="0" cy="567000"/>
          </a:xfrm>
          <a:prstGeom prst="straightConnector1">
            <a:avLst/>
          </a:prstGeom>
          <a:noFill/>
          <a:ln w="9525" cap="flat" cmpd="sng">
            <a:solidFill>
              <a:schemeClr val="dk1"/>
            </a:solidFill>
            <a:prstDash val="solid"/>
            <a:round/>
            <a:headEnd type="none" w="med" len="med"/>
            <a:tailEnd type="none" w="med" len="med"/>
          </a:ln>
        </p:spPr>
      </p:cxnSp>
      <p:sp>
        <p:nvSpPr>
          <p:cNvPr id="1603" name="Google Shape;1603;p7"/>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1604" name="Google Shape;1604;p7"/>
          <p:cNvSpPr txBox="1">
            <a:spLocks noGrp="1"/>
          </p:cNvSpPr>
          <p:nvPr>
            <p:ph type="title"/>
          </p:nvPr>
        </p:nvSpPr>
        <p:spPr>
          <a:xfrm>
            <a:off x="3702275" y="669575"/>
            <a:ext cx="7372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605" name="Google Shape;1605;p7"/>
          <p:cNvSpPr txBox="1">
            <a:spLocks noGrp="1"/>
          </p:cNvSpPr>
          <p:nvPr>
            <p:ph type="body" idx="1"/>
          </p:nvPr>
        </p:nvSpPr>
        <p:spPr>
          <a:xfrm>
            <a:off x="3822250" y="28096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6" name="Google Shape;1606;p7"/>
          <p:cNvSpPr txBox="1">
            <a:spLocks noGrp="1"/>
          </p:cNvSpPr>
          <p:nvPr>
            <p:ph type="body" idx="2"/>
          </p:nvPr>
        </p:nvSpPr>
        <p:spPr>
          <a:xfrm>
            <a:off x="7780175" y="28096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7" name="Google Shape;1607;p7"/>
          <p:cNvSpPr txBox="1">
            <a:spLocks noGrp="1"/>
          </p:cNvSpPr>
          <p:nvPr>
            <p:ph type="body" idx="3"/>
          </p:nvPr>
        </p:nvSpPr>
        <p:spPr>
          <a:xfrm>
            <a:off x="3822250" y="48507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8" name="Google Shape;1608;p7"/>
          <p:cNvSpPr txBox="1">
            <a:spLocks noGrp="1"/>
          </p:cNvSpPr>
          <p:nvPr>
            <p:ph type="body" idx="4"/>
          </p:nvPr>
        </p:nvSpPr>
        <p:spPr>
          <a:xfrm>
            <a:off x="7780175" y="48507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9" name="Google Shape;1609;p7"/>
          <p:cNvSpPr txBox="1">
            <a:spLocks noGrp="1"/>
          </p:cNvSpPr>
          <p:nvPr>
            <p:ph type="title" idx="5"/>
          </p:nvPr>
        </p:nvSpPr>
        <p:spPr>
          <a:xfrm>
            <a:off x="3822250" y="2113900"/>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0" name="Google Shape;1610;p7"/>
          <p:cNvSpPr txBox="1">
            <a:spLocks noGrp="1"/>
          </p:cNvSpPr>
          <p:nvPr>
            <p:ph type="title" idx="6"/>
          </p:nvPr>
        </p:nvSpPr>
        <p:spPr>
          <a:xfrm>
            <a:off x="7780175" y="2113900"/>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1" name="Google Shape;1611;p7"/>
          <p:cNvSpPr txBox="1">
            <a:spLocks noGrp="1"/>
          </p:cNvSpPr>
          <p:nvPr>
            <p:ph type="title" idx="7"/>
          </p:nvPr>
        </p:nvSpPr>
        <p:spPr>
          <a:xfrm>
            <a:off x="3822250" y="4154959"/>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2" name="Google Shape;1612;p7"/>
          <p:cNvSpPr txBox="1">
            <a:spLocks noGrp="1"/>
          </p:cNvSpPr>
          <p:nvPr>
            <p:ph type="title" idx="8"/>
          </p:nvPr>
        </p:nvSpPr>
        <p:spPr>
          <a:xfrm>
            <a:off x="7780175" y="4154959"/>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3" name="Google Shape;1613;p7"/>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3106738" y="1231831"/>
            <a:ext cx="5612187" cy="4394330"/>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623018">
            <a:off x="1554970" y="4506389"/>
            <a:ext cx="1431121" cy="2170303"/>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40" name="Google Shape;2040;p8"/>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2041"/>
        <p:cNvGrpSpPr/>
        <p:nvPr/>
      </p:nvGrpSpPr>
      <p:grpSpPr>
        <a:xfrm>
          <a:off x="0" y="0"/>
          <a:ext cx="0" cy="0"/>
          <a:chOff x="0" y="0"/>
          <a:chExt cx="0" cy="0"/>
        </a:xfrm>
      </p:grpSpPr>
      <p:sp>
        <p:nvSpPr>
          <p:cNvPr id="2042" name="Google Shape;2042;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043" name="Google Shape;2043;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044" name="Google Shape;2044;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45" name="Google Shape;2045;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046" name="Google Shape;2046;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047" name="Google Shape;2047;p9"/>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48" name="Google Shape;2048;p9"/>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049" name="Google Shape;2049;p9"/>
          <p:cNvGrpSpPr/>
          <p:nvPr/>
        </p:nvGrpSpPr>
        <p:grpSpPr>
          <a:xfrm>
            <a:off x="9381189" y="5719681"/>
            <a:ext cx="2707325" cy="1299722"/>
            <a:chOff x="6723350" y="566875"/>
            <a:chExt cx="1552188" cy="1732500"/>
          </a:xfrm>
        </p:grpSpPr>
        <p:cxnSp>
          <p:nvCxnSpPr>
            <p:cNvPr id="2050" name="Google Shape;2050;p9"/>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1" name="Google Shape;2051;p9"/>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2" name="Google Shape;2052;p9"/>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3" name="Google Shape;2053;p9"/>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4" name="Google Shape;2054;p9"/>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5" name="Google Shape;2055;p9"/>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6" name="Google Shape;2056;p9"/>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7" name="Google Shape;2057;p9"/>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58" name="Google Shape;2058;p9"/>
          <p:cNvGrpSpPr/>
          <p:nvPr/>
        </p:nvGrpSpPr>
        <p:grpSpPr>
          <a:xfrm rot="5400000">
            <a:off x="9545961" y="3953195"/>
            <a:ext cx="789219" cy="4636607"/>
            <a:chOff x="6723350" y="566875"/>
            <a:chExt cx="452482" cy="2658300"/>
          </a:xfrm>
        </p:grpSpPr>
        <p:cxnSp>
          <p:nvCxnSpPr>
            <p:cNvPr id="2059" name="Google Shape;2059;p9"/>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60" name="Google Shape;2060;p9"/>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061" name="Google Shape;2061;p9"/>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062" name="Google Shape;2062;p9"/>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063" name="Google Shape;2063;p9"/>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064" name="Google Shape;2064;p9"/>
          <p:cNvCxnSpPr/>
          <p:nvPr/>
        </p:nvCxnSpPr>
        <p:spPr>
          <a:xfrm>
            <a:off x="8185950" y="6012649"/>
            <a:ext cx="0" cy="1008900"/>
          </a:xfrm>
          <a:prstGeom prst="straightConnector1">
            <a:avLst/>
          </a:prstGeom>
          <a:noFill/>
          <a:ln w="9525" cap="flat" cmpd="sng">
            <a:solidFill>
              <a:schemeClr val="dk1"/>
            </a:solidFill>
            <a:prstDash val="solid"/>
            <a:round/>
            <a:headEnd type="none" w="med" len="med"/>
            <a:tailEnd type="none" w="med" len="med"/>
          </a:ln>
        </p:spPr>
      </p:cxnSp>
      <p:cxnSp>
        <p:nvCxnSpPr>
          <p:cNvPr id="2065" name="Google Shape;2065;p9"/>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sp>
        <p:nvSpPr>
          <p:cNvPr id="2066" name="Google Shape;2066;p9"/>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2067"/>
        <p:cNvGrpSpPr/>
        <p:nvPr/>
      </p:nvGrpSpPr>
      <p:grpSpPr>
        <a:xfrm>
          <a:off x="0" y="0"/>
          <a:ext cx="0" cy="0"/>
          <a:chOff x="0" y="0"/>
          <a:chExt cx="0" cy="0"/>
        </a:xfrm>
      </p:grpSpPr>
      <p:grpSp>
        <p:nvGrpSpPr>
          <p:cNvPr id="2068" name="Google Shape;2068;p10"/>
          <p:cNvGrpSpPr/>
          <p:nvPr/>
        </p:nvGrpSpPr>
        <p:grpSpPr>
          <a:xfrm>
            <a:off x="6961231" y="2916363"/>
            <a:ext cx="4925970" cy="3027237"/>
            <a:chOff x="7106606" y="3675388"/>
            <a:chExt cx="4925970" cy="3027237"/>
          </a:xfrm>
        </p:grpSpPr>
        <p:grpSp>
          <p:nvGrpSpPr>
            <p:cNvPr id="2069" name="Google Shape;2069;p10"/>
            <p:cNvGrpSpPr/>
            <p:nvPr/>
          </p:nvGrpSpPr>
          <p:grpSpPr>
            <a:xfrm>
              <a:off x="7106606" y="3675388"/>
              <a:ext cx="4925970" cy="3021827"/>
              <a:chOff x="5548994" y="566875"/>
              <a:chExt cx="2824200" cy="1732500"/>
            </a:xfrm>
          </p:grpSpPr>
          <p:grpSp>
            <p:nvGrpSpPr>
              <p:cNvPr id="2070" name="Google Shape;2070;p10"/>
              <p:cNvGrpSpPr/>
              <p:nvPr/>
            </p:nvGrpSpPr>
            <p:grpSpPr>
              <a:xfrm>
                <a:off x="6723350" y="566875"/>
                <a:ext cx="1552188" cy="1732500"/>
                <a:chOff x="6723350" y="566875"/>
                <a:chExt cx="1552188" cy="1732500"/>
              </a:xfrm>
            </p:grpSpPr>
            <p:cxnSp>
              <p:nvCxnSpPr>
                <p:cNvPr id="2071" name="Google Shape;2071;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2" name="Google Shape;2072;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3" name="Google Shape;2073;p1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4" name="Google Shape;2074;p1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5" name="Google Shape;2075;p1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6" name="Google Shape;2076;p1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7" name="Google Shape;2077;p1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8" name="Google Shape;2078;p1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79" name="Google Shape;2079;p10"/>
              <p:cNvGrpSpPr/>
              <p:nvPr/>
            </p:nvGrpSpPr>
            <p:grpSpPr>
              <a:xfrm rot="5400000">
                <a:off x="6184998" y="21028"/>
                <a:ext cx="1552194" cy="2824200"/>
                <a:chOff x="6723350" y="566874"/>
                <a:chExt cx="1552194" cy="2824200"/>
              </a:xfrm>
            </p:grpSpPr>
            <p:cxnSp>
              <p:nvCxnSpPr>
                <p:cNvPr id="2080" name="Google Shape;2080;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1" name="Google Shape;2081;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2" name="Google Shape;2082;p10"/>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083" name="Google Shape;2083;p10"/>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084" name="Google Shape;2084;p10"/>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085" name="Google Shape;2085;p10"/>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086" name="Google Shape;2086;p10"/>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2087" name="Google Shape;2087;p10"/>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2088" name="Google Shape;2088;p10"/>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2089" name="Google Shape;2089;p10"/>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0" name="Google Shape;2090;p10"/>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1" name="Google Shape;2091;p10"/>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2092" name="Google Shape;2092;p10"/>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093" name="Google Shape;2093;p10"/>
          <p:cNvGrpSpPr/>
          <p:nvPr/>
        </p:nvGrpSpPr>
        <p:grpSpPr>
          <a:xfrm rot="-3455812">
            <a:off x="7657306" y="2209197"/>
            <a:ext cx="3638637" cy="4122850"/>
            <a:chOff x="2776676" y="1854071"/>
            <a:chExt cx="3295887" cy="3734488"/>
          </a:xfrm>
        </p:grpSpPr>
        <p:sp>
          <p:nvSpPr>
            <p:cNvPr id="2094" name="Google Shape;2094;p10"/>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0"/>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10"/>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10"/>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0"/>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10"/>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10"/>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1" name="Google Shape;2101;p10"/>
          <p:cNvGrpSpPr/>
          <p:nvPr/>
        </p:nvGrpSpPr>
        <p:grpSpPr>
          <a:xfrm rot="-1230192">
            <a:off x="8903876" y="2459745"/>
            <a:ext cx="2083294" cy="4052429"/>
            <a:chOff x="5722672" y="1921496"/>
            <a:chExt cx="1886977" cy="3670552"/>
          </a:xfrm>
        </p:grpSpPr>
        <p:sp>
          <p:nvSpPr>
            <p:cNvPr id="2102" name="Google Shape;2102;p10"/>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0"/>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10"/>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10"/>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0"/>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10"/>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10"/>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10"/>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0" name="Google Shape;2110;p10"/>
          <p:cNvGrpSpPr/>
          <p:nvPr/>
        </p:nvGrpSpPr>
        <p:grpSpPr>
          <a:xfrm rot="-1808370">
            <a:off x="8107746" y="1760059"/>
            <a:ext cx="2276687" cy="4063940"/>
            <a:chOff x="7978162" y="1971727"/>
            <a:chExt cx="2062314" cy="3681280"/>
          </a:xfrm>
        </p:grpSpPr>
        <p:sp>
          <p:nvSpPr>
            <p:cNvPr id="2111" name="Google Shape;2111;p10"/>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0"/>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0"/>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10"/>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10"/>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0"/>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10"/>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18" name="Google Shape;2118;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19" name="Google Shape;2119;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20" name="Google Shape;2120;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121" name="Google Shape;2121;p10"/>
          <p:cNvSpPr/>
          <p:nvPr/>
        </p:nvSpPr>
        <p:spPr>
          <a:xfrm>
            <a:off x="2950925" y="-380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7 Quote">
  <p:cSld name="CUSTOM_6">
    <p:bg>
      <p:bgPr>
        <a:solidFill>
          <a:schemeClr val="dk1"/>
        </a:solidFill>
        <a:effectLst/>
      </p:bgPr>
    </p:bg>
    <p:spTree>
      <p:nvGrpSpPr>
        <p:cNvPr id="1" name="Shape 2122"/>
        <p:cNvGrpSpPr/>
        <p:nvPr/>
      </p:nvGrpSpPr>
      <p:grpSpPr>
        <a:xfrm>
          <a:off x="0" y="0"/>
          <a:ext cx="0" cy="0"/>
          <a:chOff x="0" y="0"/>
          <a:chExt cx="0" cy="0"/>
        </a:xfrm>
      </p:grpSpPr>
      <p:sp>
        <p:nvSpPr>
          <p:cNvPr id="2123" name="Google Shape;2123;p11"/>
          <p:cNvSpPr/>
          <p:nvPr/>
        </p:nvSpPr>
        <p:spPr>
          <a:xfrm rot="-9647518" flipH="1">
            <a:off x="7428677" y="1180736"/>
            <a:ext cx="1800006" cy="1800006"/>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124" name="Google Shape;2124;p11"/>
          <p:cNvSpPr/>
          <p:nvPr/>
        </p:nvSpPr>
        <p:spPr>
          <a:xfrm rot="-6235505" flipH="1">
            <a:off x="7198111" y="2348875"/>
            <a:ext cx="1800103" cy="1800103"/>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2125" name="Google Shape;2125;p11"/>
          <p:cNvGrpSpPr/>
          <p:nvPr/>
        </p:nvGrpSpPr>
        <p:grpSpPr>
          <a:xfrm rot="-3195591">
            <a:off x="8742340" y="-91638"/>
            <a:ext cx="3638669" cy="4122886"/>
            <a:chOff x="2776676" y="1854071"/>
            <a:chExt cx="3295887" cy="3734488"/>
          </a:xfrm>
        </p:grpSpPr>
        <p:sp>
          <p:nvSpPr>
            <p:cNvPr id="2126" name="Google Shape;2126;p11"/>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7" name="Google Shape;2127;p11"/>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8" name="Google Shape;2128;p11"/>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9" name="Google Shape;2129;p11"/>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0" name="Google Shape;2130;p11"/>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1" name="Google Shape;2131;p11"/>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2" name="Google Shape;2132;p11"/>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33" name="Google Shape;2133;p11"/>
          <p:cNvGrpSpPr/>
          <p:nvPr/>
        </p:nvGrpSpPr>
        <p:grpSpPr>
          <a:xfrm rot="-1230192">
            <a:off x="9971126" y="-19280"/>
            <a:ext cx="2083294" cy="4052429"/>
            <a:chOff x="5722672" y="1921496"/>
            <a:chExt cx="1886977" cy="3670552"/>
          </a:xfrm>
        </p:grpSpPr>
        <p:sp>
          <p:nvSpPr>
            <p:cNvPr id="2134" name="Google Shape;2134;p11"/>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5" name="Google Shape;2135;p11"/>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6" name="Google Shape;2136;p11"/>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7" name="Google Shape;2137;p11"/>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8" name="Google Shape;2138;p11"/>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9" name="Google Shape;2139;p11"/>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0" name="Google Shape;2140;p11"/>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1" name="Google Shape;2141;p11"/>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42" name="Google Shape;2142;p11"/>
          <p:cNvGrpSpPr/>
          <p:nvPr/>
        </p:nvGrpSpPr>
        <p:grpSpPr>
          <a:xfrm>
            <a:off x="9874363" y="48683"/>
            <a:ext cx="2276794" cy="4064133"/>
            <a:chOff x="7978162" y="1971727"/>
            <a:chExt cx="2062314" cy="3681280"/>
          </a:xfrm>
        </p:grpSpPr>
        <p:sp>
          <p:nvSpPr>
            <p:cNvPr id="2143" name="Google Shape;2143;p11"/>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4" name="Google Shape;2144;p11"/>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5" name="Google Shape;2145;p11"/>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6" name="Google Shape;2146;p11"/>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7" name="Google Shape;2147;p11"/>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8" name="Google Shape;2148;p11"/>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9" name="Google Shape;2149;p11"/>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50" name="Google Shape;2150;p11"/>
          <p:cNvGrpSpPr/>
          <p:nvPr/>
        </p:nvGrpSpPr>
        <p:grpSpPr>
          <a:xfrm>
            <a:off x="747554" y="534553"/>
            <a:ext cx="7295476" cy="5712341"/>
            <a:chOff x="3416220" y="2573082"/>
            <a:chExt cx="4752753" cy="3721395"/>
          </a:xfrm>
        </p:grpSpPr>
        <p:sp>
          <p:nvSpPr>
            <p:cNvPr id="2151" name="Google Shape;2151;p11"/>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152" name="Google Shape;2152;p11"/>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3" name="Google Shape;2153;p11"/>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4" name="Google Shape;2154;p11"/>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5" name="Google Shape;2155;p11"/>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6" name="Google Shape;2156;p11"/>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7" name="Google Shape;2157;p11"/>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8" name="Google Shape;2158;p11"/>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9" name="Google Shape;2159;p11"/>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sp>
        <p:nvSpPr>
          <p:cNvPr id="2160" name="Google Shape;2160;p11"/>
          <p:cNvSpPr txBox="1">
            <a:spLocks noGrp="1"/>
          </p:cNvSpPr>
          <p:nvPr>
            <p:ph type="title"/>
          </p:nvPr>
        </p:nvSpPr>
        <p:spPr>
          <a:xfrm>
            <a:off x="991050" y="1873525"/>
            <a:ext cx="67887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2161" name="Google Shape;2161;p11"/>
          <p:cNvSpPr txBox="1">
            <a:spLocks noGrp="1"/>
          </p:cNvSpPr>
          <p:nvPr>
            <p:ph type="subTitle" idx="1"/>
          </p:nvPr>
        </p:nvSpPr>
        <p:spPr>
          <a:xfrm>
            <a:off x="921675" y="5364500"/>
            <a:ext cx="69684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2162" name="Google Shape;2162;p11"/>
          <p:cNvGrpSpPr/>
          <p:nvPr/>
        </p:nvGrpSpPr>
        <p:grpSpPr>
          <a:xfrm>
            <a:off x="8669323" y="3761709"/>
            <a:ext cx="3396139" cy="2723082"/>
            <a:chOff x="5353050" y="2833686"/>
            <a:chExt cx="1488947" cy="1193863"/>
          </a:xfrm>
        </p:grpSpPr>
        <p:sp>
          <p:nvSpPr>
            <p:cNvPr id="2163" name="Google Shape;2163;p11"/>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4" name="Google Shape;2164;p11"/>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5" name="Google Shape;2165;p11"/>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6" name="Google Shape;2166;p11"/>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7" name="Google Shape;2167;p11"/>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8" name="Google Shape;2168;p11"/>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9" name="Google Shape;2169;p11"/>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0" name="Google Shape;2170;p11"/>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1" name="Google Shape;2171;p11"/>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2" name="Google Shape;2172;p11"/>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3" name="Google Shape;2173;p11"/>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4" name="Google Shape;2174;p11"/>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5" name="Google Shape;2175;p11"/>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6" name="Google Shape;2176;p11"/>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7" name="Google Shape;2177;p11"/>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8" name="Google Shape;2178;p11"/>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9" name="Google Shape;2179;p11"/>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0" name="Google Shape;2180;p11"/>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1" name="Google Shape;2181;p11"/>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2" name="Google Shape;2182;p11"/>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3" name="Google Shape;2183;p11"/>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4" name="Google Shape;2184;p11"/>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5" name="Google Shape;2185;p11"/>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6" name="Google Shape;2186;p11"/>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7" name="Google Shape;2187;p11"/>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8" name="Google Shape;2188;p11"/>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9" name="Google Shape;2189;p11"/>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0" name="Google Shape;2190;p11"/>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1" name="Google Shape;2191;p11"/>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2" name="Google Shape;2192;p11"/>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3" name="Google Shape;2193;p11"/>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4" name="Google Shape;2194;p11"/>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5" name="Google Shape;2195;p11"/>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6" name="Google Shape;2196;p11"/>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7" name="Google Shape;2197;p11"/>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8" name="Google Shape;2198;p11"/>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9" name="Google Shape;2199;p11"/>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0" name="Google Shape;2200;p11"/>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1" name="Google Shape;2201;p11"/>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2" name="Google Shape;2202;p11"/>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3" name="Google Shape;2203;p11"/>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4" name="Google Shape;2204;p11"/>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5" name="Google Shape;2205;p11"/>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6" name="Google Shape;2206;p11"/>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7" name="Google Shape;2207;p11"/>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8" name="Google Shape;2208;p11"/>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9" name="Google Shape;2209;p11"/>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0" name="Google Shape;2210;p11"/>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1" name="Google Shape;2211;p11"/>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2" name="Google Shape;2212;p11"/>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3" name="Google Shape;2213;p11"/>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4" name="Google Shape;2214;p11"/>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5" name="Google Shape;2215;p11"/>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6" name="Google Shape;2216;p11"/>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7" name="Google Shape;2217;p11"/>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8" name="Google Shape;2218;p11"/>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9" name="Google Shape;2219;p11"/>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0" name="Google Shape;2220;p11"/>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1" name="Google Shape;2221;p11"/>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2" name="Google Shape;2222;p11"/>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3" name="Google Shape;2223;p11"/>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4" name="Google Shape;2224;p11"/>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5" name="Google Shape;2225;p11"/>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6" name="Google Shape;2226;p11"/>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7" name="Google Shape;2227;p11"/>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8" name="Google Shape;2228;p11"/>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9" name="Google Shape;2229;p11"/>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0" name="Google Shape;2230;p11"/>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1" name="Google Shape;2231;p11"/>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2" name="Google Shape;2232;p11"/>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3" name="Google Shape;2233;p11"/>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4" name="Google Shape;2234;p11"/>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5" name="Google Shape;2235;p11"/>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6" name="Google Shape;2236;p11"/>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7" name="Google Shape;2237;p11"/>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8" name="Google Shape;2238;p11"/>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9" name="Google Shape;2239;p11"/>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0" name="Google Shape;2240;p11"/>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1" name="Google Shape;2241;p11"/>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2" name="Google Shape;2242;p11"/>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3" name="Google Shape;2243;p11"/>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4" name="Google Shape;2244;p11"/>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5" name="Google Shape;2245;p11"/>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6" name="Google Shape;2246;p11"/>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7" name="Google Shape;2247;p11"/>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8" name="Google Shape;2248;p11"/>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9" name="Google Shape;2249;p11"/>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0" name="Google Shape;2250;p11"/>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1" name="Google Shape;2251;p11"/>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2" name="Google Shape;2252;p11"/>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3" name="Google Shape;2253;p11"/>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4" name="Google Shape;2254;p11"/>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5" name="Google Shape;2255;p11"/>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6" name="Google Shape;2256;p11"/>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57" name="Google Shape;2257;p11"/>
          <p:cNvGrpSpPr/>
          <p:nvPr/>
        </p:nvGrpSpPr>
        <p:grpSpPr>
          <a:xfrm rot="-10132101">
            <a:off x="9175251" y="2160646"/>
            <a:ext cx="1350503" cy="2176552"/>
            <a:chOff x="5781734" y="2919412"/>
            <a:chExt cx="632081" cy="1018700"/>
          </a:xfrm>
        </p:grpSpPr>
        <p:sp>
          <p:nvSpPr>
            <p:cNvPr id="2258" name="Google Shape;2258;p11"/>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9" name="Google Shape;2259;p11"/>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0" name="Google Shape;2260;p11"/>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1" name="Google Shape;2261;p11"/>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2" name="Google Shape;2262;p11"/>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3" name="Google Shape;2263;p11"/>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4" name="Google Shape;2264;p11"/>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5" name="Google Shape;2265;p11"/>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6" name="Google Shape;2266;p11"/>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7" name="Google Shape;2267;p11"/>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68" name="Google Shape;2268;p11"/>
          <p:cNvGrpSpPr/>
          <p:nvPr/>
        </p:nvGrpSpPr>
        <p:grpSpPr>
          <a:xfrm rot="7225626">
            <a:off x="-1280400" y="2141165"/>
            <a:ext cx="3992550" cy="3015414"/>
            <a:chOff x="5102217" y="2695575"/>
            <a:chExt cx="1971523" cy="1489013"/>
          </a:xfrm>
        </p:grpSpPr>
        <p:sp>
          <p:nvSpPr>
            <p:cNvPr id="2269" name="Google Shape;2269;p11"/>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0" name="Google Shape;2270;p11"/>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1" name="Google Shape;2271;p11"/>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2" name="Google Shape;2272;p11"/>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3" name="Google Shape;2273;p11"/>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4" name="Google Shape;2274;p11"/>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5" name="Google Shape;2275;p11"/>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6" name="Google Shape;2276;p11"/>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7" name="Google Shape;2277;p11"/>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8" name="Google Shape;2278;p11"/>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9" name="Google Shape;2279;p11"/>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0" name="Google Shape;2280;p11"/>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1" name="Google Shape;2281;p11"/>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2" name="Google Shape;2282;p11"/>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3" name="Google Shape;2283;p11"/>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4" name="Google Shape;2284;p11"/>
          <p:cNvGrpSpPr/>
          <p:nvPr/>
        </p:nvGrpSpPr>
        <p:grpSpPr>
          <a:xfrm rot="-623018">
            <a:off x="8529020" y="4285189"/>
            <a:ext cx="1431121" cy="2170303"/>
            <a:chOff x="5762846" y="2919732"/>
            <a:chExt cx="668765" cy="1014186"/>
          </a:xfrm>
        </p:grpSpPr>
        <p:sp>
          <p:nvSpPr>
            <p:cNvPr id="2285" name="Google Shape;2285;p11"/>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6" name="Google Shape;2286;p11"/>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7" name="Google Shape;2287;p11"/>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8" name="Google Shape;2288;p11"/>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9" name="Google Shape;2289;p11"/>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0" name="Google Shape;2290;p11"/>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1" name="Google Shape;2291;p11"/>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2" name="Google Shape;2292;p11"/>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3" name="Google Shape;2293;p11"/>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4" name="Google Shape;2294;p11"/>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5" name="Google Shape;2295;p11"/>
          <p:cNvGrpSpPr/>
          <p:nvPr/>
        </p:nvGrpSpPr>
        <p:grpSpPr>
          <a:xfrm rot="-2700000">
            <a:off x="9599367" y="246472"/>
            <a:ext cx="501858" cy="859708"/>
            <a:chOff x="5953125" y="3186112"/>
            <a:chExt cx="283939" cy="486441"/>
          </a:xfrm>
        </p:grpSpPr>
        <p:sp>
          <p:nvSpPr>
            <p:cNvPr id="2296" name="Google Shape;2296;p11"/>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7" name="Google Shape;2297;p11"/>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8" name="Google Shape;2298;p11"/>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9" name="Google Shape;2299;p11"/>
          <p:cNvGrpSpPr/>
          <p:nvPr/>
        </p:nvGrpSpPr>
        <p:grpSpPr>
          <a:xfrm>
            <a:off x="11341698" y="1106263"/>
            <a:ext cx="809446" cy="861588"/>
            <a:chOff x="5867114" y="3186397"/>
            <a:chExt cx="457961" cy="487489"/>
          </a:xfrm>
        </p:grpSpPr>
        <p:sp>
          <p:nvSpPr>
            <p:cNvPr id="2300" name="Google Shape;2300;p11"/>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1" name="Google Shape;2301;p11"/>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2" name="Google Shape;2302;p11"/>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3" name="Google Shape;2303;p11"/>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4" name="Google Shape;2304;p11"/>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305" name="Google Shape;2305;p1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2306"/>
        <p:cNvGrpSpPr/>
        <p:nvPr/>
      </p:nvGrpSpPr>
      <p:grpSpPr>
        <a:xfrm>
          <a:off x="0" y="0"/>
          <a:ext cx="0" cy="0"/>
          <a:chOff x="0" y="0"/>
          <a:chExt cx="0" cy="0"/>
        </a:xfrm>
      </p:grpSpPr>
      <p:grpSp>
        <p:nvGrpSpPr>
          <p:cNvPr id="2307" name="Google Shape;2307;p12"/>
          <p:cNvGrpSpPr/>
          <p:nvPr/>
        </p:nvGrpSpPr>
        <p:grpSpPr>
          <a:xfrm rot="-7797437">
            <a:off x="-563975" y="2933254"/>
            <a:ext cx="4067722" cy="3261568"/>
            <a:chOff x="5353050" y="2833686"/>
            <a:chExt cx="1488947" cy="1193863"/>
          </a:xfrm>
        </p:grpSpPr>
        <p:sp>
          <p:nvSpPr>
            <p:cNvPr id="2308" name="Google Shape;2308;p12"/>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9" name="Google Shape;2309;p12"/>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0" name="Google Shape;2310;p12"/>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1" name="Google Shape;2311;p12"/>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2" name="Google Shape;2312;p12"/>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3" name="Google Shape;2313;p12"/>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4" name="Google Shape;2314;p12"/>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5" name="Google Shape;2315;p12"/>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6" name="Google Shape;2316;p12"/>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7" name="Google Shape;2317;p12"/>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8" name="Google Shape;2318;p12"/>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9" name="Google Shape;2319;p12"/>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0" name="Google Shape;2320;p12"/>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1" name="Google Shape;2321;p12"/>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2" name="Google Shape;2322;p12"/>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3" name="Google Shape;2323;p12"/>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4" name="Google Shape;2324;p12"/>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5" name="Google Shape;2325;p12"/>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6" name="Google Shape;2326;p12"/>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7" name="Google Shape;2327;p12"/>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8" name="Google Shape;2328;p12"/>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9" name="Google Shape;2329;p12"/>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0" name="Google Shape;2330;p12"/>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1" name="Google Shape;2331;p12"/>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2" name="Google Shape;2332;p12"/>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3" name="Google Shape;2333;p12"/>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4" name="Google Shape;2334;p12"/>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5" name="Google Shape;2335;p12"/>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6" name="Google Shape;2336;p12"/>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7" name="Google Shape;2337;p12"/>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8" name="Google Shape;2338;p12"/>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9" name="Google Shape;2339;p12"/>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0" name="Google Shape;2340;p12"/>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1" name="Google Shape;2341;p12"/>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2" name="Google Shape;2342;p12"/>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3" name="Google Shape;2343;p12"/>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4" name="Google Shape;2344;p12"/>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5" name="Google Shape;2345;p12"/>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6" name="Google Shape;2346;p12"/>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7" name="Google Shape;2347;p12"/>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8" name="Google Shape;2348;p12"/>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9" name="Google Shape;2349;p12"/>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0" name="Google Shape;2350;p12"/>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1" name="Google Shape;2351;p12"/>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2" name="Google Shape;2352;p12"/>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3" name="Google Shape;2353;p12"/>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4" name="Google Shape;2354;p12"/>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5" name="Google Shape;2355;p12"/>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6" name="Google Shape;2356;p12"/>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7" name="Google Shape;2357;p12"/>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8" name="Google Shape;2358;p12"/>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9" name="Google Shape;2359;p12"/>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0" name="Google Shape;2360;p12"/>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1" name="Google Shape;2361;p12"/>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2" name="Google Shape;2362;p12"/>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3" name="Google Shape;2363;p12"/>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4" name="Google Shape;2364;p12"/>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5" name="Google Shape;2365;p12"/>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6" name="Google Shape;2366;p12"/>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7" name="Google Shape;2367;p12"/>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8" name="Google Shape;2368;p12"/>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9" name="Google Shape;2369;p12"/>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0" name="Google Shape;2370;p12"/>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1" name="Google Shape;2371;p12"/>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2" name="Google Shape;2372;p12"/>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3" name="Google Shape;2373;p12"/>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4" name="Google Shape;2374;p12"/>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5" name="Google Shape;2375;p12"/>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6" name="Google Shape;2376;p12"/>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7" name="Google Shape;2377;p12"/>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8" name="Google Shape;2378;p12"/>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9" name="Google Shape;2379;p12"/>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0" name="Google Shape;2380;p12"/>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1" name="Google Shape;2381;p12"/>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2" name="Google Shape;2382;p12"/>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3" name="Google Shape;2383;p12"/>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4" name="Google Shape;2384;p12"/>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5" name="Google Shape;2385;p12"/>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6" name="Google Shape;2386;p12"/>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7" name="Google Shape;2387;p12"/>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8" name="Google Shape;2388;p12"/>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9" name="Google Shape;2389;p12"/>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0" name="Google Shape;2390;p12"/>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1" name="Google Shape;2391;p12"/>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2" name="Google Shape;2392;p12"/>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3" name="Google Shape;2393;p12"/>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4" name="Google Shape;2394;p12"/>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5" name="Google Shape;2395;p12"/>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6" name="Google Shape;2396;p12"/>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7" name="Google Shape;2397;p12"/>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8" name="Google Shape;2398;p12"/>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9" name="Google Shape;2399;p12"/>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0" name="Google Shape;2400;p12"/>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1" name="Google Shape;2401;p12"/>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402" name="Google Shape;2402;p12"/>
          <p:cNvSpPr txBox="1">
            <a:spLocks noGrp="1"/>
          </p:cNvSpPr>
          <p:nvPr>
            <p:ph type="title"/>
          </p:nvPr>
        </p:nvSpPr>
        <p:spPr>
          <a:xfrm>
            <a:off x="2156550" y="1802900"/>
            <a:ext cx="78789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2403" name="Google Shape;2403;p12"/>
          <p:cNvSpPr txBox="1">
            <a:spLocks noGrp="1"/>
          </p:cNvSpPr>
          <p:nvPr>
            <p:ph type="body" idx="1"/>
          </p:nvPr>
        </p:nvSpPr>
        <p:spPr>
          <a:xfrm>
            <a:off x="1200750" y="4723950"/>
            <a:ext cx="9790500" cy="868200"/>
          </a:xfrm>
          <a:prstGeom prst="rect">
            <a:avLst/>
          </a:prstGeom>
        </p:spPr>
        <p:txBody>
          <a:bodyPr spcFirstLastPara="1" wrap="square" lIns="121900" tIns="121900" rIns="121900" bIns="121900" anchor="t" anchorCtr="0">
            <a:noAutofit/>
          </a:bodyPr>
          <a:lstStyle>
            <a:lvl1pPr marL="457200" lvl="0" indent="-292100" algn="ctr">
              <a:spcBef>
                <a:spcPts val="0"/>
              </a:spcBef>
              <a:spcAft>
                <a:spcPts val="0"/>
              </a:spcAft>
              <a:buSzPts val="1000"/>
              <a:buChar char="●"/>
              <a:defRPr sz="1000"/>
            </a:lvl1pPr>
            <a:lvl2pPr marL="914400" lvl="1" indent="-292100" algn="ctr">
              <a:spcBef>
                <a:spcPts val="2100"/>
              </a:spcBef>
              <a:spcAft>
                <a:spcPts val="0"/>
              </a:spcAft>
              <a:buSzPts val="1000"/>
              <a:buChar char="○"/>
              <a:defRPr sz="1000"/>
            </a:lvl2pPr>
            <a:lvl3pPr marL="1371600" lvl="2" indent="-292100" algn="ctr">
              <a:spcBef>
                <a:spcPts val="2100"/>
              </a:spcBef>
              <a:spcAft>
                <a:spcPts val="0"/>
              </a:spcAft>
              <a:buSzPts val="1000"/>
              <a:buChar char="■"/>
              <a:defRPr sz="1000"/>
            </a:lvl3pPr>
            <a:lvl4pPr marL="1828800" lvl="3" indent="-292100" algn="ctr">
              <a:spcBef>
                <a:spcPts val="2100"/>
              </a:spcBef>
              <a:spcAft>
                <a:spcPts val="0"/>
              </a:spcAft>
              <a:buSzPts val="1000"/>
              <a:buChar char="●"/>
              <a:defRPr sz="1000"/>
            </a:lvl4pPr>
            <a:lvl5pPr marL="2286000" lvl="4" indent="-292100" algn="ctr">
              <a:spcBef>
                <a:spcPts val="2100"/>
              </a:spcBef>
              <a:spcAft>
                <a:spcPts val="0"/>
              </a:spcAft>
              <a:buSzPts val="1000"/>
              <a:buChar char="○"/>
              <a:defRPr sz="1000"/>
            </a:lvl5pPr>
            <a:lvl6pPr marL="2743200" lvl="5" indent="-292100" algn="ctr">
              <a:spcBef>
                <a:spcPts val="2100"/>
              </a:spcBef>
              <a:spcAft>
                <a:spcPts val="0"/>
              </a:spcAft>
              <a:buSzPts val="1000"/>
              <a:buChar char="■"/>
              <a:defRPr sz="1000"/>
            </a:lvl6pPr>
            <a:lvl7pPr marL="3200400" lvl="6" indent="-292100" algn="ctr">
              <a:spcBef>
                <a:spcPts val="2100"/>
              </a:spcBef>
              <a:spcAft>
                <a:spcPts val="0"/>
              </a:spcAft>
              <a:buSzPts val="1000"/>
              <a:buChar char="●"/>
              <a:defRPr sz="1000"/>
            </a:lvl7pPr>
            <a:lvl8pPr marL="3657600" lvl="7" indent="-292100" algn="ctr">
              <a:spcBef>
                <a:spcPts val="2100"/>
              </a:spcBef>
              <a:spcAft>
                <a:spcPts val="0"/>
              </a:spcAft>
              <a:buSzPts val="1000"/>
              <a:buChar char="○"/>
              <a:defRPr sz="1000"/>
            </a:lvl8pPr>
            <a:lvl9pPr marL="4114800" lvl="8" indent="-292100" algn="ctr">
              <a:spcBef>
                <a:spcPts val="2100"/>
              </a:spcBef>
              <a:spcAft>
                <a:spcPts val="2100"/>
              </a:spcAft>
              <a:buSzPts val="1000"/>
              <a:buChar char="■"/>
              <a:defRPr sz="1000"/>
            </a:lvl9pPr>
          </a:lstStyle>
          <a:p>
            <a:endParaRPr/>
          </a:p>
        </p:txBody>
      </p:sp>
      <p:sp>
        <p:nvSpPr>
          <p:cNvPr id="2404" name="Google Shape;2404;p12"/>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2405" name="Google Shape;2405;p12"/>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406" name="Google Shape;2406;p12"/>
          <p:cNvGrpSpPr/>
          <p:nvPr/>
        </p:nvGrpSpPr>
        <p:grpSpPr>
          <a:xfrm>
            <a:off x="7332906" y="5338665"/>
            <a:ext cx="4925970" cy="1710276"/>
            <a:chOff x="7332906" y="5338665"/>
            <a:chExt cx="4925970" cy="1710276"/>
          </a:xfrm>
        </p:grpSpPr>
        <p:grpSp>
          <p:nvGrpSpPr>
            <p:cNvPr id="2407" name="Google Shape;2407;p12"/>
            <p:cNvGrpSpPr/>
            <p:nvPr/>
          </p:nvGrpSpPr>
          <p:grpSpPr>
            <a:xfrm>
              <a:off x="9381196" y="5338665"/>
              <a:ext cx="2707325" cy="1707379"/>
              <a:chOff x="6723350" y="566875"/>
              <a:chExt cx="1552188" cy="1732500"/>
            </a:xfrm>
          </p:grpSpPr>
          <p:cxnSp>
            <p:nvCxnSpPr>
              <p:cNvPr id="2408" name="Google Shape;2408;p1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09" name="Google Shape;2409;p1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10" name="Google Shape;2410;p12"/>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11" name="Google Shape;2411;p12"/>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12" name="Google Shape;2412;p12"/>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13" name="Google Shape;2413;p12"/>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14" name="Google Shape;2414;p12"/>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15" name="Google Shape;2415;p12"/>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416" name="Google Shape;2416;p12"/>
            <p:cNvGrpSpPr/>
            <p:nvPr/>
          </p:nvGrpSpPr>
          <p:grpSpPr>
            <a:xfrm rot="5400000">
              <a:off x="9215748" y="3613047"/>
              <a:ext cx="1160286" cy="4925970"/>
              <a:chOff x="6723350" y="566874"/>
              <a:chExt cx="665225" cy="2824200"/>
            </a:xfrm>
          </p:grpSpPr>
          <p:cxnSp>
            <p:nvCxnSpPr>
              <p:cNvPr id="2417" name="Google Shape;2417;p1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18" name="Google Shape;2418;p12"/>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419" name="Google Shape;2419;p12"/>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cxnSp>
            <p:nvCxnSpPr>
              <p:cNvPr id="2420" name="Google Shape;2420;p12"/>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grpSp>
        <p:cxnSp>
          <p:nvCxnSpPr>
            <p:cNvPr id="2421" name="Google Shape;2421;p12"/>
            <p:cNvCxnSpPr/>
            <p:nvPr/>
          </p:nvCxnSpPr>
          <p:spPr>
            <a:xfrm>
              <a:off x="8969752" y="5726507"/>
              <a:ext cx="0" cy="1319400"/>
            </a:xfrm>
            <a:prstGeom prst="straightConnector1">
              <a:avLst/>
            </a:prstGeom>
            <a:noFill/>
            <a:ln w="9525" cap="flat" cmpd="sng">
              <a:solidFill>
                <a:schemeClr val="dk1"/>
              </a:solidFill>
              <a:prstDash val="solid"/>
              <a:round/>
              <a:headEnd type="none" w="med" len="med"/>
              <a:tailEnd type="none" w="med" len="med"/>
            </a:ln>
          </p:spPr>
        </p:cxnSp>
        <p:cxnSp>
          <p:nvCxnSpPr>
            <p:cNvPr id="2422" name="Google Shape;2422;p12"/>
            <p:cNvCxnSpPr/>
            <p:nvPr/>
          </p:nvCxnSpPr>
          <p:spPr>
            <a:xfrm>
              <a:off x="8577275" y="6017475"/>
              <a:ext cx="600" cy="1028400"/>
            </a:xfrm>
            <a:prstGeom prst="straightConnector1">
              <a:avLst/>
            </a:prstGeom>
            <a:noFill/>
            <a:ln w="9525" cap="flat" cmpd="sng">
              <a:solidFill>
                <a:schemeClr val="dk1"/>
              </a:solidFill>
              <a:prstDash val="solid"/>
              <a:round/>
              <a:headEnd type="none" w="med" len="med"/>
              <a:tailEnd type="none" w="med" len="med"/>
            </a:ln>
          </p:spPr>
        </p:cxnSp>
        <p:cxnSp>
          <p:nvCxnSpPr>
            <p:cNvPr id="2423" name="Google Shape;2423;p12"/>
            <p:cNvCxnSpPr/>
            <p:nvPr/>
          </p:nvCxnSpPr>
          <p:spPr>
            <a:xfrm>
              <a:off x="8185950" y="5723541"/>
              <a:ext cx="0" cy="1325400"/>
            </a:xfrm>
            <a:prstGeom prst="straightConnector1">
              <a:avLst/>
            </a:prstGeom>
            <a:noFill/>
            <a:ln w="9525" cap="flat" cmpd="sng">
              <a:solidFill>
                <a:schemeClr val="dk1"/>
              </a:solidFill>
              <a:prstDash val="solid"/>
              <a:round/>
              <a:headEnd type="none" w="med" len="med"/>
              <a:tailEnd type="none" w="med" len="med"/>
            </a:ln>
          </p:spPr>
        </p:cxnSp>
        <p:cxnSp>
          <p:nvCxnSpPr>
            <p:cNvPr id="2424" name="Google Shape;2424;p12"/>
            <p:cNvCxnSpPr/>
            <p:nvPr/>
          </p:nvCxnSpPr>
          <p:spPr>
            <a:xfrm>
              <a:off x="7794050" y="6019875"/>
              <a:ext cx="9600" cy="1010100"/>
            </a:xfrm>
            <a:prstGeom prst="straightConnector1">
              <a:avLst/>
            </a:prstGeom>
            <a:noFill/>
            <a:ln w="9525" cap="flat" cmpd="sng">
              <a:solidFill>
                <a:schemeClr val="dk1"/>
              </a:solidFill>
              <a:prstDash val="solid"/>
              <a:round/>
              <a:headEnd type="none" w="med" len="med"/>
              <a:tailEnd type="none" w="med" len="med"/>
            </a:ln>
          </p:spPr>
        </p:cxnSp>
        <p:cxnSp>
          <p:nvCxnSpPr>
            <p:cNvPr id="2425" name="Google Shape;2425;p12"/>
            <p:cNvCxnSpPr/>
            <p:nvPr/>
          </p:nvCxnSpPr>
          <p:spPr>
            <a:xfrm>
              <a:off x="7402150" y="629867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426" name="Google Shape;2426;p12"/>
          <p:cNvGrpSpPr/>
          <p:nvPr/>
        </p:nvGrpSpPr>
        <p:grpSpPr>
          <a:xfrm>
            <a:off x="9475019" y="3917624"/>
            <a:ext cx="2582507" cy="2611377"/>
            <a:chOff x="5529738" y="2852832"/>
            <a:chExt cx="1135168" cy="1147858"/>
          </a:xfrm>
        </p:grpSpPr>
        <p:sp>
          <p:nvSpPr>
            <p:cNvPr id="2427" name="Google Shape;2427;p12"/>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8" name="Google Shape;2428;p12"/>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9" name="Google Shape;2429;p12"/>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0" name="Google Shape;2430;p12"/>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1" name="Google Shape;2431;p12"/>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2" name="Google Shape;2432;p12"/>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3" name="Google Shape;2433;p12"/>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4" name="Google Shape;2434;p12"/>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5" name="Google Shape;2435;p12"/>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6" name="Google Shape;2436;p12"/>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7" name="Google Shape;2437;p12"/>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8" name="Google Shape;2438;p12"/>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9" name="Google Shape;2439;p12"/>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0" name="Google Shape;2440;p12"/>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1" name="Google Shape;2441;p12"/>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2" name="Google Shape;2442;p12"/>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3" name="Google Shape;2443;p12"/>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4" name="Google Shape;2444;p12"/>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5" name="Google Shape;2445;p12"/>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6" name="Google Shape;2446;p12"/>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7" name="Google Shape;2447;p12"/>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8" name="Google Shape;2448;p12"/>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9" name="Google Shape;2449;p12"/>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0" name="Google Shape;2450;p12"/>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1" name="Google Shape;2451;p12"/>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2" name="Google Shape;2452;p12"/>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3" name="Google Shape;2453;p12"/>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4" name="Google Shape;2454;p12"/>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5" name="Google Shape;2455;p12"/>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6" name="Google Shape;2456;p12"/>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7" name="Google Shape;2457;p12"/>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8" name="Google Shape;2458;p12"/>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9" name="Google Shape;2459;p12"/>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0" name="Google Shape;2460;p12"/>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1" name="Google Shape;2461;p12"/>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2" name="Google Shape;2462;p12"/>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3" name="Google Shape;2463;p12"/>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4" name="Google Shape;2464;p12"/>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5" name="Google Shape;2465;p12"/>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6" name="Google Shape;2466;p12"/>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7" name="Google Shape;2467;p12"/>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8" name="Google Shape;2468;p12"/>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9" name="Google Shape;2469;p12"/>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0" name="Google Shape;2470;p12"/>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1" name="Google Shape;2471;p12"/>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2" name="Google Shape;2472;p12"/>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3" name="Google Shape;2473;p12"/>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4" name="Google Shape;2474;p12"/>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5" name="Google Shape;2475;p12"/>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6" name="Google Shape;2476;p12"/>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7" name="Google Shape;2477;p12"/>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8" name="Google Shape;2478;p12"/>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9" name="Google Shape;2479;p12"/>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0" name="Google Shape;2480;p12"/>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1" name="Google Shape;2481;p12"/>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2" name="Google Shape;2482;p12"/>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3" name="Google Shape;2483;p12"/>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4" name="Google Shape;2484;p12"/>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5" name="Google Shape;2485;p12"/>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6" name="Google Shape;2486;p12"/>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7" name="Google Shape;2487;p12"/>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8" name="Google Shape;2488;p12"/>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9" name="Google Shape;2489;p12"/>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0" name="Google Shape;2490;p12"/>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1" name="Google Shape;2491;p12"/>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2" name="Google Shape;2492;p12"/>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3" name="Google Shape;2493;p12"/>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4" name="Google Shape;2494;p12"/>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5" name="Google Shape;2495;p12"/>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6" name="Google Shape;2496;p12"/>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7" name="Google Shape;2497;p12"/>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8" name="Google Shape;2498;p12"/>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9" name="Google Shape;2499;p12"/>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0" name="Google Shape;2500;p12"/>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1" name="Google Shape;2501;p12"/>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2" name="Google Shape;2502;p12"/>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3" name="Google Shape;2503;p12"/>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4" name="Google Shape;2504;p12"/>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5" name="Google Shape;2505;p12"/>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6" name="Google Shape;2506;p12"/>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7" name="Google Shape;2507;p12"/>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8" name="Google Shape;2508;p12"/>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9" name="Google Shape;2509;p12"/>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0" name="Google Shape;2510;p12"/>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1" name="Google Shape;2511;p12"/>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2" name="Google Shape;2512;p12"/>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3" name="Google Shape;2513;p12"/>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4" name="Google Shape;2514;p12"/>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5" name="Google Shape;2515;p12"/>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6" name="Google Shape;2516;p12"/>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7" name="Google Shape;2517;p12"/>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8" name="Google Shape;2518;p12"/>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9" name="Google Shape;2519;p12"/>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0" name="Google Shape;2520;p12"/>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1" name="Google Shape;2521;p1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2" name="Google Shape;2522;p12"/>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3" name="Google Shape;2523;p12"/>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4" name="Google Shape;2524;p1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5" name="Google Shape;2525;p12"/>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6" name="Google Shape;2526;p1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7" name="Google Shape;2527;p12"/>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8" name="Google Shape;2528;p12"/>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9" name="Google Shape;2529;p12"/>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0" name="Google Shape;2530;p12"/>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1" name="Google Shape;2531;p12"/>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2" name="Google Shape;2532;p12"/>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3" name="Google Shape;2533;p1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4" name="Google Shape;2534;p1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5" name="Google Shape;2535;p1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6" name="Google Shape;2536;p12"/>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7" name="Google Shape;2537;p12"/>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8" name="Google Shape;2538;p12"/>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9" name="Google Shape;2539;p12"/>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0" name="Google Shape;2540;p12"/>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1" name="Google Shape;2541;p12"/>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2" name="Google Shape;2542;p12"/>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3" name="Google Shape;2543;p1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4" name="Google Shape;2544;p1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5" name="Google Shape;2545;p12"/>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6" name="Google Shape;2546;p12"/>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7" name="Google Shape;2547;p12"/>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8" name="Google Shape;2548;p12"/>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9" name="Google Shape;2549;p12"/>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0" name="Google Shape;2550;p12"/>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1" name="Google Shape;2551;p12"/>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2" name="Google Shape;2552;p12"/>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3" name="Google Shape;2553;p12"/>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4" name="Google Shape;2554;p12"/>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5" name="Google Shape;2555;p12"/>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6" name="Google Shape;2556;p12"/>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7" name="Google Shape;2557;p12"/>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8" name="Google Shape;2558;p12"/>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9" name="Google Shape;2559;p12"/>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0" name="Google Shape;2560;p12"/>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1" name="Google Shape;2561;p12"/>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562" name="Google Shape;2562;p1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1pPr>
            <a:lvl2pPr lvl="1">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2pPr>
            <a:lvl3pPr lvl="2">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3pPr>
            <a:lvl4pPr lvl="3">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4pPr>
            <a:lvl5pPr lvl="4">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5pPr>
            <a:lvl6pPr lvl="5">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6pPr>
            <a:lvl7pPr lvl="6">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7pPr>
            <a:lvl8pPr lvl="7">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8pPr>
            <a:lvl9pPr lvl="8">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1pPr>
            <a:lvl2pPr marL="914400" lvl="1"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2pPr>
            <a:lvl3pPr marL="1371600" lvl="2"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3pPr>
            <a:lvl4pPr marL="1828800" lvl="3"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4pPr>
            <a:lvl5pPr marL="2286000" lvl="4"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5pPr>
            <a:lvl6pPr marL="2743200" lvl="5"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6pPr>
            <a:lvl7pPr marL="3200400" lvl="6"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7pPr>
            <a:lvl8pPr marL="3657600" lvl="7"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8pPr>
            <a:lvl9pPr marL="4114800" lvl="8" indent="-349250">
              <a:lnSpc>
                <a:spcPct val="115000"/>
              </a:lnSpc>
              <a:spcBef>
                <a:spcPts val="2100"/>
              </a:spcBef>
              <a:spcAft>
                <a:spcPts val="2100"/>
              </a:spcAft>
              <a:buClr>
                <a:schemeClr val="dk2"/>
              </a:buClr>
              <a:buSzPts val="1900"/>
              <a:buFont typeface="Gochi Hand"/>
              <a:buChar char="■"/>
              <a:defRPr sz="1900">
                <a:solidFill>
                  <a:schemeClr val="dk2"/>
                </a:solidFill>
                <a:latin typeface="Gochi Hand"/>
                <a:ea typeface="Gochi Hand"/>
                <a:cs typeface="Gochi Hand"/>
                <a:sym typeface="Gochi Hand"/>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5" r:id="rId14"/>
    <p:sldLayoutId id="2147483666" r:id="rId15"/>
    <p:sldLayoutId id="2147483667" r:id="rId16"/>
    <p:sldLayoutId id="2147483668" r:id="rId17"/>
    <p:sldLayoutId id="214748367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41"/>
        <p:cNvGrpSpPr/>
        <p:nvPr/>
      </p:nvGrpSpPr>
      <p:grpSpPr>
        <a:xfrm>
          <a:off x="0" y="0"/>
          <a:ext cx="0" cy="0"/>
          <a:chOff x="0" y="0"/>
          <a:chExt cx="0" cy="0"/>
        </a:xfrm>
      </p:grpSpPr>
      <p:sp>
        <p:nvSpPr>
          <p:cNvPr id="3742" name="Google Shape;3742;p25"/>
          <p:cNvSpPr txBox="1">
            <a:spLocks noGrp="1"/>
          </p:cNvSpPr>
          <p:nvPr>
            <p:ph type="title"/>
          </p:nvPr>
        </p:nvSpPr>
        <p:spPr>
          <a:xfrm>
            <a:off x="6632807" y="1595742"/>
            <a:ext cx="5355994" cy="2915100"/>
          </a:xfrm>
          <a:prstGeom prst="rect">
            <a:avLst/>
          </a:prstGeom>
        </p:spPr>
        <p:txBody>
          <a:bodyPr spcFirstLastPara="1" wrap="square" lIns="121900" tIns="121900" rIns="121900" bIns="121900" anchor="ctr" anchorCtr="0">
            <a:noAutofit/>
          </a:bodyPr>
          <a:lstStyle/>
          <a:p>
            <a:pPr algn="ctr" defTabSz="609630">
              <a:lnSpc>
                <a:spcPts val="10267"/>
              </a:lnSpc>
            </a:pPr>
            <a:r>
              <a:rPr lang="en-US" sz="8000" dirty="0">
                <a:solidFill>
                  <a:srgbClr val="FFFFFF"/>
                </a:solidFill>
                <a:latin typeface="Times New Roman" panose="02020603050405020304" pitchFamily="18" charset="0"/>
                <a:cs typeface="Times New Roman" panose="02020603050405020304" pitchFamily="18" charset="0"/>
              </a:rPr>
              <a:t>CHÀO MỪNG</a:t>
            </a:r>
            <a:br>
              <a:rPr lang="en-US" sz="8000" dirty="0">
                <a:solidFill>
                  <a:srgbClr val="FFFFFF"/>
                </a:solidFill>
                <a:latin typeface="Times New Roman" panose="02020603050405020304" pitchFamily="18" charset="0"/>
                <a:cs typeface="Times New Roman" panose="02020603050405020304" pitchFamily="18" charset="0"/>
              </a:rPr>
            </a:br>
            <a:r>
              <a:rPr lang="en-US" sz="8000" dirty="0">
                <a:solidFill>
                  <a:srgbClr val="FFFFFF"/>
                </a:solidFill>
                <a:latin typeface="Times New Roman" panose="02020603050405020304" pitchFamily="18" charset="0"/>
                <a:cs typeface="Times New Roman" panose="02020603050405020304" pitchFamily="18" charset="0"/>
              </a:rPr>
              <a:t>CÁC EM HỌC SINH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3" name="Rectangle 1">
            <a:extLst>
              <a:ext uri="{FF2B5EF4-FFF2-40B4-BE49-F238E27FC236}">
                <a16:creationId xmlns:a16="http://schemas.microsoft.com/office/drawing/2014/main" id="{0D6CE5BE-8098-A7CE-0C54-2DB755DD871C}"/>
              </a:ext>
            </a:extLst>
          </p:cNvPr>
          <p:cNvSpPr>
            <a:spLocks noChangeArrowheads="1"/>
          </p:cNvSpPr>
          <p:nvPr/>
        </p:nvSpPr>
        <p:spPr bwMode="auto">
          <a:xfrm>
            <a:off x="943428" y="1443841"/>
            <a:ext cx="1086930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sinh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thực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hiện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thí</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nghiệm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xác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định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giá</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trị</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nhiệt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độ</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tương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ứng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bước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thí</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nghiệm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mô</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tả</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2.1.</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quả</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khảo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 Trong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quá</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trình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chuyển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thể</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chỉ</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bị</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thay</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đổi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trạng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thái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không</a:t>
            </a:r>
            <a:r>
              <a:rPr kumimoji="0" lang="en-US" alt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bị</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biến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đổi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thành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chất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khác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2EF9AFA-F6AD-1CD0-B8F4-D114A3F62F97}"/>
              </a:ext>
            </a:extLst>
          </p:cNvPr>
          <p:cNvSpPr txBox="1"/>
          <p:nvPr/>
        </p:nvSpPr>
        <p:spPr>
          <a:xfrm>
            <a:off x="8665699" y="140677"/>
            <a:ext cx="3147031" cy="1107996"/>
          </a:xfrm>
          <a:prstGeom prst="rect">
            <a:avLst/>
          </a:prstGeom>
          <a:noFill/>
        </p:spPr>
        <p:txBody>
          <a:bodyPr wrap="square" rtlCol="0">
            <a:spAutoFit/>
          </a:bodyPr>
          <a:lstStyle/>
          <a:p>
            <a:r>
              <a:rPr lang="en-US" sz="6600" b="1" dirty="0" err="1">
                <a:solidFill>
                  <a:schemeClr val="accent4"/>
                </a:solidFill>
                <a:latin typeface="Times New Roman" panose="02020603050405020304" pitchFamily="18" charset="0"/>
                <a:cs typeface="Times New Roman" panose="02020603050405020304" pitchFamily="18" charset="0"/>
              </a:rPr>
              <a:t>Lời</a:t>
            </a:r>
            <a:r>
              <a:rPr lang="en-US" sz="6600" b="1" dirty="0">
                <a:solidFill>
                  <a:schemeClr val="accent4"/>
                </a:solidFill>
                <a:latin typeface="Times New Roman" panose="02020603050405020304" pitchFamily="18" charset="0"/>
                <a:cs typeface="Times New Roman" panose="02020603050405020304" pitchFamily="18" charset="0"/>
              </a:rPr>
              <a:t> </a:t>
            </a:r>
            <a:r>
              <a:rPr lang="en-US" sz="6600" b="1" dirty="0" err="1">
                <a:solidFill>
                  <a:schemeClr val="accent4"/>
                </a:solidFill>
                <a:latin typeface="Times New Roman" panose="02020603050405020304" pitchFamily="18" charset="0"/>
                <a:cs typeface="Times New Roman" panose="02020603050405020304" pitchFamily="18" charset="0"/>
              </a:rPr>
              <a:t>giải</a:t>
            </a:r>
            <a:endParaRPr lang="en-US" sz="6600" b="1" dirty="0">
              <a:solidFill>
                <a:schemeClr val="accent4"/>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76B0D9C5-DFA9-1902-205A-142114DF0D44}"/>
              </a:ext>
            </a:extLst>
          </p:cNvPr>
          <p:cNvGraphicFramePr>
            <a:graphicFrameLocks noGrp="1"/>
          </p:cNvGraphicFramePr>
          <p:nvPr>
            <p:extLst>
              <p:ext uri="{D42A27DB-BD31-4B8C-83A1-F6EECF244321}">
                <p14:modId xmlns:p14="http://schemas.microsoft.com/office/powerpoint/2010/main" val="4186896944"/>
              </p:ext>
            </p:extLst>
          </p:nvPr>
        </p:nvGraphicFramePr>
        <p:xfrm>
          <a:off x="2006992" y="3215640"/>
          <a:ext cx="7924800" cy="853440"/>
        </p:xfrm>
        <a:graphic>
          <a:graphicData uri="http://schemas.openxmlformats.org/drawingml/2006/table">
            <a:tbl>
              <a:tblPr>
                <a:tableStyleId>{35758FB7-9AC5-4552-8A53-C91805E547FA}</a:tableStyleId>
              </a:tblPr>
              <a:tblGrid>
                <a:gridCol w="1981200">
                  <a:extLst>
                    <a:ext uri="{9D8B030D-6E8A-4147-A177-3AD203B41FA5}">
                      <a16:colId xmlns:a16="http://schemas.microsoft.com/office/drawing/2014/main" val="329864336"/>
                    </a:ext>
                  </a:extLst>
                </a:gridCol>
                <a:gridCol w="1981200">
                  <a:extLst>
                    <a:ext uri="{9D8B030D-6E8A-4147-A177-3AD203B41FA5}">
                      <a16:colId xmlns:a16="http://schemas.microsoft.com/office/drawing/2014/main" val="2856327252"/>
                    </a:ext>
                  </a:extLst>
                </a:gridCol>
                <a:gridCol w="1981200">
                  <a:extLst>
                    <a:ext uri="{9D8B030D-6E8A-4147-A177-3AD203B41FA5}">
                      <a16:colId xmlns:a16="http://schemas.microsoft.com/office/drawing/2014/main" val="654114129"/>
                    </a:ext>
                  </a:extLst>
                </a:gridCol>
                <a:gridCol w="1981200">
                  <a:extLst>
                    <a:ext uri="{9D8B030D-6E8A-4147-A177-3AD203B41FA5}">
                      <a16:colId xmlns:a16="http://schemas.microsoft.com/office/drawing/2014/main" val="871323814"/>
                    </a:ext>
                  </a:extLst>
                </a:gridCol>
              </a:tblGrid>
              <a:tr h="0">
                <a:tc>
                  <a:txBody>
                    <a:bodyPr/>
                    <a:lstStyle/>
                    <a:p>
                      <a:pPr algn="just"/>
                      <a:r>
                        <a:rPr lang="vi-VN" sz="2800" b="1">
                          <a:solidFill>
                            <a:srgbClr val="000000"/>
                          </a:solidFill>
                          <a:effectLst/>
                          <a:latin typeface="Times New Roman" panose="02020603050405020304" pitchFamily="18" charset="0"/>
                          <a:cs typeface="Times New Roman" panose="02020603050405020304" pitchFamily="18" charset="0"/>
                        </a:rPr>
                        <a:t>Bước</a:t>
                      </a:r>
                      <a:endParaRPr lang="vi-VN" sz="280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a:r>
                        <a:rPr lang="en-US" sz="2800">
                          <a:solidFill>
                            <a:srgbClr val="000000"/>
                          </a:solidFill>
                          <a:effectLst/>
                          <a:latin typeface="Times New Roman" panose="02020603050405020304" pitchFamily="18" charset="0"/>
                          <a:cs typeface="Times New Roman" panose="02020603050405020304" pitchFamily="18" charset="0"/>
                        </a:rPr>
                        <a:t>a</a:t>
                      </a:r>
                    </a:p>
                  </a:txBody>
                  <a:tcPr marL="0" marR="0" marT="0" marB="0"/>
                </a:tc>
                <a:tc>
                  <a:txBody>
                    <a:bodyPr/>
                    <a:lstStyle/>
                    <a:p>
                      <a:pPr algn="just"/>
                      <a:r>
                        <a:rPr lang="en-US" sz="2800">
                          <a:solidFill>
                            <a:srgbClr val="000000"/>
                          </a:solidFill>
                          <a:effectLst/>
                          <a:latin typeface="Times New Roman" panose="02020603050405020304" pitchFamily="18" charset="0"/>
                          <a:cs typeface="Times New Roman" panose="02020603050405020304" pitchFamily="18" charset="0"/>
                        </a:rPr>
                        <a:t>b</a:t>
                      </a:r>
                    </a:p>
                  </a:txBody>
                  <a:tcPr marL="0" marR="0" marT="0" marB="0"/>
                </a:tc>
                <a:tc>
                  <a:txBody>
                    <a:bodyPr/>
                    <a:lstStyle/>
                    <a:p>
                      <a:pPr algn="just"/>
                      <a:r>
                        <a:rPr lang="en-US" sz="2800">
                          <a:solidFill>
                            <a:srgbClr val="000000"/>
                          </a:solidFill>
                          <a:effectLst/>
                          <a:latin typeface="Times New Roman" panose="02020603050405020304" pitchFamily="18" charset="0"/>
                          <a:cs typeface="Times New Roman" panose="02020603050405020304" pitchFamily="18" charset="0"/>
                        </a:rPr>
                        <a:t>c</a:t>
                      </a:r>
                    </a:p>
                  </a:txBody>
                  <a:tcPr marL="0" marR="0" marT="0" marB="0"/>
                </a:tc>
                <a:extLst>
                  <a:ext uri="{0D108BD9-81ED-4DB2-BD59-A6C34878D82A}">
                    <a16:rowId xmlns:a16="http://schemas.microsoft.com/office/drawing/2014/main" val="4186680685"/>
                  </a:ext>
                </a:extLst>
              </a:tr>
              <a:tr h="0">
                <a:tc>
                  <a:txBody>
                    <a:bodyPr/>
                    <a:lstStyle/>
                    <a:p>
                      <a:pPr algn="just"/>
                      <a:r>
                        <a:rPr lang="en-US" sz="2800" b="1">
                          <a:solidFill>
                            <a:srgbClr val="000000"/>
                          </a:solidFill>
                          <a:effectLst/>
                          <a:latin typeface="Times New Roman" panose="02020603050405020304" pitchFamily="18" charset="0"/>
                          <a:cs typeface="Times New Roman" panose="02020603050405020304" pitchFamily="18" charset="0"/>
                        </a:rPr>
                        <a:t>Nhiệt độ</a:t>
                      </a:r>
                      <a:endParaRPr lang="en-US" sz="280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a:r>
                        <a:rPr lang="en-US" sz="2800" dirty="0">
                          <a:solidFill>
                            <a:srgbClr val="000000"/>
                          </a:solidFill>
                          <a:effectLst/>
                          <a:latin typeface="Times New Roman" panose="02020603050405020304" pitchFamily="18" charset="0"/>
                          <a:cs typeface="Times New Roman" panose="02020603050405020304" pitchFamily="18" charset="0"/>
                        </a:rPr>
                        <a:t>0 </a:t>
                      </a:r>
                      <a:r>
                        <a:rPr lang="en-US" sz="2800" baseline="30000" dirty="0" err="1">
                          <a:solidFill>
                            <a:srgbClr val="000000"/>
                          </a:solidFill>
                          <a:effectLst/>
                          <a:latin typeface="Times New Roman" panose="02020603050405020304" pitchFamily="18" charset="0"/>
                          <a:cs typeface="Times New Roman" panose="02020603050405020304" pitchFamily="18" charset="0"/>
                        </a:rPr>
                        <a:t>o</a:t>
                      </a:r>
                      <a:r>
                        <a:rPr lang="en-US" sz="2800" dirty="0" err="1">
                          <a:solidFill>
                            <a:srgbClr val="000000"/>
                          </a:solidFill>
                          <a:effectLst/>
                          <a:latin typeface="Times New Roman" panose="02020603050405020304" pitchFamily="18" charset="0"/>
                          <a:cs typeface="Times New Roman" panose="02020603050405020304" pitchFamily="18" charset="0"/>
                        </a:rPr>
                        <a:t>C</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just"/>
                      <a:r>
                        <a:rPr lang="en-US" sz="2800">
                          <a:solidFill>
                            <a:srgbClr val="000000"/>
                          </a:solidFill>
                          <a:effectLst/>
                          <a:latin typeface="Times New Roman" panose="02020603050405020304" pitchFamily="18" charset="0"/>
                          <a:cs typeface="Times New Roman" panose="02020603050405020304" pitchFamily="18" charset="0"/>
                        </a:rPr>
                        <a:t>5 </a:t>
                      </a:r>
                      <a:r>
                        <a:rPr lang="en-US" sz="2800" baseline="30000">
                          <a:solidFill>
                            <a:srgbClr val="000000"/>
                          </a:solidFill>
                          <a:effectLst/>
                          <a:latin typeface="Times New Roman" panose="02020603050405020304" pitchFamily="18" charset="0"/>
                          <a:cs typeface="Times New Roman" panose="02020603050405020304" pitchFamily="18" charset="0"/>
                        </a:rPr>
                        <a:t>o</a:t>
                      </a:r>
                      <a:r>
                        <a:rPr lang="en-US" sz="2800">
                          <a:solidFill>
                            <a:srgbClr val="000000"/>
                          </a:solidFill>
                          <a:effectLst/>
                          <a:latin typeface="Times New Roman" panose="02020603050405020304" pitchFamily="18" charset="0"/>
                          <a:cs typeface="Times New Roman" panose="02020603050405020304" pitchFamily="18" charset="0"/>
                        </a:rPr>
                        <a:t>C</a:t>
                      </a:r>
                    </a:p>
                  </a:txBody>
                  <a:tcPr marL="0" marR="0" marT="0" marB="0"/>
                </a:tc>
                <a:tc>
                  <a:txBody>
                    <a:bodyPr/>
                    <a:lstStyle/>
                    <a:p>
                      <a:pPr algn="just"/>
                      <a:r>
                        <a:rPr lang="en-US" sz="2800" dirty="0">
                          <a:solidFill>
                            <a:srgbClr val="000000"/>
                          </a:solidFill>
                          <a:effectLst/>
                          <a:latin typeface="Times New Roman" panose="02020603050405020304" pitchFamily="18" charset="0"/>
                          <a:cs typeface="Times New Roman" panose="02020603050405020304" pitchFamily="18" charset="0"/>
                        </a:rPr>
                        <a:t>100 </a:t>
                      </a:r>
                      <a:r>
                        <a:rPr lang="en-US" sz="2800" baseline="30000" dirty="0" err="1">
                          <a:solidFill>
                            <a:srgbClr val="000000"/>
                          </a:solidFill>
                          <a:effectLst/>
                          <a:latin typeface="Times New Roman" panose="02020603050405020304" pitchFamily="18" charset="0"/>
                          <a:cs typeface="Times New Roman" panose="02020603050405020304" pitchFamily="18" charset="0"/>
                        </a:rPr>
                        <a:t>o</a:t>
                      </a:r>
                      <a:r>
                        <a:rPr lang="en-US" sz="2800" dirty="0" err="1">
                          <a:solidFill>
                            <a:srgbClr val="000000"/>
                          </a:solidFill>
                          <a:effectLst/>
                          <a:latin typeface="Times New Roman" panose="02020603050405020304" pitchFamily="18" charset="0"/>
                          <a:cs typeface="Times New Roman" panose="02020603050405020304" pitchFamily="18" charset="0"/>
                        </a:rPr>
                        <a:t>C</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3048937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01"/>
        <p:cNvGrpSpPr/>
        <p:nvPr/>
      </p:nvGrpSpPr>
      <p:grpSpPr>
        <a:xfrm>
          <a:off x="0" y="0"/>
          <a:ext cx="0" cy="0"/>
          <a:chOff x="0" y="0"/>
          <a:chExt cx="0" cy="0"/>
        </a:xfrm>
      </p:grpSpPr>
      <p:sp>
        <p:nvSpPr>
          <p:cNvPr id="7" name="TextBox 6">
            <a:extLst>
              <a:ext uri="{FF2B5EF4-FFF2-40B4-BE49-F238E27FC236}">
                <a16:creationId xmlns:a16="http://schemas.microsoft.com/office/drawing/2014/main" id="{7005D1DE-8FC3-8BBB-1BD1-0955A2245E1C}"/>
              </a:ext>
            </a:extLst>
          </p:cNvPr>
          <p:cNvSpPr txBox="1"/>
          <p:nvPr/>
        </p:nvSpPr>
        <p:spPr>
          <a:xfrm>
            <a:off x="2546252" y="1422887"/>
            <a:ext cx="6428935" cy="4176721"/>
          </a:xfrm>
          <a:prstGeom prst="rect">
            <a:avLst/>
          </a:prstGeom>
          <a:noFill/>
          <a:ln w="38100">
            <a:noFill/>
            <a:prstDash val="lgDashDot"/>
          </a:ln>
        </p:spPr>
        <p:txBody>
          <a:bodyPr wrap="square">
            <a:spAutoFit/>
          </a:bodyPr>
          <a:lstStyle/>
          <a:p>
            <a:pPr marL="254000" marR="0" algn="ctr">
              <a:lnSpc>
                <a:spcPct val="112000"/>
              </a:lnSpc>
              <a:spcBef>
                <a:spcPts val="0"/>
              </a:spcBef>
              <a:spcAft>
                <a:spcPts val="0"/>
              </a:spcAft>
            </a:pPr>
            <a:r>
              <a:rPr lang="vi-VN"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quá trình như hoà tan, đông đặc, nóng chảy,... các chất chỉ chuyển từ trạng thái này sang trạng thái khác, không tạo thành chất mới, đó là biến đ</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a:t>
            </a:r>
            <a:r>
              <a:rPr lang="vi-VN"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vật lí.</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12" name="Google Shape;3948;p32">
            <a:extLst>
              <a:ext uri="{FF2B5EF4-FFF2-40B4-BE49-F238E27FC236}">
                <a16:creationId xmlns:a16="http://schemas.microsoft.com/office/drawing/2014/main" id="{07EEE788-EB9A-4847-E13A-21D37B4D05D5}"/>
              </a:ext>
            </a:extLst>
          </p:cNvPr>
          <p:cNvSpPr txBox="1">
            <a:spLocks/>
          </p:cNvSpPr>
          <p:nvPr/>
        </p:nvSpPr>
        <p:spPr>
          <a:xfrm>
            <a:off x="2293257" y="511912"/>
            <a:ext cx="7315926" cy="763500"/>
          </a:xfrm>
          <a:prstGeom prst="rect">
            <a:avLst/>
          </a:prstGeom>
          <a:ln/>
        </p:spPr>
        <p:style>
          <a:lnRef idx="0">
            <a:schemeClr val="accent5"/>
          </a:lnRef>
          <a:fillRef idx="3">
            <a:schemeClr val="accent5"/>
          </a:fillRef>
          <a:effectRef idx="3">
            <a:schemeClr val="accent5"/>
          </a:effectRef>
          <a:fontRef idx="minor">
            <a:schemeClr val="lt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US" dirty="0" err="1">
                <a:solidFill>
                  <a:schemeClr val="accent6"/>
                </a:solidFill>
                <a:latin typeface="Times New Roman" panose="02020603050405020304" pitchFamily="18" charset="0"/>
                <a:cs typeface="Times New Roman" panose="02020603050405020304" pitchFamily="18" charset="0"/>
              </a:rPr>
              <a:t>Thí</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nghiệm</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về</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biến</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đổi</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hóa</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học</a:t>
            </a:r>
            <a:endParaRPr lang="en-US" dirty="0">
              <a:solidFill>
                <a:schemeClr val="accent6"/>
              </a:solidFill>
              <a:latin typeface="Times New Roman" panose="02020603050405020304" pitchFamily="18" charset="0"/>
              <a:cs typeface="Times New Roman" panose="02020603050405020304" pitchFamily="18" charset="0"/>
            </a:endParaRPr>
          </a:p>
        </p:txBody>
      </p:sp>
      <p:sp>
        <p:nvSpPr>
          <p:cNvPr id="13" name="Google Shape;3950;p32">
            <a:extLst>
              <a:ext uri="{FF2B5EF4-FFF2-40B4-BE49-F238E27FC236}">
                <a16:creationId xmlns:a16="http://schemas.microsoft.com/office/drawing/2014/main" id="{4C3E8460-CB51-DA9B-8ADF-8A9416F41E98}"/>
              </a:ext>
            </a:extLst>
          </p:cNvPr>
          <p:cNvSpPr txBox="1">
            <a:spLocks/>
          </p:cNvSpPr>
          <p:nvPr/>
        </p:nvSpPr>
        <p:spPr>
          <a:xfrm>
            <a:off x="878338" y="2967300"/>
            <a:ext cx="11169748" cy="923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b="1" dirty="0">
                <a:solidFill>
                  <a:schemeClr val="accent3"/>
                </a:solidFill>
                <a:latin typeface="Times New Roman" panose="02020603050405020304" pitchFamily="18" charset="0"/>
                <a:cs typeface="Times New Roman" panose="02020603050405020304" pitchFamily="18" charset="0"/>
              </a:rPr>
              <a:t>- Tiến hành:</a:t>
            </a:r>
            <a:endParaRPr lang="en-US" sz="2800" b="1" dirty="0">
              <a:solidFill>
                <a:schemeClr val="accent3"/>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Trộn</a:t>
            </a:r>
            <a:r>
              <a:rPr lang="vi-VN" sz="2800" dirty="0">
                <a:latin typeface="Times New Roman" panose="02020603050405020304" pitchFamily="18" charset="0"/>
                <a:cs typeface="Times New Roman" panose="02020603050405020304" pitchFamily="18" charset="0"/>
              </a:rPr>
              <a:t> đều hỗn hợp bột sắt và bột </a:t>
            </a:r>
            <a:r>
              <a:rPr lang="en-US" sz="2800" dirty="0" err="1">
                <a:latin typeface="Times New Roman" panose="02020603050405020304" pitchFamily="18" charset="0"/>
                <a:cs typeface="Times New Roman" panose="02020603050405020304" pitchFamily="18" charset="0"/>
              </a:rPr>
              <a:t>lư</a:t>
            </a:r>
            <a:r>
              <a:rPr lang="vi-VN" sz="2800" dirty="0">
                <a:latin typeface="Times New Roman" panose="02020603050405020304" pitchFamily="18" charset="0"/>
                <a:cs typeface="Times New Roman" panose="02020603050405020304" pitchFamily="18" charset="0"/>
              </a:rPr>
              <a:t>u huỳnh. Lần lượt cho vào hai ống nghiệm (1) và (2) mỗi ống 3 thìa hỗn hợp.</a:t>
            </a: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Đưa nam châm lại gấn ống nghiệm (1). Quan sát hiện tượng.</a:t>
            </a: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Đun nóng mạnh đáy ống nghiệm (2) khoảng 30 giây rói ngừng đun. Để nguội và đưa nam châm lại gấn ống nghiệm (2). Quan sát hiện tượng.</a:t>
            </a:r>
          </a:p>
          <a:p>
            <a:endParaRPr lang="vi-VN" sz="2800" dirty="0">
              <a:latin typeface="Times New Roman" panose="02020603050405020304" pitchFamily="18" charset="0"/>
              <a:cs typeface="Times New Roman" panose="02020603050405020304" pitchFamily="18" charset="0"/>
            </a:endParaRPr>
          </a:p>
        </p:txBody>
      </p:sp>
      <p:sp>
        <p:nvSpPr>
          <p:cNvPr id="15" name="Google Shape;3954;p32">
            <a:extLst>
              <a:ext uri="{FF2B5EF4-FFF2-40B4-BE49-F238E27FC236}">
                <a16:creationId xmlns:a16="http://schemas.microsoft.com/office/drawing/2014/main" id="{106E1665-6054-31F4-6F99-C0BABB8FF58A}"/>
              </a:ext>
            </a:extLst>
          </p:cNvPr>
          <p:cNvSpPr txBox="1">
            <a:spLocks/>
          </p:cNvSpPr>
          <p:nvPr/>
        </p:nvSpPr>
        <p:spPr>
          <a:xfrm>
            <a:off x="845568" y="1658756"/>
            <a:ext cx="10500863" cy="925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l" rtl="0">
              <a:lnSpc>
                <a:spcPct val="115000"/>
              </a:lnSpc>
              <a:spcBef>
                <a:spcPts val="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1pPr>
            <a:lvl2pPr marL="914400" marR="0" lvl="1"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2pPr>
            <a:lvl3pPr marL="1371600" marR="0" lvl="2"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3pPr>
            <a:lvl4pPr marL="1828800" marR="0" lvl="3"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4pPr>
            <a:lvl5pPr marL="2286000" marR="0" lvl="4"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5pPr>
            <a:lvl6pPr marL="2743200" marR="0" lvl="5"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6pPr>
            <a:lvl7pPr marL="3200400" marR="0" lvl="6"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7pPr>
            <a:lvl8pPr marL="3657600" marR="0" lvl="7"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8pPr>
            <a:lvl9pPr marL="4114800" marR="0" lvl="8" indent="-349250" algn="l" rtl="0">
              <a:lnSpc>
                <a:spcPct val="115000"/>
              </a:lnSpc>
              <a:spcBef>
                <a:spcPts val="2100"/>
              </a:spcBef>
              <a:spcAft>
                <a:spcPts val="210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9pPr>
          </a:lstStyle>
          <a:p>
            <a:pPr marL="0" indent="0">
              <a:spcAft>
                <a:spcPts val="2100"/>
              </a:spcAft>
              <a:buNone/>
            </a:pPr>
            <a:r>
              <a:rPr lang="vi-VN" sz="2800" b="1" dirty="0">
                <a:solidFill>
                  <a:schemeClr val="accent3"/>
                </a:solidFill>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vi-VN" sz="2800" b="1" dirty="0">
                <a:solidFill>
                  <a:schemeClr val="accent3"/>
                </a:solidFill>
                <a:latin typeface="Times New Roman" panose="02020603050405020304" pitchFamily="18" charset="0"/>
                <a:cs typeface="Times New Roman" panose="02020603050405020304" pitchFamily="18" charset="0"/>
              </a:rPr>
              <a:t>Chuẩn bị: </a:t>
            </a:r>
            <a:r>
              <a:rPr lang="vi-VN" sz="2800" dirty="0">
                <a:latin typeface="Times New Roman" panose="02020603050405020304" pitchFamily="18" charset="0"/>
                <a:cs typeface="Times New Roman" panose="02020603050405020304" pitchFamily="18" charset="0"/>
              </a:rPr>
              <a:t>bột sắt (Fe) và bột lưu huỳnh (S) theo tỉ lệ 7 : 4 v</a:t>
            </a:r>
            <a:r>
              <a:rPr lang="en-US" sz="2800" dirty="0">
                <a:latin typeface="Times New Roman" panose="02020603050405020304" pitchFamily="18" charset="0"/>
                <a:cs typeface="Times New Roman" panose="02020603050405020304" pitchFamily="18" charset="0"/>
              </a:rPr>
              <a:t>ề</a:t>
            </a:r>
            <a:r>
              <a:rPr lang="vi-VN" sz="2800" dirty="0">
                <a:latin typeface="Times New Roman" panose="02020603050405020304" pitchFamily="18" charset="0"/>
                <a:cs typeface="Times New Roman" panose="02020603050405020304" pitchFamily="18" charset="0"/>
              </a:rPr>
              <a:t> khối lượng; </a:t>
            </a:r>
            <a:r>
              <a:rPr lang="en-US" sz="2800" dirty="0">
                <a:latin typeface="Times New Roman" panose="02020603050405020304" pitchFamily="18" charset="0"/>
                <a:cs typeface="Times New Roman" panose="02020603050405020304" pitchFamily="18" charset="0"/>
              </a:rPr>
              <a:t>ố</a:t>
            </a:r>
            <a:r>
              <a:rPr lang="vi-VN" sz="2800" dirty="0">
                <a:latin typeface="Times New Roman" panose="02020603050405020304" pitchFamily="18" charset="0"/>
                <a:cs typeface="Times New Roman" panose="02020603050405020304" pitchFamily="18" charset="0"/>
              </a:rPr>
              <a:t>ng 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964"/>
        <p:cNvGrpSpPr/>
        <p:nvPr/>
      </p:nvGrpSpPr>
      <p:grpSpPr>
        <a:xfrm>
          <a:off x="0" y="0"/>
          <a:ext cx="0" cy="0"/>
          <a:chOff x="0" y="0"/>
          <a:chExt cx="0" cy="0"/>
        </a:xfrm>
      </p:grpSpPr>
      <p:sp>
        <p:nvSpPr>
          <p:cNvPr id="3965" name="Google Shape;3965;p34"/>
          <p:cNvSpPr txBox="1">
            <a:spLocks noGrp="1"/>
          </p:cNvSpPr>
          <p:nvPr>
            <p:ph type="title"/>
          </p:nvPr>
        </p:nvSpPr>
        <p:spPr>
          <a:xfrm>
            <a:off x="592445" y="2191494"/>
            <a:ext cx="4755384" cy="23772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5400" dirty="0">
                <a:solidFill>
                  <a:schemeClr val="tx2"/>
                </a:solidFill>
                <a:latin typeface="Times New Roman" panose="02020603050405020304" pitchFamily="18" charset="0"/>
                <a:cs typeface="Times New Roman" panose="02020603050405020304" pitchFamily="18" charset="0"/>
              </a:rPr>
              <a:t>H</a:t>
            </a:r>
            <a:r>
              <a:rPr lang="en" sz="5400" dirty="0">
                <a:solidFill>
                  <a:schemeClr val="tx2"/>
                </a:solidFill>
                <a:latin typeface="Times New Roman" panose="02020603050405020304" pitchFamily="18" charset="0"/>
                <a:cs typeface="Times New Roman" panose="02020603050405020304" pitchFamily="18" charset="0"/>
              </a:rPr>
              <a:t>ình 2.2.</a:t>
            </a:r>
            <a:br>
              <a:rPr lang="en" sz="5400" dirty="0">
                <a:solidFill>
                  <a:schemeClr val="tx2"/>
                </a:solidFill>
                <a:latin typeface="Times New Roman" panose="02020603050405020304" pitchFamily="18" charset="0"/>
                <a:cs typeface="Times New Roman" panose="02020603050405020304" pitchFamily="18" charset="0"/>
              </a:rPr>
            </a:br>
            <a:r>
              <a:rPr lang="en" sz="5400" dirty="0">
                <a:solidFill>
                  <a:schemeClr val="tx2"/>
                </a:solidFill>
                <a:latin typeface="Times New Roman" panose="02020603050405020304" pitchFamily="18" charset="0"/>
                <a:cs typeface="Times New Roman" panose="02020603050405020304" pitchFamily="18" charset="0"/>
              </a:rPr>
              <a:t>Thí nghiệm sắt phản ứng với lưu huỳnh</a:t>
            </a:r>
            <a:endParaRPr sz="5400" dirty="0">
              <a:solidFill>
                <a:schemeClr val="tx2"/>
              </a:solidFill>
              <a:latin typeface="Times New Roman" panose="02020603050405020304" pitchFamily="18" charset="0"/>
              <a:cs typeface="Times New Roman" panose="02020603050405020304" pitchFamily="18" charset="0"/>
            </a:endParaRPr>
          </a:p>
        </p:txBody>
      </p:sp>
      <p:grpSp>
        <p:nvGrpSpPr>
          <p:cNvPr id="3967" name="Google Shape;3967;p34"/>
          <p:cNvGrpSpPr/>
          <p:nvPr/>
        </p:nvGrpSpPr>
        <p:grpSpPr>
          <a:xfrm>
            <a:off x="7332906" y="5338665"/>
            <a:ext cx="4925970" cy="1710276"/>
            <a:chOff x="7332906" y="5338665"/>
            <a:chExt cx="4925970" cy="1710276"/>
          </a:xfrm>
        </p:grpSpPr>
        <p:grpSp>
          <p:nvGrpSpPr>
            <p:cNvPr id="3968" name="Google Shape;3968;p34"/>
            <p:cNvGrpSpPr/>
            <p:nvPr/>
          </p:nvGrpSpPr>
          <p:grpSpPr>
            <a:xfrm>
              <a:off x="9381196" y="5338665"/>
              <a:ext cx="2707325" cy="1707379"/>
              <a:chOff x="6723350" y="566875"/>
              <a:chExt cx="1552188" cy="1732500"/>
            </a:xfrm>
          </p:grpSpPr>
          <p:cxnSp>
            <p:nvCxnSpPr>
              <p:cNvPr id="3969" name="Google Shape;3969;p3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0" name="Google Shape;3970;p34"/>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1" name="Google Shape;3971;p34"/>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2" name="Google Shape;3972;p34"/>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3" name="Google Shape;3973;p34"/>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4" name="Google Shape;3974;p34"/>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5" name="Google Shape;3975;p34"/>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6" name="Google Shape;3976;p34"/>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3977" name="Google Shape;3977;p34"/>
            <p:cNvGrpSpPr/>
            <p:nvPr/>
          </p:nvGrpSpPr>
          <p:grpSpPr>
            <a:xfrm rot="5400000">
              <a:off x="9215748" y="3613047"/>
              <a:ext cx="1160286" cy="4925970"/>
              <a:chOff x="6723350" y="566874"/>
              <a:chExt cx="665225" cy="2824200"/>
            </a:xfrm>
          </p:grpSpPr>
          <p:cxnSp>
            <p:nvCxnSpPr>
              <p:cNvPr id="3978" name="Google Shape;3978;p3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9" name="Google Shape;3979;p34"/>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3980" name="Google Shape;3980;p34"/>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3981" name="Google Shape;3981;p34"/>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3982" name="Google Shape;3982;p34"/>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3983" name="Google Shape;3983;p34"/>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3984" name="Google Shape;3984;p34"/>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3985" name="Google Shape;3985;p34"/>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3986" name="Google Shape;3986;p34"/>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3" name="Pentagon 2">
            <a:extLst>
              <a:ext uri="{FF2B5EF4-FFF2-40B4-BE49-F238E27FC236}">
                <a16:creationId xmlns:a16="http://schemas.microsoft.com/office/drawing/2014/main" id="{A27532BD-C561-DD54-5E6F-C7895E1E5B15}"/>
              </a:ext>
            </a:extLst>
          </p:cNvPr>
          <p:cNvSpPr/>
          <p:nvPr/>
        </p:nvSpPr>
        <p:spPr>
          <a:xfrm>
            <a:off x="5715641" y="-889426"/>
            <a:ext cx="6452966" cy="6562577"/>
          </a:xfrm>
          <a:prstGeom prst="pentagon">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7" name="Google Shape;3987;p34"/>
          <p:cNvGrpSpPr/>
          <p:nvPr/>
        </p:nvGrpSpPr>
        <p:grpSpPr>
          <a:xfrm>
            <a:off x="5381614" y="2922563"/>
            <a:ext cx="1249875" cy="3468764"/>
            <a:chOff x="5719761" y="2390679"/>
            <a:chExt cx="747712" cy="2075116"/>
          </a:xfrm>
        </p:grpSpPr>
        <p:sp>
          <p:nvSpPr>
            <p:cNvPr id="3988" name="Google Shape;3988;p34"/>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9" name="Google Shape;3989;p34"/>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0" name="Google Shape;3990;p34"/>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1" name="Google Shape;3991;p34"/>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2" name="Google Shape;3992;p34"/>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3" name="Google Shape;3993;p34"/>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4" name="Google Shape;3994;p34"/>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5" name="Google Shape;3995;p34"/>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6" name="Google Shape;3996;p34"/>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7" name="Google Shape;3997;p34"/>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8"/>
        <p:cNvGrpSpPr/>
        <p:nvPr/>
      </p:nvGrpSpPr>
      <p:grpSpPr>
        <a:xfrm>
          <a:off x="0" y="0"/>
          <a:ext cx="0" cy="0"/>
          <a:chOff x="0" y="0"/>
          <a:chExt cx="0" cy="0"/>
        </a:xfrm>
      </p:grpSpPr>
      <p:sp>
        <p:nvSpPr>
          <p:cNvPr id="6" name="Google Shape;3953;p32">
            <a:extLst>
              <a:ext uri="{FF2B5EF4-FFF2-40B4-BE49-F238E27FC236}">
                <a16:creationId xmlns:a16="http://schemas.microsoft.com/office/drawing/2014/main" id="{60BD03AB-45B9-21AB-E8DC-4F1137A26752}"/>
              </a:ext>
            </a:extLst>
          </p:cNvPr>
          <p:cNvSpPr txBox="1">
            <a:spLocks/>
          </p:cNvSpPr>
          <p:nvPr/>
        </p:nvSpPr>
        <p:spPr>
          <a:xfrm>
            <a:off x="2124222" y="1205162"/>
            <a:ext cx="9429149" cy="354779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solidFill>
                  <a:schemeClr val="accent3"/>
                </a:solidFill>
                <a:latin typeface="Times New Roman" panose="02020603050405020304" pitchFamily="18" charset="0"/>
                <a:cs typeface="Times New Roman" panose="02020603050405020304" pitchFamily="18" charset="0"/>
              </a:rPr>
              <a:t>- </a:t>
            </a:r>
            <a:r>
              <a:rPr lang="vi-VN" sz="2800" b="1" dirty="0">
                <a:solidFill>
                  <a:schemeClr val="accent3"/>
                </a:solidFill>
                <a:latin typeface="Times New Roman" panose="02020603050405020304" pitchFamily="18" charset="0"/>
                <a:cs typeface="Times New Roman" panose="02020603050405020304" pitchFamily="18" charset="0"/>
              </a:rPr>
              <a:t>Trả lời c</a:t>
            </a:r>
            <a:r>
              <a:rPr lang="en-US" sz="2800" b="1" dirty="0">
                <a:solidFill>
                  <a:schemeClr val="accent3"/>
                </a:solidFill>
                <a:latin typeface="Times New Roman" panose="02020603050405020304" pitchFamily="18" charset="0"/>
                <a:cs typeface="Times New Roman" panose="02020603050405020304" pitchFamily="18" charset="0"/>
              </a:rPr>
              <a:t>â</a:t>
            </a:r>
            <a:r>
              <a:rPr lang="vi-VN" sz="2800" b="1" dirty="0">
                <a:solidFill>
                  <a:schemeClr val="accent3"/>
                </a:solidFill>
                <a:latin typeface="Times New Roman" panose="02020603050405020304" pitchFamily="18" charset="0"/>
                <a:cs typeface="Times New Roman" panose="02020603050405020304" pitchFamily="18" charset="0"/>
              </a:rPr>
              <a:t>u hỏi:</a:t>
            </a:r>
            <a:endParaRPr lang="en-US" sz="2800" b="1" dirty="0">
              <a:solidFill>
                <a:schemeClr val="accent3"/>
              </a:solidFill>
              <a:latin typeface="Times New Roman" panose="02020603050405020304" pitchFamily="18" charset="0"/>
              <a:cs typeface="Times New Roman" panose="02020603050405020304" pitchFamily="18" charset="0"/>
            </a:endParaRPr>
          </a:p>
          <a:p>
            <a:r>
              <a:rPr lang="vi-VN" sz="2800" b="1" dirty="0">
                <a:solidFill>
                  <a:schemeClr val="bg2"/>
                </a:solidFill>
                <a:latin typeface="Times New Roman" panose="02020603050405020304" pitchFamily="18" charset="0"/>
                <a:cs typeface="Times New Roman" panose="02020603050405020304" pitchFamily="18" charset="0"/>
              </a:rPr>
              <a:t>1.</a:t>
            </a:r>
            <a:r>
              <a:rPr lang="en-US" sz="2800" b="1" dirty="0">
                <a:solidFill>
                  <a:schemeClr val="bg2"/>
                </a:solidFill>
                <a:latin typeface="Times New Roman" panose="02020603050405020304" pitchFamily="18" charset="0"/>
                <a:cs typeface="Times New Roman" panose="02020603050405020304" pitchFamily="18" charset="0"/>
              </a:rPr>
              <a:t> </a:t>
            </a:r>
            <a:r>
              <a:rPr lang="vi-VN" sz="2800" dirty="0">
                <a:solidFill>
                  <a:schemeClr val="bg2"/>
                </a:solidFill>
                <a:latin typeface="Times New Roman" panose="02020603050405020304" pitchFamily="18" charset="0"/>
                <a:cs typeface="Times New Roman" panose="02020603050405020304" pitchFamily="18" charset="0"/>
              </a:rPr>
              <a:t>Sau khi trộn bột sắt và bột </a:t>
            </a:r>
            <a:r>
              <a:rPr lang="en-US" sz="2800" dirty="0" err="1">
                <a:solidFill>
                  <a:schemeClr val="bg2"/>
                </a:solidFill>
                <a:latin typeface="Times New Roman" panose="02020603050405020304" pitchFamily="18" charset="0"/>
                <a:cs typeface="Times New Roman" panose="02020603050405020304" pitchFamily="18" charset="0"/>
              </a:rPr>
              <a:t>lư</a:t>
            </a:r>
            <a:r>
              <a:rPr lang="vi-VN" sz="2800" dirty="0">
                <a:solidFill>
                  <a:schemeClr val="bg2"/>
                </a:solidFill>
                <a:latin typeface="Times New Roman" panose="02020603050405020304" pitchFamily="18" charset="0"/>
                <a:cs typeface="Times New Roman" panose="02020603050405020304" pitchFamily="18" charset="0"/>
              </a:rPr>
              <a:t>u huỳnh, hổn hợp thu được có bị nam châm hút không?</a:t>
            </a:r>
          </a:p>
          <a:p>
            <a:r>
              <a:rPr lang="vi-VN" sz="2800" b="1" dirty="0">
                <a:solidFill>
                  <a:schemeClr val="bg2"/>
                </a:solidFill>
                <a:latin typeface="Times New Roman" panose="02020603050405020304" pitchFamily="18" charset="0"/>
                <a:cs typeface="Times New Roman" panose="02020603050405020304" pitchFamily="18" charset="0"/>
              </a:rPr>
              <a:t>2.</a:t>
            </a:r>
            <a:r>
              <a:rPr lang="en-US" sz="2800" b="1" dirty="0">
                <a:solidFill>
                  <a:schemeClr val="bg2"/>
                </a:solidFill>
                <a:latin typeface="Times New Roman" panose="02020603050405020304" pitchFamily="18" charset="0"/>
                <a:cs typeface="Times New Roman" panose="02020603050405020304" pitchFamily="18" charset="0"/>
              </a:rPr>
              <a:t> </a:t>
            </a:r>
            <a:r>
              <a:rPr lang="vi-VN" sz="2800" dirty="0">
                <a:solidFill>
                  <a:schemeClr val="bg2"/>
                </a:solidFill>
                <a:latin typeface="Times New Roman" panose="02020603050405020304" pitchFamily="18" charset="0"/>
                <a:cs typeface="Times New Roman" panose="02020603050405020304" pitchFamily="18" charset="0"/>
              </a:rPr>
              <a:t>Chất trong ống nghiệm (2) sau khi được đun nóng và để nguội có bị nam châm hút không?</a:t>
            </a:r>
          </a:p>
          <a:p>
            <a:r>
              <a:rPr lang="vi-VN" sz="2800" b="1" dirty="0">
                <a:solidFill>
                  <a:schemeClr val="bg2"/>
                </a:solidFill>
                <a:latin typeface="Times New Roman" panose="02020603050405020304" pitchFamily="18" charset="0"/>
                <a:cs typeface="Times New Roman" panose="02020603050405020304" pitchFamily="18" charset="0"/>
              </a:rPr>
              <a:t>3.</a:t>
            </a:r>
            <a:r>
              <a:rPr lang="en-US" sz="2800" b="1" dirty="0">
                <a:solidFill>
                  <a:schemeClr val="bg2"/>
                </a:solidFill>
                <a:latin typeface="Times New Roman" panose="02020603050405020304" pitchFamily="18" charset="0"/>
                <a:cs typeface="Times New Roman" panose="02020603050405020304" pitchFamily="18" charset="0"/>
              </a:rPr>
              <a:t> </a:t>
            </a:r>
            <a:r>
              <a:rPr lang="vi-VN" sz="2800" dirty="0">
                <a:solidFill>
                  <a:schemeClr val="bg2"/>
                </a:solidFill>
                <a:latin typeface="Times New Roman" panose="02020603050405020304" pitchFamily="18" charset="0"/>
                <a:cs typeface="Times New Roman" panose="02020603050405020304" pitchFamily="18" charset="0"/>
              </a:rPr>
              <a:t>Sau khi trộn bột sắt và bột lưu huỳnh, có chất mới được tạo thành không? Giải thích.</a:t>
            </a:r>
          </a:p>
          <a:p>
            <a:r>
              <a:rPr lang="vi-VN" sz="2800" b="1" dirty="0">
                <a:solidFill>
                  <a:schemeClr val="bg2"/>
                </a:solidFill>
                <a:latin typeface="Times New Roman" panose="02020603050405020304" pitchFamily="18" charset="0"/>
                <a:cs typeface="Times New Roman" panose="02020603050405020304" pitchFamily="18" charset="0"/>
              </a:rPr>
              <a:t>4.</a:t>
            </a:r>
            <a:r>
              <a:rPr lang="en-US" sz="2800" b="1" dirty="0">
                <a:solidFill>
                  <a:schemeClr val="bg2"/>
                </a:solidFill>
                <a:latin typeface="Times New Roman" panose="02020603050405020304" pitchFamily="18" charset="0"/>
                <a:cs typeface="Times New Roman" panose="02020603050405020304" pitchFamily="18" charset="0"/>
              </a:rPr>
              <a:t> </a:t>
            </a:r>
            <a:r>
              <a:rPr lang="vi-VN" sz="2800" dirty="0">
                <a:solidFill>
                  <a:schemeClr val="bg2"/>
                </a:solidFill>
                <a:latin typeface="Times New Roman" panose="02020603050405020304" pitchFamily="18" charset="0"/>
                <a:cs typeface="Times New Roman" panose="02020603050405020304" pitchFamily="18" charset="0"/>
              </a:rPr>
              <a:t>Sau khi đun nóng hỗn hợp bột sắt và bột lưu huỳnh, có chất mới được tạo thành không? Giài thích.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16" name="TextBox 15">
            <a:extLst>
              <a:ext uri="{FF2B5EF4-FFF2-40B4-BE49-F238E27FC236}">
                <a16:creationId xmlns:a16="http://schemas.microsoft.com/office/drawing/2014/main" id="{22EF9AFA-F6AD-1CD0-B8F4-D114A3F62F97}"/>
              </a:ext>
            </a:extLst>
          </p:cNvPr>
          <p:cNvSpPr txBox="1"/>
          <p:nvPr/>
        </p:nvSpPr>
        <p:spPr>
          <a:xfrm>
            <a:off x="8665699" y="140677"/>
            <a:ext cx="3147031" cy="1107996"/>
          </a:xfrm>
          <a:prstGeom prst="rect">
            <a:avLst/>
          </a:prstGeom>
          <a:noFill/>
        </p:spPr>
        <p:txBody>
          <a:bodyPr wrap="square" rtlCol="0">
            <a:spAutoFit/>
          </a:bodyPr>
          <a:lstStyle/>
          <a:p>
            <a:r>
              <a:rPr lang="en-US" sz="6600" b="1" dirty="0" err="1">
                <a:solidFill>
                  <a:schemeClr val="accent4"/>
                </a:solidFill>
                <a:latin typeface="Times New Roman" panose="02020603050405020304" pitchFamily="18" charset="0"/>
                <a:cs typeface="Times New Roman" panose="02020603050405020304" pitchFamily="18" charset="0"/>
              </a:rPr>
              <a:t>Lời</a:t>
            </a:r>
            <a:r>
              <a:rPr lang="en-US" sz="6600" b="1" dirty="0">
                <a:solidFill>
                  <a:schemeClr val="accent4"/>
                </a:solidFill>
                <a:latin typeface="Times New Roman" panose="02020603050405020304" pitchFamily="18" charset="0"/>
                <a:cs typeface="Times New Roman" panose="02020603050405020304" pitchFamily="18" charset="0"/>
              </a:rPr>
              <a:t> </a:t>
            </a:r>
            <a:r>
              <a:rPr lang="en-US" sz="6600" b="1" dirty="0" err="1">
                <a:solidFill>
                  <a:schemeClr val="accent4"/>
                </a:solidFill>
                <a:latin typeface="Times New Roman" panose="02020603050405020304" pitchFamily="18" charset="0"/>
                <a:cs typeface="Times New Roman" panose="02020603050405020304" pitchFamily="18" charset="0"/>
              </a:rPr>
              <a:t>giải</a:t>
            </a:r>
            <a:endParaRPr lang="en-US" sz="66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0D7766A-4957-D552-9671-19C5308F3A31}"/>
              </a:ext>
            </a:extLst>
          </p:cNvPr>
          <p:cNvSpPr txBox="1"/>
          <p:nvPr/>
        </p:nvSpPr>
        <p:spPr>
          <a:xfrm>
            <a:off x="872198" y="1582432"/>
            <a:ext cx="10940532" cy="4401205"/>
          </a:xfrm>
          <a:prstGeom prst="rect">
            <a:avLst/>
          </a:prstGeom>
          <a:noFill/>
        </p:spPr>
        <p:txBody>
          <a:bodyPr wrap="square">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1. Sau khi trộn bột sắt và bột lưu huỳnh, đưa nam châm lại gần ống nghiệm (1) thấy nam châm hút, suy ra hỗn hợp thu được có bị nam châm hút.</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2. Chất trong ống nghiệm (2) sau khi đun nóng và để nguội </a:t>
            </a:r>
            <a:r>
              <a:rPr lang="vi-VN" sz="2800" b="1" i="1" dirty="0">
                <a:solidFill>
                  <a:srgbClr val="000000"/>
                </a:solidFill>
                <a:effectLst/>
                <a:latin typeface="Times New Roman" panose="02020603050405020304" pitchFamily="18" charset="0"/>
                <a:cs typeface="Times New Roman" panose="02020603050405020304" pitchFamily="18" charset="0"/>
              </a:rPr>
              <a:t>không </a:t>
            </a:r>
            <a:r>
              <a:rPr lang="vi-VN" sz="2800" b="0" i="0" dirty="0">
                <a:solidFill>
                  <a:srgbClr val="000000"/>
                </a:solidFill>
                <a:effectLst/>
                <a:latin typeface="Times New Roman" panose="02020603050405020304" pitchFamily="18" charset="0"/>
                <a:cs typeface="Times New Roman" panose="02020603050405020304" pitchFamily="18" charset="0"/>
              </a:rPr>
              <a:t>bị nam châm hút.</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3. Sau khi trộn bột sắt và bột lưu huỳnh </a:t>
            </a:r>
            <a:r>
              <a:rPr lang="vi-VN" sz="2800" b="1" i="1" dirty="0">
                <a:solidFill>
                  <a:srgbClr val="000000"/>
                </a:solidFill>
                <a:effectLst/>
                <a:latin typeface="Times New Roman" panose="02020603050405020304" pitchFamily="18" charset="0"/>
                <a:cs typeface="Times New Roman" panose="02020603050405020304" pitchFamily="18" charset="0"/>
              </a:rPr>
              <a:t>không </a:t>
            </a:r>
            <a:r>
              <a:rPr lang="vi-VN" sz="2800" b="0" i="0" dirty="0">
                <a:solidFill>
                  <a:srgbClr val="000000"/>
                </a:solidFill>
                <a:effectLst/>
                <a:latin typeface="Times New Roman" panose="02020603050405020304" pitchFamily="18" charset="0"/>
                <a:cs typeface="Times New Roman" panose="02020603050405020304" pitchFamily="18" charset="0"/>
              </a:rPr>
              <a:t>có chất mới tạo thành, do đây chỉ là sự trộn vật lí, không có sự thay đổi về chất và lượng, sắt trong hỗn hợp vẫn bị nam châm hút.</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4. Sau khi đun nóng hỗn hợp bột sắt và bột lưu huỳnh, có chất mới được tạo thành. Do đã có phản ứng hoá học xảy ra, sinh ra chất mới không bị nam châm hút.</a:t>
            </a:r>
          </a:p>
        </p:txBody>
      </p:sp>
    </p:spTree>
    <p:extLst>
      <p:ext uri="{BB962C8B-B14F-4D97-AF65-F5344CB8AC3E}">
        <p14:creationId xmlns:p14="http://schemas.microsoft.com/office/powerpoint/2010/main" val="387150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01"/>
        <p:cNvGrpSpPr/>
        <p:nvPr/>
      </p:nvGrpSpPr>
      <p:grpSpPr>
        <a:xfrm>
          <a:off x="0" y="0"/>
          <a:ext cx="0" cy="0"/>
          <a:chOff x="0" y="0"/>
          <a:chExt cx="0" cy="0"/>
        </a:xfrm>
      </p:grpSpPr>
      <p:sp>
        <p:nvSpPr>
          <p:cNvPr id="7" name="TextBox 6">
            <a:extLst>
              <a:ext uri="{FF2B5EF4-FFF2-40B4-BE49-F238E27FC236}">
                <a16:creationId xmlns:a16="http://schemas.microsoft.com/office/drawing/2014/main" id="{7005D1DE-8FC3-8BBB-1BD1-0955A2245E1C}"/>
              </a:ext>
            </a:extLst>
          </p:cNvPr>
          <p:cNvSpPr txBox="1"/>
          <p:nvPr/>
        </p:nvSpPr>
        <p:spPr>
          <a:xfrm>
            <a:off x="2335238" y="1676105"/>
            <a:ext cx="6822830" cy="3815275"/>
          </a:xfrm>
          <a:prstGeom prst="rect">
            <a:avLst/>
          </a:prstGeom>
          <a:noFill/>
          <a:ln w="38100">
            <a:noFill/>
            <a:prstDash val="lgDashDot"/>
          </a:ln>
        </p:spPr>
        <p:txBody>
          <a:bodyPr wrap="square">
            <a:spAutoFit/>
          </a:bodyPr>
          <a:lstStyle/>
          <a:p>
            <a:pPr marL="254000" algn="ctr">
              <a:lnSpc>
                <a:spcPct val="112000"/>
              </a:lnSpc>
            </a:pP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Các quá trình như đốt cháy nhiên liệu, phân huỷ chất (ví dụ: nung đá vôi,...), 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ổ</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ng hợp</a:t>
            </a:r>
          </a:p>
          <a:p>
            <a:pPr marL="254000" algn="ctr">
              <a:lnSpc>
                <a:spcPct val="112000"/>
              </a:lnSpc>
            </a:pP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chất (ví dụ: quá trình quang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hợ</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p,</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ea typeface="Times New Roman" panose="02020603050405020304" pitchFamily="18" charset="0"/>
                <a:cs typeface="Times New Roman" panose="02020603050405020304" pitchFamily="18" charset="0"/>
              </a:rPr>
              <a:t>có sự tạo thành chất mới, đó là biến đổi hoá học.</a:t>
            </a:r>
          </a:p>
        </p:txBody>
      </p:sp>
    </p:spTree>
    <p:extLst>
      <p:ext uri="{BB962C8B-B14F-4D97-AF65-F5344CB8AC3E}">
        <p14:creationId xmlns:p14="http://schemas.microsoft.com/office/powerpoint/2010/main" val="112730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62"/>
        <p:cNvGrpSpPr/>
        <p:nvPr/>
      </p:nvGrpSpPr>
      <p:grpSpPr>
        <a:xfrm>
          <a:off x="0" y="0"/>
          <a:ext cx="0" cy="0"/>
          <a:chOff x="0" y="0"/>
          <a:chExt cx="0" cy="0"/>
        </a:xfrm>
      </p:grpSpPr>
      <p:pic>
        <p:nvPicPr>
          <p:cNvPr id="13" name="Picture 12">
            <a:extLst>
              <a:ext uri="{FF2B5EF4-FFF2-40B4-BE49-F238E27FC236}">
                <a16:creationId xmlns:a16="http://schemas.microsoft.com/office/drawing/2014/main" id="{4D32142E-4D77-4149-6342-4A9EEB86011A}"/>
              </a:ext>
            </a:extLst>
          </p:cNvPr>
          <p:cNvPicPr>
            <a:picLocks noChangeAspect="1"/>
          </p:cNvPicPr>
          <p:nvPr/>
        </p:nvPicPr>
        <p:blipFill rotWithShape="1">
          <a:blip r:embed="rId3"/>
          <a:srcRect b="7506"/>
          <a:stretch/>
        </p:blipFill>
        <p:spPr>
          <a:xfrm>
            <a:off x="0" y="0"/>
            <a:ext cx="5921829" cy="5428344"/>
          </a:xfrm>
          <a:prstGeom prst="rect">
            <a:avLst/>
          </a:prstGeom>
        </p:spPr>
      </p:pic>
      <p:sp>
        <p:nvSpPr>
          <p:cNvPr id="15" name="TextBox 14">
            <a:extLst>
              <a:ext uri="{FF2B5EF4-FFF2-40B4-BE49-F238E27FC236}">
                <a16:creationId xmlns:a16="http://schemas.microsoft.com/office/drawing/2014/main" id="{A1643F59-4FF3-C814-865F-3E703A074AA4}"/>
              </a:ext>
            </a:extLst>
          </p:cNvPr>
          <p:cNvSpPr txBox="1"/>
          <p:nvPr/>
        </p:nvSpPr>
        <p:spPr>
          <a:xfrm>
            <a:off x="5442857" y="1436912"/>
            <a:ext cx="5791200" cy="3490186"/>
          </a:xfrm>
          <a:prstGeom prst="rect">
            <a:avLst/>
          </a:prstGeom>
          <a:noFill/>
        </p:spPr>
        <p:txBody>
          <a:bodyPr wrap="square">
            <a:spAutoFit/>
          </a:bodyPr>
          <a:lstStyle/>
          <a:p>
            <a:pPr marL="444500" marR="0" indent="12700" algn="just">
              <a:lnSpc>
                <a:spcPct val="115000"/>
              </a:lnSpc>
              <a:spcBef>
                <a:spcPts val="0"/>
              </a:spcBef>
              <a:spcAft>
                <a:spcPts val="0"/>
              </a:spcAft>
            </a:pPr>
            <a:r>
              <a:rPr lang="vi-VN"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 cơ thể người và động vật, sự trao đổi chất là một loạt các quá trình sinh hoá, đó là những quá trình phức tạp, bao g</a:t>
            </a:r>
            <a:r>
              <a:rPr lang="en-US"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ồ</a:t>
            </a:r>
            <a:r>
              <a:rPr lang="vi-VN"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 c</a:t>
            </a:r>
            <a:r>
              <a:rPr lang="en-US" sz="3200" b="1"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bi</a:t>
            </a:r>
            <a:r>
              <a:rPr lang="en-US"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 đổi vật lí và biến </a:t>
            </a:r>
            <a:r>
              <a:rPr lang="en-US" sz="3200" b="1"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a:t>
            </a:r>
            <a:r>
              <a:rPr lang="vi-VN"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ổi hoá học.</a:t>
            </a:r>
            <a:endParaRPr lang="en-US" sz="3200" b="1"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79"/>
        <p:cNvGrpSpPr/>
        <p:nvPr/>
      </p:nvGrpSpPr>
      <p:grpSpPr>
        <a:xfrm>
          <a:off x="0" y="0"/>
          <a:ext cx="0" cy="0"/>
          <a:chOff x="0" y="0"/>
          <a:chExt cx="0" cy="0"/>
        </a:xfrm>
      </p:grpSpPr>
      <p:sp>
        <p:nvSpPr>
          <p:cNvPr id="4480" name="Google Shape;4480;p40"/>
          <p:cNvSpPr txBox="1">
            <a:spLocks noGrp="1"/>
          </p:cNvSpPr>
          <p:nvPr>
            <p:ph type="title"/>
          </p:nvPr>
        </p:nvSpPr>
        <p:spPr>
          <a:xfrm>
            <a:off x="1309292" y="500305"/>
            <a:ext cx="97932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solidFill>
                  <a:schemeClr val="accent6"/>
                </a:solidFill>
                <a:latin typeface="Times New Roman" panose="02020603050405020304" pitchFamily="18" charset="0"/>
                <a:cs typeface="Times New Roman" panose="02020603050405020304" pitchFamily="18" charset="0"/>
              </a:rPr>
              <a:t>C</a:t>
            </a:r>
            <a:r>
              <a:rPr lang="en" dirty="0">
                <a:solidFill>
                  <a:schemeClr val="accent6"/>
                </a:solidFill>
                <a:latin typeface="Times New Roman" panose="02020603050405020304" pitchFamily="18" charset="0"/>
                <a:cs typeface="Times New Roman" panose="02020603050405020304" pitchFamily="18" charset="0"/>
              </a:rPr>
              <a:t>âu hỏi và bài tập</a:t>
            </a:r>
            <a:endParaRPr dirty="0">
              <a:solidFill>
                <a:schemeClr val="accent6"/>
              </a:solidFill>
              <a:latin typeface="Times New Roman" panose="02020603050405020304" pitchFamily="18" charset="0"/>
              <a:cs typeface="Times New Roman" panose="02020603050405020304" pitchFamily="18" charset="0"/>
            </a:endParaRPr>
          </a:p>
        </p:txBody>
      </p:sp>
      <p:grpSp>
        <p:nvGrpSpPr>
          <p:cNvPr id="4496" name="Google Shape;4496;p40"/>
          <p:cNvGrpSpPr/>
          <p:nvPr/>
        </p:nvGrpSpPr>
        <p:grpSpPr>
          <a:xfrm rot="-2760054">
            <a:off x="1139358" y="121830"/>
            <a:ext cx="883582" cy="1609524"/>
            <a:chOff x="5529738" y="2852832"/>
            <a:chExt cx="1135168" cy="1147858"/>
          </a:xfrm>
        </p:grpSpPr>
        <p:sp>
          <p:nvSpPr>
            <p:cNvPr id="4497" name="Google Shape;4497;p40"/>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498" name="Google Shape;4498;p40"/>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499" name="Google Shape;4499;p40"/>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0" name="Google Shape;4500;p40"/>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1" name="Google Shape;4501;p40"/>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2" name="Google Shape;4502;p40"/>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3" name="Google Shape;4503;p40"/>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4" name="Google Shape;4504;p40"/>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5" name="Google Shape;4505;p40"/>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6" name="Google Shape;4506;p40"/>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7" name="Google Shape;4507;p40"/>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8" name="Google Shape;4508;p40"/>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09" name="Google Shape;4509;p40"/>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0" name="Google Shape;4510;p40"/>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1" name="Google Shape;4511;p40"/>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2" name="Google Shape;4512;p40"/>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3" name="Google Shape;4513;p40"/>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4" name="Google Shape;4514;p40"/>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5" name="Google Shape;4515;p40"/>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6" name="Google Shape;4516;p40"/>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7" name="Google Shape;4517;p40"/>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8" name="Google Shape;4518;p40"/>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19" name="Google Shape;4519;p40"/>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0" name="Google Shape;4520;p40"/>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1" name="Google Shape;4521;p40"/>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2" name="Google Shape;4522;p40"/>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3" name="Google Shape;4523;p40"/>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4" name="Google Shape;4524;p40"/>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5" name="Google Shape;4525;p40"/>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6" name="Google Shape;4526;p40"/>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7" name="Google Shape;4527;p40"/>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8" name="Google Shape;4528;p40"/>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29" name="Google Shape;4529;p40"/>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0" name="Google Shape;4530;p40"/>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1" name="Google Shape;4531;p40"/>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2" name="Google Shape;4532;p40"/>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3" name="Google Shape;4533;p40"/>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4" name="Google Shape;4534;p40"/>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5" name="Google Shape;4535;p40"/>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6" name="Google Shape;4536;p40"/>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7" name="Google Shape;4537;p40"/>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8" name="Google Shape;4538;p40"/>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39" name="Google Shape;4539;p40"/>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0" name="Google Shape;4540;p40"/>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1" name="Google Shape;4541;p40"/>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2" name="Google Shape;4542;p40"/>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3" name="Google Shape;4543;p40"/>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4" name="Google Shape;4544;p40"/>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5" name="Google Shape;4545;p40"/>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6" name="Google Shape;4546;p40"/>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7" name="Google Shape;4547;p40"/>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8" name="Google Shape;4548;p40"/>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49" name="Google Shape;4549;p40"/>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0" name="Google Shape;4550;p40"/>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1" name="Google Shape;4551;p40"/>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2" name="Google Shape;4552;p40"/>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3" name="Google Shape;4553;p40"/>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4" name="Google Shape;4554;p40"/>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5" name="Google Shape;4555;p40"/>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6" name="Google Shape;4556;p40"/>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7" name="Google Shape;4557;p40"/>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8" name="Google Shape;4558;p40"/>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59" name="Google Shape;4559;p40"/>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0" name="Google Shape;4560;p40"/>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1" name="Google Shape;4561;p40"/>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2" name="Google Shape;4562;p40"/>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3" name="Google Shape;4563;p40"/>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4" name="Google Shape;4564;p40"/>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5" name="Google Shape;4565;p40"/>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6" name="Google Shape;4566;p40"/>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7" name="Google Shape;4567;p40"/>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8" name="Google Shape;4568;p40"/>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69" name="Google Shape;4569;p40"/>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0" name="Google Shape;4570;p40"/>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1" name="Google Shape;4571;p40"/>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2" name="Google Shape;4572;p40"/>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3" name="Google Shape;4573;p40"/>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4" name="Google Shape;4574;p40"/>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5" name="Google Shape;4575;p40"/>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6" name="Google Shape;4576;p40"/>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7" name="Google Shape;4577;p40"/>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8" name="Google Shape;4578;p40"/>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79" name="Google Shape;4579;p40"/>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0" name="Google Shape;4580;p40"/>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1" name="Google Shape;4581;p40"/>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2" name="Google Shape;4582;p40"/>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3" name="Google Shape;4583;p40"/>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4" name="Google Shape;4584;p40"/>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5" name="Google Shape;4585;p40"/>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6" name="Google Shape;4586;p40"/>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7" name="Google Shape;4587;p40"/>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8" name="Google Shape;4588;p40"/>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89" name="Google Shape;4589;p40"/>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0" name="Google Shape;4590;p40"/>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1" name="Google Shape;4591;p40"/>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2" name="Google Shape;4592;p40"/>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3" name="Google Shape;4593;p40"/>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4" name="Google Shape;4594;p40"/>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5" name="Google Shape;4595;p40"/>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6" name="Google Shape;4596;p40"/>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7" name="Google Shape;4597;p40"/>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8" name="Google Shape;4598;p40"/>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599" name="Google Shape;4599;p40"/>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0" name="Google Shape;4600;p40"/>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1" name="Google Shape;4601;p40"/>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2" name="Google Shape;4602;p40"/>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3" name="Google Shape;4603;p40"/>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4" name="Google Shape;4604;p40"/>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5" name="Google Shape;4605;p40"/>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6" name="Google Shape;4606;p40"/>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7" name="Google Shape;4607;p40"/>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8" name="Google Shape;4608;p40"/>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09" name="Google Shape;4609;p40"/>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0" name="Google Shape;4610;p40"/>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1" name="Google Shape;4611;p40"/>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2" name="Google Shape;4612;p40"/>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3" name="Google Shape;4613;p40"/>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4" name="Google Shape;4614;p40"/>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5" name="Google Shape;4615;p40"/>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6" name="Google Shape;4616;p40"/>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7" name="Google Shape;4617;p40"/>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8" name="Google Shape;4618;p40"/>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19" name="Google Shape;4619;p40"/>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0" name="Google Shape;4620;p40"/>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1" name="Google Shape;4621;p40"/>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2" name="Google Shape;4622;p40"/>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3" name="Google Shape;4623;p40"/>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4" name="Google Shape;4624;p40"/>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5" name="Google Shape;4625;p40"/>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6" name="Google Shape;4626;p40"/>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7" name="Google Shape;4627;p40"/>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8" name="Google Shape;4628;p40"/>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29" name="Google Shape;4629;p40"/>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30" name="Google Shape;4630;p40"/>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31" name="Google Shape;4631;p40"/>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
        <p:nvSpPr>
          <p:cNvPr id="21" name="Subtitle 20">
            <a:extLst>
              <a:ext uri="{FF2B5EF4-FFF2-40B4-BE49-F238E27FC236}">
                <a16:creationId xmlns:a16="http://schemas.microsoft.com/office/drawing/2014/main" id="{493F786E-144E-99DC-869D-DA23E2ACE09C}"/>
              </a:ext>
            </a:extLst>
          </p:cNvPr>
          <p:cNvSpPr>
            <a:spLocks noGrp="1"/>
          </p:cNvSpPr>
          <p:nvPr>
            <p:ph type="subTitle" idx="1"/>
          </p:nvPr>
        </p:nvSpPr>
        <p:spPr>
          <a:xfrm>
            <a:off x="313090" y="1372919"/>
            <a:ext cx="11146049" cy="606900"/>
          </a:xfrm>
        </p:spPr>
        <p:txBody>
          <a:bodyPr/>
          <a:lstStyle/>
          <a:p>
            <a:r>
              <a:rPr lang="en-US" sz="3200" dirty="0" err="1">
                <a:latin typeface="Times New Roman" panose="02020603050405020304" pitchFamily="18" charset="0"/>
                <a:cs typeface="Times New Roman" panose="02020603050405020304" pitchFamily="18" charset="0"/>
              </a:rPr>
              <a:t>Lấy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220FB77B-D47A-CE82-0C69-B71407A8766E}"/>
              </a:ext>
            </a:extLst>
          </p:cNvPr>
          <p:cNvSpPr txBox="1"/>
          <p:nvPr/>
        </p:nvSpPr>
        <p:spPr>
          <a:xfrm>
            <a:off x="4981659" y="2936981"/>
            <a:ext cx="3147031" cy="707886"/>
          </a:xfrm>
          <a:prstGeom prst="rect">
            <a:avLst/>
          </a:prstGeom>
          <a:noFill/>
        </p:spPr>
        <p:txBody>
          <a:bodyPr wrap="square" rtlCol="0">
            <a:spAutoFit/>
          </a:bodyPr>
          <a:lstStyle/>
          <a:p>
            <a:r>
              <a:rPr lang="en-US" sz="4000" b="1" dirty="0" err="1">
                <a:solidFill>
                  <a:schemeClr val="accent4"/>
                </a:solidFill>
                <a:latin typeface="Times New Roman" panose="02020603050405020304" pitchFamily="18" charset="0"/>
                <a:cs typeface="Times New Roman" panose="02020603050405020304" pitchFamily="18" charset="0"/>
              </a:rPr>
              <a:t>Lời</a:t>
            </a:r>
            <a:r>
              <a:rPr lang="en-US" sz="4000" b="1" dirty="0">
                <a:solidFill>
                  <a:schemeClr val="accent4"/>
                </a:solidFill>
                <a:latin typeface="Times New Roman" panose="02020603050405020304" pitchFamily="18" charset="0"/>
                <a:cs typeface="Times New Roman" panose="02020603050405020304" pitchFamily="18" charset="0"/>
              </a:rPr>
              <a:t> </a:t>
            </a:r>
            <a:r>
              <a:rPr lang="en-US" sz="4000" b="1" dirty="0" err="1">
                <a:solidFill>
                  <a:schemeClr val="accent4"/>
                </a:solidFill>
                <a:latin typeface="Times New Roman" panose="02020603050405020304" pitchFamily="18" charset="0"/>
                <a:cs typeface="Times New Roman" panose="02020603050405020304" pitchFamily="18" charset="0"/>
              </a:rPr>
              <a:t>giải</a:t>
            </a:r>
            <a:endParaRPr lang="en-US" sz="4000" b="1" dirty="0">
              <a:solidFill>
                <a:schemeClr val="accent4"/>
              </a:solidFill>
              <a:latin typeface="Times New Roman" panose="02020603050405020304" pitchFamily="18" charset="0"/>
              <a:cs typeface="Times New Roman" panose="02020603050405020304" pitchFamily="18" charset="0"/>
            </a:endParaRPr>
          </a:p>
        </p:txBody>
      </p:sp>
      <p:grpSp>
        <p:nvGrpSpPr>
          <p:cNvPr id="23" name="Google Shape;4496;p40">
            <a:extLst>
              <a:ext uri="{FF2B5EF4-FFF2-40B4-BE49-F238E27FC236}">
                <a16:creationId xmlns:a16="http://schemas.microsoft.com/office/drawing/2014/main" id="{1C87AF0F-7A22-2B26-7C48-DA764750958F}"/>
              </a:ext>
            </a:extLst>
          </p:cNvPr>
          <p:cNvGrpSpPr/>
          <p:nvPr/>
        </p:nvGrpSpPr>
        <p:grpSpPr>
          <a:xfrm rot="-2760054">
            <a:off x="2029645" y="483550"/>
            <a:ext cx="1794392" cy="866604"/>
            <a:chOff x="5529738" y="2852832"/>
            <a:chExt cx="1135168" cy="1147858"/>
          </a:xfrm>
        </p:grpSpPr>
        <p:sp>
          <p:nvSpPr>
            <p:cNvPr id="24" name="Google Shape;4497;p40">
              <a:extLst>
                <a:ext uri="{FF2B5EF4-FFF2-40B4-BE49-F238E27FC236}">
                  <a16:creationId xmlns:a16="http://schemas.microsoft.com/office/drawing/2014/main" id="{F58DE4A2-4DEF-AC35-9B90-A0378A83C672}"/>
                </a:ext>
              </a:extLst>
            </p:cNvPr>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25" name="Google Shape;4498;p40">
              <a:extLst>
                <a:ext uri="{FF2B5EF4-FFF2-40B4-BE49-F238E27FC236}">
                  <a16:creationId xmlns:a16="http://schemas.microsoft.com/office/drawing/2014/main" id="{613A939F-1FD2-5176-6AA1-76B0824BEAAF}"/>
                </a:ext>
              </a:extLst>
            </p:cNvPr>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26" name="Google Shape;4499;p40">
              <a:extLst>
                <a:ext uri="{FF2B5EF4-FFF2-40B4-BE49-F238E27FC236}">
                  <a16:creationId xmlns:a16="http://schemas.microsoft.com/office/drawing/2014/main" id="{12B7C685-614A-8B0C-4A1C-FDC5E1EAE7E9}"/>
                </a:ext>
              </a:extLst>
            </p:cNvPr>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27" name="Google Shape;4500;p40">
              <a:extLst>
                <a:ext uri="{FF2B5EF4-FFF2-40B4-BE49-F238E27FC236}">
                  <a16:creationId xmlns:a16="http://schemas.microsoft.com/office/drawing/2014/main" id="{EAD6BBD9-EC5B-B944-ACD8-5523452C4D60}"/>
                </a:ext>
              </a:extLst>
            </p:cNvPr>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28" name="Google Shape;4501;p40">
              <a:extLst>
                <a:ext uri="{FF2B5EF4-FFF2-40B4-BE49-F238E27FC236}">
                  <a16:creationId xmlns:a16="http://schemas.microsoft.com/office/drawing/2014/main" id="{33F331C7-275C-C4C5-F2C4-76C0FC9FDE5D}"/>
                </a:ext>
              </a:extLst>
            </p:cNvPr>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29" name="Google Shape;4502;p40">
              <a:extLst>
                <a:ext uri="{FF2B5EF4-FFF2-40B4-BE49-F238E27FC236}">
                  <a16:creationId xmlns:a16="http://schemas.microsoft.com/office/drawing/2014/main" id="{51CC582F-1FB2-057D-960A-B168E40FC890}"/>
                </a:ext>
              </a:extLst>
            </p:cNvPr>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0" name="Google Shape;4503;p40">
              <a:extLst>
                <a:ext uri="{FF2B5EF4-FFF2-40B4-BE49-F238E27FC236}">
                  <a16:creationId xmlns:a16="http://schemas.microsoft.com/office/drawing/2014/main" id="{9C1675C5-B182-6215-B953-C8102AFD9246}"/>
                </a:ext>
              </a:extLst>
            </p:cNvPr>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1" name="Google Shape;4504;p40">
              <a:extLst>
                <a:ext uri="{FF2B5EF4-FFF2-40B4-BE49-F238E27FC236}">
                  <a16:creationId xmlns:a16="http://schemas.microsoft.com/office/drawing/2014/main" id="{7CF45F92-F23B-F16F-B2DA-29B7E00957F1}"/>
                </a:ext>
              </a:extLst>
            </p:cNvPr>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2" name="Google Shape;4505;p40">
              <a:extLst>
                <a:ext uri="{FF2B5EF4-FFF2-40B4-BE49-F238E27FC236}">
                  <a16:creationId xmlns:a16="http://schemas.microsoft.com/office/drawing/2014/main" id="{113C254C-8681-C83B-6FCE-78118B6C40D0}"/>
                </a:ext>
              </a:extLst>
            </p:cNvPr>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3" name="Google Shape;4506;p40">
              <a:extLst>
                <a:ext uri="{FF2B5EF4-FFF2-40B4-BE49-F238E27FC236}">
                  <a16:creationId xmlns:a16="http://schemas.microsoft.com/office/drawing/2014/main" id="{C192B3EA-2754-17B5-3086-C1E9197978CF}"/>
                </a:ext>
              </a:extLst>
            </p:cNvPr>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4" name="Google Shape;4507;p40">
              <a:extLst>
                <a:ext uri="{FF2B5EF4-FFF2-40B4-BE49-F238E27FC236}">
                  <a16:creationId xmlns:a16="http://schemas.microsoft.com/office/drawing/2014/main" id="{6E9F524D-2A55-19C2-BBD6-EBE7875F7093}"/>
                </a:ext>
              </a:extLst>
            </p:cNvPr>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5" name="Google Shape;4508;p40">
              <a:extLst>
                <a:ext uri="{FF2B5EF4-FFF2-40B4-BE49-F238E27FC236}">
                  <a16:creationId xmlns:a16="http://schemas.microsoft.com/office/drawing/2014/main" id="{5FFA4701-F76E-BDEA-2D6A-1C218C2A9A1B}"/>
                </a:ext>
              </a:extLst>
            </p:cNvPr>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6" name="Google Shape;4509;p40">
              <a:extLst>
                <a:ext uri="{FF2B5EF4-FFF2-40B4-BE49-F238E27FC236}">
                  <a16:creationId xmlns:a16="http://schemas.microsoft.com/office/drawing/2014/main" id="{B1B615B0-6970-145B-AF60-22B4C96B1BC0}"/>
                </a:ext>
              </a:extLst>
            </p:cNvPr>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7" name="Google Shape;4510;p40">
              <a:extLst>
                <a:ext uri="{FF2B5EF4-FFF2-40B4-BE49-F238E27FC236}">
                  <a16:creationId xmlns:a16="http://schemas.microsoft.com/office/drawing/2014/main" id="{0B69C8AA-C328-9B9C-5A9A-F11ABDE8AD0D}"/>
                </a:ext>
              </a:extLst>
            </p:cNvPr>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8" name="Google Shape;4511;p40">
              <a:extLst>
                <a:ext uri="{FF2B5EF4-FFF2-40B4-BE49-F238E27FC236}">
                  <a16:creationId xmlns:a16="http://schemas.microsoft.com/office/drawing/2014/main" id="{852D149C-9F5E-4F85-4301-062706EE5380}"/>
                </a:ext>
              </a:extLst>
            </p:cNvPr>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49" name="Google Shape;4512;p40">
              <a:extLst>
                <a:ext uri="{FF2B5EF4-FFF2-40B4-BE49-F238E27FC236}">
                  <a16:creationId xmlns:a16="http://schemas.microsoft.com/office/drawing/2014/main" id="{1AC034C1-2FBA-6882-C9D6-073CA1622707}"/>
                </a:ext>
              </a:extLst>
            </p:cNvPr>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0" name="Google Shape;4513;p40">
              <a:extLst>
                <a:ext uri="{FF2B5EF4-FFF2-40B4-BE49-F238E27FC236}">
                  <a16:creationId xmlns:a16="http://schemas.microsoft.com/office/drawing/2014/main" id="{E09DD6B7-E719-0490-2113-5A44617A3599}"/>
                </a:ext>
              </a:extLst>
            </p:cNvPr>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1" name="Google Shape;4514;p40">
              <a:extLst>
                <a:ext uri="{FF2B5EF4-FFF2-40B4-BE49-F238E27FC236}">
                  <a16:creationId xmlns:a16="http://schemas.microsoft.com/office/drawing/2014/main" id="{5C8C27FA-6832-420B-53A7-FB3DAF21C184}"/>
                </a:ext>
              </a:extLst>
            </p:cNvPr>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2" name="Google Shape;4515;p40">
              <a:extLst>
                <a:ext uri="{FF2B5EF4-FFF2-40B4-BE49-F238E27FC236}">
                  <a16:creationId xmlns:a16="http://schemas.microsoft.com/office/drawing/2014/main" id="{009D0822-9CCA-9B79-B8D2-F8D5C8FA3474}"/>
                </a:ext>
              </a:extLst>
            </p:cNvPr>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3" name="Google Shape;4516;p40">
              <a:extLst>
                <a:ext uri="{FF2B5EF4-FFF2-40B4-BE49-F238E27FC236}">
                  <a16:creationId xmlns:a16="http://schemas.microsoft.com/office/drawing/2014/main" id="{A9E66BA6-0C25-C299-9A5C-70A7D9E8C743}"/>
                </a:ext>
              </a:extLst>
            </p:cNvPr>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4" name="Google Shape;4517;p40">
              <a:extLst>
                <a:ext uri="{FF2B5EF4-FFF2-40B4-BE49-F238E27FC236}">
                  <a16:creationId xmlns:a16="http://schemas.microsoft.com/office/drawing/2014/main" id="{C4EECF09-1764-E054-B09A-C841120890DD}"/>
                </a:ext>
              </a:extLst>
            </p:cNvPr>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5" name="Google Shape;4518;p40">
              <a:extLst>
                <a:ext uri="{FF2B5EF4-FFF2-40B4-BE49-F238E27FC236}">
                  <a16:creationId xmlns:a16="http://schemas.microsoft.com/office/drawing/2014/main" id="{3A239630-DA6E-509D-120C-C2E60332657F}"/>
                </a:ext>
              </a:extLst>
            </p:cNvPr>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6" name="Google Shape;4519;p40">
              <a:extLst>
                <a:ext uri="{FF2B5EF4-FFF2-40B4-BE49-F238E27FC236}">
                  <a16:creationId xmlns:a16="http://schemas.microsoft.com/office/drawing/2014/main" id="{66867B2B-59E5-D785-4BC8-2CC0411DBAE5}"/>
                </a:ext>
              </a:extLst>
            </p:cNvPr>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7" name="Google Shape;4520;p40">
              <a:extLst>
                <a:ext uri="{FF2B5EF4-FFF2-40B4-BE49-F238E27FC236}">
                  <a16:creationId xmlns:a16="http://schemas.microsoft.com/office/drawing/2014/main" id="{2B607616-716A-138D-9ECB-0251CFED8A54}"/>
                </a:ext>
              </a:extLst>
            </p:cNvPr>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8" name="Google Shape;4521;p40">
              <a:extLst>
                <a:ext uri="{FF2B5EF4-FFF2-40B4-BE49-F238E27FC236}">
                  <a16:creationId xmlns:a16="http://schemas.microsoft.com/office/drawing/2014/main" id="{2D486B6B-8C63-D1D0-3D6F-19C2DBDFF280}"/>
                </a:ext>
              </a:extLst>
            </p:cNvPr>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59" name="Google Shape;4522;p40">
              <a:extLst>
                <a:ext uri="{FF2B5EF4-FFF2-40B4-BE49-F238E27FC236}">
                  <a16:creationId xmlns:a16="http://schemas.microsoft.com/office/drawing/2014/main" id="{04EA8735-D3DF-E2BF-3483-A4B47C4B809A}"/>
                </a:ext>
              </a:extLst>
            </p:cNvPr>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0" name="Google Shape;4523;p40">
              <a:extLst>
                <a:ext uri="{FF2B5EF4-FFF2-40B4-BE49-F238E27FC236}">
                  <a16:creationId xmlns:a16="http://schemas.microsoft.com/office/drawing/2014/main" id="{646223EC-B792-6F59-4EBB-B1B653263E94}"/>
                </a:ext>
              </a:extLst>
            </p:cNvPr>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1" name="Google Shape;4524;p40">
              <a:extLst>
                <a:ext uri="{FF2B5EF4-FFF2-40B4-BE49-F238E27FC236}">
                  <a16:creationId xmlns:a16="http://schemas.microsoft.com/office/drawing/2014/main" id="{69599311-080E-2788-4E2C-CEE759532AFA}"/>
                </a:ext>
              </a:extLst>
            </p:cNvPr>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2" name="Google Shape;4525;p40">
              <a:extLst>
                <a:ext uri="{FF2B5EF4-FFF2-40B4-BE49-F238E27FC236}">
                  <a16:creationId xmlns:a16="http://schemas.microsoft.com/office/drawing/2014/main" id="{A644EA3C-45B2-B699-8A5F-E30A024C3D66}"/>
                </a:ext>
              </a:extLst>
            </p:cNvPr>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3" name="Google Shape;4526;p40">
              <a:extLst>
                <a:ext uri="{FF2B5EF4-FFF2-40B4-BE49-F238E27FC236}">
                  <a16:creationId xmlns:a16="http://schemas.microsoft.com/office/drawing/2014/main" id="{BDD967A0-5310-C59C-D97F-169EFDED9D67}"/>
                </a:ext>
              </a:extLst>
            </p:cNvPr>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4" name="Google Shape;4527;p40">
              <a:extLst>
                <a:ext uri="{FF2B5EF4-FFF2-40B4-BE49-F238E27FC236}">
                  <a16:creationId xmlns:a16="http://schemas.microsoft.com/office/drawing/2014/main" id="{11C5B17E-BA2F-BD7D-8A23-4776209B3891}"/>
                </a:ext>
              </a:extLst>
            </p:cNvPr>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5" name="Google Shape;4528;p40">
              <a:extLst>
                <a:ext uri="{FF2B5EF4-FFF2-40B4-BE49-F238E27FC236}">
                  <a16:creationId xmlns:a16="http://schemas.microsoft.com/office/drawing/2014/main" id="{EB588CD1-8A47-8D58-5985-80E1560DBAAE}"/>
                </a:ext>
              </a:extLst>
            </p:cNvPr>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6" name="Google Shape;4529;p40">
              <a:extLst>
                <a:ext uri="{FF2B5EF4-FFF2-40B4-BE49-F238E27FC236}">
                  <a16:creationId xmlns:a16="http://schemas.microsoft.com/office/drawing/2014/main" id="{D22AAE40-26BD-34FE-16EF-0B148DED96A8}"/>
                </a:ext>
              </a:extLst>
            </p:cNvPr>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7" name="Google Shape;4530;p40">
              <a:extLst>
                <a:ext uri="{FF2B5EF4-FFF2-40B4-BE49-F238E27FC236}">
                  <a16:creationId xmlns:a16="http://schemas.microsoft.com/office/drawing/2014/main" id="{C461C9F8-F7F7-B68D-3B4E-523DE9A4223D}"/>
                </a:ext>
              </a:extLst>
            </p:cNvPr>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8" name="Google Shape;4531;p40">
              <a:extLst>
                <a:ext uri="{FF2B5EF4-FFF2-40B4-BE49-F238E27FC236}">
                  <a16:creationId xmlns:a16="http://schemas.microsoft.com/office/drawing/2014/main" id="{69E53864-E9BE-3362-2EF9-6201FEAF33E6}"/>
                </a:ext>
              </a:extLst>
            </p:cNvPr>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69" name="Google Shape;4532;p40">
              <a:extLst>
                <a:ext uri="{FF2B5EF4-FFF2-40B4-BE49-F238E27FC236}">
                  <a16:creationId xmlns:a16="http://schemas.microsoft.com/office/drawing/2014/main" id="{00FB35D0-0BC6-A932-E69E-00447BD6F4A3}"/>
                </a:ext>
              </a:extLst>
            </p:cNvPr>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0" name="Google Shape;4533;p40">
              <a:extLst>
                <a:ext uri="{FF2B5EF4-FFF2-40B4-BE49-F238E27FC236}">
                  <a16:creationId xmlns:a16="http://schemas.microsoft.com/office/drawing/2014/main" id="{33567E03-638F-FD94-D12D-A0F16D3C13C8}"/>
                </a:ext>
              </a:extLst>
            </p:cNvPr>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1" name="Google Shape;4534;p40">
              <a:extLst>
                <a:ext uri="{FF2B5EF4-FFF2-40B4-BE49-F238E27FC236}">
                  <a16:creationId xmlns:a16="http://schemas.microsoft.com/office/drawing/2014/main" id="{37DD8870-318A-E200-93A6-4968F87C2488}"/>
                </a:ext>
              </a:extLst>
            </p:cNvPr>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2" name="Google Shape;4535;p40">
              <a:extLst>
                <a:ext uri="{FF2B5EF4-FFF2-40B4-BE49-F238E27FC236}">
                  <a16:creationId xmlns:a16="http://schemas.microsoft.com/office/drawing/2014/main" id="{9B4624EC-01F7-98FA-41D3-15E9836B9884}"/>
                </a:ext>
              </a:extLst>
            </p:cNvPr>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3" name="Google Shape;4536;p40">
              <a:extLst>
                <a:ext uri="{FF2B5EF4-FFF2-40B4-BE49-F238E27FC236}">
                  <a16:creationId xmlns:a16="http://schemas.microsoft.com/office/drawing/2014/main" id="{9FA2C340-B719-858B-83EB-C759684F654B}"/>
                </a:ext>
              </a:extLst>
            </p:cNvPr>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4" name="Google Shape;4537;p40">
              <a:extLst>
                <a:ext uri="{FF2B5EF4-FFF2-40B4-BE49-F238E27FC236}">
                  <a16:creationId xmlns:a16="http://schemas.microsoft.com/office/drawing/2014/main" id="{452B440A-7D6E-10EF-2BD0-E06898AD845F}"/>
                </a:ext>
              </a:extLst>
            </p:cNvPr>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5" name="Google Shape;4538;p40">
              <a:extLst>
                <a:ext uri="{FF2B5EF4-FFF2-40B4-BE49-F238E27FC236}">
                  <a16:creationId xmlns:a16="http://schemas.microsoft.com/office/drawing/2014/main" id="{6B2B470F-F0DF-5B72-41C0-AB088751113C}"/>
                </a:ext>
              </a:extLst>
            </p:cNvPr>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6" name="Google Shape;4539;p40">
              <a:extLst>
                <a:ext uri="{FF2B5EF4-FFF2-40B4-BE49-F238E27FC236}">
                  <a16:creationId xmlns:a16="http://schemas.microsoft.com/office/drawing/2014/main" id="{9CE51B43-0DD5-A923-E2C8-010379638F4F}"/>
                </a:ext>
              </a:extLst>
            </p:cNvPr>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7" name="Google Shape;4540;p40">
              <a:extLst>
                <a:ext uri="{FF2B5EF4-FFF2-40B4-BE49-F238E27FC236}">
                  <a16:creationId xmlns:a16="http://schemas.microsoft.com/office/drawing/2014/main" id="{29DDADBA-591A-AB78-B462-7402594E60FD}"/>
                </a:ext>
              </a:extLst>
            </p:cNvPr>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8" name="Google Shape;4541;p40">
              <a:extLst>
                <a:ext uri="{FF2B5EF4-FFF2-40B4-BE49-F238E27FC236}">
                  <a16:creationId xmlns:a16="http://schemas.microsoft.com/office/drawing/2014/main" id="{81E0B1C6-5DC8-F1DB-3B79-7AD670EDE773}"/>
                </a:ext>
              </a:extLst>
            </p:cNvPr>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79" name="Google Shape;4542;p40">
              <a:extLst>
                <a:ext uri="{FF2B5EF4-FFF2-40B4-BE49-F238E27FC236}">
                  <a16:creationId xmlns:a16="http://schemas.microsoft.com/office/drawing/2014/main" id="{E7619185-BC82-7250-3BFA-1FD14625C2AD}"/>
                </a:ext>
              </a:extLst>
            </p:cNvPr>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0" name="Google Shape;4543;p40">
              <a:extLst>
                <a:ext uri="{FF2B5EF4-FFF2-40B4-BE49-F238E27FC236}">
                  <a16:creationId xmlns:a16="http://schemas.microsoft.com/office/drawing/2014/main" id="{E5DDB4E5-E052-F760-AFA2-C0E230C7F855}"/>
                </a:ext>
              </a:extLst>
            </p:cNvPr>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1" name="Google Shape;4544;p40">
              <a:extLst>
                <a:ext uri="{FF2B5EF4-FFF2-40B4-BE49-F238E27FC236}">
                  <a16:creationId xmlns:a16="http://schemas.microsoft.com/office/drawing/2014/main" id="{3C99D984-C0C8-3CC7-5507-D14B75185653}"/>
                </a:ext>
              </a:extLst>
            </p:cNvPr>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2" name="Google Shape;4545;p40">
              <a:extLst>
                <a:ext uri="{FF2B5EF4-FFF2-40B4-BE49-F238E27FC236}">
                  <a16:creationId xmlns:a16="http://schemas.microsoft.com/office/drawing/2014/main" id="{DF6C9ECF-C29F-A317-45AF-0179CAD7046A}"/>
                </a:ext>
              </a:extLst>
            </p:cNvPr>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3" name="Google Shape;4546;p40">
              <a:extLst>
                <a:ext uri="{FF2B5EF4-FFF2-40B4-BE49-F238E27FC236}">
                  <a16:creationId xmlns:a16="http://schemas.microsoft.com/office/drawing/2014/main" id="{6945579C-7F34-5CAC-46E5-7363AB9C2DD1}"/>
                </a:ext>
              </a:extLst>
            </p:cNvPr>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4" name="Google Shape;4547;p40">
              <a:extLst>
                <a:ext uri="{FF2B5EF4-FFF2-40B4-BE49-F238E27FC236}">
                  <a16:creationId xmlns:a16="http://schemas.microsoft.com/office/drawing/2014/main" id="{8BF0821C-94FF-9397-3449-B34BE5836C02}"/>
                </a:ext>
              </a:extLst>
            </p:cNvPr>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5" name="Google Shape;4548;p40">
              <a:extLst>
                <a:ext uri="{FF2B5EF4-FFF2-40B4-BE49-F238E27FC236}">
                  <a16:creationId xmlns:a16="http://schemas.microsoft.com/office/drawing/2014/main" id="{C4091C05-82E1-E5E4-F86F-D791DCC40622}"/>
                </a:ext>
              </a:extLst>
            </p:cNvPr>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6" name="Google Shape;4549;p40">
              <a:extLst>
                <a:ext uri="{FF2B5EF4-FFF2-40B4-BE49-F238E27FC236}">
                  <a16:creationId xmlns:a16="http://schemas.microsoft.com/office/drawing/2014/main" id="{21CE31D9-0FB6-64FB-0E25-BFA49E4A18B1}"/>
                </a:ext>
              </a:extLst>
            </p:cNvPr>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7" name="Google Shape;4550;p40">
              <a:extLst>
                <a:ext uri="{FF2B5EF4-FFF2-40B4-BE49-F238E27FC236}">
                  <a16:creationId xmlns:a16="http://schemas.microsoft.com/office/drawing/2014/main" id="{F8C916A5-80F4-E301-5268-DCC7E40923F6}"/>
                </a:ext>
              </a:extLst>
            </p:cNvPr>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8" name="Google Shape;4551;p40">
              <a:extLst>
                <a:ext uri="{FF2B5EF4-FFF2-40B4-BE49-F238E27FC236}">
                  <a16:creationId xmlns:a16="http://schemas.microsoft.com/office/drawing/2014/main" id="{E88DA959-A3E4-698E-A233-93EFBCB564DE}"/>
                </a:ext>
              </a:extLst>
            </p:cNvPr>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89" name="Google Shape;4552;p40">
              <a:extLst>
                <a:ext uri="{FF2B5EF4-FFF2-40B4-BE49-F238E27FC236}">
                  <a16:creationId xmlns:a16="http://schemas.microsoft.com/office/drawing/2014/main" id="{7A1CBD86-3E90-F243-8D2B-A845F408B648}"/>
                </a:ext>
              </a:extLst>
            </p:cNvPr>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0" name="Google Shape;4553;p40">
              <a:extLst>
                <a:ext uri="{FF2B5EF4-FFF2-40B4-BE49-F238E27FC236}">
                  <a16:creationId xmlns:a16="http://schemas.microsoft.com/office/drawing/2014/main" id="{54C23923-20CA-5FD1-7A9C-CDB270FC69AA}"/>
                </a:ext>
              </a:extLst>
            </p:cNvPr>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1" name="Google Shape;4554;p40">
              <a:extLst>
                <a:ext uri="{FF2B5EF4-FFF2-40B4-BE49-F238E27FC236}">
                  <a16:creationId xmlns:a16="http://schemas.microsoft.com/office/drawing/2014/main" id="{FFFBBD34-9EF8-D930-8464-3A188F59E679}"/>
                </a:ext>
              </a:extLst>
            </p:cNvPr>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2" name="Google Shape;4555;p40">
              <a:extLst>
                <a:ext uri="{FF2B5EF4-FFF2-40B4-BE49-F238E27FC236}">
                  <a16:creationId xmlns:a16="http://schemas.microsoft.com/office/drawing/2014/main" id="{6F192758-DBAB-470B-D512-FFB34429A52D}"/>
                </a:ext>
              </a:extLst>
            </p:cNvPr>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3" name="Google Shape;4556;p40">
              <a:extLst>
                <a:ext uri="{FF2B5EF4-FFF2-40B4-BE49-F238E27FC236}">
                  <a16:creationId xmlns:a16="http://schemas.microsoft.com/office/drawing/2014/main" id="{8C8C231E-35DE-5533-3AE4-BFC138530794}"/>
                </a:ext>
              </a:extLst>
            </p:cNvPr>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4" name="Google Shape;4557;p40">
              <a:extLst>
                <a:ext uri="{FF2B5EF4-FFF2-40B4-BE49-F238E27FC236}">
                  <a16:creationId xmlns:a16="http://schemas.microsoft.com/office/drawing/2014/main" id="{338D5E9A-F877-1D88-DE24-841844D4DD50}"/>
                </a:ext>
              </a:extLst>
            </p:cNvPr>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5" name="Google Shape;4558;p40">
              <a:extLst>
                <a:ext uri="{FF2B5EF4-FFF2-40B4-BE49-F238E27FC236}">
                  <a16:creationId xmlns:a16="http://schemas.microsoft.com/office/drawing/2014/main" id="{458F7B8B-0A66-44B7-51DE-78FC194B10EE}"/>
                </a:ext>
              </a:extLst>
            </p:cNvPr>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6" name="Google Shape;4559;p40">
              <a:extLst>
                <a:ext uri="{FF2B5EF4-FFF2-40B4-BE49-F238E27FC236}">
                  <a16:creationId xmlns:a16="http://schemas.microsoft.com/office/drawing/2014/main" id="{83B0B0A0-E168-9B14-B9E4-E363C9D1AF83}"/>
                </a:ext>
              </a:extLst>
            </p:cNvPr>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7" name="Google Shape;4560;p40">
              <a:extLst>
                <a:ext uri="{FF2B5EF4-FFF2-40B4-BE49-F238E27FC236}">
                  <a16:creationId xmlns:a16="http://schemas.microsoft.com/office/drawing/2014/main" id="{865AE614-BD91-8A29-7E4D-EDC4F31B36F3}"/>
                </a:ext>
              </a:extLst>
            </p:cNvPr>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8" name="Google Shape;4561;p40">
              <a:extLst>
                <a:ext uri="{FF2B5EF4-FFF2-40B4-BE49-F238E27FC236}">
                  <a16:creationId xmlns:a16="http://schemas.microsoft.com/office/drawing/2014/main" id="{7A8FC1B2-FFCD-8076-2497-EDD545315C25}"/>
                </a:ext>
              </a:extLst>
            </p:cNvPr>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699" name="Google Shape;4562;p40">
              <a:extLst>
                <a:ext uri="{FF2B5EF4-FFF2-40B4-BE49-F238E27FC236}">
                  <a16:creationId xmlns:a16="http://schemas.microsoft.com/office/drawing/2014/main" id="{B868B738-62C6-0027-8904-301611CC0C89}"/>
                </a:ext>
              </a:extLst>
            </p:cNvPr>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0" name="Google Shape;4563;p40">
              <a:extLst>
                <a:ext uri="{FF2B5EF4-FFF2-40B4-BE49-F238E27FC236}">
                  <a16:creationId xmlns:a16="http://schemas.microsoft.com/office/drawing/2014/main" id="{50ACB2D6-26EC-6CEE-B6FC-38E84B44247A}"/>
                </a:ext>
              </a:extLst>
            </p:cNvPr>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1" name="Google Shape;4564;p40">
              <a:extLst>
                <a:ext uri="{FF2B5EF4-FFF2-40B4-BE49-F238E27FC236}">
                  <a16:creationId xmlns:a16="http://schemas.microsoft.com/office/drawing/2014/main" id="{B7561E93-29D0-843C-FFE2-342B32097FAB}"/>
                </a:ext>
              </a:extLst>
            </p:cNvPr>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2" name="Google Shape;4565;p40">
              <a:extLst>
                <a:ext uri="{FF2B5EF4-FFF2-40B4-BE49-F238E27FC236}">
                  <a16:creationId xmlns:a16="http://schemas.microsoft.com/office/drawing/2014/main" id="{631FD051-9F6D-E2E1-722C-DF9004CC5248}"/>
                </a:ext>
              </a:extLst>
            </p:cNvPr>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3" name="Google Shape;4566;p40">
              <a:extLst>
                <a:ext uri="{FF2B5EF4-FFF2-40B4-BE49-F238E27FC236}">
                  <a16:creationId xmlns:a16="http://schemas.microsoft.com/office/drawing/2014/main" id="{E208E918-5E46-2379-598A-90E5DFD957D5}"/>
                </a:ext>
              </a:extLst>
            </p:cNvPr>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4" name="Google Shape;4567;p40">
              <a:extLst>
                <a:ext uri="{FF2B5EF4-FFF2-40B4-BE49-F238E27FC236}">
                  <a16:creationId xmlns:a16="http://schemas.microsoft.com/office/drawing/2014/main" id="{5EBDBBE5-7EF0-3864-38FE-65F77AAE363B}"/>
                </a:ext>
              </a:extLst>
            </p:cNvPr>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5" name="Google Shape;4568;p40">
              <a:extLst>
                <a:ext uri="{FF2B5EF4-FFF2-40B4-BE49-F238E27FC236}">
                  <a16:creationId xmlns:a16="http://schemas.microsoft.com/office/drawing/2014/main" id="{FD6D1B8D-2EEA-1954-5E3A-832831014BD5}"/>
                </a:ext>
              </a:extLst>
            </p:cNvPr>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6" name="Google Shape;4569;p40">
              <a:extLst>
                <a:ext uri="{FF2B5EF4-FFF2-40B4-BE49-F238E27FC236}">
                  <a16:creationId xmlns:a16="http://schemas.microsoft.com/office/drawing/2014/main" id="{35A4E186-CECB-665C-A95E-DD842A4555AF}"/>
                </a:ext>
              </a:extLst>
            </p:cNvPr>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7" name="Google Shape;4570;p40">
              <a:extLst>
                <a:ext uri="{FF2B5EF4-FFF2-40B4-BE49-F238E27FC236}">
                  <a16:creationId xmlns:a16="http://schemas.microsoft.com/office/drawing/2014/main" id="{34C5F561-9CEA-E901-399D-B78F6CCEF98D}"/>
                </a:ext>
              </a:extLst>
            </p:cNvPr>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8" name="Google Shape;4571;p40">
              <a:extLst>
                <a:ext uri="{FF2B5EF4-FFF2-40B4-BE49-F238E27FC236}">
                  <a16:creationId xmlns:a16="http://schemas.microsoft.com/office/drawing/2014/main" id="{06EF6E66-E212-0628-D815-BD0E543B0DFB}"/>
                </a:ext>
              </a:extLst>
            </p:cNvPr>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09" name="Google Shape;4572;p40">
              <a:extLst>
                <a:ext uri="{FF2B5EF4-FFF2-40B4-BE49-F238E27FC236}">
                  <a16:creationId xmlns:a16="http://schemas.microsoft.com/office/drawing/2014/main" id="{2371611B-D824-B046-4D87-F7B4D4B213F2}"/>
                </a:ext>
              </a:extLst>
            </p:cNvPr>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0" name="Google Shape;4573;p40">
              <a:extLst>
                <a:ext uri="{FF2B5EF4-FFF2-40B4-BE49-F238E27FC236}">
                  <a16:creationId xmlns:a16="http://schemas.microsoft.com/office/drawing/2014/main" id="{648BD878-8D90-77C9-E2F6-8A75F11D2853}"/>
                </a:ext>
              </a:extLst>
            </p:cNvPr>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1" name="Google Shape;4574;p40">
              <a:extLst>
                <a:ext uri="{FF2B5EF4-FFF2-40B4-BE49-F238E27FC236}">
                  <a16:creationId xmlns:a16="http://schemas.microsoft.com/office/drawing/2014/main" id="{E8B71DB8-C1FA-DE2E-B583-76256C1D878D}"/>
                </a:ext>
              </a:extLst>
            </p:cNvPr>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2" name="Google Shape;4575;p40">
              <a:extLst>
                <a:ext uri="{FF2B5EF4-FFF2-40B4-BE49-F238E27FC236}">
                  <a16:creationId xmlns:a16="http://schemas.microsoft.com/office/drawing/2014/main" id="{DE22E417-A911-788E-1DF8-E7EDA756113E}"/>
                </a:ext>
              </a:extLst>
            </p:cNvPr>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3" name="Google Shape;4576;p40">
              <a:extLst>
                <a:ext uri="{FF2B5EF4-FFF2-40B4-BE49-F238E27FC236}">
                  <a16:creationId xmlns:a16="http://schemas.microsoft.com/office/drawing/2014/main" id="{8538D0CE-4572-3880-7E33-467939AC5D9F}"/>
                </a:ext>
              </a:extLst>
            </p:cNvPr>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4" name="Google Shape;4577;p40">
              <a:extLst>
                <a:ext uri="{FF2B5EF4-FFF2-40B4-BE49-F238E27FC236}">
                  <a16:creationId xmlns:a16="http://schemas.microsoft.com/office/drawing/2014/main" id="{E9FE20DD-B7BF-4109-7495-07F766EDF732}"/>
                </a:ext>
              </a:extLst>
            </p:cNvPr>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5" name="Google Shape;4578;p40">
              <a:extLst>
                <a:ext uri="{FF2B5EF4-FFF2-40B4-BE49-F238E27FC236}">
                  <a16:creationId xmlns:a16="http://schemas.microsoft.com/office/drawing/2014/main" id="{F842CA69-1A3D-B23B-B21C-40E4F5C13F55}"/>
                </a:ext>
              </a:extLst>
            </p:cNvPr>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6" name="Google Shape;4579;p40">
              <a:extLst>
                <a:ext uri="{FF2B5EF4-FFF2-40B4-BE49-F238E27FC236}">
                  <a16:creationId xmlns:a16="http://schemas.microsoft.com/office/drawing/2014/main" id="{326ED976-00DE-3823-A08E-213C2D4CDC0B}"/>
                </a:ext>
              </a:extLst>
            </p:cNvPr>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7" name="Google Shape;4580;p40">
              <a:extLst>
                <a:ext uri="{FF2B5EF4-FFF2-40B4-BE49-F238E27FC236}">
                  <a16:creationId xmlns:a16="http://schemas.microsoft.com/office/drawing/2014/main" id="{873C4ED8-C3CB-AB29-DF60-81449F9D2BCE}"/>
                </a:ext>
              </a:extLst>
            </p:cNvPr>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8" name="Google Shape;4581;p40">
              <a:extLst>
                <a:ext uri="{FF2B5EF4-FFF2-40B4-BE49-F238E27FC236}">
                  <a16:creationId xmlns:a16="http://schemas.microsoft.com/office/drawing/2014/main" id="{A2D3C672-4D29-6A48-B3AD-D8D6EA713D91}"/>
                </a:ext>
              </a:extLst>
            </p:cNvPr>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19" name="Google Shape;4582;p40">
              <a:extLst>
                <a:ext uri="{FF2B5EF4-FFF2-40B4-BE49-F238E27FC236}">
                  <a16:creationId xmlns:a16="http://schemas.microsoft.com/office/drawing/2014/main" id="{4AA9ACB9-830F-626D-D4F7-81F4AADB0A73}"/>
                </a:ext>
              </a:extLst>
            </p:cNvPr>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0" name="Google Shape;4583;p40">
              <a:extLst>
                <a:ext uri="{FF2B5EF4-FFF2-40B4-BE49-F238E27FC236}">
                  <a16:creationId xmlns:a16="http://schemas.microsoft.com/office/drawing/2014/main" id="{C7CF0767-A06F-361E-CB2E-5B538E2F3508}"/>
                </a:ext>
              </a:extLst>
            </p:cNvPr>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1" name="Google Shape;4584;p40">
              <a:extLst>
                <a:ext uri="{FF2B5EF4-FFF2-40B4-BE49-F238E27FC236}">
                  <a16:creationId xmlns:a16="http://schemas.microsoft.com/office/drawing/2014/main" id="{14FC14CD-7B59-DCD5-E48C-0EED57896B3C}"/>
                </a:ext>
              </a:extLst>
            </p:cNvPr>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2" name="Google Shape;4585;p40">
              <a:extLst>
                <a:ext uri="{FF2B5EF4-FFF2-40B4-BE49-F238E27FC236}">
                  <a16:creationId xmlns:a16="http://schemas.microsoft.com/office/drawing/2014/main" id="{DB09B1C7-2912-4B3F-FBFF-0595552E029F}"/>
                </a:ext>
              </a:extLst>
            </p:cNvPr>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3" name="Google Shape;4586;p40">
              <a:extLst>
                <a:ext uri="{FF2B5EF4-FFF2-40B4-BE49-F238E27FC236}">
                  <a16:creationId xmlns:a16="http://schemas.microsoft.com/office/drawing/2014/main" id="{CF77B0B6-735C-A600-8D34-A20810057C26}"/>
                </a:ext>
              </a:extLst>
            </p:cNvPr>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4" name="Google Shape;4587;p40">
              <a:extLst>
                <a:ext uri="{FF2B5EF4-FFF2-40B4-BE49-F238E27FC236}">
                  <a16:creationId xmlns:a16="http://schemas.microsoft.com/office/drawing/2014/main" id="{9DB720D0-BF7B-6294-4266-5BADB968372C}"/>
                </a:ext>
              </a:extLst>
            </p:cNvPr>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5" name="Google Shape;4588;p40">
              <a:extLst>
                <a:ext uri="{FF2B5EF4-FFF2-40B4-BE49-F238E27FC236}">
                  <a16:creationId xmlns:a16="http://schemas.microsoft.com/office/drawing/2014/main" id="{595AD6E4-9E87-19A0-299A-F090ABCBEA19}"/>
                </a:ext>
              </a:extLst>
            </p:cNvPr>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6" name="Google Shape;4589;p40">
              <a:extLst>
                <a:ext uri="{FF2B5EF4-FFF2-40B4-BE49-F238E27FC236}">
                  <a16:creationId xmlns:a16="http://schemas.microsoft.com/office/drawing/2014/main" id="{D914F706-6EE2-7195-55F9-AF0ECD806329}"/>
                </a:ext>
              </a:extLst>
            </p:cNvPr>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7" name="Google Shape;4590;p40">
              <a:extLst>
                <a:ext uri="{FF2B5EF4-FFF2-40B4-BE49-F238E27FC236}">
                  <a16:creationId xmlns:a16="http://schemas.microsoft.com/office/drawing/2014/main" id="{C19D3571-FEC8-891B-F5B4-37C138DADE6F}"/>
                </a:ext>
              </a:extLst>
            </p:cNvPr>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8" name="Google Shape;4591;p40">
              <a:extLst>
                <a:ext uri="{FF2B5EF4-FFF2-40B4-BE49-F238E27FC236}">
                  <a16:creationId xmlns:a16="http://schemas.microsoft.com/office/drawing/2014/main" id="{B9B0F28D-5211-C814-942C-FDEE95DB05C2}"/>
                </a:ext>
              </a:extLst>
            </p:cNvPr>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29" name="Google Shape;4592;p40">
              <a:extLst>
                <a:ext uri="{FF2B5EF4-FFF2-40B4-BE49-F238E27FC236}">
                  <a16:creationId xmlns:a16="http://schemas.microsoft.com/office/drawing/2014/main" id="{197F7267-7676-9D26-11B9-75EB56D540D4}"/>
                </a:ext>
              </a:extLst>
            </p:cNvPr>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0" name="Google Shape;4593;p40">
              <a:extLst>
                <a:ext uri="{FF2B5EF4-FFF2-40B4-BE49-F238E27FC236}">
                  <a16:creationId xmlns:a16="http://schemas.microsoft.com/office/drawing/2014/main" id="{42668FB7-365B-7892-54C6-17456461A91B}"/>
                </a:ext>
              </a:extLst>
            </p:cNvPr>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1" name="Google Shape;4594;p40">
              <a:extLst>
                <a:ext uri="{FF2B5EF4-FFF2-40B4-BE49-F238E27FC236}">
                  <a16:creationId xmlns:a16="http://schemas.microsoft.com/office/drawing/2014/main" id="{C589F280-08D7-2AD9-2E4E-76377F82B5DB}"/>
                </a:ext>
              </a:extLst>
            </p:cNvPr>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2" name="Google Shape;4595;p40">
              <a:extLst>
                <a:ext uri="{FF2B5EF4-FFF2-40B4-BE49-F238E27FC236}">
                  <a16:creationId xmlns:a16="http://schemas.microsoft.com/office/drawing/2014/main" id="{079ED7D8-8C73-3BAF-AE8E-9958E2F0813B}"/>
                </a:ext>
              </a:extLst>
            </p:cNvPr>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3" name="Google Shape;4596;p40">
              <a:extLst>
                <a:ext uri="{FF2B5EF4-FFF2-40B4-BE49-F238E27FC236}">
                  <a16:creationId xmlns:a16="http://schemas.microsoft.com/office/drawing/2014/main" id="{26473146-32B4-7BA9-FC75-181F1ABDC7AF}"/>
                </a:ext>
              </a:extLst>
            </p:cNvPr>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4" name="Google Shape;4597;p40">
              <a:extLst>
                <a:ext uri="{FF2B5EF4-FFF2-40B4-BE49-F238E27FC236}">
                  <a16:creationId xmlns:a16="http://schemas.microsoft.com/office/drawing/2014/main" id="{961B894A-6FDE-26D5-DC04-8EC68BC7CE4F}"/>
                </a:ext>
              </a:extLst>
            </p:cNvPr>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5" name="Google Shape;4598;p40">
              <a:extLst>
                <a:ext uri="{FF2B5EF4-FFF2-40B4-BE49-F238E27FC236}">
                  <a16:creationId xmlns:a16="http://schemas.microsoft.com/office/drawing/2014/main" id="{278C9F36-3239-B084-F58F-1FA0BED446F2}"/>
                </a:ext>
              </a:extLst>
            </p:cNvPr>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6" name="Google Shape;4599;p40">
              <a:extLst>
                <a:ext uri="{FF2B5EF4-FFF2-40B4-BE49-F238E27FC236}">
                  <a16:creationId xmlns:a16="http://schemas.microsoft.com/office/drawing/2014/main" id="{05248921-8644-4AFC-DB39-E080226FBDA5}"/>
                </a:ext>
              </a:extLst>
            </p:cNvPr>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7" name="Google Shape;4600;p40">
              <a:extLst>
                <a:ext uri="{FF2B5EF4-FFF2-40B4-BE49-F238E27FC236}">
                  <a16:creationId xmlns:a16="http://schemas.microsoft.com/office/drawing/2014/main" id="{04A92E85-68EE-9E5D-486B-2C42AC6B929F}"/>
                </a:ext>
              </a:extLst>
            </p:cNvPr>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8" name="Google Shape;4601;p40">
              <a:extLst>
                <a:ext uri="{FF2B5EF4-FFF2-40B4-BE49-F238E27FC236}">
                  <a16:creationId xmlns:a16="http://schemas.microsoft.com/office/drawing/2014/main" id="{4AAB006F-82D3-F9CB-1189-D189BC05B170}"/>
                </a:ext>
              </a:extLst>
            </p:cNvPr>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39" name="Google Shape;4602;p40">
              <a:extLst>
                <a:ext uri="{FF2B5EF4-FFF2-40B4-BE49-F238E27FC236}">
                  <a16:creationId xmlns:a16="http://schemas.microsoft.com/office/drawing/2014/main" id="{5B62F0A1-2AF7-AFB5-FD38-FF2C8819DFC8}"/>
                </a:ext>
              </a:extLst>
            </p:cNvPr>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0" name="Google Shape;4603;p40">
              <a:extLst>
                <a:ext uri="{FF2B5EF4-FFF2-40B4-BE49-F238E27FC236}">
                  <a16:creationId xmlns:a16="http://schemas.microsoft.com/office/drawing/2014/main" id="{E4DE5236-B52B-9005-24A2-4521133597A6}"/>
                </a:ext>
              </a:extLst>
            </p:cNvPr>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1" name="Google Shape;4604;p40">
              <a:extLst>
                <a:ext uri="{FF2B5EF4-FFF2-40B4-BE49-F238E27FC236}">
                  <a16:creationId xmlns:a16="http://schemas.microsoft.com/office/drawing/2014/main" id="{023DEC28-D95C-4355-1C7A-359033EB48CD}"/>
                </a:ext>
              </a:extLst>
            </p:cNvPr>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2" name="Google Shape;4605;p40">
              <a:extLst>
                <a:ext uri="{FF2B5EF4-FFF2-40B4-BE49-F238E27FC236}">
                  <a16:creationId xmlns:a16="http://schemas.microsoft.com/office/drawing/2014/main" id="{8C34D845-6FD8-A2B2-5162-5007773B98D6}"/>
                </a:ext>
              </a:extLst>
            </p:cNvPr>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3" name="Google Shape;4606;p40">
              <a:extLst>
                <a:ext uri="{FF2B5EF4-FFF2-40B4-BE49-F238E27FC236}">
                  <a16:creationId xmlns:a16="http://schemas.microsoft.com/office/drawing/2014/main" id="{F3C6FC27-FFAC-70CF-FB8A-B5523BB481B3}"/>
                </a:ext>
              </a:extLst>
            </p:cNvPr>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4" name="Google Shape;4607;p40">
              <a:extLst>
                <a:ext uri="{FF2B5EF4-FFF2-40B4-BE49-F238E27FC236}">
                  <a16:creationId xmlns:a16="http://schemas.microsoft.com/office/drawing/2014/main" id="{9651D5DA-BDBF-4136-7A7C-854D2C329BA1}"/>
                </a:ext>
              </a:extLst>
            </p:cNvPr>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5" name="Google Shape;4608;p40">
              <a:extLst>
                <a:ext uri="{FF2B5EF4-FFF2-40B4-BE49-F238E27FC236}">
                  <a16:creationId xmlns:a16="http://schemas.microsoft.com/office/drawing/2014/main" id="{C7160B11-E95F-D568-C2C5-2143C5DEC7B3}"/>
                </a:ext>
              </a:extLst>
            </p:cNvPr>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6" name="Google Shape;4609;p40">
              <a:extLst>
                <a:ext uri="{FF2B5EF4-FFF2-40B4-BE49-F238E27FC236}">
                  <a16:creationId xmlns:a16="http://schemas.microsoft.com/office/drawing/2014/main" id="{C9B5C859-EA3E-C323-660B-8551AF2BB3BC}"/>
                </a:ext>
              </a:extLst>
            </p:cNvPr>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7" name="Google Shape;4610;p40">
              <a:extLst>
                <a:ext uri="{FF2B5EF4-FFF2-40B4-BE49-F238E27FC236}">
                  <a16:creationId xmlns:a16="http://schemas.microsoft.com/office/drawing/2014/main" id="{AC55718B-C0F2-585F-5616-8BA6C7931AF4}"/>
                </a:ext>
              </a:extLst>
            </p:cNvPr>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8" name="Google Shape;4611;p40">
              <a:extLst>
                <a:ext uri="{FF2B5EF4-FFF2-40B4-BE49-F238E27FC236}">
                  <a16:creationId xmlns:a16="http://schemas.microsoft.com/office/drawing/2014/main" id="{572F8C21-72D1-6A4F-2640-157B036FB881}"/>
                </a:ext>
              </a:extLst>
            </p:cNvPr>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49" name="Google Shape;4612;p40">
              <a:extLst>
                <a:ext uri="{FF2B5EF4-FFF2-40B4-BE49-F238E27FC236}">
                  <a16:creationId xmlns:a16="http://schemas.microsoft.com/office/drawing/2014/main" id="{A9D3CBC0-D862-4FC0-3216-DF553E5C0310}"/>
                </a:ext>
              </a:extLst>
            </p:cNvPr>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0" name="Google Shape;4613;p40">
              <a:extLst>
                <a:ext uri="{FF2B5EF4-FFF2-40B4-BE49-F238E27FC236}">
                  <a16:creationId xmlns:a16="http://schemas.microsoft.com/office/drawing/2014/main" id="{C583BAEF-448D-E54B-91BB-B3D41B655635}"/>
                </a:ext>
              </a:extLst>
            </p:cNvPr>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1" name="Google Shape;4614;p40">
              <a:extLst>
                <a:ext uri="{FF2B5EF4-FFF2-40B4-BE49-F238E27FC236}">
                  <a16:creationId xmlns:a16="http://schemas.microsoft.com/office/drawing/2014/main" id="{D93654CD-DAE7-C551-FF54-3F8B49645090}"/>
                </a:ext>
              </a:extLst>
            </p:cNvPr>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2" name="Google Shape;4615;p40">
              <a:extLst>
                <a:ext uri="{FF2B5EF4-FFF2-40B4-BE49-F238E27FC236}">
                  <a16:creationId xmlns:a16="http://schemas.microsoft.com/office/drawing/2014/main" id="{6399BD23-41D3-356E-F4A2-F3AD4A5D6CDA}"/>
                </a:ext>
              </a:extLst>
            </p:cNvPr>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3" name="Google Shape;4616;p40">
              <a:extLst>
                <a:ext uri="{FF2B5EF4-FFF2-40B4-BE49-F238E27FC236}">
                  <a16:creationId xmlns:a16="http://schemas.microsoft.com/office/drawing/2014/main" id="{7DF48C54-2D27-AD7A-88A0-55C15A084C5E}"/>
                </a:ext>
              </a:extLst>
            </p:cNvPr>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4" name="Google Shape;4617;p40">
              <a:extLst>
                <a:ext uri="{FF2B5EF4-FFF2-40B4-BE49-F238E27FC236}">
                  <a16:creationId xmlns:a16="http://schemas.microsoft.com/office/drawing/2014/main" id="{1D2E441D-B26C-CC51-6A4C-6F609CEBE12D}"/>
                </a:ext>
              </a:extLst>
            </p:cNvPr>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5" name="Google Shape;4618;p40">
              <a:extLst>
                <a:ext uri="{FF2B5EF4-FFF2-40B4-BE49-F238E27FC236}">
                  <a16:creationId xmlns:a16="http://schemas.microsoft.com/office/drawing/2014/main" id="{4F6106E2-7B01-F704-9869-8C9BCF4FEB05}"/>
                </a:ext>
              </a:extLst>
            </p:cNvPr>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6" name="Google Shape;4619;p40">
              <a:extLst>
                <a:ext uri="{FF2B5EF4-FFF2-40B4-BE49-F238E27FC236}">
                  <a16:creationId xmlns:a16="http://schemas.microsoft.com/office/drawing/2014/main" id="{41AFBA08-7D04-533B-807F-60D80DC1D4DC}"/>
                </a:ext>
              </a:extLst>
            </p:cNvPr>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7" name="Google Shape;4620;p40">
              <a:extLst>
                <a:ext uri="{FF2B5EF4-FFF2-40B4-BE49-F238E27FC236}">
                  <a16:creationId xmlns:a16="http://schemas.microsoft.com/office/drawing/2014/main" id="{BEF3DF76-04ED-5CC6-34E2-0D16E0D7BD74}"/>
                </a:ext>
              </a:extLst>
            </p:cNvPr>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8" name="Google Shape;4621;p40">
              <a:extLst>
                <a:ext uri="{FF2B5EF4-FFF2-40B4-BE49-F238E27FC236}">
                  <a16:creationId xmlns:a16="http://schemas.microsoft.com/office/drawing/2014/main" id="{0D4BBF00-C6C7-4568-7BBA-D8D0D3C67369}"/>
                </a:ext>
              </a:extLst>
            </p:cNvPr>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59" name="Google Shape;4622;p40">
              <a:extLst>
                <a:ext uri="{FF2B5EF4-FFF2-40B4-BE49-F238E27FC236}">
                  <a16:creationId xmlns:a16="http://schemas.microsoft.com/office/drawing/2014/main" id="{BE50FF40-6918-278E-57F9-DCC72181D981}"/>
                </a:ext>
              </a:extLst>
            </p:cNvPr>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0" name="Google Shape;4623;p40">
              <a:extLst>
                <a:ext uri="{FF2B5EF4-FFF2-40B4-BE49-F238E27FC236}">
                  <a16:creationId xmlns:a16="http://schemas.microsoft.com/office/drawing/2014/main" id="{A9486F51-23F4-FF16-A80B-C2DC9AAC2746}"/>
                </a:ext>
              </a:extLst>
            </p:cNvPr>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1" name="Google Shape;4624;p40">
              <a:extLst>
                <a:ext uri="{FF2B5EF4-FFF2-40B4-BE49-F238E27FC236}">
                  <a16:creationId xmlns:a16="http://schemas.microsoft.com/office/drawing/2014/main" id="{494E78B4-2A05-56C4-4ABE-69E18D682C13}"/>
                </a:ext>
              </a:extLst>
            </p:cNvPr>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2" name="Google Shape;4625;p40">
              <a:extLst>
                <a:ext uri="{FF2B5EF4-FFF2-40B4-BE49-F238E27FC236}">
                  <a16:creationId xmlns:a16="http://schemas.microsoft.com/office/drawing/2014/main" id="{B5EEA428-093A-A289-3012-CE5121CF1CA1}"/>
                </a:ext>
              </a:extLst>
            </p:cNvPr>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3" name="Google Shape;4626;p40">
              <a:extLst>
                <a:ext uri="{FF2B5EF4-FFF2-40B4-BE49-F238E27FC236}">
                  <a16:creationId xmlns:a16="http://schemas.microsoft.com/office/drawing/2014/main" id="{C2367962-4A71-3BCA-DC83-674844A0CC38}"/>
                </a:ext>
              </a:extLst>
            </p:cNvPr>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4" name="Google Shape;4627;p40">
              <a:extLst>
                <a:ext uri="{FF2B5EF4-FFF2-40B4-BE49-F238E27FC236}">
                  <a16:creationId xmlns:a16="http://schemas.microsoft.com/office/drawing/2014/main" id="{F6B1052F-8759-F23A-4D01-CAB415B4A135}"/>
                </a:ext>
              </a:extLst>
            </p:cNvPr>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5" name="Google Shape;4628;p40">
              <a:extLst>
                <a:ext uri="{FF2B5EF4-FFF2-40B4-BE49-F238E27FC236}">
                  <a16:creationId xmlns:a16="http://schemas.microsoft.com/office/drawing/2014/main" id="{D39D1B02-0C1D-A57B-9677-4CF76CA83163}"/>
                </a:ext>
              </a:extLst>
            </p:cNvPr>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6" name="Google Shape;4629;p40">
              <a:extLst>
                <a:ext uri="{FF2B5EF4-FFF2-40B4-BE49-F238E27FC236}">
                  <a16:creationId xmlns:a16="http://schemas.microsoft.com/office/drawing/2014/main" id="{966B8FF9-C1A5-3DC4-C7BA-2704AF40952D}"/>
                </a:ext>
              </a:extLst>
            </p:cNvPr>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7" name="Google Shape;4630;p40">
              <a:extLst>
                <a:ext uri="{FF2B5EF4-FFF2-40B4-BE49-F238E27FC236}">
                  <a16:creationId xmlns:a16="http://schemas.microsoft.com/office/drawing/2014/main" id="{725EC7BB-6B55-6722-11BD-AA8AD72C803D}"/>
                </a:ext>
              </a:extLst>
            </p:cNvPr>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4768" name="Google Shape;4631;p40">
              <a:extLst>
                <a:ext uri="{FF2B5EF4-FFF2-40B4-BE49-F238E27FC236}">
                  <a16:creationId xmlns:a16="http://schemas.microsoft.com/office/drawing/2014/main" id="{5623D9C5-D259-4AD0-399C-2FA023189480}"/>
                </a:ext>
              </a:extLst>
            </p:cNvPr>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
        <p:nvSpPr>
          <p:cNvPr id="3" name="TextBox 2">
            <a:extLst>
              <a:ext uri="{FF2B5EF4-FFF2-40B4-BE49-F238E27FC236}">
                <a16:creationId xmlns:a16="http://schemas.microsoft.com/office/drawing/2014/main" id="{9D875205-F4E4-E7D7-6749-0D8AC2F03200}"/>
              </a:ext>
            </a:extLst>
          </p:cNvPr>
          <p:cNvSpPr txBox="1"/>
          <p:nvPr/>
        </p:nvSpPr>
        <p:spPr>
          <a:xfrm>
            <a:off x="3929261" y="3644867"/>
            <a:ext cx="8262739" cy="3046988"/>
          </a:xfrm>
          <a:prstGeom prst="rect">
            <a:avLst/>
          </a:prstGeom>
          <a:noFill/>
        </p:spPr>
        <p:txBody>
          <a:bodyPr wrap="square">
            <a:spAutoFit/>
          </a:bodyPr>
          <a:lstStyle/>
          <a:p>
            <a:pPr algn="just"/>
            <a:r>
              <a:rPr lang="vi-VN" sz="2400" b="0" i="1" dirty="0">
                <a:solidFill>
                  <a:srgbClr val="000000"/>
                </a:solidFill>
                <a:effectLst/>
                <a:latin typeface="Times New Roman" panose="02020603050405020304" pitchFamily="18" charset="0"/>
                <a:cs typeface="Times New Roman" panose="02020603050405020304" pitchFamily="18" charset="0"/>
              </a:rPr>
              <a:t>- Một số quá trình xảy ra sự biến đổi vật lí:</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Nước lỏng để một thời gian trong ngăn đông tủ lạnh hoá rắn.</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Hoà tan muối ăn vào nước.</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Hoà tan đường ăn vào nước.</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Một số quá trình xảy ra sự biến đổi hoá học:</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Đốt cháy than để đun nấu.</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Tượng đá bị hư hại do mưa acid.</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Dây xích xe đạp bị gỉ.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lvl="0" indent="0">
              <a:lnSpc>
                <a:spcPct val="100000"/>
              </a:lnSpc>
              <a:spcAft>
                <a:spcPts val="2100"/>
              </a:spcAft>
              <a:buNone/>
            </a:pPr>
            <a:r>
              <a:rPr lang="en-US" sz="6600" b="1" dirty="0" err="1">
                <a:solidFill>
                  <a:srgbClr val="D83861"/>
                </a:solidFill>
                <a:latin typeface="Times New Roman" panose="02020603050405020304" pitchFamily="18" charset="0"/>
                <a:cs typeface="Times New Roman" panose="02020603050405020304" pitchFamily="18" charset="0"/>
              </a:rPr>
              <a:t>Phản</a:t>
            </a:r>
            <a:r>
              <a:rPr lang="en-US" sz="6600" b="1" dirty="0">
                <a:solidFill>
                  <a:srgbClr val="D83861"/>
                </a:solidFill>
                <a:latin typeface="Times New Roman" panose="02020603050405020304" pitchFamily="18" charset="0"/>
                <a:cs typeface="Times New Roman" panose="02020603050405020304" pitchFamily="18" charset="0"/>
              </a:rPr>
              <a:t> </a:t>
            </a:r>
            <a:r>
              <a:rPr lang="en-US" sz="6600" b="1" dirty="0" err="1">
                <a:solidFill>
                  <a:srgbClr val="D83861"/>
                </a:solidFill>
                <a:latin typeface="Times New Roman" panose="02020603050405020304" pitchFamily="18" charset="0"/>
                <a:cs typeface="Times New Roman" panose="02020603050405020304" pitchFamily="18" charset="0"/>
              </a:rPr>
              <a:t>ứng</a:t>
            </a:r>
            <a:r>
              <a:rPr lang="en-US" sz="6600" b="1" dirty="0">
                <a:solidFill>
                  <a:srgbClr val="D83861"/>
                </a:solidFill>
                <a:latin typeface="Times New Roman" panose="02020603050405020304" pitchFamily="18" charset="0"/>
                <a:cs typeface="Times New Roman" panose="02020603050405020304" pitchFamily="18" charset="0"/>
              </a:rPr>
              <a:t> </a:t>
            </a:r>
            <a:r>
              <a:rPr lang="en-US" sz="6600" b="1" dirty="0" err="1">
                <a:solidFill>
                  <a:srgbClr val="D83861"/>
                </a:solidFill>
                <a:latin typeface="Times New Roman" panose="02020603050405020304" pitchFamily="18" charset="0"/>
                <a:cs typeface="Times New Roman" panose="02020603050405020304" pitchFamily="18" charset="0"/>
              </a:rPr>
              <a:t>hoá</a:t>
            </a:r>
            <a:r>
              <a:rPr lang="en-US" sz="6600" b="1" dirty="0">
                <a:solidFill>
                  <a:srgbClr val="D83861"/>
                </a:solidFill>
                <a:latin typeface="Times New Roman" panose="02020603050405020304" pitchFamily="18" charset="0"/>
                <a:cs typeface="Times New Roman" panose="02020603050405020304" pitchFamily="18" charset="0"/>
              </a:rPr>
              <a:t> </a:t>
            </a:r>
            <a:r>
              <a:rPr lang="en-US" sz="6600" b="1" dirty="0" err="1">
                <a:solidFill>
                  <a:srgbClr val="D83861"/>
                </a:solidFill>
                <a:latin typeface="Times New Roman" panose="02020603050405020304" pitchFamily="18" charset="0"/>
                <a:cs typeface="Times New Roman" panose="02020603050405020304" pitchFamily="18" charset="0"/>
              </a:rPr>
              <a:t>học</a:t>
            </a:r>
            <a:endParaRPr lang="en-US" sz="6600" b="1" dirty="0">
              <a:solidFill>
                <a:srgbClr val="D83861"/>
              </a:solidFill>
              <a:latin typeface="Times New Roman" panose="02020603050405020304" pitchFamily="18" charset="0"/>
              <a:cs typeface="Times New Roman" panose="02020603050405020304" pitchFamily="18" charset="0"/>
            </a:endParaRPr>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dirty="0">
                <a:solidFill>
                  <a:srgbClr val="D83861"/>
                </a:solidFill>
                <a:latin typeface="Times New Roman" panose="02020603050405020304" pitchFamily="18" charset="0"/>
                <a:cs typeface="Times New Roman" panose="02020603050405020304" pitchFamily="18" charset="0"/>
              </a:rPr>
              <a:t>II.</a:t>
            </a:r>
            <a:endParaRPr sz="12000" dirty="0">
              <a:solidFill>
                <a:srgbClr val="D8386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0684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grpSp>
        <p:nvGrpSpPr>
          <p:cNvPr id="769" name="Google Shape;769;p22"/>
          <p:cNvGrpSpPr/>
          <p:nvPr/>
        </p:nvGrpSpPr>
        <p:grpSpPr>
          <a:xfrm>
            <a:off x="5599058" y="265447"/>
            <a:ext cx="6615575" cy="5678240"/>
            <a:chOff x="4199293" y="199085"/>
            <a:chExt cx="4961681" cy="4258680"/>
          </a:xfrm>
        </p:grpSpPr>
        <p:sp>
          <p:nvSpPr>
            <p:cNvPr id="770" name="Google Shape;770;p22"/>
            <p:cNvSpPr/>
            <p:nvPr/>
          </p:nvSpPr>
          <p:spPr>
            <a:xfrm>
              <a:off x="4208537" y="899293"/>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771" name="Google Shape;771;p22"/>
            <p:cNvSpPr/>
            <p:nvPr/>
          </p:nvSpPr>
          <p:spPr>
            <a:xfrm>
              <a:off x="4208537" y="898698"/>
              <a:ext cx="27" cy="622"/>
            </a:xfrm>
            <a:custGeom>
              <a:avLst/>
              <a:gdLst/>
              <a:ahLst/>
              <a:cxnLst/>
              <a:rect l="l" t="t" r="r" b="b"/>
              <a:pathLst>
                <a:path w="1" h="23" extrusionOk="0">
                  <a:moveTo>
                    <a:pt x="1" y="0"/>
                  </a:moveTo>
                  <a:cubicBezTo>
                    <a:pt x="1" y="0"/>
                    <a:pt x="1" y="0"/>
                    <a:pt x="1" y="23"/>
                  </a:cubicBezTo>
                  <a:lnTo>
                    <a:pt x="1" y="23"/>
                  </a:lnTo>
                  <a:cubicBezTo>
                    <a:pt x="1" y="0"/>
                    <a:pt x="1" y="0"/>
                    <a:pt x="1" y="0"/>
                  </a:cubicBezTo>
                  <a:lnTo>
                    <a:pt x="1" y="0"/>
                  </a:ln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772" name="Google Shape;772;p22"/>
            <p:cNvSpPr/>
            <p:nvPr/>
          </p:nvSpPr>
          <p:spPr>
            <a:xfrm>
              <a:off x="4201753" y="843773"/>
              <a:ext cx="144394" cy="165991"/>
            </a:xfrm>
            <a:custGeom>
              <a:avLst/>
              <a:gdLst/>
              <a:ahLst/>
              <a:cxnLst/>
              <a:rect l="l" t="t" r="r" b="b"/>
              <a:pathLst>
                <a:path w="5342" h="6141" extrusionOk="0">
                  <a:moveTo>
                    <a:pt x="3379" y="1"/>
                  </a:moveTo>
                  <a:cubicBezTo>
                    <a:pt x="3265" y="1"/>
                    <a:pt x="3150" y="24"/>
                    <a:pt x="3013" y="46"/>
                  </a:cubicBezTo>
                  <a:cubicBezTo>
                    <a:pt x="2899" y="69"/>
                    <a:pt x="2785" y="92"/>
                    <a:pt x="2671" y="115"/>
                  </a:cubicBezTo>
                  <a:lnTo>
                    <a:pt x="2648" y="115"/>
                  </a:lnTo>
                  <a:cubicBezTo>
                    <a:pt x="2580" y="138"/>
                    <a:pt x="2511" y="160"/>
                    <a:pt x="2443" y="183"/>
                  </a:cubicBezTo>
                  <a:cubicBezTo>
                    <a:pt x="2374" y="206"/>
                    <a:pt x="2329" y="229"/>
                    <a:pt x="2283" y="229"/>
                  </a:cubicBezTo>
                  <a:lnTo>
                    <a:pt x="2146" y="275"/>
                  </a:lnTo>
                  <a:cubicBezTo>
                    <a:pt x="2055" y="297"/>
                    <a:pt x="1986" y="320"/>
                    <a:pt x="1895" y="343"/>
                  </a:cubicBezTo>
                  <a:cubicBezTo>
                    <a:pt x="1781" y="366"/>
                    <a:pt x="1690" y="412"/>
                    <a:pt x="1576" y="457"/>
                  </a:cubicBezTo>
                  <a:lnTo>
                    <a:pt x="1507" y="480"/>
                  </a:lnTo>
                  <a:cubicBezTo>
                    <a:pt x="1461" y="503"/>
                    <a:pt x="1439" y="526"/>
                    <a:pt x="1393" y="526"/>
                  </a:cubicBezTo>
                  <a:cubicBezTo>
                    <a:pt x="1324" y="571"/>
                    <a:pt x="1256" y="594"/>
                    <a:pt x="1210" y="617"/>
                  </a:cubicBezTo>
                  <a:lnTo>
                    <a:pt x="1119" y="663"/>
                  </a:lnTo>
                  <a:cubicBezTo>
                    <a:pt x="1073" y="663"/>
                    <a:pt x="1028" y="685"/>
                    <a:pt x="1005" y="708"/>
                  </a:cubicBezTo>
                  <a:cubicBezTo>
                    <a:pt x="936" y="708"/>
                    <a:pt x="891" y="731"/>
                    <a:pt x="845" y="777"/>
                  </a:cubicBezTo>
                  <a:cubicBezTo>
                    <a:pt x="822" y="754"/>
                    <a:pt x="799" y="754"/>
                    <a:pt x="799" y="754"/>
                  </a:cubicBezTo>
                  <a:cubicBezTo>
                    <a:pt x="708" y="754"/>
                    <a:pt x="640" y="800"/>
                    <a:pt x="594" y="845"/>
                  </a:cubicBezTo>
                  <a:cubicBezTo>
                    <a:pt x="503" y="937"/>
                    <a:pt x="434" y="1051"/>
                    <a:pt x="343" y="1165"/>
                  </a:cubicBezTo>
                  <a:cubicBezTo>
                    <a:pt x="274" y="1279"/>
                    <a:pt x="206" y="1439"/>
                    <a:pt x="138" y="1598"/>
                  </a:cubicBezTo>
                  <a:cubicBezTo>
                    <a:pt x="92" y="1713"/>
                    <a:pt x="69" y="1850"/>
                    <a:pt x="46" y="1986"/>
                  </a:cubicBezTo>
                  <a:cubicBezTo>
                    <a:pt x="1" y="2146"/>
                    <a:pt x="1" y="2260"/>
                    <a:pt x="1" y="2397"/>
                  </a:cubicBezTo>
                  <a:cubicBezTo>
                    <a:pt x="23" y="2557"/>
                    <a:pt x="46" y="2717"/>
                    <a:pt x="69" y="2877"/>
                  </a:cubicBezTo>
                  <a:cubicBezTo>
                    <a:pt x="92" y="2991"/>
                    <a:pt x="138" y="3151"/>
                    <a:pt x="183" y="3288"/>
                  </a:cubicBezTo>
                  <a:cubicBezTo>
                    <a:pt x="274" y="3539"/>
                    <a:pt x="411" y="3790"/>
                    <a:pt x="571" y="4086"/>
                  </a:cubicBezTo>
                  <a:cubicBezTo>
                    <a:pt x="594" y="4132"/>
                    <a:pt x="640" y="4178"/>
                    <a:pt x="662" y="4223"/>
                  </a:cubicBezTo>
                  <a:lnTo>
                    <a:pt x="708" y="4292"/>
                  </a:lnTo>
                  <a:lnTo>
                    <a:pt x="754" y="4383"/>
                  </a:lnTo>
                  <a:lnTo>
                    <a:pt x="822" y="4497"/>
                  </a:lnTo>
                  <a:lnTo>
                    <a:pt x="868" y="4589"/>
                  </a:lnTo>
                  <a:cubicBezTo>
                    <a:pt x="936" y="4680"/>
                    <a:pt x="982" y="4771"/>
                    <a:pt x="1051" y="4862"/>
                  </a:cubicBezTo>
                  <a:lnTo>
                    <a:pt x="1142" y="5022"/>
                  </a:lnTo>
                  <a:cubicBezTo>
                    <a:pt x="1256" y="5182"/>
                    <a:pt x="1347" y="5342"/>
                    <a:pt x="1439" y="5479"/>
                  </a:cubicBezTo>
                  <a:cubicBezTo>
                    <a:pt x="1553" y="5616"/>
                    <a:pt x="1644" y="5730"/>
                    <a:pt x="1758" y="5867"/>
                  </a:cubicBezTo>
                  <a:cubicBezTo>
                    <a:pt x="1827" y="5912"/>
                    <a:pt x="1849" y="5958"/>
                    <a:pt x="1895" y="5981"/>
                  </a:cubicBezTo>
                  <a:cubicBezTo>
                    <a:pt x="1986" y="6095"/>
                    <a:pt x="2100" y="6141"/>
                    <a:pt x="2237" y="6141"/>
                  </a:cubicBezTo>
                  <a:cubicBezTo>
                    <a:pt x="2329" y="6141"/>
                    <a:pt x="2397" y="6141"/>
                    <a:pt x="2489" y="6118"/>
                  </a:cubicBezTo>
                  <a:cubicBezTo>
                    <a:pt x="2580" y="6072"/>
                    <a:pt x="2694" y="6004"/>
                    <a:pt x="2831" y="5912"/>
                  </a:cubicBezTo>
                  <a:cubicBezTo>
                    <a:pt x="2854" y="5890"/>
                    <a:pt x="2899" y="5844"/>
                    <a:pt x="2945" y="5821"/>
                  </a:cubicBezTo>
                  <a:cubicBezTo>
                    <a:pt x="2968" y="5775"/>
                    <a:pt x="3013" y="5753"/>
                    <a:pt x="3036" y="5730"/>
                  </a:cubicBezTo>
                  <a:cubicBezTo>
                    <a:pt x="3082" y="5707"/>
                    <a:pt x="3105" y="5661"/>
                    <a:pt x="3128" y="5639"/>
                  </a:cubicBezTo>
                  <a:lnTo>
                    <a:pt x="3173" y="5570"/>
                  </a:lnTo>
                  <a:lnTo>
                    <a:pt x="3196" y="5524"/>
                  </a:lnTo>
                  <a:lnTo>
                    <a:pt x="3242" y="5502"/>
                  </a:lnTo>
                  <a:lnTo>
                    <a:pt x="3356" y="5502"/>
                  </a:lnTo>
                  <a:lnTo>
                    <a:pt x="3379" y="5479"/>
                  </a:lnTo>
                  <a:cubicBezTo>
                    <a:pt x="3402" y="5433"/>
                    <a:pt x="3447" y="5410"/>
                    <a:pt x="3493" y="5365"/>
                  </a:cubicBezTo>
                  <a:lnTo>
                    <a:pt x="3561" y="5296"/>
                  </a:lnTo>
                  <a:lnTo>
                    <a:pt x="3630" y="5228"/>
                  </a:lnTo>
                  <a:cubicBezTo>
                    <a:pt x="3698" y="5182"/>
                    <a:pt x="3744" y="5136"/>
                    <a:pt x="3812" y="5068"/>
                  </a:cubicBezTo>
                  <a:cubicBezTo>
                    <a:pt x="3927" y="4954"/>
                    <a:pt x="4041" y="4817"/>
                    <a:pt x="4155" y="4680"/>
                  </a:cubicBezTo>
                  <a:lnTo>
                    <a:pt x="4178" y="4634"/>
                  </a:lnTo>
                  <a:lnTo>
                    <a:pt x="4200" y="4589"/>
                  </a:lnTo>
                  <a:cubicBezTo>
                    <a:pt x="4246" y="4543"/>
                    <a:pt x="4269" y="4474"/>
                    <a:pt x="4315" y="4406"/>
                  </a:cubicBezTo>
                  <a:lnTo>
                    <a:pt x="4383" y="4315"/>
                  </a:lnTo>
                  <a:lnTo>
                    <a:pt x="4429" y="4246"/>
                  </a:lnTo>
                  <a:cubicBezTo>
                    <a:pt x="4474" y="4178"/>
                    <a:pt x="4497" y="4109"/>
                    <a:pt x="4543" y="4041"/>
                  </a:cubicBezTo>
                  <a:lnTo>
                    <a:pt x="4566" y="3949"/>
                  </a:lnTo>
                  <a:cubicBezTo>
                    <a:pt x="4611" y="3858"/>
                    <a:pt x="4657" y="3744"/>
                    <a:pt x="4725" y="3630"/>
                  </a:cubicBezTo>
                  <a:cubicBezTo>
                    <a:pt x="4771" y="3539"/>
                    <a:pt x="4817" y="3424"/>
                    <a:pt x="4862" y="3333"/>
                  </a:cubicBezTo>
                  <a:lnTo>
                    <a:pt x="4908" y="3219"/>
                  </a:lnTo>
                  <a:cubicBezTo>
                    <a:pt x="4931" y="3173"/>
                    <a:pt x="4954" y="3105"/>
                    <a:pt x="4976" y="3036"/>
                  </a:cubicBezTo>
                  <a:lnTo>
                    <a:pt x="4999" y="2899"/>
                  </a:lnTo>
                  <a:cubicBezTo>
                    <a:pt x="5022" y="2854"/>
                    <a:pt x="5022" y="2808"/>
                    <a:pt x="5045" y="2740"/>
                  </a:cubicBezTo>
                  <a:cubicBezTo>
                    <a:pt x="5091" y="2603"/>
                    <a:pt x="5113" y="2466"/>
                    <a:pt x="5136" y="2329"/>
                  </a:cubicBezTo>
                  <a:lnTo>
                    <a:pt x="5182" y="2192"/>
                  </a:lnTo>
                  <a:lnTo>
                    <a:pt x="5205" y="2078"/>
                  </a:lnTo>
                  <a:cubicBezTo>
                    <a:pt x="5250" y="1941"/>
                    <a:pt x="5273" y="1804"/>
                    <a:pt x="5296" y="1667"/>
                  </a:cubicBezTo>
                  <a:cubicBezTo>
                    <a:pt x="5319" y="1576"/>
                    <a:pt x="5319" y="1484"/>
                    <a:pt x="5342" y="1370"/>
                  </a:cubicBezTo>
                  <a:cubicBezTo>
                    <a:pt x="5342" y="1279"/>
                    <a:pt x="5342" y="1210"/>
                    <a:pt x="5342" y="1142"/>
                  </a:cubicBezTo>
                  <a:cubicBezTo>
                    <a:pt x="5319" y="1005"/>
                    <a:pt x="5296" y="891"/>
                    <a:pt x="5250" y="777"/>
                  </a:cubicBezTo>
                  <a:cubicBezTo>
                    <a:pt x="5228" y="640"/>
                    <a:pt x="5205" y="526"/>
                    <a:pt x="5182" y="412"/>
                  </a:cubicBezTo>
                  <a:cubicBezTo>
                    <a:pt x="5182" y="393"/>
                    <a:pt x="5182" y="379"/>
                    <a:pt x="5182" y="366"/>
                  </a:cubicBezTo>
                  <a:cubicBezTo>
                    <a:pt x="5159" y="320"/>
                    <a:pt x="5159" y="297"/>
                    <a:pt x="5159" y="252"/>
                  </a:cubicBezTo>
                  <a:cubicBezTo>
                    <a:pt x="5136" y="229"/>
                    <a:pt x="5136" y="206"/>
                    <a:pt x="5113" y="206"/>
                  </a:cubicBezTo>
                  <a:cubicBezTo>
                    <a:pt x="5068" y="183"/>
                    <a:pt x="5022" y="160"/>
                    <a:pt x="4976" y="138"/>
                  </a:cubicBezTo>
                  <a:cubicBezTo>
                    <a:pt x="4976" y="138"/>
                    <a:pt x="4931" y="115"/>
                    <a:pt x="4908" y="115"/>
                  </a:cubicBezTo>
                  <a:cubicBezTo>
                    <a:pt x="4885" y="92"/>
                    <a:pt x="4840" y="92"/>
                    <a:pt x="4794" y="92"/>
                  </a:cubicBezTo>
                  <a:cubicBezTo>
                    <a:pt x="4771" y="69"/>
                    <a:pt x="4748" y="69"/>
                    <a:pt x="4725" y="69"/>
                  </a:cubicBezTo>
                  <a:cubicBezTo>
                    <a:pt x="4680" y="69"/>
                    <a:pt x="4634" y="46"/>
                    <a:pt x="4588" y="46"/>
                  </a:cubicBezTo>
                  <a:cubicBezTo>
                    <a:pt x="4543" y="46"/>
                    <a:pt x="4497" y="69"/>
                    <a:pt x="4429" y="69"/>
                  </a:cubicBezTo>
                  <a:cubicBezTo>
                    <a:pt x="4406" y="69"/>
                    <a:pt x="4360" y="69"/>
                    <a:pt x="4315" y="92"/>
                  </a:cubicBezTo>
                  <a:lnTo>
                    <a:pt x="4178" y="92"/>
                  </a:lnTo>
                  <a:cubicBezTo>
                    <a:pt x="4086" y="92"/>
                    <a:pt x="3995" y="69"/>
                    <a:pt x="3904" y="46"/>
                  </a:cubicBezTo>
                  <a:lnTo>
                    <a:pt x="3767" y="24"/>
                  </a:lnTo>
                  <a:lnTo>
                    <a:pt x="3630" y="24"/>
                  </a:lnTo>
                  <a:cubicBezTo>
                    <a:pt x="3561" y="1"/>
                    <a:pt x="3493" y="1"/>
                    <a:pt x="3424"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773" name="Google Shape;773;p22"/>
            <p:cNvSpPr/>
            <p:nvPr/>
          </p:nvSpPr>
          <p:spPr>
            <a:xfrm>
              <a:off x="4202375" y="875858"/>
              <a:ext cx="85793" cy="135772"/>
            </a:xfrm>
            <a:custGeom>
              <a:avLst/>
              <a:gdLst/>
              <a:ahLst/>
              <a:cxnLst/>
              <a:rect l="l" t="t" r="r" b="b"/>
              <a:pathLst>
                <a:path w="3174" h="5023" extrusionOk="0">
                  <a:moveTo>
                    <a:pt x="2077" y="4429"/>
                  </a:moveTo>
                  <a:cubicBezTo>
                    <a:pt x="2077" y="4452"/>
                    <a:pt x="2055" y="4452"/>
                    <a:pt x="2055" y="4452"/>
                  </a:cubicBezTo>
                  <a:cubicBezTo>
                    <a:pt x="2060" y="4446"/>
                    <a:pt x="2066" y="4440"/>
                    <a:pt x="2077" y="4429"/>
                  </a:cubicBezTo>
                  <a:close/>
                  <a:moveTo>
                    <a:pt x="2055" y="4452"/>
                  </a:moveTo>
                  <a:lnTo>
                    <a:pt x="2055" y="4474"/>
                  </a:lnTo>
                  <a:lnTo>
                    <a:pt x="2032" y="4474"/>
                  </a:lnTo>
                  <a:cubicBezTo>
                    <a:pt x="2043" y="4463"/>
                    <a:pt x="2049" y="4457"/>
                    <a:pt x="2055" y="4452"/>
                  </a:cubicBezTo>
                  <a:close/>
                  <a:moveTo>
                    <a:pt x="388" y="1"/>
                  </a:moveTo>
                  <a:cubicBezTo>
                    <a:pt x="297" y="23"/>
                    <a:pt x="251" y="92"/>
                    <a:pt x="251" y="183"/>
                  </a:cubicBezTo>
                  <a:cubicBezTo>
                    <a:pt x="274" y="229"/>
                    <a:pt x="274" y="252"/>
                    <a:pt x="274" y="297"/>
                  </a:cubicBezTo>
                  <a:cubicBezTo>
                    <a:pt x="229" y="297"/>
                    <a:pt x="183" y="343"/>
                    <a:pt x="160" y="389"/>
                  </a:cubicBezTo>
                  <a:cubicBezTo>
                    <a:pt x="115" y="434"/>
                    <a:pt x="115" y="480"/>
                    <a:pt x="137" y="548"/>
                  </a:cubicBezTo>
                  <a:cubicBezTo>
                    <a:pt x="137" y="617"/>
                    <a:pt x="137" y="685"/>
                    <a:pt x="160" y="754"/>
                  </a:cubicBezTo>
                  <a:cubicBezTo>
                    <a:pt x="92" y="777"/>
                    <a:pt x="23" y="845"/>
                    <a:pt x="0" y="914"/>
                  </a:cubicBezTo>
                  <a:cubicBezTo>
                    <a:pt x="0" y="959"/>
                    <a:pt x="0" y="1005"/>
                    <a:pt x="0" y="1051"/>
                  </a:cubicBezTo>
                  <a:cubicBezTo>
                    <a:pt x="0" y="1073"/>
                    <a:pt x="0" y="1096"/>
                    <a:pt x="0" y="1096"/>
                  </a:cubicBezTo>
                  <a:cubicBezTo>
                    <a:pt x="0" y="1142"/>
                    <a:pt x="23" y="1165"/>
                    <a:pt x="23" y="1210"/>
                  </a:cubicBezTo>
                  <a:cubicBezTo>
                    <a:pt x="23" y="1279"/>
                    <a:pt x="46" y="1370"/>
                    <a:pt x="69" y="1439"/>
                  </a:cubicBezTo>
                  <a:cubicBezTo>
                    <a:pt x="92" y="1598"/>
                    <a:pt x="115" y="1735"/>
                    <a:pt x="160" y="1872"/>
                  </a:cubicBezTo>
                  <a:cubicBezTo>
                    <a:pt x="229" y="2055"/>
                    <a:pt x="274" y="2215"/>
                    <a:pt x="343" y="2374"/>
                  </a:cubicBezTo>
                  <a:cubicBezTo>
                    <a:pt x="388" y="2534"/>
                    <a:pt x="434" y="2694"/>
                    <a:pt x="503" y="2854"/>
                  </a:cubicBezTo>
                  <a:cubicBezTo>
                    <a:pt x="571" y="3014"/>
                    <a:pt x="639" y="3173"/>
                    <a:pt x="731" y="3310"/>
                  </a:cubicBezTo>
                  <a:cubicBezTo>
                    <a:pt x="799" y="3470"/>
                    <a:pt x="891" y="3630"/>
                    <a:pt x="982" y="3790"/>
                  </a:cubicBezTo>
                  <a:cubicBezTo>
                    <a:pt x="1096" y="3949"/>
                    <a:pt x="1210" y="4109"/>
                    <a:pt x="1324" y="4269"/>
                  </a:cubicBezTo>
                  <a:cubicBezTo>
                    <a:pt x="1416" y="4406"/>
                    <a:pt x="1507" y="4520"/>
                    <a:pt x="1621" y="4657"/>
                  </a:cubicBezTo>
                  <a:cubicBezTo>
                    <a:pt x="1667" y="4725"/>
                    <a:pt x="1712" y="4771"/>
                    <a:pt x="1758" y="4817"/>
                  </a:cubicBezTo>
                  <a:cubicBezTo>
                    <a:pt x="1849" y="4908"/>
                    <a:pt x="1963" y="5022"/>
                    <a:pt x="2100" y="5022"/>
                  </a:cubicBezTo>
                  <a:cubicBezTo>
                    <a:pt x="2169" y="5022"/>
                    <a:pt x="2237" y="4999"/>
                    <a:pt x="2283" y="4976"/>
                  </a:cubicBezTo>
                  <a:lnTo>
                    <a:pt x="2351" y="4931"/>
                  </a:lnTo>
                  <a:cubicBezTo>
                    <a:pt x="2397" y="4908"/>
                    <a:pt x="2443" y="4885"/>
                    <a:pt x="2488" y="4862"/>
                  </a:cubicBezTo>
                  <a:cubicBezTo>
                    <a:pt x="2625" y="4794"/>
                    <a:pt x="2762" y="4725"/>
                    <a:pt x="2899" y="4634"/>
                  </a:cubicBezTo>
                  <a:cubicBezTo>
                    <a:pt x="3013" y="4588"/>
                    <a:pt x="3105" y="4497"/>
                    <a:pt x="3150" y="4383"/>
                  </a:cubicBezTo>
                  <a:cubicBezTo>
                    <a:pt x="3173" y="4269"/>
                    <a:pt x="3150" y="4155"/>
                    <a:pt x="3082" y="4063"/>
                  </a:cubicBezTo>
                  <a:cubicBezTo>
                    <a:pt x="3059" y="4041"/>
                    <a:pt x="3013" y="4018"/>
                    <a:pt x="2990" y="3995"/>
                  </a:cubicBezTo>
                  <a:cubicBezTo>
                    <a:pt x="2854" y="3881"/>
                    <a:pt x="2739" y="3744"/>
                    <a:pt x="2625" y="3584"/>
                  </a:cubicBezTo>
                  <a:cubicBezTo>
                    <a:pt x="2466" y="3424"/>
                    <a:pt x="2306" y="3242"/>
                    <a:pt x="2146" y="3059"/>
                  </a:cubicBezTo>
                  <a:cubicBezTo>
                    <a:pt x="1849" y="2740"/>
                    <a:pt x="1575" y="2374"/>
                    <a:pt x="1324" y="1986"/>
                  </a:cubicBezTo>
                  <a:lnTo>
                    <a:pt x="1324" y="1986"/>
                  </a:lnTo>
                  <a:cubicBezTo>
                    <a:pt x="1324" y="2009"/>
                    <a:pt x="1347" y="2032"/>
                    <a:pt x="1347" y="2055"/>
                  </a:cubicBezTo>
                  <a:cubicBezTo>
                    <a:pt x="1233" y="1872"/>
                    <a:pt x="1119" y="1667"/>
                    <a:pt x="1028" y="1484"/>
                  </a:cubicBezTo>
                  <a:cubicBezTo>
                    <a:pt x="913" y="1279"/>
                    <a:pt x="822" y="1051"/>
                    <a:pt x="754" y="845"/>
                  </a:cubicBezTo>
                  <a:cubicBezTo>
                    <a:pt x="662" y="617"/>
                    <a:pt x="594" y="366"/>
                    <a:pt x="571" y="115"/>
                  </a:cubicBezTo>
                  <a:cubicBezTo>
                    <a:pt x="571" y="46"/>
                    <a:pt x="480" y="1"/>
                    <a:pt x="411"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774" name="Google Shape;774;p22"/>
            <p:cNvSpPr/>
            <p:nvPr/>
          </p:nvSpPr>
          <p:spPr>
            <a:xfrm>
              <a:off x="4227675" y="883885"/>
              <a:ext cx="57385" cy="74143"/>
            </a:xfrm>
            <a:custGeom>
              <a:avLst/>
              <a:gdLst/>
              <a:ahLst/>
              <a:cxnLst/>
              <a:rect l="l" t="t" r="r" b="b"/>
              <a:pathLst>
                <a:path w="2123" h="2743" extrusionOk="0">
                  <a:moveTo>
                    <a:pt x="160" y="0"/>
                  </a:moveTo>
                  <a:cubicBezTo>
                    <a:pt x="137" y="0"/>
                    <a:pt x="114" y="0"/>
                    <a:pt x="92" y="23"/>
                  </a:cubicBezTo>
                  <a:cubicBezTo>
                    <a:pt x="23" y="46"/>
                    <a:pt x="0" y="137"/>
                    <a:pt x="46" y="229"/>
                  </a:cubicBezTo>
                  <a:cubicBezTo>
                    <a:pt x="92" y="343"/>
                    <a:pt x="160" y="480"/>
                    <a:pt x="206" y="617"/>
                  </a:cubicBezTo>
                  <a:cubicBezTo>
                    <a:pt x="274" y="708"/>
                    <a:pt x="320" y="822"/>
                    <a:pt x="365" y="936"/>
                  </a:cubicBezTo>
                  <a:cubicBezTo>
                    <a:pt x="434" y="1050"/>
                    <a:pt x="480" y="1164"/>
                    <a:pt x="548" y="1279"/>
                  </a:cubicBezTo>
                  <a:cubicBezTo>
                    <a:pt x="617" y="1393"/>
                    <a:pt x="708" y="1530"/>
                    <a:pt x="776" y="1644"/>
                  </a:cubicBezTo>
                  <a:cubicBezTo>
                    <a:pt x="776" y="1644"/>
                    <a:pt x="776" y="1644"/>
                    <a:pt x="776" y="1621"/>
                  </a:cubicBezTo>
                  <a:cubicBezTo>
                    <a:pt x="845" y="1712"/>
                    <a:pt x="913" y="1804"/>
                    <a:pt x="959" y="1895"/>
                  </a:cubicBezTo>
                  <a:cubicBezTo>
                    <a:pt x="1027" y="2009"/>
                    <a:pt x="1119" y="2077"/>
                    <a:pt x="1187" y="2169"/>
                  </a:cubicBezTo>
                  <a:cubicBezTo>
                    <a:pt x="1256" y="2260"/>
                    <a:pt x="1324" y="2328"/>
                    <a:pt x="1415" y="2420"/>
                  </a:cubicBezTo>
                  <a:cubicBezTo>
                    <a:pt x="1507" y="2511"/>
                    <a:pt x="1575" y="2625"/>
                    <a:pt x="1689" y="2694"/>
                  </a:cubicBezTo>
                  <a:cubicBezTo>
                    <a:pt x="1742" y="2725"/>
                    <a:pt x="1800" y="2743"/>
                    <a:pt x="1856" y="2743"/>
                  </a:cubicBezTo>
                  <a:cubicBezTo>
                    <a:pt x="1921" y="2743"/>
                    <a:pt x="1983" y="2720"/>
                    <a:pt x="2032" y="2671"/>
                  </a:cubicBezTo>
                  <a:cubicBezTo>
                    <a:pt x="2077" y="2625"/>
                    <a:pt x="2123" y="2557"/>
                    <a:pt x="2123" y="2488"/>
                  </a:cubicBezTo>
                  <a:cubicBezTo>
                    <a:pt x="2123" y="2420"/>
                    <a:pt x="2100" y="2328"/>
                    <a:pt x="2054" y="2283"/>
                  </a:cubicBezTo>
                  <a:cubicBezTo>
                    <a:pt x="1986" y="2237"/>
                    <a:pt x="1940" y="2192"/>
                    <a:pt x="1895" y="2146"/>
                  </a:cubicBezTo>
                  <a:cubicBezTo>
                    <a:pt x="1826" y="2077"/>
                    <a:pt x="1758" y="2032"/>
                    <a:pt x="1689" y="1963"/>
                  </a:cubicBezTo>
                  <a:cubicBezTo>
                    <a:pt x="1575" y="1849"/>
                    <a:pt x="1461" y="1758"/>
                    <a:pt x="1347" y="1644"/>
                  </a:cubicBezTo>
                  <a:cubicBezTo>
                    <a:pt x="1141" y="1415"/>
                    <a:pt x="936" y="1164"/>
                    <a:pt x="753" y="913"/>
                  </a:cubicBezTo>
                  <a:cubicBezTo>
                    <a:pt x="662" y="799"/>
                    <a:pt x="594" y="662"/>
                    <a:pt x="525" y="525"/>
                  </a:cubicBezTo>
                  <a:cubicBezTo>
                    <a:pt x="434" y="388"/>
                    <a:pt x="365" y="229"/>
                    <a:pt x="297" y="92"/>
                  </a:cubicBezTo>
                  <a:cubicBezTo>
                    <a:pt x="274" y="46"/>
                    <a:pt x="228" y="0"/>
                    <a:pt x="16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775" name="Google Shape;775;p22"/>
            <p:cNvSpPr/>
            <p:nvPr/>
          </p:nvSpPr>
          <p:spPr>
            <a:xfrm>
              <a:off x="4214106" y="848719"/>
              <a:ext cx="129582" cy="24732"/>
            </a:xfrm>
            <a:custGeom>
              <a:avLst/>
              <a:gdLst/>
              <a:ahLst/>
              <a:cxnLst/>
              <a:rect l="l" t="t" r="r" b="b"/>
              <a:pathLst>
                <a:path w="4794" h="915" extrusionOk="0">
                  <a:moveTo>
                    <a:pt x="2534" y="0"/>
                  </a:moveTo>
                  <a:cubicBezTo>
                    <a:pt x="2351" y="0"/>
                    <a:pt x="2168" y="23"/>
                    <a:pt x="2009" y="46"/>
                  </a:cubicBezTo>
                  <a:cubicBezTo>
                    <a:pt x="1803" y="69"/>
                    <a:pt x="1575" y="114"/>
                    <a:pt x="1370" y="160"/>
                  </a:cubicBezTo>
                  <a:cubicBezTo>
                    <a:pt x="1141" y="206"/>
                    <a:pt x="913" y="251"/>
                    <a:pt x="708" y="343"/>
                  </a:cubicBezTo>
                  <a:cubicBezTo>
                    <a:pt x="594" y="388"/>
                    <a:pt x="479" y="434"/>
                    <a:pt x="365" y="502"/>
                  </a:cubicBezTo>
                  <a:cubicBezTo>
                    <a:pt x="274" y="548"/>
                    <a:pt x="183" y="617"/>
                    <a:pt x="91" y="685"/>
                  </a:cubicBezTo>
                  <a:cubicBezTo>
                    <a:pt x="23" y="731"/>
                    <a:pt x="0" y="799"/>
                    <a:pt x="46" y="845"/>
                  </a:cubicBezTo>
                  <a:cubicBezTo>
                    <a:pt x="75" y="889"/>
                    <a:pt x="114" y="914"/>
                    <a:pt x="157" y="914"/>
                  </a:cubicBezTo>
                  <a:cubicBezTo>
                    <a:pt x="180" y="914"/>
                    <a:pt x="204" y="907"/>
                    <a:pt x="228" y="890"/>
                  </a:cubicBezTo>
                  <a:cubicBezTo>
                    <a:pt x="297" y="845"/>
                    <a:pt x="388" y="776"/>
                    <a:pt x="457" y="731"/>
                  </a:cubicBezTo>
                  <a:lnTo>
                    <a:pt x="479" y="731"/>
                  </a:lnTo>
                  <a:cubicBezTo>
                    <a:pt x="616" y="662"/>
                    <a:pt x="776" y="594"/>
                    <a:pt x="959" y="571"/>
                  </a:cubicBezTo>
                  <a:cubicBezTo>
                    <a:pt x="1096" y="548"/>
                    <a:pt x="1233" y="525"/>
                    <a:pt x="1392" y="525"/>
                  </a:cubicBezTo>
                  <a:cubicBezTo>
                    <a:pt x="1529" y="502"/>
                    <a:pt x="1689" y="480"/>
                    <a:pt x="1849" y="480"/>
                  </a:cubicBezTo>
                  <a:cubicBezTo>
                    <a:pt x="1974" y="468"/>
                    <a:pt x="2100" y="462"/>
                    <a:pt x="2226" y="462"/>
                  </a:cubicBezTo>
                  <a:cubicBezTo>
                    <a:pt x="2351" y="462"/>
                    <a:pt x="2477" y="468"/>
                    <a:pt x="2602" y="480"/>
                  </a:cubicBezTo>
                  <a:lnTo>
                    <a:pt x="2648" y="480"/>
                  </a:lnTo>
                  <a:cubicBezTo>
                    <a:pt x="2762" y="480"/>
                    <a:pt x="2876" y="502"/>
                    <a:pt x="2967" y="502"/>
                  </a:cubicBezTo>
                  <a:cubicBezTo>
                    <a:pt x="3081" y="525"/>
                    <a:pt x="3196" y="525"/>
                    <a:pt x="3310" y="525"/>
                  </a:cubicBezTo>
                  <a:cubicBezTo>
                    <a:pt x="3401" y="548"/>
                    <a:pt x="3492" y="548"/>
                    <a:pt x="3584" y="548"/>
                  </a:cubicBezTo>
                  <a:cubicBezTo>
                    <a:pt x="3743" y="571"/>
                    <a:pt x="3903" y="594"/>
                    <a:pt x="4040" y="617"/>
                  </a:cubicBezTo>
                  <a:cubicBezTo>
                    <a:pt x="4131" y="639"/>
                    <a:pt x="4223" y="639"/>
                    <a:pt x="4314" y="662"/>
                  </a:cubicBezTo>
                  <a:cubicBezTo>
                    <a:pt x="4393" y="678"/>
                    <a:pt x="4472" y="705"/>
                    <a:pt x="4543" y="705"/>
                  </a:cubicBezTo>
                  <a:cubicBezTo>
                    <a:pt x="4575" y="705"/>
                    <a:pt x="4605" y="699"/>
                    <a:pt x="4634" y="685"/>
                  </a:cubicBezTo>
                  <a:cubicBezTo>
                    <a:pt x="4725" y="639"/>
                    <a:pt x="4793" y="548"/>
                    <a:pt x="4793" y="434"/>
                  </a:cubicBezTo>
                  <a:cubicBezTo>
                    <a:pt x="4793" y="411"/>
                    <a:pt x="4771" y="365"/>
                    <a:pt x="4748" y="320"/>
                  </a:cubicBezTo>
                  <a:cubicBezTo>
                    <a:pt x="4748" y="320"/>
                    <a:pt x="4725" y="297"/>
                    <a:pt x="4702" y="274"/>
                  </a:cubicBezTo>
                  <a:cubicBezTo>
                    <a:pt x="4656" y="229"/>
                    <a:pt x="4611" y="206"/>
                    <a:pt x="4542" y="183"/>
                  </a:cubicBezTo>
                  <a:lnTo>
                    <a:pt x="4497" y="183"/>
                  </a:lnTo>
                  <a:cubicBezTo>
                    <a:pt x="4474" y="160"/>
                    <a:pt x="4474" y="160"/>
                    <a:pt x="4451" y="160"/>
                  </a:cubicBezTo>
                  <a:cubicBezTo>
                    <a:pt x="4360" y="137"/>
                    <a:pt x="4291" y="114"/>
                    <a:pt x="4200" y="92"/>
                  </a:cubicBezTo>
                  <a:cubicBezTo>
                    <a:pt x="4131" y="92"/>
                    <a:pt x="4040" y="69"/>
                    <a:pt x="3972" y="46"/>
                  </a:cubicBezTo>
                  <a:cubicBezTo>
                    <a:pt x="3880" y="46"/>
                    <a:pt x="3789" y="46"/>
                    <a:pt x="3698" y="23"/>
                  </a:cubicBezTo>
                  <a:cubicBezTo>
                    <a:pt x="3515" y="23"/>
                    <a:pt x="3333" y="23"/>
                    <a:pt x="312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776" name="Google Shape;776;p22"/>
            <p:cNvSpPr/>
            <p:nvPr/>
          </p:nvSpPr>
          <p:spPr>
            <a:xfrm>
              <a:off x="4321442" y="857964"/>
              <a:ext cx="21002" cy="9893"/>
            </a:xfrm>
            <a:custGeom>
              <a:avLst/>
              <a:gdLst/>
              <a:ahLst/>
              <a:cxnLst/>
              <a:rect l="l" t="t" r="r" b="b"/>
              <a:pathLst>
                <a:path w="777" h="366" extrusionOk="0">
                  <a:moveTo>
                    <a:pt x="92" y="1"/>
                  </a:moveTo>
                  <a:cubicBezTo>
                    <a:pt x="69" y="1"/>
                    <a:pt x="69" y="1"/>
                    <a:pt x="46" y="23"/>
                  </a:cubicBezTo>
                  <a:cubicBezTo>
                    <a:pt x="23" y="23"/>
                    <a:pt x="23" y="46"/>
                    <a:pt x="23" y="69"/>
                  </a:cubicBezTo>
                  <a:cubicBezTo>
                    <a:pt x="1" y="92"/>
                    <a:pt x="23" y="115"/>
                    <a:pt x="23" y="138"/>
                  </a:cubicBezTo>
                  <a:cubicBezTo>
                    <a:pt x="46" y="138"/>
                    <a:pt x="46" y="160"/>
                    <a:pt x="69" y="160"/>
                  </a:cubicBezTo>
                  <a:cubicBezTo>
                    <a:pt x="176" y="203"/>
                    <a:pt x="283" y="226"/>
                    <a:pt x="389" y="266"/>
                  </a:cubicBezTo>
                  <a:lnTo>
                    <a:pt x="389" y="266"/>
                  </a:lnTo>
                  <a:cubicBezTo>
                    <a:pt x="390" y="275"/>
                    <a:pt x="395" y="275"/>
                    <a:pt x="412" y="275"/>
                  </a:cubicBezTo>
                  <a:cubicBezTo>
                    <a:pt x="457" y="275"/>
                    <a:pt x="503" y="297"/>
                    <a:pt x="571" y="320"/>
                  </a:cubicBezTo>
                  <a:lnTo>
                    <a:pt x="548" y="320"/>
                  </a:lnTo>
                  <a:cubicBezTo>
                    <a:pt x="594" y="320"/>
                    <a:pt x="640" y="343"/>
                    <a:pt x="685" y="366"/>
                  </a:cubicBezTo>
                  <a:cubicBezTo>
                    <a:pt x="708" y="366"/>
                    <a:pt x="754" y="343"/>
                    <a:pt x="777" y="297"/>
                  </a:cubicBezTo>
                  <a:cubicBezTo>
                    <a:pt x="777" y="252"/>
                    <a:pt x="754" y="206"/>
                    <a:pt x="708" y="206"/>
                  </a:cubicBezTo>
                  <a:cubicBezTo>
                    <a:pt x="685" y="183"/>
                    <a:pt x="640" y="183"/>
                    <a:pt x="617" y="160"/>
                  </a:cubicBezTo>
                  <a:lnTo>
                    <a:pt x="617" y="160"/>
                  </a:lnTo>
                  <a:cubicBezTo>
                    <a:pt x="617" y="161"/>
                    <a:pt x="619" y="163"/>
                    <a:pt x="640" y="183"/>
                  </a:cubicBezTo>
                  <a:cubicBezTo>
                    <a:pt x="594" y="160"/>
                    <a:pt x="571" y="160"/>
                    <a:pt x="548" y="138"/>
                  </a:cubicBezTo>
                  <a:cubicBezTo>
                    <a:pt x="389" y="92"/>
                    <a:pt x="252" y="46"/>
                    <a:pt x="115"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777" name="Google Shape;777;p22"/>
            <p:cNvSpPr/>
            <p:nvPr/>
          </p:nvSpPr>
          <p:spPr>
            <a:xfrm>
              <a:off x="4199293" y="841935"/>
              <a:ext cx="147476" cy="174857"/>
            </a:xfrm>
            <a:custGeom>
              <a:avLst/>
              <a:gdLst/>
              <a:ahLst/>
              <a:cxnLst/>
              <a:rect l="l" t="t" r="r" b="b"/>
              <a:pathLst>
                <a:path w="5456" h="6469" extrusionOk="0">
                  <a:moveTo>
                    <a:pt x="3173" y="0"/>
                  </a:moveTo>
                  <a:cubicBezTo>
                    <a:pt x="2945" y="23"/>
                    <a:pt x="2716" y="46"/>
                    <a:pt x="2488" y="69"/>
                  </a:cubicBezTo>
                  <a:lnTo>
                    <a:pt x="2420" y="69"/>
                  </a:lnTo>
                  <a:cubicBezTo>
                    <a:pt x="2397" y="92"/>
                    <a:pt x="2351" y="92"/>
                    <a:pt x="2328" y="92"/>
                  </a:cubicBezTo>
                  <a:lnTo>
                    <a:pt x="2283" y="92"/>
                  </a:lnTo>
                  <a:cubicBezTo>
                    <a:pt x="2283" y="92"/>
                    <a:pt x="2283" y="92"/>
                    <a:pt x="2283" y="114"/>
                  </a:cubicBezTo>
                  <a:cubicBezTo>
                    <a:pt x="2169" y="114"/>
                    <a:pt x="2032" y="160"/>
                    <a:pt x="1918" y="183"/>
                  </a:cubicBezTo>
                  <a:lnTo>
                    <a:pt x="1872" y="183"/>
                  </a:lnTo>
                  <a:cubicBezTo>
                    <a:pt x="1849" y="206"/>
                    <a:pt x="1849" y="206"/>
                    <a:pt x="1826" y="206"/>
                  </a:cubicBezTo>
                  <a:lnTo>
                    <a:pt x="1803" y="206"/>
                  </a:lnTo>
                  <a:cubicBezTo>
                    <a:pt x="1781" y="206"/>
                    <a:pt x="1781" y="228"/>
                    <a:pt x="1758" y="228"/>
                  </a:cubicBezTo>
                  <a:lnTo>
                    <a:pt x="1735" y="228"/>
                  </a:lnTo>
                  <a:cubicBezTo>
                    <a:pt x="1507" y="297"/>
                    <a:pt x="1301" y="388"/>
                    <a:pt x="1096" y="502"/>
                  </a:cubicBezTo>
                  <a:cubicBezTo>
                    <a:pt x="868" y="616"/>
                    <a:pt x="662" y="799"/>
                    <a:pt x="480" y="1005"/>
                  </a:cubicBezTo>
                  <a:cubicBezTo>
                    <a:pt x="297" y="1187"/>
                    <a:pt x="183" y="1438"/>
                    <a:pt x="92" y="1689"/>
                  </a:cubicBezTo>
                  <a:cubicBezTo>
                    <a:pt x="23" y="1940"/>
                    <a:pt x="0" y="2237"/>
                    <a:pt x="0" y="2511"/>
                  </a:cubicBezTo>
                  <a:cubicBezTo>
                    <a:pt x="23" y="2739"/>
                    <a:pt x="69" y="2990"/>
                    <a:pt x="114" y="3219"/>
                  </a:cubicBezTo>
                  <a:cubicBezTo>
                    <a:pt x="206" y="3492"/>
                    <a:pt x="297" y="3744"/>
                    <a:pt x="411" y="3995"/>
                  </a:cubicBezTo>
                  <a:cubicBezTo>
                    <a:pt x="571" y="4383"/>
                    <a:pt x="799" y="4748"/>
                    <a:pt x="1027" y="5113"/>
                  </a:cubicBezTo>
                  <a:cubicBezTo>
                    <a:pt x="1027" y="5113"/>
                    <a:pt x="1027" y="5136"/>
                    <a:pt x="1027" y="5136"/>
                  </a:cubicBezTo>
                  <a:cubicBezTo>
                    <a:pt x="1164" y="5318"/>
                    <a:pt x="1278" y="5524"/>
                    <a:pt x="1415" y="5707"/>
                  </a:cubicBezTo>
                  <a:cubicBezTo>
                    <a:pt x="1438" y="5707"/>
                    <a:pt x="1438" y="5729"/>
                    <a:pt x="1438" y="5729"/>
                  </a:cubicBezTo>
                  <a:cubicBezTo>
                    <a:pt x="1461" y="5729"/>
                    <a:pt x="1461" y="5752"/>
                    <a:pt x="1461" y="5752"/>
                  </a:cubicBezTo>
                  <a:cubicBezTo>
                    <a:pt x="1461" y="5775"/>
                    <a:pt x="1461" y="5775"/>
                    <a:pt x="1461" y="5775"/>
                  </a:cubicBezTo>
                  <a:cubicBezTo>
                    <a:pt x="1484" y="5775"/>
                    <a:pt x="1484" y="5775"/>
                    <a:pt x="1484" y="5798"/>
                  </a:cubicBezTo>
                  <a:lnTo>
                    <a:pt x="1507" y="5798"/>
                  </a:lnTo>
                  <a:lnTo>
                    <a:pt x="1507" y="5821"/>
                  </a:lnTo>
                  <a:cubicBezTo>
                    <a:pt x="1530" y="5843"/>
                    <a:pt x="1530" y="5843"/>
                    <a:pt x="1552" y="5866"/>
                  </a:cubicBezTo>
                  <a:cubicBezTo>
                    <a:pt x="1552" y="5866"/>
                    <a:pt x="1552" y="5889"/>
                    <a:pt x="1575" y="5889"/>
                  </a:cubicBezTo>
                  <a:cubicBezTo>
                    <a:pt x="1575" y="5912"/>
                    <a:pt x="1575" y="5912"/>
                    <a:pt x="1575" y="5912"/>
                  </a:cubicBezTo>
                  <a:cubicBezTo>
                    <a:pt x="1598" y="5935"/>
                    <a:pt x="1621" y="5958"/>
                    <a:pt x="1644" y="6003"/>
                  </a:cubicBezTo>
                  <a:cubicBezTo>
                    <a:pt x="1758" y="6140"/>
                    <a:pt x="1872" y="6277"/>
                    <a:pt x="1986" y="6414"/>
                  </a:cubicBezTo>
                  <a:cubicBezTo>
                    <a:pt x="2011" y="6452"/>
                    <a:pt x="2050" y="6469"/>
                    <a:pt x="2088" y="6469"/>
                  </a:cubicBezTo>
                  <a:cubicBezTo>
                    <a:pt x="2118" y="6469"/>
                    <a:pt x="2148" y="6457"/>
                    <a:pt x="2169" y="6437"/>
                  </a:cubicBezTo>
                  <a:cubicBezTo>
                    <a:pt x="2191" y="6391"/>
                    <a:pt x="2214" y="6368"/>
                    <a:pt x="2237" y="6368"/>
                  </a:cubicBezTo>
                  <a:cubicBezTo>
                    <a:pt x="2260" y="6346"/>
                    <a:pt x="2260" y="6323"/>
                    <a:pt x="2260" y="6300"/>
                  </a:cubicBezTo>
                  <a:cubicBezTo>
                    <a:pt x="2260" y="6254"/>
                    <a:pt x="2237" y="6209"/>
                    <a:pt x="2214" y="6186"/>
                  </a:cubicBezTo>
                  <a:cubicBezTo>
                    <a:pt x="2100" y="6049"/>
                    <a:pt x="1986" y="5912"/>
                    <a:pt x="1872" y="5775"/>
                  </a:cubicBezTo>
                  <a:cubicBezTo>
                    <a:pt x="1872" y="5752"/>
                    <a:pt x="1872" y="5752"/>
                    <a:pt x="1872" y="5752"/>
                  </a:cubicBezTo>
                  <a:lnTo>
                    <a:pt x="1849" y="5752"/>
                  </a:lnTo>
                  <a:cubicBezTo>
                    <a:pt x="1849" y="5752"/>
                    <a:pt x="1849" y="5752"/>
                    <a:pt x="1849" y="5729"/>
                  </a:cubicBezTo>
                  <a:cubicBezTo>
                    <a:pt x="1849" y="5707"/>
                    <a:pt x="1826" y="5684"/>
                    <a:pt x="1803" y="5684"/>
                  </a:cubicBezTo>
                  <a:cubicBezTo>
                    <a:pt x="1803" y="5661"/>
                    <a:pt x="1803" y="5661"/>
                    <a:pt x="1803" y="5661"/>
                  </a:cubicBezTo>
                  <a:cubicBezTo>
                    <a:pt x="1803" y="5661"/>
                    <a:pt x="1781" y="5661"/>
                    <a:pt x="1781" y="5638"/>
                  </a:cubicBezTo>
                  <a:cubicBezTo>
                    <a:pt x="1781" y="5638"/>
                    <a:pt x="1758" y="5615"/>
                    <a:pt x="1758" y="5615"/>
                  </a:cubicBezTo>
                  <a:cubicBezTo>
                    <a:pt x="1758" y="5592"/>
                    <a:pt x="1735" y="5592"/>
                    <a:pt x="1735" y="5570"/>
                  </a:cubicBezTo>
                  <a:cubicBezTo>
                    <a:pt x="1598" y="5387"/>
                    <a:pt x="1461" y="5204"/>
                    <a:pt x="1347" y="4999"/>
                  </a:cubicBezTo>
                  <a:lnTo>
                    <a:pt x="1324" y="4999"/>
                  </a:lnTo>
                  <a:cubicBezTo>
                    <a:pt x="1073" y="4588"/>
                    <a:pt x="822" y="4177"/>
                    <a:pt x="639" y="3721"/>
                  </a:cubicBezTo>
                  <a:cubicBezTo>
                    <a:pt x="525" y="3401"/>
                    <a:pt x="411" y="3082"/>
                    <a:pt x="365" y="2739"/>
                  </a:cubicBezTo>
                  <a:cubicBezTo>
                    <a:pt x="320" y="2534"/>
                    <a:pt x="320" y="2328"/>
                    <a:pt x="343" y="2123"/>
                  </a:cubicBezTo>
                  <a:lnTo>
                    <a:pt x="343" y="2100"/>
                  </a:lnTo>
                  <a:cubicBezTo>
                    <a:pt x="365" y="1940"/>
                    <a:pt x="411" y="1781"/>
                    <a:pt x="457" y="1621"/>
                  </a:cubicBezTo>
                  <a:cubicBezTo>
                    <a:pt x="525" y="1507"/>
                    <a:pt x="594" y="1393"/>
                    <a:pt x="662" y="1278"/>
                  </a:cubicBezTo>
                  <a:cubicBezTo>
                    <a:pt x="776" y="1164"/>
                    <a:pt x="890" y="1050"/>
                    <a:pt x="1005" y="936"/>
                  </a:cubicBezTo>
                  <a:cubicBezTo>
                    <a:pt x="1187" y="822"/>
                    <a:pt x="1370" y="731"/>
                    <a:pt x="1552" y="639"/>
                  </a:cubicBezTo>
                  <a:cubicBezTo>
                    <a:pt x="1644" y="616"/>
                    <a:pt x="1712" y="571"/>
                    <a:pt x="1803" y="548"/>
                  </a:cubicBezTo>
                  <a:lnTo>
                    <a:pt x="1826" y="548"/>
                  </a:lnTo>
                  <a:lnTo>
                    <a:pt x="1849" y="525"/>
                  </a:lnTo>
                  <a:lnTo>
                    <a:pt x="1872" y="525"/>
                  </a:lnTo>
                  <a:cubicBezTo>
                    <a:pt x="1895" y="525"/>
                    <a:pt x="1918" y="525"/>
                    <a:pt x="1963" y="502"/>
                  </a:cubicBezTo>
                  <a:cubicBezTo>
                    <a:pt x="2100" y="480"/>
                    <a:pt x="2237" y="434"/>
                    <a:pt x="2374" y="411"/>
                  </a:cubicBezTo>
                  <a:lnTo>
                    <a:pt x="2397" y="411"/>
                  </a:lnTo>
                  <a:cubicBezTo>
                    <a:pt x="2420" y="411"/>
                    <a:pt x="2443" y="411"/>
                    <a:pt x="2465" y="388"/>
                  </a:cubicBezTo>
                  <a:lnTo>
                    <a:pt x="2580" y="388"/>
                  </a:lnTo>
                  <a:cubicBezTo>
                    <a:pt x="2762" y="365"/>
                    <a:pt x="2968" y="343"/>
                    <a:pt x="3150" y="343"/>
                  </a:cubicBezTo>
                  <a:lnTo>
                    <a:pt x="3173" y="343"/>
                  </a:lnTo>
                  <a:cubicBezTo>
                    <a:pt x="3287" y="331"/>
                    <a:pt x="3407" y="325"/>
                    <a:pt x="3527" y="325"/>
                  </a:cubicBezTo>
                  <a:cubicBezTo>
                    <a:pt x="3647" y="325"/>
                    <a:pt x="3766" y="331"/>
                    <a:pt x="3881" y="343"/>
                  </a:cubicBezTo>
                  <a:lnTo>
                    <a:pt x="3903" y="343"/>
                  </a:lnTo>
                  <a:cubicBezTo>
                    <a:pt x="4063" y="343"/>
                    <a:pt x="4223" y="343"/>
                    <a:pt x="4383" y="365"/>
                  </a:cubicBezTo>
                  <a:lnTo>
                    <a:pt x="4406" y="365"/>
                  </a:lnTo>
                  <a:cubicBezTo>
                    <a:pt x="4565" y="388"/>
                    <a:pt x="4725" y="388"/>
                    <a:pt x="4908" y="411"/>
                  </a:cubicBezTo>
                  <a:cubicBezTo>
                    <a:pt x="5067" y="434"/>
                    <a:pt x="5204" y="457"/>
                    <a:pt x="5364" y="480"/>
                  </a:cubicBezTo>
                  <a:lnTo>
                    <a:pt x="5387" y="480"/>
                  </a:lnTo>
                  <a:cubicBezTo>
                    <a:pt x="5410" y="480"/>
                    <a:pt x="5433" y="480"/>
                    <a:pt x="5456" y="502"/>
                  </a:cubicBezTo>
                  <a:cubicBezTo>
                    <a:pt x="5410" y="388"/>
                    <a:pt x="5364" y="274"/>
                    <a:pt x="5319" y="137"/>
                  </a:cubicBezTo>
                  <a:cubicBezTo>
                    <a:pt x="5022" y="92"/>
                    <a:pt x="4725" y="69"/>
                    <a:pt x="4428" y="46"/>
                  </a:cubicBezTo>
                  <a:lnTo>
                    <a:pt x="4383" y="46"/>
                  </a:lnTo>
                  <a:cubicBezTo>
                    <a:pt x="4223" y="23"/>
                    <a:pt x="4040" y="23"/>
                    <a:pt x="3881"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778" name="Google Shape;778;p22"/>
            <p:cNvSpPr/>
            <p:nvPr/>
          </p:nvSpPr>
          <p:spPr>
            <a:xfrm>
              <a:off x="4249272" y="99679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779" name="Google Shape;779;p22"/>
            <p:cNvSpPr/>
            <p:nvPr/>
          </p:nvSpPr>
          <p:spPr>
            <a:xfrm>
              <a:off x="4249272" y="99679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780" name="Google Shape;780;p22"/>
            <p:cNvSpPr/>
            <p:nvPr/>
          </p:nvSpPr>
          <p:spPr>
            <a:xfrm>
              <a:off x="4249866" y="99741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grpSp>
          <p:nvGrpSpPr>
            <p:cNvPr id="781" name="Google Shape;781;p22"/>
            <p:cNvGrpSpPr/>
            <p:nvPr/>
          </p:nvGrpSpPr>
          <p:grpSpPr>
            <a:xfrm>
              <a:off x="4249866" y="199085"/>
              <a:ext cx="4911108" cy="4258680"/>
              <a:chOff x="4249866" y="199085"/>
              <a:chExt cx="4911108" cy="4258680"/>
            </a:xfrm>
          </p:grpSpPr>
          <p:sp>
            <p:nvSpPr>
              <p:cNvPr id="782" name="Google Shape;782;p22"/>
              <p:cNvSpPr/>
              <p:nvPr/>
            </p:nvSpPr>
            <p:spPr>
              <a:xfrm>
                <a:off x="8056582" y="2835343"/>
                <a:ext cx="1051332" cy="1438807"/>
              </a:xfrm>
              <a:custGeom>
                <a:avLst/>
                <a:gdLst/>
                <a:ahLst/>
                <a:cxnLst/>
                <a:rect l="l" t="t" r="r" b="b"/>
                <a:pathLst>
                  <a:path w="38895" h="53230" extrusionOk="0">
                    <a:moveTo>
                      <a:pt x="18420" y="1"/>
                    </a:moveTo>
                    <a:lnTo>
                      <a:pt x="18306" y="23"/>
                    </a:lnTo>
                    <a:cubicBezTo>
                      <a:pt x="18192" y="23"/>
                      <a:pt x="18078" y="23"/>
                      <a:pt x="17941" y="46"/>
                    </a:cubicBezTo>
                    <a:cubicBezTo>
                      <a:pt x="17758" y="46"/>
                      <a:pt x="17598" y="92"/>
                      <a:pt x="17439" y="115"/>
                    </a:cubicBezTo>
                    <a:cubicBezTo>
                      <a:pt x="17347" y="138"/>
                      <a:pt x="17256" y="138"/>
                      <a:pt x="17165" y="160"/>
                    </a:cubicBezTo>
                    <a:lnTo>
                      <a:pt x="17005" y="183"/>
                    </a:lnTo>
                    <a:cubicBezTo>
                      <a:pt x="16959" y="92"/>
                      <a:pt x="16845" y="23"/>
                      <a:pt x="16731" y="23"/>
                    </a:cubicBezTo>
                    <a:cubicBezTo>
                      <a:pt x="16708" y="23"/>
                      <a:pt x="16685" y="23"/>
                      <a:pt x="16663" y="46"/>
                    </a:cubicBezTo>
                    <a:cubicBezTo>
                      <a:pt x="16617" y="46"/>
                      <a:pt x="16571" y="69"/>
                      <a:pt x="16526" y="69"/>
                    </a:cubicBezTo>
                    <a:lnTo>
                      <a:pt x="16480" y="92"/>
                    </a:lnTo>
                    <a:cubicBezTo>
                      <a:pt x="16389" y="138"/>
                      <a:pt x="16297" y="138"/>
                      <a:pt x="16206" y="160"/>
                    </a:cubicBezTo>
                    <a:cubicBezTo>
                      <a:pt x="16069" y="183"/>
                      <a:pt x="15932" y="229"/>
                      <a:pt x="15795" y="275"/>
                    </a:cubicBezTo>
                    <a:lnTo>
                      <a:pt x="15658" y="320"/>
                    </a:lnTo>
                    <a:cubicBezTo>
                      <a:pt x="15590" y="343"/>
                      <a:pt x="15521" y="366"/>
                      <a:pt x="15453" y="389"/>
                    </a:cubicBezTo>
                    <a:cubicBezTo>
                      <a:pt x="15339" y="411"/>
                      <a:pt x="15225" y="434"/>
                      <a:pt x="15110" y="480"/>
                    </a:cubicBezTo>
                    <a:cubicBezTo>
                      <a:pt x="15042" y="503"/>
                      <a:pt x="14928" y="548"/>
                      <a:pt x="14859" y="594"/>
                    </a:cubicBezTo>
                    <a:cubicBezTo>
                      <a:pt x="14791" y="617"/>
                      <a:pt x="14745" y="617"/>
                      <a:pt x="14722" y="640"/>
                    </a:cubicBezTo>
                    <a:cubicBezTo>
                      <a:pt x="14654" y="663"/>
                      <a:pt x="14585" y="685"/>
                      <a:pt x="14540" y="708"/>
                    </a:cubicBezTo>
                    <a:cubicBezTo>
                      <a:pt x="14471" y="731"/>
                      <a:pt x="14403" y="754"/>
                      <a:pt x="14312" y="777"/>
                    </a:cubicBezTo>
                    <a:cubicBezTo>
                      <a:pt x="14175" y="800"/>
                      <a:pt x="14038" y="845"/>
                      <a:pt x="13901" y="914"/>
                    </a:cubicBezTo>
                    <a:cubicBezTo>
                      <a:pt x="13787" y="936"/>
                      <a:pt x="13650" y="1005"/>
                      <a:pt x="13513" y="1073"/>
                    </a:cubicBezTo>
                    <a:lnTo>
                      <a:pt x="13444" y="1096"/>
                    </a:lnTo>
                    <a:cubicBezTo>
                      <a:pt x="13353" y="1142"/>
                      <a:pt x="13262" y="1210"/>
                      <a:pt x="13170" y="1256"/>
                    </a:cubicBezTo>
                    <a:cubicBezTo>
                      <a:pt x="13033" y="1324"/>
                      <a:pt x="12942" y="1393"/>
                      <a:pt x="12828" y="1484"/>
                    </a:cubicBezTo>
                    <a:lnTo>
                      <a:pt x="12782" y="1530"/>
                    </a:lnTo>
                    <a:cubicBezTo>
                      <a:pt x="12668" y="1598"/>
                      <a:pt x="12577" y="1690"/>
                      <a:pt x="12486" y="1758"/>
                    </a:cubicBezTo>
                    <a:lnTo>
                      <a:pt x="12440" y="1827"/>
                    </a:lnTo>
                    <a:cubicBezTo>
                      <a:pt x="12371" y="1895"/>
                      <a:pt x="12303" y="1941"/>
                      <a:pt x="12234" y="2009"/>
                    </a:cubicBezTo>
                    <a:cubicBezTo>
                      <a:pt x="12189" y="2055"/>
                      <a:pt x="12143" y="2101"/>
                      <a:pt x="12097" y="2146"/>
                    </a:cubicBezTo>
                    <a:cubicBezTo>
                      <a:pt x="12029" y="2215"/>
                      <a:pt x="11983" y="2260"/>
                      <a:pt x="11915" y="2329"/>
                    </a:cubicBezTo>
                    <a:lnTo>
                      <a:pt x="11824" y="2420"/>
                    </a:lnTo>
                    <a:lnTo>
                      <a:pt x="11664" y="2557"/>
                    </a:lnTo>
                    <a:lnTo>
                      <a:pt x="11527" y="2717"/>
                    </a:lnTo>
                    <a:cubicBezTo>
                      <a:pt x="11436" y="2785"/>
                      <a:pt x="11367" y="2877"/>
                      <a:pt x="11299" y="2945"/>
                    </a:cubicBezTo>
                    <a:cubicBezTo>
                      <a:pt x="11184" y="3059"/>
                      <a:pt x="11093" y="3196"/>
                      <a:pt x="10979" y="3333"/>
                    </a:cubicBezTo>
                    <a:cubicBezTo>
                      <a:pt x="10888" y="3470"/>
                      <a:pt x="10796" y="3584"/>
                      <a:pt x="10728" y="3698"/>
                    </a:cubicBezTo>
                    <a:lnTo>
                      <a:pt x="10682" y="3744"/>
                    </a:lnTo>
                    <a:lnTo>
                      <a:pt x="10637" y="3790"/>
                    </a:lnTo>
                    <a:cubicBezTo>
                      <a:pt x="10500" y="3927"/>
                      <a:pt x="10408" y="4086"/>
                      <a:pt x="10317" y="4246"/>
                    </a:cubicBezTo>
                    <a:cubicBezTo>
                      <a:pt x="10112" y="4588"/>
                      <a:pt x="9998" y="4885"/>
                      <a:pt x="9906" y="5182"/>
                    </a:cubicBezTo>
                    <a:cubicBezTo>
                      <a:pt x="9838" y="5365"/>
                      <a:pt x="9815" y="5479"/>
                      <a:pt x="9792" y="5616"/>
                    </a:cubicBezTo>
                    <a:cubicBezTo>
                      <a:pt x="9769" y="5775"/>
                      <a:pt x="9769" y="5935"/>
                      <a:pt x="9769" y="6141"/>
                    </a:cubicBezTo>
                    <a:cubicBezTo>
                      <a:pt x="9769" y="6278"/>
                      <a:pt x="9792" y="6415"/>
                      <a:pt x="9792" y="6551"/>
                    </a:cubicBezTo>
                    <a:lnTo>
                      <a:pt x="9792" y="6597"/>
                    </a:lnTo>
                    <a:cubicBezTo>
                      <a:pt x="9815" y="6780"/>
                      <a:pt x="9838" y="6940"/>
                      <a:pt x="9861" y="7122"/>
                    </a:cubicBezTo>
                    <a:cubicBezTo>
                      <a:pt x="9906" y="7328"/>
                      <a:pt x="9975" y="7510"/>
                      <a:pt x="10066" y="7670"/>
                    </a:cubicBezTo>
                    <a:cubicBezTo>
                      <a:pt x="10112" y="7738"/>
                      <a:pt x="10157" y="7807"/>
                      <a:pt x="10203" y="7875"/>
                    </a:cubicBezTo>
                    <a:lnTo>
                      <a:pt x="10271" y="7967"/>
                    </a:lnTo>
                    <a:lnTo>
                      <a:pt x="10135" y="7967"/>
                    </a:lnTo>
                    <a:cubicBezTo>
                      <a:pt x="10089" y="7967"/>
                      <a:pt x="10020" y="7967"/>
                      <a:pt x="9975" y="7944"/>
                    </a:cubicBezTo>
                    <a:lnTo>
                      <a:pt x="9815" y="7944"/>
                    </a:lnTo>
                    <a:cubicBezTo>
                      <a:pt x="9655" y="7921"/>
                      <a:pt x="9495" y="7921"/>
                      <a:pt x="9336" y="7921"/>
                    </a:cubicBezTo>
                    <a:cubicBezTo>
                      <a:pt x="9039" y="7921"/>
                      <a:pt x="8719" y="7967"/>
                      <a:pt x="8377" y="8081"/>
                    </a:cubicBezTo>
                    <a:cubicBezTo>
                      <a:pt x="8057" y="8172"/>
                      <a:pt x="7761" y="8309"/>
                      <a:pt x="7510" y="8469"/>
                    </a:cubicBezTo>
                    <a:cubicBezTo>
                      <a:pt x="7395" y="8560"/>
                      <a:pt x="7281" y="8651"/>
                      <a:pt x="7144" y="8766"/>
                    </a:cubicBezTo>
                    <a:cubicBezTo>
                      <a:pt x="7007" y="8880"/>
                      <a:pt x="6893" y="8994"/>
                      <a:pt x="6756" y="9108"/>
                    </a:cubicBezTo>
                    <a:cubicBezTo>
                      <a:pt x="6505" y="9359"/>
                      <a:pt x="6346" y="9587"/>
                      <a:pt x="6231" y="9838"/>
                    </a:cubicBezTo>
                    <a:cubicBezTo>
                      <a:pt x="6163" y="9952"/>
                      <a:pt x="6117" y="10089"/>
                      <a:pt x="6072" y="10226"/>
                    </a:cubicBezTo>
                    <a:cubicBezTo>
                      <a:pt x="6049" y="10249"/>
                      <a:pt x="6049" y="10272"/>
                      <a:pt x="6049" y="10318"/>
                    </a:cubicBezTo>
                    <a:lnTo>
                      <a:pt x="6003" y="10272"/>
                    </a:lnTo>
                    <a:lnTo>
                      <a:pt x="5980" y="10249"/>
                    </a:lnTo>
                    <a:cubicBezTo>
                      <a:pt x="5889" y="10158"/>
                      <a:pt x="5798" y="10067"/>
                      <a:pt x="5706" y="9975"/>
                    </a:cubicBezTo>
                    <a:lnTo>
                      <a:pt x="5615" y="9907"/>
                    </a:lnTo>
                    <a:cubicBezTo>
                      <a:pt x="5524" y="9861"/>
                      <a:pt x="5455" y="9793"/>
                      <a:pt x="5364" y="9724"/>
                    </a:cubicBezTo>
                    <a:cubicBezTo>
                      <a:pt x="5227" y="9633"/>
                      <a:pt x="5067" y="9564"/>
                      <a:pt x="4930" y="9496"/>
                    </a:cubicBezTo>
                    <a:cubicBezTo>
                      <a:pt x="4656" y="9382"/>
                      <a:pt x="4383" y="9313"/>
                      <a:pt x="4131" y="9291"/>
                    </a:cubicBezTo>
                    <a:cubicBezTo>
                      <a:pt x="4017" y="9268"/>
                      <a:pt x="3926" y="9268"/>
                      <a:pt x="3812" y="9268"/>
                    </a:cubicBezTo>
                    <a:cubicBezTo>
                      <a:pt x="3629" y="9268"/>
                      <a:pt x="3424" y="9291"/>
                      <a:pt x="3218" y="9313"/>
                    </a:cubicBezTo>
                    <a:cubicBezTo>
                      <a:pt x="2990" y="9336"/>
                      <a:pt x="2762" y="9405"/>
                      <a:pt x="2488" y="9542"/>
                    </a:cubicBezTo>
                    <a:lnTo>
                      <a:pt x="2420" y="9587"/>
                    </a:lnTo>
                    <a:cubicBezTo>
                      <a:pt x="2305" y="9633"/>
                      <a:pt x="2214" y="9679"/>
                      <a:pt x="2146" y="9724"/>
                    </a:cubicBezTo>
                    <a:cubicBezTo>
                      <a:pt x="2032" y="9793"/>
                      <a:pt x="1940" y="9861"/>
                      <a:pt x="1849" y="9930"/>
                    </a:cubicBezTo>
                    <a:lnTo>
                      <a:pt x="1780" y="9975"/>
                    </a:lnTo>
                    <a:cubicBezTo>
                      <a:pt x="1712" y="10021"/>
                      <a:pt x="1643" y="10067"/>
                      <a:pt x="1598" y="10135"/>
                    </a:cubicBezTo>
                    <a:cubicBezTo>
                      <a:pt x="1484" y="10226"/>
                      <a:pt x="1370" y="10318"/>
                      <a:pt x="1278" y="10432"/>
                    </a:cubicBezTo>
                    <a:cubicBezTo>
                      <a:pt x="1096" y="10614"/>
                      <a:pt x="982" y="10820"/>
                      <a:pt x="867" y="11002"/>
                    </a:cubicBezTo>
                    <a:cubicBezTo>
                      <a:pt x="845" y="11002"/>
                      <a:pt x="845" y="11025"/>
                      <a:pt x="845" y="11048"/>
                    </a:cubicBezTo>
                    <a:lnTo>
                      <a:pt x="776" y="11139"/>
                    </a:lnTo>
                    <a:cubicBezTo>
                      <a:pt x="685" y="11322"/>
                      <a:pt x="616" y="11505"/>
                      <a:pt x="571" y="11687"/>
                    </a:cubicBezTo>
                    <a:cubicBezTo>
                      <a:pt x="502" y="11938"/>
                      <a:pt x="411" y="12235"/>
                      <a:pt x="342" y="12509"/>
                    </a:cubicBezTo>
                    <a:cubicBezTo>
                      <a:pt x="297" y="12737"/>
                      <a:pt x="228" y="13011"/>
                      <a:pt x="183" y="13308"/>
                    </a:cubicBezTo>
                    <a:cubicBezTo>
                      <a:pt x="183" y="13376"/>
                      <a:pt x="183" y="13445"/>
                      <a:pt x="160" y="13490"/>
                    </a:cubicBezTo>
                    <a:cubicBezTo>
                      <a:pt x="160" y="13559"/>
                      <a:pt x="160" y="13650"/>
                      <a:pt x="137" y="13719"/>
                    </a:cubicBezTo>
                    <a:cubicBezTo>
                      <a:pt x="114" y="13878"/>
                      <a:pt x="91" y="14038"/>
                      <a:pt x="91" y="14221"/>
                    </a:cubicBezTo>
                    <a:cubicBezTo>
                      <a:pt x="91" y="14266"/>
                      <a:pt x="91" y="14312"/>
                      <a:pt x="91" y="14381"/>
                    </a:cubicBezTo>
                    <a:cubicBezTo>
                      <a:pt x="23" y="14449"/>
                      <a:pt x="0" y="14517"/>
                      <a:pt x="23" y="14609"/>
                    </a:cubicBezTo>
                    <a:cubicBezTo>
                      <a:pt x="69" y="14769"/>
                      <a:pt x="114" y="14951"/>
                      <a:pt x="137" y="15111"/>
                    </a:cubicBezTo>
                    <a:cubicBezTo>
                      <a:pt x="183" y="15316"/>
                      <a:pt x="251" y="15522"/>
                      <a:pt x="320" y="15682"/>
                    </a:cubicBezTo>
                    <a:cubicBezTo>
                      <a:pt x="388" y="15864"/>
                      <a:pt x="457" y="16024"/>
                      <a:pt x="525" y="16184"/>
                    </a:cubicBezTo>
                    <a:lnTo>
                      <a:pt x="594" y="16321"/>
                    </a:lnTo>
                    <a:cubicBezTo>
                      <a:pt x="639" y="16435"/>
                      <a:pt x="685" y="16526"/>
                      <a:pt x="730" y="16617"/>
                    </a:cubicBezTo>
                    <a:cubicBezTo>
                      <a:pt x="799" y="16754"/>
                      <a:pt x="890" y="16868"/>
                      <a:pt x="982" y="17005"/>
                    </a:cubicBezTo>
                    <a:lnTo>
                      <a:pt x="1027" y="17074"/>
                    </a:lnTo>
                    <a:cubicBezTo>
                      <a:pt x="1141" y="17234"/>
                      <a:pt x="1233" y="17393"/>
                      <a:pt x="1347" y="17553"/>
                    </a:cubicBezTo>
                    <a:lnTo>
                      <a:pt x="1392" y="17599"/>
                    </a:lnTo>
                    <a:cubicBezTo>
                      <a:pt x="1575" y="17896"/>
                      <a:pt x="1780" y="18192"/>
                      <a:pt x="1986" y="18489"/>
                    </a:cubicBezTo>
                    <a:cubicBezTo>
                      <a:pt x="2168" y="18717"/>
                      <a:pt x="2351" y="18946"/>
                      <a:pt x="2534" y="19174"/>
                    </a:cubicBezTo>
                    <a:lnTo>
                      <a:pt x="2716" y="19402"/>
                    </a:lnTo>
                    <a:cubicBezTo>
                      <a:pt x="2853" y="19539"/>
                      <a:pt x="2967" y="19699"/>
                      <a:pt x="3104" y="19859"/>
                    </a:cubicBezTo>
                    <a:cubicBezTo>
                      <a:pt x="3218" y="19996"/>
                      <a:pt x="3310" y="20110"/>
                      <a:pt x="3401" y="20247"/>
                    </a:cubicBezTo>
                    <a:lnTo>
                      <a:pt x="3470" y="20338"/>
                    </a:lnTo>
                    <a:cubicBezTo>
                      <a:pt x="3538" y="20406"/>
                      <a:pt x="3584" y="20498"/>
                      <a:pt x="3652" y="20566"/>
                    </a:cubicBezTo>
                    <a:cubicBezTo>
                      <a:pt x="3698" y="20657"/>
                      <a:pt x="3766" y="20726"/>
                      <a:pt x="3835" y="20794"/>
                    </a:cubicBezTo>
                    <a:lnTo>
                      <a:pt x="4177" y="21251"/>
                    </a:lnTo>
                    <a:cubicBezTo>
                      <a:pt x="4314" y="21434"/>
                      <a:pt x="4451" y="21593"/>
                      <a:pt x="4565" y="21753"/>
                    </a:cubicBezTo>
                    <a:cubicBezTo>
                      <a:pt x="4679" y="21913"/>
                      <a:pt x="4793" y="22073"/>
                      <a:pt x="4908" y="22210"/>
                    </a:cubicBezTo>
                    <a:cubicBezTo>
                      <a:pt x="5090" y="22438"/>
                      <a:pt x="5250" y="22643"/>
                      <a:pt x="5432" y="22849"/>
                    </a:cubicBezTo>
                    <a:lnTo>
                      <a:pt x="5684" y="23145"/>
                    </a:lnTo>
                    <a:lnTo>
                      <a:pt x="5935" y="23442"/>
                    </a:lnTo>
                    <a:cubicBezTo>
                      <a:pt x="6094" y="23648"/>
                      <a:pt x="6254" y="23853"/>
                      <a:pt x="6414" y="24058"/>
                    </a:cubicBezTo>
                    <a:cubicBezTo>
                      <a:pt x="6528" y="24173"/>
                      <a:pt x="6642" y="24310"/>
                      <a:pt x="6734" y="24446"/>
                    </a:cubicBezTo>
                    <a:lnTo>
                      <a:pt x="6825" y="24561"/>
                    </a:lnTo>
                    <a:cubicBezTo>
                      <a:pt x="6893" y="24629"/>
                      <a:pt x="6939" y="24720"/>
                      <a:pt x="7007" y="24789"/>
                    </a:cubicBezTo>
                    <a:cubicBezTo>
                      <a:pt x="7076" y="24857"/>
                      <a:pt x="7122" y="24926"/>
                      <a:pt x="7190" y="24994"/>
                    </a:cubicBezTo>
                    <a:cubicBezTo>
                      <a:pt x="7418" y="25314"/>
                      <a:pt x="7669" y="25611"/>
                      <a:pt x="7898" y="25930"/>
                    </a:cubicBezTo>
                    <a:cubicBezTo>
                      <a:pt x="8012" y="26090"/>
                      <a:pt x="8149" y="26250"/>
                      <a:pt x="8263" y="26409"/>
                    </a:cubicBezTo>
                    <a:cubicBezTo>
                      <a:pt x="8377" y="26569"/>
                      <a:pt x="8514" y="26729"/>
                      <a:pt x="8628" y="26912"/>
                    </a:cubicBezTo>
                    <a:lnTo>
                      <a:pt x="8765" y="27094"/>
                    </a:lnTo>
                    <a:cubicBezTo>
                      <a:pt x="8948" y="27345"/>
                      <a:pt x="9153" y="27619"/>
                      <a:pt x="9336" y="27893"/>
                    </a:cubicBezTo>
                    <a:cubicBezTo>
                      <a:pt x="9450" y="28030"/>
                      <a:pt x="9564" y="28190"/>
                      <a:pt x="9678" y="28350"/>
                    </a:cubicBezTo>
                    <a:cubicBezTo>
                      <a:pt x="9815" y="28532"/>
                      <a:pt x="9952" y="28715"/>
                      <a:pt x="10089" y="28897"/>
                    </a:cubicBezTo>
                    <a:lnTo>
                      <a:pt x="10294" y="29194"/>
                    </a:lnTo>
                    <a:lnTo>
                      <a:pt x="10431" y="29400"/>
                    </a:lnTo>
                    <a:lnTo>
                      <a:pt x="10568" y="29582"/>
                    </a:lnTo>
                    <a:cubicBezTo>
                      <a:pt x="10637" y="29673"/>
                      <a:pt x="10705" y="29788"/>
                      <a:pt x="10774" y="29879"/>
                    </a:cubicBezTo>
                    <a:cubicBezTo>
                      <a:pt x="10888" y="30039"/>
                      <a:pt x="11002" y="30221"/>
                      <a:pt x="11093" y="30381"/>
                    </a:cubicBezTo>
                    <a:cubicBezTo>
                      <a:pt x="11481" y="30997"/>
                      <a:pt x="11869" y="31659"/>
                      <a:pt x="12257" y="32390"/>
                    </a:cubicBezTo>
                    <a:cubicBezTo>
                      <a:pt x="12440" y="32755"/>
                      <a:pt x="12600" y="33120"/>
                      <a:pt x="12782" y="33462"/>
                    </a:cubicBezTo>
                    <a:lnTo>
                      <a:pt x="12874" y="33691"/>
                    </a:lnTo>
                    <a:cubicBezTo>
                      <a:pt x="13011" y="33987"/>
                      <a:pt x="13170" y="34284"/>
                      <a:pt x="13284" y="34581"/>
                    </a:cubicBezTo>
                    <a:cubicBezTo>
                      <a:pt x="13421" y="34878"/>
                      <a:pt x="13535" y="35174"/>
                      <a:pt x="13650" y="35471"/>
                    </a:cubicBezTo>
                    <a:lnTo>
                      <a:pt x="13718" y="35631"/>
                    </a:lnTo>
                    <a:cubicBezTo>
                      <a:pt x="13809" y="35859"/>
                      <a:pt x="13901" y="36110"/>
                      <a:pt x="13992" y="36338"/>
                    </a:cubicBezTo>
                    <a:lnTo>
                      <a:pt x="14106" y="36681"/>
                    </a:lnTo>
                    <a:cubicBezTo>
                      <a:pt x="14312" y="37274"/>
                      <a:pt x="14517" y="37868"/>
                      <a:pt x="14700" y="38461"/>
                    </a:cubicBezTo>
                    <a:lnTo>
                      <a:pt x="14814" y="38826"/>
                    </a:lnTo>
                    <a:lnTo>
                      <a:pt x="14791" y="38759"/>
                    </a:lnTo>
                    <a:lnTo>
                      <a:pt x="14791" y="38759"/>
                    </a:lnTo>
                    <a:cubicBezTo>
                      <a:pt x="14905" y="39101"/>
                      <a:pt x="15019" y="39511"/>
                      <a:pt x="15110" y="39922"/>
                    </a:cubicBezTo>
                    <a:cubicBezTo>
                      <a:pt x="15133" y="40013"/>
                      <a:pt x="15156" y="40105"/>
                      <a:pt x="15179" y="40196"/>
                    </a:cubicBezTo>
                    <a:cubicBezTo>
                      <a:pt x="15202" y="40287"/>
                      <a:pt x="15225" y="40379"/>
                      <a:pt x="15247" y="40470"/>
                    </a:cubicBezTo>
                    <a:cubicBezTo>
                      <a:pt x="15293" y="40675"/>
                      <a:pt x="15339" y="40903"/>
                      <a:pt x="15384" y="41109"/>
                    </a:cubicBezTo>
                    <a:cubicBezTo>
                      <a:pt x="15453" y="41383"/>
                      <a:pt x="15498" y="41657"/>
                      <a:pt x="15567" y="41931"/>
                    </a:cubicBezTo>
                    <a:lnTo>
                      <a:pt x="15635" y="42273"/>
                    </a:lnTo>
                    <a:lnTo>
                      <a:pt x="15658" y="42433"/>
                    </a:lnTo>
                    <a:cubicBezTo>
                      <a:pt x="15727" y="42775"/>
                      <a:pt x="15818" y="43140"/>
                      <a:pt x="15864" y="43506"/>
                    </a:cubicBezTo>
                    <a:cubicBezTo>
                      <a:pt x="15909" y="43825"/>
                      <a:pt x="15932" y="44145"/>
                      <a:pt x="15955" y="44487"/>
                    </a:cubicBezTo>
                    <a:cubicBezTo>
                      <a:pt x="15978" y="44761"/>
                      <a:pt x="16001" y="45058"/>
                      <a:pt x="16023" y="45354"/>
                    </a:cubicBezTo>
                    <a:lnTo>
                      <a:pt x="16023" y="45514"/>
                    </a:lnTo>
                    <a:cubicBezTo>
                      <a:pt x="16023" y="45720"/>
                      <a:pt x="16023" y="45948"/>
                      <a:pt x="16023" y="46199"/>
                    </a:cubicBezTo>
                    <a:lnTo>
                      <a:pt x="16046" y="46541"/>
                    </a:lnTo>
                    <a:cubicBezTo>
                      <a:pt x="16046" y="46929"/>
                      <a:pt x="16069" y="47340"/>
                      <a:pt x="16092" y="47705"/>
                    </a:cubicBezTo>
                    <a:cubicBezTo>
                      <a:pt x="16138" y="48185"/>
                      <a:pt x="16183" y="48550"/>
                      <a:pt x="16275" y="48892"/>
                    </a:cubicBezTo>
                    <a:cubicBezTo>
                      <a:pt x="16320" y="49098"/>
                      <a:pt x="16389" y="49280"/>
                      <a:pt x="16480" y="49531"/>
                    </a:cubicBezTo>
                    <a:cubicBezTo>
                      <a:pt x="16548" y="49714"/>
                      <a:pt x="16663" y="49897"/>
                      <a:pt x="16800" y="50079"/>
                    </a:cubicBezTo>
                    <a:cubicBezTo>
                      <a:pt x="16936" y="50239"/>
                      <a:pt x="17096" y="50399"/>
                      <a:pt x="17233" y="50513"/>
                    </a:cubicBezTo>
                    <a:cubicBezTo>
                      <a:pt x="17370" y="50627"/>
                      <a:pt x="17507" y="50741"/>
                      <a:pt x="17690" y="50855"/>
                    </a:cubicBezTo>
                    <a:cubicBezTo>
                      <a:pt x="17849" y="50947"/>
                      <a:pt x="18009" y="51038"/>
                      <a:pt x="18169" y="51129"/>
                    </a:cubicBezTo>
                    <a:lnTo>
                      <a:pt x="18237" y="51152"/>
                    </a:lnTo>
                    <a:cubicBezTo>
                      <a:pt x="18420" y="51243"/>
                      <a:pt x="18626" y="51335"/>
                      <a:pt x="18785" y="51403"/>
                    </a:cubicBezTo>
                    <a:cubicBezTo>
                      <a:pt x="18968" y="51472"/>
                      <a:pt x="19173" y="51540"/>
                      <a:pt x="19333" y="51586"/>
                    </a:cubicBezTo>
                    <a:cubicBezTo>
                      <a:pt x="19561" y="51631"/>
                      <a:pt x="19767" y="51677"/>
                      <a:pt x="19949" y="51723"/>
                    </a:cubicBezTo>
                    <a:cubicBezTo>
                      <a:pt x="20109" y="51745"/>
                      <a:pt x="20269" y="51768"/>
                      <a:pt x="20406" y="51791"/>
                    </a:cubicBezTo>
                    <a:cubicBezTo>
                      <a:pt x="20634" y="51814"/>
                      <a:pt x="20862" y="51860"/>
                      <a:pt x="21091" y="51905"/>
                    </a:cubicBezTo>
                    <a:cubicBezTo>
                      <a:pt x="21205" y="51928"/>
                      <a:pt x="21296" y="51951"/>
                      <a:pt x="21410" y="51974"/>
                    </a:cubicBezTo>
                    <a:lnTo>
                      <a:pt x="21638" y="52019"/>
                    </a:lnTo>
                    <a:cubicBezTo>
                      <a:pt x="21730" y="52042"/>
                      <a:pt x="21798" y="52042"/>
                      <a:pt x="21890" y="52065"/>
                    </a:cubicBezTo>
                    <a:cubicBezTo>
                      <a:pt x="21981" y="52065"/>
                      <a:pt x="22049" y="52088"/>
                      <a:pt x="22141" y="52111"/>
                    </a:cubicBezTo>
                    <a:lnTo>
                      <a:pt x="22186" y="52111"/>
                    </a:lnTo>
                    <a:cubicBezTo>
                      <a:pt x="22392" y="52179"/>
                      <a:pt x="22620" y="52225"/>
                      <a:pt x="22848" y="52293"/>
                    </a:cubicBezTo>
                    <a:cubicBezTo>
                      <a:pt x="22940" y="52339"/>
                      <a:pt x="23054" y="52362"/>
                      <a:pt x="23168" y="52407"/>
                    </a:cubicBezTo>
                    <a:cubicBezTo>
                      <a:pt x="23259" y="52430"/>
                      <a:pt x="23350" y="52453"/>
                      <a:pt x="23442" y="52476"/>
                    </a:cubicBezTo>
                    <a:cubicBezTo>
                      <a:pt x="23510" y="52476"/>
                      <a:pt x="23579" y="52499"/>
                      <a:pt x="23670" y="52522"/>
                    </a:cubicBezTo>
                    <a:cubicBezTo>
                      <a:pt x="23830" y="52567"/>
                      <a:pt x="23989" y="52613"/>
                      <a:pt x="24149" y="52681"/>
                    </a:cubicBezTo>
                    <a:cubicBezTo>
                      <a:pt x="24400" y="52773"/>
                      <a:pt x="24697" y="52841"/>
                      <a:pt x="24971" y="52932"/>
                    </a:cubicBezTo>
                    <a:cubicBezTo>
                      <a:pt x="25108" y="52955"/>
                      <a:pt x="25222" y="52978"/>
                      <a:pt x="25336" y="53001"/>
                    </a:cubicBezTo>
                    <a:lnTo>
                      <a:pt x="25473" y="53047"/>
                    </a:lnTo>
                    <a:lnTo>
                      <a:pt x="25564" y="53047"/>
                    </a:lnTo>
                    <a:cubicBezTo>
                      <a:pt x="25656" y="53069"/>
                      <a:pt x="25747" y="53092"/>
                      <a:pt x="25838" y="53092"/>
                    </a:cubicBezTo>
                    <a:cubicBezTo>
                      <a:pt x="25861" y="53183"/>
                      <a:pt x="25952" y="53229"/>
                      <a:pt x="26044" y="53229"/>
                    </a:cubicBezTo>
                    <a:lnTo>
                      <a:pt x="26112" y="53206"/>
                    </a:lnTo>
                    <a:cubicBezTo>
                      <a:pt x="26135" y="53229"/>
                      <a:pt x="26158" y="53229"/>
                      <a:pt x="26181" y="53229"/>
                    </a:cubicBezTo>
                    <a:cubicBezTo>
                      <a:pt x="26204" y="53229"/>
                      <a:pt x="26226" y="53229"/>
                      <a:pt x="26272" y="53206"/>
                    </a:cubicBezTo>
                    <a:lnTo>
                      <a:pt x="26318" y="53206"/>
                    </a:lnTo>
                    <a:cubicBezTo>
                      <a:pt x="26409" y="53206"/>
                      <a:pt x="26477" y="53206"/>
                      <a:pt x="26546" y="53183"/>
                    </a:cubicBezTo>
                    <a:lnTo>
                      <a:pt x="26774" y="53161"/>
                    </a:lnTo>
                    <a:lnTo>
                      <a:pt x="27002" y="53115"/>
                    </a:lnTo>
                    <a:cubicBezTo>
                      <a:pt x="27139" y="53092"/>
                      <a:pt x="27299" y="53069"/>
                      <a:pt x="27436" y="53047"/>
                    </a:cubicBezTo>
                    <a:cubicBezTo>
                      <a:pt x="27596" y="53024"/>
                      <a:pt x="27733" y="52978"/>
                      <a:pt x="27870" y="52932"/>
                    </a:cubicBezTo>
                    <a:cubicBezTo>
                      <a:pt x="28144" y="52864"/>
                      <a:pt x="28418" y="52750"/>
                      <a:pt x="28669" y="52636"/>
                    </a:cubicBezTo>
                    <a:lnTo>
                      <a:pt x="28828" y="52544"/>
                    </a:lnTo>
                    <a:cubicBezTo>
                      <a:pt x="29034" y="52453"/>
                      <a:pt x="29239" y="52339"/>
                      <a:pt x="29445" y="52225"/>
                    </a:cubicBezTo>
                    <a:cubicBezTo>
                      <a:pt x="29924" y="51951"/>
                      <a:pt x="30403" y="51609"/>
                      <a:pt x="30997" y="51175"/>
                    </a:cubicBezTo>
                    <a:cubicBezTo>
                      <a:pt x="31225" y="51015"/>
                      <a:pt x="31476" y="50810"/>
                      <a:pt x="31727" y="50559"/>
                    </a:cubicBezTo>
                    <a:lnTo>
                      <a:pt x="31910" y="50399"/>
                    </a:lnTo>
                    <a:cubicBezTo>
                      <a:pt x="32092" y="50239"/>
                      <a:pt x="32275" y="50056"/>
                      <a:pt x="32435" y="49874"/>
                    </a:cubicBezTo>
                    <a:cubicBezTo>
                      <a:pt x="32503" y="49783"/>
                      <a:pt x="32572" y="49714"/>
                      <a:pt x="32617" y="49646"/>
                    </a:cubicBezTo>
                    <a:cubicBezTo>
                      <a:pt x="32640" y="49600"/>
                      <a:pt x="32686" y="49554"/>
                      <a:pt x="32709" y="49509"/>
                    </a:cubicBezTo>
                    <a:cubicBezTo>
                      <a:pt x="32800" y="49394"/>
                      <a:pt x="32891" y="49280"/>
                      <a:pt x="32983" y="49166"/>
                    </a:cubicBezTo>
                    <a:cubicBezTo>
                      <a:pt x="33142" y="48915"/>
                      <a:pt x="33302" y="48687"/>
                      <a:pt x="33439" y="48481"/>
                    </a:cubicBezTo>
                    <a:lnTo>
                      <a:pt x="33530" y="48345"/>
                    </a:lnTo>
                    <a:lnTo>
                      <a:pt x="33622" y="48208"/>
                    </a:lnTo>
                    <a:cubicBezTo>
                      <a:pt x="33690" y="48116"/>
                      <a:pt x="33736" y="48025"/>
                      <a:pt x="33804" y="47956"/>
                    </a:cubicBezTo>
                    <a:cubicBezTo>
                      <a:pt x="33896" y="47797"/>
                      <a:pt x="33987" y="47660"/>
                      <a:pt x="34078" y="47500"/>
                    </a:cubicBezTo>
                    <a:cubicBezTo>
                      <a:pt x="34215" y="47226"/>
                      <a:pt x="34352" y="46952"/>
                      <a:pt x="34466" y="46678"/>
                    </a:cubicBezTo>
                    <a:cubicBezTo>
                      <a:pt x="34558" y="46382"/>
                      <a:pt x="34649" y="46085"/>
                      <a:pt x="34717" y="45742"/>
                    </a:cubicBezTo>
                    <a:cubicBezTo>
                      <a:pt x="34763" y="45537"/>
                      <a:pt x="34786" y="45332"/>
                      <a:pt x="34809" y="45126"/>
                    </a:cubicBezTo>
                    <a:cubicBezTo>
                      <a:pt x="34831" y="45035"/>
                      <a:pt x="34831" y="44944"/>
                      <a:pt x="34854" y="44852"/>
                    </a:cubicBezTo>
                    <a:cubicBezTo>
                      <a:pt x="34877" y="44715"/>
                      <a:pt x="34900" y="44578"/>
                      <a:pt x="34900" y="44419"/>
                    </a:cubicBezTo>
                    <a:lnTo>
                      <a:pt x="34923" y="44236"/>
                    </a:lnTo>
                    <a:cubicBezTo>
                      <a:pt x="34946" y="44145"/>
                      <a:pt x="34946" y="44031"/>
                      <a:pt x="34946" y="43916"/>
                    </a:cubicBezTo>
                    <a:cubicBezTo>
                      <a:pt x="34946" y="43825"/>
                      <a:pt x="34946" y="43734"/>
                      <a:pt x="34946" y="43643"/>
                    </a:cubicBezTo>
                    <a:lnTo>
                      <a:pt x="34946" y="43574"/>
                    </a:lnTo>
                    <a:cubicBezTo>
                      <a:pt x="34946" y="43414"/>
                      <a:pt x="34946" y="43254"/>
                      <a:pt x="34946" y="43072"/>
                    </a:cubicBezTo>
                    <a:cubicBezTo>
                      <a:pt x="34923" y="42935"/>
                      <a:pt x="34923" y="42775"/>
                      <a:pt x="34900" y="42615"/>
                    </a:cubicBezTo>
                    <a:cubicBezTo>
                      <a:pt x="34877" y="42456"/>
                      <a:pt x="34831" y="42273"/>
                      <a:pt x="34786" y="42136"/>
                    </a:cubicBezTo>
                    <a:lnTo>
                      <a:pt x="34740" y="41999"/>
                    </a:lnTo>
                    <a:cubicBezTo>
                      <a:pt x="34717" y="41885"/>
                      <a:pt x="34672" y="41794"/>
                      <a:pt x="34649" y="41702"/>
                    </a:cubicBezTo>
                    <a:cubicBezTo>
                      <a:pt x="34603" y="41543"/>
                      <a:pt x="34535" y="41406"/>
                      <a:pt x="34489" y="41292"/>
                    </a:cubicBezTo>
                    <a:cubicBezTo>
                      <a:pt x="34421" y="41155"/>
                      <a:pt x="34352" y="41040"/>
                      <a:pt x="34284" y="40949"/>
                    </a:cubicBezTo>
                    <a:lnTo>
                      <a:pt x="34261" y="40903"/>
                    </a:lnTo>
                    <a:cubicBezTo>
                      <a:pt x="34124" y="40652"/>
                      <a:pt x="34033" y="40470"/>
                      <a:pt x="33918" y="40310"/>
                    </a:cubicBezTo>
                    <a:lnTo>
                      <a:pt x="33987" y="40310"/>
                    </a:lnTo>
                    <a:cubicBezTo>
                      <a:pt x="34147" y="40287"/>
                      <a:pt x="34307" y="40264"/>
                      <a:pt x="34443" y="40219"/>
                    </a:cubicBezTo>
                    <a:cubicBezTo>
                      <a:pt x="34558" y="40173"/>
                      <a:pt x="34672" y="40127"/>
                      <a:pt x="34786" y="40082"/>
                    </a:cubicBezTo>
                    <a:lnTo>
                      <a:pt x="34900" y="40059"/>
                    </a:lnTo>
                    <a:cubicBezTo>
                      <a:pt x="35037" y="39990"/>
                      <a:pt x="35197" y="39945"/>
                      <a:pt x="35334" y="39854"/>
                    </a:cubicBezTo>
                    <a:cubicBezTo>
                      <a:pt x="35471" y="39785"/>
                      <a:pt x="35585" y="39694"/>
                      <a:pt x="35699" y="39602"/>
                    </a:cubicBezTo>
                    <a:cubicBezTo>
                      <a:pt x="35813" y="39534"/>
                      <a:pt x="35927" y="39443"/>
                      <a:pt x="36018" y="39351"/>
                    </a:cubicBezTo>
                    <a:cubicBezTo>
                      <a:pt x="36087" y="39283"/>
                      <a:pt x="36155" y="39237"/>
                      <a:pt x="36224" y="39169"/>
                    </a:cubicBezTo>
                    <a:lnTo>
                      <a:pt x="36315" y="39100"/>
                    </a:lnTo>
                    <a:cubicBezTo>
                      <a:pt x="36566" y="38849"/>
                      <a:pt x="36772" y="38644"/>
                      <a:pt x="36931" y="38461"/>
                    </a:cubicBezTo>
                    <a:cubicBezTo>
                      <a:pt x="37114" y="38233"/>
                      <a:pt x="37274" y="38005"/>
                      <a:pt x="37411" y="37754"/>
                    </a:cubicBezTo>
                    <a:cubicBezTo>
                      <a:pt x="37571" y="37503"/>
                      <a:pt x="37707" y="37251"/>
                      <a:pt x="37844" y="37000"/>
                    </a:cubicBezTo>
                    <a:cubicBezTo>
                      <a:pt x="37981" y="36704"/>
                      <a:pt x="38118" y="36407"/>
                      <a:pt x="38255" y="36110"/>
                    </a:cubicBezTo>
                    <a:cubicBezTo>
                      <a:pt x="38369" y="35813"/>
                      <a:pt x="38461" y="35494"/>
                      <a:pt x="38552" y="35174"/>
                    </a:cubicBezTo>
                    <a:cubicBezTo>
                      <a:pt x="38643" y="34832"/>
                      <a:pt x="38712" y="34512"/>
                      <a:pt x="38757" y="34261"/>
                    </a:cubicBezTo>
                    <a:cubicBezTo>
                      <a:pt x="38803" y="34102"/>
                      <a:pt x="38826" y="33919"/>
                      <a:pt x="38849" y="33714"/>
                    </a:cubicBezTo>
                    <a:cubicBezTo>
                      <a:pt x="38849" y="33622"/>
                      <a:pt x="38849" y="33554"/>
                      <a:pt x="38872" y="33462"/>
                    </a:cubicBezTo>
                    <a:cubicBezTo>
                      <a:pt x="38872" y="33371"/>
                      <a:pt x="38872" y="33303"/>
                      <a:pt x="38872" y="33211"/>
                    </a:cubicBezTo>
                    <a:cubicBezTo>
                      <a:pt x="38894" y="33052"/>
                      <a:pt x="38894" y="32915"/>
                      <a:pt x="38894" y="32755"/>
                    </a:cubicBezTo>
                    <a:cubicBezTo>
                      <a:pt x="38894" y="32595"/>
                      <a:pt x="38872" y="32435"/>
                      <a:pt x="38849" y="32276"/>
                    </a:cubicBezTo>
                    <a:cubicBezTo>
                      <a:pt x="38849" y="32093"/>
                      <a:pt x="38826" y="31933"/>
                      <a:pt x="38826" y="31751"/>
                    </a:cubicBezTo>
                    <a:cubicBezTo>
                      <a:pt x="38803" y="31614"/>
                      <a:pt x="38803" y="31477"/>
                      <a:pt x="38780" y="31317"/>
                    </a:cubicBezTo>
                    <a:cubicBezTo>
                      <a:pt x="38735" y="30586"/>
                      <a:pt x="38620" y="29993"/>
                      <a:pt x="38484" y="29422"/>
                    </a:cubicBezTo>
                    <a:cubicBezTo>
                      <a:pt x="38461" y="29263"/>
                      <a:pt x="38415" y="29126"/>
                      <a:pt x="38369" y="28966"/>
                    </a:cubicBezTo>
                    <a:cubicBezTo>
                      <a:pt x="38324" y="28806"/>
                      <a:pt x="38278" y="28646"/>
                      <a:pt x="38210" y="28509"/>
                    </a:cubicBezTo>
                    <a:cubicBezTo>
                      <a:pt x="38096" y="28190"/>
                      <a:pt x="37981" y="27870"/>
                      <a:pt x="37867" y="27551"/>
                    </a:cubicBezTo>
                    <a:cubicBezTo>
                      <a:pt x="37799" y="27322"/>
                      <a:pt x="37685" y="27117"/>
                      <a:pt x="37548" y="26843"/>
                    </a:cubicBezTo>
                    <a:cubicBezTo>
                      <a:pt x="37479" y="26706"/>
                      <a:pt x="37411" y="26569"/>
                      <a:pt x="37319" y="26432"/>
                    </a:cubicBezTo>
                    <a:cubicBezTo>
                      <a:pt x="37274" y="26364"/>
                      <a:pt x="37228" y="26295"/>
                      <a:pt x="37183" y="26227"/>
                    </a:cubicBezTo>
                    <a:cubicBezTo>
                      <a:pt x="37068" y="26021"/>
                      <a:pt x="36931" y="25839"/>
                      <a:pt x="36794" y="25633"/>
                    </a:cubicBezTo>
                    <a:cubicBezTo>
                      <a:pt x="36726" y="25519"/>
                      <a:pt x="36612" y="25405"/>
                      <a:pt x="36521" y="25268"/>
                    </a:cubicBezTo>
                    <a:cubicBezTo>
                      <a:pt x="36475" y="25223"/>
                      <a:pt x="36429" y="25177"/>
                      <a:pt x="36384" y="25131"/>
                    </a:cubicBezTo>
                    <a:cubicBezTo>
                      <a:pt x="36384" y="25108"/>
                      <a:pt x="36361" y="25086"/>
                      <a:pt x="36361" y="25063"/>
                    </a:cubicBezTo>
                    <a:cubicBezTo>
                      <a:pt x="36315" y="24994"/>
                      <a:pt x="36292" y="24926"/>
                      <a:pt x="36269" y="24880"/>
                    </a:cubicBezTo>
                    <a:cubicBezTo>
                      <a:pt x="36201" y="24789"/>
                      <a:pt x="36133" y="24720"/>
                      <a:pt x="36087" y="24652"/>
                    </a:cubicBezTo>
                    <a:cubicBezTo>
                      <a:pt x="35996" y="24538"/>
                      <a:pt x="35881" y="24424"/>
                      <a:pt x="35745" y="24310"/>
                    </a:cubicBezTo>
                    <a:cubicBezTo>
                      <a:pt x="35608" y="24173"/>
                      <a:pt x="35471" y="24081"/>
                      <a:pt x="35356" y="23990"/>
                    </a:cubicBezTo>
                    <a:cubicBezTo>
                      <a:pt x="35220" y="23899"/>
                      <a:pt x="35105" y="23830"/>
                      <a:pt x="34923" y="23739"/>
                    </a:cubicBezTo>
                    <a:cubicBezTo>
                      <a:pt x="34580" y="23579"/>
                      <a:pt x="34329" y="23465"/>
                      <a:pt x="34055" y="23374"/>
                    </a:cubicBezTo>
                    <a:cubicBezTo>
                      <a:pt x="33850" y="23305"/>
                      <a:pt x="33622" y="23237"/>
                      <a:pt x="33394" y="23168"/>
                    </a:cubicBezTo>
                    <a:lnTo>
                      <a:pt x="33234" y="23123"/>
                    </a:lnTo>
                    <a:cubicBezTo>
                      <a:pt x="33074" y="23077"/>
                      <a:pt x="32914" y="23031"/>
                      <a:pt x="32754" y="22986"/>
                    </a:cubicBezTo>
                    <a:cubicBezTo>
                      <a:pt x="32732" y="22940"/>
                      <a:pt x="32686" y="22894"/>
                      <a:pt x="32663" y="22894"/>
                    </a:cubicBezTo>
                    <a:cubicBezTo>
                      <a:pt x="32298" y="22735"/>
                      <a:pt x="31956" y="22620"/>
                      <a:pt x="31636" y="22552"/>
                    </a:cubicBezTo>
                    <a:cubicBezTo>
                      <a:pt x="31431" y="22529"/>
                      <a:pt x="31225" y="22506"/>
                      <a:pt x="30997" y="22506"/>
                    </a:cubicBezTo>
                    <a:cubicBezTo>
                      <a:pt x="30860" y="22506"/>
                      <a:pt x="30700" y="22529"/>
                      <a:pt x="30563" y="22529"/>
                    </a:cubicBezTo>
                    <a:cubicBezTo>
                      <a:pt x="30426" y="22552"/>
                      <a:pt x="30289" y="22575"/>
                      <a:pt x="30152" y="22575"/>
                    </a:cubicBezTo>
                    <a:lnTo>
                      <a:pt x="29993" y="22598"/>
                    </a:lnTo>
                    <a:lnTo>
                      <a:pt x="29741" y="22643"/>
                    </a:lnTo>
                    <a:lnTo>
                      <a:pt x="29513" y="22666"/>
                    </a:lnTo>
                    <a:cubicBezTo>
                      <a:pt x="29353" y="22689"/>
                      <a:pt x="29216" y="22712"/>
                      <a:pt x="29057" y="22757"/>
                    </a:cubicBezTo>
                    <a:cubicBezTo>
                      <a:pt x="28965" y="22780"/>
                      <a:pt x="28851" y="22803"/>
                      <a:pt x="28760" y="22826"/>
                    </a:cubicBezTo>
                    <a:cubicBezTo>
                      <a:pt x="28691" y="22849"/>
                      <a:pt x="28623" y="22849"/>
                      <a:pt x="28577" y="22872"/>
                    </a:cubicBezTo>
                    <a:cubicBezTo>
                      <a:pt x="28167" y="22963"/>
                      <a:pt x="27756" y="23054"/>
                      <a:pt x="27368" y="23214"/>
                    </a:cubicBezTo>
                    <a:cubicBezTo>
                      <a:pt x="27139" y="23282"/>
                      <a:pt x="26934" y="23374"/>
                      <a:pt x="26706" y="23465"/>
                    </a:cubicBezTo>
                    <a:lnTo>
                      <a:pt x="26409" y="23579"/>
                    </a:lnTo>
                    <a:lnTo>
                      <a:pt x="26363" y="23602"/>
                    </a:lnTo>
                    <a:cubicBezTo>
                      <a:pt x="26318" y="23625"/>
                      <a:pt x="26249" y="23648"/>
                      <a:pt x="26181" y="23693"/>
                    </a:cubicBezTo>
                    <a:cubicBezTo>
                      <a:pt x="26226" y="23602"/>
                      <a:pt x="26249" y="23488"/>
                      <a:pt x="26249" y="23397"/>
                    </a:cubicBezTo>
                    <a:cubicBezTo>
                      <a:pt x="26272" y="23328"/>
                      <a:pt x="26272" y="23282"/>
                      <a:pt x="26295" y="23237"/>
                    </a:cubicBezTo>
                    <a:lnTo>
                      <a:pt x="26318" y="23123"/>
                    </a:lnTo>
                    <a:cubicBezTo>
                      <a:pt x="26340" y="23008"/>
                      <a:pt x="26340" y="22894"/>
                      <a:pt x="26363" y="22780"/>
                    </a:cubicBezTo>
                    <a:cubicBezTo>
                      <a:pt x="26386" y="22529"/>
                      <a:pt x="26386" y="22255"/>
                      <a:pt x="26318" y="21913"/>
                    </a:cubicBezTo>
                    <a:cubicBezTo>
                      <a:pt x="26272" y="21799"/>
                      <a:pt x="26249" y="21685"/>
                      <a:pt x="26226" y="21570"/>
                    </a:cubicBezTo>
                    <a:lnTo>
                      <a:pt x="26181" y="21456"/>
                    </a:lnTo>
                    <a:cubicBezTo>
                      <a:pt x="26135" y="21297"/>
                      <a:pt x="26089" y="21160"/>
                      <a:pt x="25998" y="21023"/>
                    </a:cubicBezTo>
                    <a:lnTo>
                      <a:pt x="25907" y="20863"/>
                    </a:lnTo>
                    <a:cubicBezTo>
                      <a:pt x="25816" y="20680"/>
                      <a:pt x="25724" y="20498"/>
                      <a:pt x="25564" y="20338"/>
                    </a:cubicBezTo>
                    <a:cubicBezTo>
                      <a:pt x="25496" y="20247"/>
                      <a:pt x="25405" y="20178"/>
                      <a:pt x="25313" y="20110"/>
                    </a:cubicBezTo>
                    <a:lnTo>
                      <a:pt x="25291" y="20087"/>
                    </a:lnTo>
                    <a:cubicBezTo>
                      <a:pt x="25199" y="20018"/>
                      <a:pt x="25085" y="19950"/>
                      <a:pt x="24948" y="19859"/>
                    </a:cubicBezTo>
                    <a:cubicBezTo>
                      <a:pt x="24788" y="19767"/>
                      <a:pt x="24629" y="19699"/>
                      <a:pt x="24446" y="19630"/>
                    </a:cubicBezTo>
                    <a:cubicBezTo>
                      <a:pt x="24400" y="19608"/>
                      <a:pt x="24332" y="19585"/>
                      <a:pt x="24263" y="19585"/>
                    </a:cubicBezTo>
                    <a:cubicBezTo>
                      <a:pt x="24309" y="19471"/>
                      <a:pt x="24355" y="19379"/>
                      <a:pt x="24400" y="19288"/>
                    </a:cubicBezTo>
                    <a:cubicBezTo>
                      <a:pt x="24446" y="19242"/>
                      <a:pt x="24492" y="19197"/>
                      <a:pt x="24537" y="19151"/>
                    </a:cubicBezTo>
                    <a:cubicBezTo>
                      <a:pt x="24583" y="19083"/>
                      <a:pt x="24629" y="19037"/>
                      <a:pt x="24674" y="18968"/>
                    </a:cubicBezTo>
                    <a:cubicBezTo>
                      <a:pt x="24766" y="18831"/>
                      <a:pt x="24880" y="18695"/>
                      <a:pt x="24971" y="18558"/>
                    </a:cubicBezTo>
                    <a:cubicBezTo>
                      <a:pt x="25154" y="18284"/>
                      <a:pt x="25313" y="18033"/>
                      <a:pt x="25473" y="17759"/>
                    </a:cubicBezTo>
                    <a:cubicBezTo>
                      <a:pt x="25587" y="17530"/>
                      <a:pt x="25724" y="17257"/>
                      <a:pt x="25861" y="16960"/>
                    </a:cubicBezTo>
                    <a:lnTo>
                      <a:pt x="25975" y="16709"/>
                    </a:lnTo>
                    <a:cubicBezTo>
                      <a:pt x="26067" y="16503"/>
                      <a:pt x="26158" y="16298"/>
                      <a:pt x="26226" y="16092"/>
                    </a:cubicBezTo>
                    <a:cubicBezTo>
                      <a:pt x="26340" y="15796"/>
                      <a:pt x="26432" y="15499"/>
                      <a:pt x="26500" y="15248"/>
                    </a:cubicBezTo>
                    <a:cubicBezTo>
                      <a:pt x="26569" y="15042"/>
                      <a:pt x="26592" y="14814"/>
                      <a:pt x="26637" y="14609"/>
                    </a:cubicBezTo>
                    <a:cubicBezTo>
                      <a:pt x="26660" y="14540"/>
                      <a:pt x="26683" y="14449"/>
                      <a:pt x="26683" y="14358"/>
                    </a:cubicBezTo>
                    <a:cubicBezTo>
                      <a:pt x="26729" y="14175"/>
                      <a:pt x="26751" y="13970"/>
                      <a:pt x="26774" y="13787"/>
                    </a:cubicBezTo>
                    <a:cubicBezTo>
                      <a:pt x="26797" y="13673"/>
                      <a:pt x="26820" y="13559"/>
                      <a:pt x="26843" y="13445"/>
                    </a:cubicBezTo>
                    <a:cubicBezTo>
                      <a:pt x="26888" y="13079"/>
                      <a:pt x="26934" y="12737"/>
                      <a:pt x="26957" y="12418"/>
                    </a:cubicBezTo>
                    <a:lnTo>
                      <a:pt x="26957" y="12349"/>
                    </a:lnTo>
                    <a:cubicBezTo>
                      <a:pt x="26980" y="12075"/>
                      <a:pt x="27002" y="11778"/>
                      <a:pt x="27002" y="11482"/>
                    </a:cubicBezTo>
                    <a:cubicBezTo>
                      <a:pt x="27002" y="11139"/>
                      <a:pt x="27002" y="10820"/>
                      <a:pt x="27002" y="10477"/>
                    </a:cubicBezTo>
                    <a:lnTo>
                      <a:pt x="27002" y="10363"/>
                    </a:lnTo>
                    <a:cubicBezTo>
                      <a:pt x="27002" y="10226"/>
                      <a:pt x="27002" y="10112"/>
                      <a:pt x="27002" y="9975"/>
                    </a:cubicBezTo>
                    <a:cubicBezTo>
                      <a:pt x="26980" y="9815"/>
                      <a:pt x="26980" y="9656"/>
                      <a:pt x="26957" y="9473"/>
                    </a:cubicBezTo>
                    <a:cubicBezTo>
                      <a:pt x="26934" y="9268"/>
                      <a:pt x="26888" y="9039"/>
                      <a:pt x="26865" y="8834"/>
                    </a:cubicBezTo>
                    <a:cubicBezTo>
                      <a:pt x="26843" y="8720"/>
                      <a:pt x="26820" y="8629"/>
                      <a:pt x="26820" y="8514"/>
                    </a:cubicBezTo>
                    <a:cubicBezTo>
                      <a:pt x="26729" y="7875"/>
                      <a:pt x="26569" y="7259"/>
                      <a:pt x="26409" y="6688"/>
                    </a:cubicBezTo>
                    <a:cubicBezTo>
                      <a:pt x="26340" y="6369"/>
                      <a:pt x="26226" y="6072"/>
                      <a:pt x="26135" y="5775"/>
                    </a:cubicBezTo>
                    <a:cubicBezTo>
                      <a:pt x="26021" y="5479"/>
                      <a:pt x="25907" y="5159"/>
                      <a:pt x="25793" y="4862"/>
                    </a:cubicBezTo>
                    <a:cubicBezTo>
                      <a:pt x="25679" y="4611"/>
                      <a:pt x="25542" y="4337"/>
                      <a:pt x="25405" y="4086"/>
                    </a:cubicBezTo>
                    <a:lnTo>
                      <a:pt x="25382" y="4041"/>
                    </a:lnTo>
                    <a:cubicBezTo>
                      <a:pt x="25222" y="3744"/>
                      <a:pt x="25039" y="3493"/>
                      <a:pt x="24857" y="3242"/>
                    </a:cubicBezTo>
                    <a:cubicBezTo>
                      <a:pt x="24766" y="3128"/>
                      <a:pt x="24674" y="3036"/>
                      <a:pt x="24583" y="2922"/>
                    </a:cubicBezTo>
                    <a:lnTo>
                      <a:pt x="24560" y="2899"/>
                    </a:lnTo>
                    <a:cubicBezTo>
                      <a:pt x="24492" y="2831"/>
                      <a:pt x="24446" y="2762"/>
                      <a:pt x="24378" y="2694"/>
                    </a:cubicBezTo>
                    <a:lnTo>
                      <a:pt x="24263" y="2557"/>
                    </a:lnTo>
                    <a:cubicBezTo>
                      <a:pt x="24035" y="2306"/>
                      <a:pt x="23784" y="2078"/>
                      <a:pt x="23579" y="1918"/>
                    </a:cubicBezTo>
                    <a:cubicBezTo>
                      <a:pt x="23442" y="1781"/>
                      <a:pt x="23305" y="1667"/>
                      <a:pt x="23168" y="1576"/>
                    </a:cubicBezTo>
                    <a:cubicBezTo>
                      <a:pt x="23031" y="1484"/>
                      <a:pt x="22917" y="1393"/>
                      <a:pt x="22780" y="1302"/>
                    </a:cubicBezTo>
                    <a:cubicBezTo>
                      <a:pt x="22688" y="1256"/>
                      <a:pt x="22597" y="1188"/>
                      <a:pt x="22506" y="1119"/>
                    </a:cubicBezTo>
                    <a:lnTo>
                      <a:pt x="22392" y="1051"/>
                    </a:lnTo>
                    <a:cubicBezTo>
                      <a:pt x="22278" y="959"/>
                      <a:pt x="22163" y="891"/>
                      <a:pt x="22004" y="822"/>
                    </a:cubicBezTo>
                    <a:lnTo>
                      <a:pt x="21912" y="754"/>
                    </a:lnTo>
                    <a:lnTo>
                      <a:pt x="21616" y="617"/>
                    </a:lnTo>
                    <a:cubicBezTo>
                      <a:pt x="21456" y="526"/>
                      <a:pt x="21296" y="457"/>
                      <a:pt x="21159" y="411"/>
                    </a:cubicBezTo>
                    <a:lnTo>
                      <a:pt x="20954" y="343"/>
                    </a:lnTo>
                    <a:cubicBezTo>
                      <a:pt x="20725" y="275"/>
                      <a:pt x="20520" y="206"/>
                      <a:pt x="20292" y="160"/>
                    </a:cubicBezTo>
                    <a:cubicBezTo>
                      <a:pt x="20200" y="160"/>
                      <a:pt x="20109" y="138"/>
                      <a:pt x="20018" y="138"/>
                    </a:cubicBezTo>
                    <a:lnTo>
                      <a:pt x="19835" y="92"/>
                    </a:lnTo>
                    <a:cubicBezTo>
                      <a:pt x="19675" y="69"/>
                      <a:pt x="19493" y="46"/>
                      <a:pt x="19333" y="23"/>
                    </a:cubicBezTo>
                    <a:cubicBezTo>
                      <a:pt x="19128" y="23"/>
                      <a:pt x="18922" y="1"/>
                      <a:pt x="18717"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83" name="Google Shape;783;p22"/>
              <p:cNvSpPr/>
              <p:nvPr/>
            </p:nvSpPr>
            <p:spPr>
              <a:xfrm>
                <a:off x="8620482" y="2906919"/>
                <a:ext cx="101200" cy="396098"/>
              </a:xfrm>
              <a:custGeom>
                <a:avLst/>
                <a:gdLst/>
                <a:ahLst/>
                <a:cxnLst/>
                <a:rect l="l" t="t" r="r" b="b"/>
                <a:pathLst>
                  <a:path w="3744" h="14654" extrusionOk="0">
                    <a:moveTo>
                      <a:pt x="297" y="0"/>
                    </a:moveTo>
                    <a:cubicBezTo>
                      <a:pt x="229" y="0"/>
                      <a:pt x="160" y="23"/>
                      <a:pt x="115" y="69"/>
                    </a:cubicBezTo>
                    <a:cubicBezTo>
                      <a:pt x="0" y="160"/>
                      <a:pt x="23" y="320"/>
                      <a:pt x="115" y="434"/>
                    </a:cubicBezTo>
                    <a:cubicBezTo>
                      <a:pt x="206" y="525"/>
                      <a:pt x="297" y="639"/>
                      <a:pt x="388" y="754"/>
                    </a:cubicBezTo>
                    <a:cubicBezTo>
                      <a:pt x="662" y="1142"/>
                      <a:pt x="936" y="1552"/>
                      <a:pt x="1119" y="1986"/>
                    </a:cubicBezTo>
                    <a:cubicBezTo>
                      <a:pt x="1119" y="1963"/>
                      <a:pt x="1096" y="1940"/>
                      <a:pt x="1096" y="1918"/>
                    </a:cubicBezTo>
                    <a:lnTo>
                      <a:pt x="1096" y="1918"/>
                    </a:lnTo>
                    <a:cubicBezTo>
                      <a:pt x="1187" y="2123"/>
                      <a:pt x="1279" y="2351"/>
                      <a:pt x="1347" y="2557"/>
                    </a:cubicBezTo>
                    <a:cubicBezTo>
                      <a:pt x="1416" y="2808"/>
                      <a:pt x="1484" y="3059"/>
                      <a:pt x="1553" y="3333"/>
                    </a:cubicBezTo>
                    <a:cubicBezTo>
                      <a:pt x="1667" y="3812"/>
                      <a:pt x="1758" y="4292"/>
                      <a:pt x="1826" y="4794"/>
                    </a:cubicBezTo>
                    <a:lnTo>
                      <a:pt x="1804" y="4611"/>
                    </a:lnTo>
                    <a:lnTo>
                      <a:pt x="1804" y="4611"/>
                    </a:lnTo>
                    <a:cubicBezTo>
                      <a:pt x="1826" y="4748"/>
                      <a:pt x="1849" y="4885"/>
                      <a:pt x="1872" y="5022"/>
                    </a:cubicBezTo>
                    <a:cubicBezTo>
                      <a:pt x="1918" y="5433"/>
                      <a:pt x="1941" y="5844"/>
                      <a:pt x="1963" y="6254"/>
                    </a:cubicBezTo>
                    <a:cubicBezTo>
                      <a:pt x="1986" y="6711"/>
                      <a:pt x="1986" y="7167"/>
                      <a:pt x="2009" y="7624"/>
                    </a:cubicBezTo>
                    <a:cubicBezTo>
                      <a:pt x="2032" y="8080"/>
                      <a:pt x="2032" y="8537"/>
                      <a:pt x="2032" y="8971"/>
                    </a:cubicBezTo>
                    <a:cubicBezTo>
                      <a:pt x="2032" y="9382"/>
                      <a:pt x="2009" y="9792"/>
                      <a:pt x="1963" y="10180"/>
                    </a:cubicBezTo>
                    <a:cubicBezTo>
                      <a:pt x="1872" y="10728"/>
                      <a:pt x="1758" y="11253"/>
                      <a:pt x="1621" y="11778"/>
                    </a:cubicBezTo>
                    <a:cubicBezTo>
                      <a:pt x="1438" y="12372"/>
                      <a:pt x="1233" y="12942"/>
                      <a:pt x="1028" y="13513"/>
                    </a:cubicBezTo>
                    <a:cubicBezTo>
                      <a:pt x="891" y="13901"/>
                      <a:pt x="1096" y="14335"/>
                      <a:pt x="1438" y="14540"/>
                    </a:cubicBezTo>
                    <a:cubicBezTo>
                      <a:pt x="1579" y="14618"/>
                      <a:pt x="1740" y="14653"/>
                      <a:pt x="1902" y="14653"/>
                    </a:cubicBezTo>
                    <a:cubicBezTo>
                      <a:pt x="1976" y="14653"/>
                      <a:pt x="2051" y="14646"/>
                      <a:pt x="2123" y="14631"/>
                    </a:cubicBezTo>
                    <a:cubicBezTo>
                      <a:pt x="2329" y="14563"/>
                      <a:pt x="2580" y="14403"/>
                      <a:pt x="2671" y="14220"/>
                    </a:cubicBezTo>
                    <a:cubicBezTo>
                      <a:pt x="2762" y="14015"/>
                      <a:pt x="2831" y="13832"/>
                      <a:pt x="2899" y="13627"/>
                    </a:cubicBezTo>
                    <a:cubicBezTo>
                      <a:pt x="2922" y="13490"/>
                      <a:pt x="2968" y="13353"/>
                      <a:pt x="2991" y="13239"/>
                    </a:cubicBezTo>
                    <a:cubicBezTo>
                      <a:pt x="3059" y="12965"/>
                      <a:pt x="3150" y="12691"/>
                      <a:pt x="3219" y="12440"/>
                    </a:cubicBezTo>
                    <a:cubicBezTo>
                      <a:pt x="3356" y="11915"/>
                      <a:pt x="3493" y="11413"/>
                      <a:pt x="3584" y="10888"/>
                    </a:cubicBezTo>
                    <a:cubicBezTo>
                      <a:pt x="3675" y="10317"/>
                      <a:pt x="3744" y="9724"/>
                      <a:pt x="3744" y="9130"/>
                    </a:cubicBezTo>
                    <a:cubicBezTo>
                      <a:pt x="3744" y="8605"/>
                      <a:pt x="3698" y="8058"/>
                      <a:pt x="3630" y="7533"/>
                    </a:cubicBezTo>
                    <a:cubicBezTo>
                      <a:pt x="3493" y="6414"/>
                      <a:pt x="3356" y="5273"/>
                      <a:pt x="2991" y="4200"/>
                    </a:cubicBezTo>
                    <a:cubicBezTo>
                      <a:pt x="2808" y="3652"/>
                      <a:pt x="2602" y="3127"/>
                      <a:pt x="2329" y="2625"/>
                    </a:cubicBezTo>
                    <a:cubicBezTo>
                      <a:pt x="2214" y="2397"/>
                      <a:pt x="2100" y="2169"/>
                      <a:pt x="1963" y="1940"/>
                    </a:cubicBezTo>
                    <a:cubicBezTo>
                      <a:pt x="1804" y="1712"/>
                      <a:pt x="1644" y="1461"/>
                      <a:pt x="1484" y="1256"/>
                    </a:cubicBezTo>
                    <a:cubicBezTo>
                      <a:pt x="1324" y="1050"/>
                      <a:pt x="1164" y="868"/>
                      <a:pt x="1005" y="685"/>
                    </a:cubicBezTo>
                    <a:cubicBezTo>
                      <a:pt x="822" y="457"/>
                      <a:pt x="662" y="274"/>
                      <a:pt x="480" y="69"/>
                    </a:cubicBezTo>
                    <a:cubicBezTo>
                      <a:pt x="434" y="23"/>
                      <a:pt x="366" y="0"/>
                      <a:pt x="297"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4" name="Google Shape;784;p22"/>
              <p:cNvSpPr/>
              <p:nvPr/>
            </p:nvSpPr>
            <p:spPr>
              <a:xfrm>
                <a:off x="8461924" y="2893350"/>
                <a:ext cx="173397" cy="214726"/>
              </a:xfrm>
              <a:custGeom>
                <a:avLst/>
                <a:gdLst/>
                <a:ahLst/>
                <a:cxnLst/>
                <a:rect l="l" t="t" r="r" b="b"/>
                <a:pathLst>
                  <a:path w="6415" h="7944" extrusionOk="0">
                    <a:moveTo>
                      <a:pt x="274" y="0"/>
                    </a:moveTo>
                    <a:cubicBezTo>
                      <a:pt x="160" y="0"/>
                      <a:pt x="69" y="91"/>
                      <a:pt x="23" y="206"/>
                    </a:cubicBezTo>
                    <a:cubicBezTo>
                      <a:pt x="0" y="343"/>
                      <a:pt x="92" y="457"/>
                      <a:pt x="206" y="525"/>
                    </a:cubicBezTo>
                    <a:cubicBezTo>
                      <a:pt x="297" y="548"/>
                      <a:pt x="411" y="594"/>
                      <a:pt x="502" y="639"/>
                    </a:cubicBezTo>
                    <a:cubicBezTo>
                      <a:pt x="617" y="685"/>
                      <a:pt x="731" y="731"/>
                      <a:pt x="845" y="799"/>
                    </a:cubicBezTo>
                    <a:cubicBezTo>
                      <a:pt x="982" y="890"/>
                      <a:pt x="1096" y="982"/>
                      <a:pt x="1210" y="1073"/>
                    </a:cubicBezTo>
                    <a:cubicBezTo>
                      <a:pt x="1461" y="1233"/>
                      <a:pt x="1689" y="1415"/>
                      <a:pt x="1940" y="1598"/>
                    </a:cubicBezTo>
                    <a:cubicBezTo>
                      <a:pt x="2169" y="1781"/>
                      <a:pt x="2397" y="1986"/>
                      <a:pt x="2580" y="2237"/>
                    </a:cubicBezTo>
                    <a:cubicBezTo>
                      <a:pt x="2899" y="2648"/>
                      <a:pt x="3173" y="3104"/>
                      <a:pt x="3424" y="3584"/>
                    </a:cubicBezTo>
                    <a:cubicBezTo>
                      <a:pt x="3652" y="3995"/>
                      <a:pt x="3881" y="4428"/>
                      <a:pt x="4063" y="4862"/>
                    </a:cubicBezTo>
                    <a:cubicBezTo>
                      <a:pt x="4223" y="5273"/>
                      <a:pt x="4383" y="5684"/>
                      <a:pt x="4497" y="6095"/>
                    </a:cubicBezTo>
                    <a:cubicBezTo>
                      <a:pt x="4543" y="6300"/>
                      <a:pt x="4588" y="6483"/>
                      <a:pt x="4634" y="6688"/>
                    </a:cubicBezTo>
                    <a:cubicBezTo>
                      <a:pt x="4679" y="6893"/>
                      <a:pt x="4679" y="7122"/>
                      <a:pt x="4748" y="7350"/>
                    </a:cubicBezTo>
                    <a:cubicBezTo>
                      <a:pt x="4794" y="7487"/>
                      <a:pt x="4862" y="7601"/>
                      <a:pt x="4976" y="7715"/>
                    </a:cubicBezTo>
                    <a:cubicBezTo>
                      <a:pt x="5113" y="7852"/>
                      <a:pt x="5341" y="7943"/>
                      <a:pt x="5547" y="7943"/>
                    </a:cubicBezTo>
                    <a:cubicBezTo>
                      <a:pt x="5775" y="7943"/>
                      <a:pt x="5981" y="7852"/>
                      <a:pt x="6140" y="7715"/>
                    </a:cubicBezTo>
                    <a:cubicBezTo>
                      <a:pt x="6300" y="7555"/>
                      <a:pt x="6369" y="7350"/>
                      <a:pt x="6391" y="7122"/>
                    </a:cubicBezTo>
                    <a:cubicBezTo>
                      <a:pt x="6414" y="6802"/>
                      <a:pt x="6346" y="6483"/>
                      <a:pt x="6254" y="6186"/>
                    </a:cubicBezTo>
                    <a:cubicBezTo>
                      <a:pt x="6209" y="5980"/>
                      <a:pt x="6140" y="5775"/>
                      <a:pt x="6095" y="5570"/>
                    </a:cubicBezTo>
                    <a:cubicBezTo>
                      <a:pt x="5981" y="5273"/>
                      <a:pt x="5866" y="4976"/>
                      <a:pt x="5729" y="4702"/>
                    </a:cubicBezTo>
                    <a:cubicBezTo>
                      <a:pt x="5615" y="4451"/>
                      <a:pt x="5501" y="4223"/>
                      <a:pt x="5364" y="3995"/>
                    </a:cubicBezTo>
                    <a:cubicBezTo>
                      <a:pt x="5090" y="3515"/>
                      <a:pt x="4771" y="3082"/>
                      <a:pt x="4428" y="2671"/>
                    </a:cubicBezTo>
                    <a:cubicBezTo>
                      <a:pt x="4018" y="2237"/>
                      <a:pt x="3630" y="1826"/>
                      <a:pt x="3150" y="1461"/>
                    </a:cubicBezTo>
                    <a:cubicBezTo>
                      <a:pt x="2945" y="1301"/>
                      <a:pt x="2717" y="1164"/>
                      <a:pt x="2488" y="1027"/>
                    </a:cubicBezTo>
                    <a:cubicBezTo>
                      <a:pt x="2260" y="890"/>
                      <a:pt x="2009" y="776"/>
                      <a:pt x="1758" y="662"/>
                    </a:cubicBezTo>
                    <a:cubicBezTo>
                      <a:pt x="1530" y="548"/>
                      <a:pt x="1324" y="434"/>
                      <a:pt x="1096" y="320"/>
                    </a:cubicBezTo>
                    <a:cubicBezTo>
                      <a:pt x="845" y="206"/>
                      <a:pt x="594" y="137"/>
                      <a:pt x="343" y="23"/>
                    </a:cubicBezTo>
                    <a:cubicBezTo>
                      <a:pt x="320" y="23"/>
                      <a:pt x="297" y="0"/>
                      <a:pt x="27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5" name="Google Shape;785;p22"/>
              <p:cNvSpPr/>
              <p:nvPr/>
            </p:nvSpPr>
            <p:spPr>
              <a:xfrm>
                <a:off x="8912920" y="3520797"/>
                <a:ext cx="98119" cy="385015"/>
              </a:xfrm>
              <a:custGeom>
                <a:avLst/>
                <a:gdLst/>
                <a:ahLst/>
                <a:cxnLst/>
                <a:rect l="l" t="t" r="r" b="b"/>
                <a:pathLst>
                  <a:path w="3630" h="14244" extrusionOk="0">
                    <a:moveTo>
                      <a:pt x="663" y="0"/>
                    </a:moveTo>
                    <a:cubicBezTo>
                      <a:pt x="571" y="0"/>
                      <a:pt x="503" y="23"/>
                      <a:pt x="434" y="92"/>
                    </a:cubicBezTo>
                    <a:cubicBezTo>
                      <a:pt x="320" y="206"/>
                      <a:pt x="320" y="389"/>
                      <a:pt x="434" y="525"/>
                    </a:cubicBezTo>
                    <a:cubicBezTo>
                      <a:pt x="526" y="617"/>
                      <a:pt x="617" y="731"/>
                      <a:pt x="708" y="822"/>
                    </a:cubicBezTo>
                    <a:cubicBezTo>
                      <a:pt x="959" y="1165"/>
                      <a:pt x="1142" y="1530"/>
                      <a:pt x="1302" y="1918"/>
                    </a:cubicBezTo>
                    <a:cubicBezTo>
                      <a:pt x="1461" y="2306"/>
                      <a:pt x="1576" y="2717"/>
                      <a:pt x="1690" y="3128"/>
                    </a:cubicBezTo>
                    <a:cubicBezTo>
                      <a:pt x="1804" y="3584"/>
                      <a:pt x="1895" y="4041"/>
                      <a:pt x="1964" y="4497"/>
                    </a:cubicBezTo>
                    <a:cubicBezTo>
                      <a:pt x="1964" y="4559"/>
                      <a:pt x="1974" y="4620"/>
                      <a:pt x="1988" y="4689"/>
                    </a:cubicBezTo>
                    <a:lnTo>
                      <a:pt x="1988" y="4689"/>
                    </a:lnTo>
                    <a:cubicBezTo>
                      <a:pt x="1986" y="4670"/>
                      <a:pt x="1986" y="4652"/>
                      <a:pt x="1986" y="4634"/>
                    </a:cubicBezTo>
                    <a:lnTo>
                      <a:pt x="1986" y="4634"/>
                    </a:lnTo>
                    <a:cubicBezTo>
                      <a:pt x="1991" y="4670"/>
                      <a:pt x="1995" y="4705"/>
                      <a:pt x="1998" y="4741"/>
                    </a:cubicBezTo>
                    <a:lnTo>
                      <a:pt x="1998" y="4741"/>
                    </a:lnTo>
                    <a:cubicBezTo>
                      <a:pt x="1995" y="4723"/>
                      <a:pt x="1991" y="4706"/>
                      <a:pt x="1988" y="4689"/>
                    </a:cubicBezTo>
                    <a:lnTo>
                      <a:pt x="1988" y="4689"/>
                    </a:lnTo>
                    <a:cubicBezTo>
                      <a:pt x="1989" y="4712"/>
                      <a:pt x="1993" y="4738"/>
                      <a:pt x="2001" y="4768"/>
                    </a:cubicBezTo>
                    <a:lnTo>
                      <a:pt x="2001" y="4768"/>
                    </a:lnTo>
                    <a:cubicBezTo>
                      <a:pt x="2000" y="4759"/>
                      <a:pt x="1999" y="4750"/>
                      <a:pt x="1998" y="4741"/>
                    </a:cubicBezTo>
                    <a:lnTo>
                      <a:pt x="1998" y="4741"/>
                    </a:lnTo>
                    <a:cubicBezTo>
                      <a:pt x="2002" y="4758"/>
                      <a:pt x="2006" y="4776"/>
                      <a:pt x="2009" y="4794"/>
                    </a:cubicBezTo>
                    <a:cubicBezTo>
                      <a:pt x="2006" y="4785"/>
                      <a:pt x="2004" y="4776"/>
                      <a:pt x="2001" y="4768"/>
                    </a:cubicBezTo>
                    <a:lnTo>
                      <a:pt x="2001" y="4768"/>
                    </a:lnTo>
                    <a:cubicBezTo>
                      <a:pt x="2038" y="5111"/>
                      <a:pt x="2060" y="5455"/>
                      <a:pt x="2101" y="5798"/>
                    </a:cubicBezTo>
                    <a:cubicBezTo>
                      <a:pt x="2123" y="6186"/>
                      <a:pt x="2123" y="6574"/>
                      <a:pt x="2101" y="6962"/>
                    </a:cubicBezTo>
                    <a:cubicBezTo>
                      <a:pt x="2101" y="7327"/>
                      <a:pt x="2101" y="7738"/>
                      <a:pt x="2078" y="8103"/>
                    </a:cubicBezTo>
                    <a:cubicBezTo>
                      <a:pt x="2055" y="8195"/>
                      <a:pt x="2055" y="8286"/>
                      <a:pt x="2055" y="8377"/>
                    </a:cubicBezTo>
                    <a:cubicBezTo>
                      <a:pt x="2055" y="8377"/>
                      <a:pt x="2055" y="8377"/>
                      <a:pt x="2055" y="8400"/>
                    </a:cubicBezTo>
                    <a:cubicBezTo>
                      <a:pt x="2053" y="8402"/>
                      <a:pt x="2052" y="8404"/>
                      <a:pt x="2050" y="8405"/>
                    </a:cubicBezTo>
                    <a:lnTo>
                      <a:pt x="2050" y="8405"/>
                    </a:lnTo>
                    <a:cubicBezTo>
                      <a:pt x="2052" y="8396"/>
                      <a:pt x="2053" y="8387"/>
                      <a:pt x="2055" y="8377"/>
                    </a:cubicBezTo>
                    <a:lnTo>
                      <a:pt x="2055" y="8377"/>
                    </a:lnTo>
                    <a:cubicBezTo>
                      <a:pt x="2033" y="8422"/>
                      <a:pt x="2032" y="8466"/>
                      <a:pt x="2032" y="8510"/>
                    </a:cubicBezTo>
                    <a:lnTo>
                      <a:pt x="2032" y="8510"/>
                    </a:lnTo>
                    <a:cubicBezTo>
                      <a:pt x="2032" y="8469"/>
                      <a:pt x="2033" y="8429"/>
                      <a:pt x="2050" y="8405"/>
                    </a:cubicBezTo>
                    <a:lnTo>
                      <a:pt x="2050" y="8405"/>
                    </a:lnTo>
                    <a:cubicBezTo>
                      <a:pt x="1912" y="9241"/>
                      <a:pt x="1663" y="10075"/>
                      <a:pt x="1347" y="10865"/>
                    </a:cubicBezTo>
                    <a:cubicBezTo>
                      <a:pt x="1210" y="11162"/>
                      <a:pt x="1073" y="11459"/>
                      <a:pt x="914" y="11755"/>
                    </a:cubicBezTo>
                    <a:cubicBezTo>
                      <a:pt x="731" y="12075"/>
                      <a:pt x="526" y="12372"/>
                      <a:pt x="320" y="12646"/>
                    </a:cubicBezTo>
                    <a:cubicBezTo>
                      <a:pt x="252" y="12737"/>
                      <a:pt x="183" y="12828"/>
                      <a:pt x="115" y="12920"/>
                    </a:cubicBezTo>
                    <a:cubicBezTo>
                      <a:pt x="46" y="13057"/>
                      <a:pt x="1" y="13193"/>
                      <a:pt x="1" y="13353"/>
                    </a:cubicBezTo>
                    <a:cubicBezTo>
                      <a:pt x="1" y="13604"/>
                      <a:pt x="92" y="13833"/>
                      <a:pt x="252" y="13992"/>
                    </a:cubicBezTo>
                    <a:cubicBezTo>
                      <a:pt x="411" y="14152"/>
                      <a:pt x="640" y="14243"/>
                      <a:pt x="891" y="14243"/>
                    </a:cubicBezTo>
                    <a:cubicBezTo>
                      <a:pt x="1096" y="14243"/>
                      <a:pt x="1370" y="14152"/>
                      <a:pt x="1507" y="13992"/>
                    </a:cubicBezTo>
                    <a:cubicBezTo>
                      <a:pt x="2306" y="13057"/>
                      <a:pt x="2831" y="11892"/>
                      <a:pt x="3196" y="10728"/>
                    </a:cubicBezTo>
                    <a:cubicBezTo>
                      <a:pt x="3287" y="10454"/>
                      <a:pt x="3379" y="10181"/>
                      <a:pt x="3424" y="9884"/>
                    </a:cubicBezTo>
                    <a:cubicBezTo>
                      <a:pt x="3493" y="9541"/>
                      <a:pt x="3539" y="9199"/>
                      <a:pt x="3584" y="8857"/>
                    </a:cubicBezTo>
                    <a:cubicBezTo>
                      <a:pt x="3584" y="8743"/>
                      <a:pt x="3607" y="8651"/>
                      <a:pt x="3607" y="8560"/>
                    </a:cubicBezTo>
                    <a:cubicBezTo>
                      <a:pt x="3630" y="8491"/>
                      <a:pt x="3630" y="8423"/>
                      <a:pt x="3630" y="8355"/>
                    </a:cubicBezTo>
                    <a:cubicBezTo>
                      <a:pt x="3630" y="8218"/>
                      <a:pt x="3630" y="8081"/>
                      <a:pt x="3630" y="7967"/>
                    </a:cubicBezTo>
                    <a:cubicBezTo>
                      <a:pt x="3607" y="7670"/>
                      <a:pt x="3607" y="7373"/>
                      <a:pt x="3584" y="7099"/>
                    </a:cubicBezTo>
                    <a:cubicBezTo>
                      <a:pt x="3539" y="6483"/>
                      <a:pt x="3470" y="5867"/>
                      <a:pt x="3333" y="5273"/>
                    </a:cubicBezTo>
                    <a:cubicBezTo>
                      <a:pt x="3196" y="4702"/>
                      <a:pt x="3036" y="4132"/>
                      <a:pt x="2854" y="3584"/>
                    </a:cubicBezTo>
                    <a:cubicBezTo>
                      <a:pt x="2762" y="3287"/>
                      <a:pt x="2648" y="2991"/>
                      <a:pt x="2511" y="2717"/>
                    </a:cubicBezTo>
                    <a:cubicBezTo>
                      <a:pt x="2397" y="2443"/>
                      <a:pt x="2306" y="2192"/>
                      <a:pt x="2169" y="1941"/>
                    </a:cubicBezTo>
                    <a:cubicBezTo>
                      <a:pt x="2032" y="1690"/>
                      <a:pt x="1895" y="1438"/>
                      <a:pt x="1735" y="1210"/>
                    </a:cubicBezTo>
                    <a:cubicBezTo>
                      <a:pt x="1621" y="1005"/>
                      <a:pt x="1461" y="822"/>
                      <a:pt x="1324" y="640"/>
                    </a:cubicBezTo>
                    <a:cubicBezTo>
                      <a:pt x="1165" y="434"/>
                      <a:pt x="1028" y="274"/>
                      <a:pt x="868" y="92"/>
                    </a:cubicBezTo>
                    <a:cubicBezTo>
                      <a:pt x="822" y="23"/>
                      <a:pt x="731" y="0"/>
                      <a:pt x="663"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6" name="Google Shape;786;p22"/>
              <p:cNvSpPr/>
              <p:nvPr/>
            </p:nvSpPr>
            <p:spPr>
              <a:xfrm>
                <a:off x="8112102" y="3130268"/>
                <a:ext cx="38274" cy="110255"/>
              </a:xfrm>
              <a:custGeom>
                <a:avLst/>
                <a:gdLst/>
                <a:ahLst/>
                <a:cxnLst/>
                <a:rect l="l" t="t" r="r" b="b"/>
                <a:pathLst>
                  <a:path w="1416" h="4079" extrusionOk="0">
                    <a:moveTo>
                      <a:pt x="1027" y="0"/>
                    </a:moveTo>
                    <a:cubicBezTo>
                      <a:pt x="891" y="0"/>
                      <a:pt x="776" y="69"/>
                      <a:pt x="708" y="183"/>
                    </a:cubicBezTo>
                    <a:cubicBezTo>
                      <a:pt x="571" y="457"/>
                      <a:pt x="411" y="731"/>
                      <a:pt x="297" y="1050"/>
                    </a:cubicBezTo>
                    <a:cubicBezTo>
                      <a:pt x="183" y="1301"/>
                      <a:pt x="137" y="1598"/>
                      <a:pt x="92" y="1872"/>
                    </a:cubicBezTo>
                    <a:cubicBezTo>
                      <a:pt x="69" y="2168"/>
                      <a:pt x="46" y="2442"/>
                      <a:pt x="23" y="2739"/>
                    </a:cubicBezTo>
                    <a:cubicBezTo>
                      <a:pt x="0" y="2853"/>
                      <a:pt x="0" y="2990"/>
                      <a:pt x="0" y="3127"/>
                    </a:cubicBezTo>
                    <a:cubicBezTo>
                      <a:pt x="0" y="3218"/>
                      <a:pt x="23" y="3333"/>
                      <a:pt x="23" y="3424"/>
                    </a:cubicBezTo>
                    <a:cubicBezTo>
                      <a:pt x="69" y="3584"/>
                      <a:pt x="114" y="3743"/>
                      <a:pt x="206" y="3880"/>
                    </a:cubicBezTo>
                    <a:cubicBezTo>
                      <a:pt x="279" y="4012"/>
                      <a:pt x="409" y="4078"/>
                      <a:pt x="547" y="4078"/>
                    </a:cubicBezTo>
                    <a:cubicBezTo>
                      <a:pt x="624" y="4078"/>
                      <a:pt x="703" y="4058"/>
                      <a:pt x="776" y="4017"/>
                    </a:cubicBezTo>
                    <a:cubicBezTo>
                      <a:pt x="868" y="3972"/>
                      <a:pt x="936" y="3880"/>
                      <a:pt x="959" y="3789"/>
                    </a:cubicBezTo>
                    <a:cubicBezTo>
                      <a:pt x="982" y="3675"/>
                      <a:pt x="959" y="3561"/>
                      <a:pt x="913" y="3470"/>
                    </a:cubicBezTo>
                    <a:cubicBezTo>
                      <a:pt x="913" y="3447"/>
                      <a:pt x="891" y="3424"/>
                      <a:pt x="891" y="3401"/>
                    </a:cubicBezTo>
                    <a:cubicBezTo>
                      <a:pt x="868" y="3378"/>
                      <a:pt x="868" y="3333"/>
                      <a:pt x="868" y="3310"/>
                    </a:cubicBezTo>
                    <a:cubicBezTo>
                      <a:pt x="845" y="3036"/>
                      <a:pt x="845" y="2785"/>
                      <a:pt x="845" y="2534"/>
                    </a:cubicBezTo>
                    <a:cubicBezTo>
                      <a:pt x="845" y="2260"/>
                      <a:pt x="845" y="1986"/>
                      <a:pt x="868" y="1712"/>
                    </a:cubicBezTo>
                    <a:cubicBezTo>
                      <a:pt x="891" y="1507"/>
                      <a:pt x="936" y="1301"/>
                      <a:pt x="1027" y="1119"/>
                    </a:cubicBezTo>
                    <a:cubicBezTo>
                      <a:pt x="1119" y="913"/>
                      <a:pt x="1210" y="731"/>
                      <a:pt x="1324" y="525"/>
                    </a:cubicBezTo>
                    <a:cubicBezTo>
                      <a:pt x="1416" y="365"/>
                      <a:pt x="1370" y="160"/>
                      <a:pt x="1187" y="46"/>
                    </a:cubicBezTo>
                    <a:cubicBezTo>
                      <a:pt x="1142" y="23"/>
                      <a:pt x="1073" y="0"/>
                      <a:pt x="1027"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7" name="Google Shape;787;p22"/>
              <p:cNvSpPr/>
              <p:nvPr/>
            </p:nvSpPr>
            <p:spPr>
              <a:xfrm>
                <a:off x="8167000" y="3163569"/>
                <a:ext cx="31490" cy="90118"/>
              </a:xfrm>
              <a:custGeom>
                <a:avLst/>
                <a:gdLst/>
                <a:ahLst/>
                <a:cxnLst/>
                <a:rect l="l" t="t" r="r" b="b"/>
                <a:pathLst>
                  <a:path w="1165" h="3334" extrusionOk="0">
                    <a:moveTo>
                      <a:pt x="343" y="1"/>
                    </a:moveTo>
                    <a:cubicBezTo>
                      <a:pt x="206" y="1"/>
                      <a:pt x="92" y="138"/>
                      <a:pt x="92" y="275"/>
                    </a:cubicBezTo>
                    <a:cubicBezTo>
                      <a:pt x="46" y="731"/>
                      <a:pt x="1" y="1210"/>
                      <a:pt x="24" y="1690"/>
                    </a:cubicBezTo>
                    <a:cubicBezTo>
                      <a:pt x="46" y="1941"/>
                      <a:pt x="92" y="2192"/>
                      <a:pt x="138" y="2420"/>
                    </a:cubicBezTo>
                    <a:cubicBezTo>
                      <a:pt x="161" y="2534"/>
                      <a:pt x="206" y="2648"/>
                      <a:pt x="252" y="2740"/>
                    </a:cubicBezTo>
                    <a:cubicBezTo>
                      <a:pt x="320" y="2945"/>
                      <a:pt x="412" y="3105"/>
                      <a:pt x="571" y="3242"/>
                    </a:cubicBezTo>
                    <a:cubicBezTo>
                      <a:pt x="640" y="3310"/>
                      <a:pt x="708" y="3333"/>
                      <a:pt x="800" y="3333"/>
                    </a:cubicBezTo>
                    <a:cubicBezTo>
                      <a:pt x="891" y="3333"/>
                      <a:pt x="982" y="3310"/>
                      <a:pt x="1028" y="3242"/>
                    </a:cubicBezTo>
                    <a:cubicBezTo>
                      <a:pt x="1165" y="3128"/>
                      <a:pt x="1165" y="2899"/>
                      <a:pt x="1028" y="2785"/>
                    </a:cubicBezTo>
                    <a:cubicBezTo>
                      <a:pt x="1005" y="2763"/>
                      <a:pt x="1005" y="2740"/>
                      <a:pt x="982" y="2740"/>
                    </a:cubicBezTo>
                    <a:cubicBezTo>
                      <a:pt x="914" y="2648"/>
                      <a:pt x="868" y="2534"/>
                      <a:pt x="823" y="2443"/>
                    </a:cubicBezTo>
                    <a:cubicBezTo>
                      <a:pt x="731" y="2192"/>
                      <a:pt x="663" y="1918"/>
                      <a:pt x="617" y="1644"/>
                    </a:cubicBezTo>
                    <a:cubicBezTo>
                      <a:pt x="571" y="1188"/>
                      <a:pt x="594" y="731"/>
                      <a:pt x="617" y="275"/>
                    </a:cubicBezTo>
                    <a:cubicBezTo>
                      <a:pt x="617" y="138"/>
                      <a:pt x="480" y="1"/>
                      <a:pt x="343"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8" name="Google Shape;788;p22"/>
              <p:cNvSpPr/>
              <p:nvPr/>
            </p:nvSpPr>
            <p:spPr>
              <a:xfrm>
                <a:off x="8610616" y="3330776"/>
                <a:ext cx="62331" cy="62331"/>
              </a:xfrm>
              <a:custGeom>
                <a:avLst/>
                <a:gdLst/>
                <a:ahLst/>
                <a:cxnLst/>
                <a:rect l="l" t="t" r="r" b="b"/>
                <a:pathLst>
                  <a:path w="2306" h="2306" extrusionOk="0">
                    <a:moveTo>
                      <a:pt x="1141" y="0"/>
                    </a:moveTo>
                    <a:cubicBezTo>
                      <a:pt x="525" y="0"/>
                      <a:pt x="0" y="525"/>
                      <a:pt x="0" y="1164"/>
                    </a:cubicBezTo>
                    <a:cubicBezTo>
                      <a:pt x="0" y="1781"/>
                      <a:pt x="525" y="2306"/>
                      <a:pt x="1141" y="2306"/>
                    </a:cubicBezTo>
                    <a:cubicBezTo>
                      <a:pt x="1781" y="2306"/>
                      <a:pt x="2306" y="1781"/>
                      <a:pt x="2306" y="1164"/>
                    </a:cubicBezTo>
                    <a:cubicBezTo>
                      <a:pt x="2306" y="525"/>
                      <a:pt x="1781" y="0"/>
                      <a:pt x="1141"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9" name="Google Shape;789;p22"/>
              <p:cNvSpPr/>
              <p:nvPr/>
            </p:nvSpPr>
            <p:spPr>
              <a:xfrm>
                <a:off x="8885160" y="3932923"/>
                <a:ext cx="30868" cy="30895"/>
              </a:xfrm>
              <a:custGeom>
                <a:avLst/>
                <a:gdLst/>
                <a:ahLst/>
                <a:cxnLst/>
                <a:rect l="l" t="t" r="r" b="b"/>
                <a:pathLst>
                  <a:path w="1142" h="1143" extrusionOk="0">
                    <a:moveTo>
                      <a:pt x="571" y="1"/>
                    </a:moveTo>
                    <a:cubicBezTo>
                      <a:pt x="252" y="1"/>
                      <a:pt x="0" y="252"/>
                      <a:pt x="0" y="571"/>
                    </a:cubicBezTo>
                    <a:cubicBezTo>
                      <a:pt x="0" y="868"/>
                      <a:pt x="252" y="1142"/>
                      <a:pt x="571" y="1142"/>
                    </a:cubicBezTo>
                    <a:cubicBezTo>
                      <a:pt x="868" y="1142"/>
                      <a:pt x="1142" y="868"/>
                      <a:pt x="1142" y="571"/>
                    </a:cubicBezTo>
                    <a:cubicBezTo>
                      <a:pt x="1142" y="252"/>
                      <a:pt x="868" y="1"/>
                      <a:pt x="571"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90" name="Google Shape;790;p22"/>
              <p:cNvSpPr/>
              <p:nvPr/>
            </p:nvSpPr>
            <p:spPr>
              <a:xfrm>
                <a:off x="8053474" y="3079667"/>
                <a:ext cx="169694" cy="198076"/>
              </a:xfrm>
              <a:custGeom>
                <a:avLst/>
                <a:gdLst/>
                <a:ahLst/>
                <a:cxnLst/>
                <a:rect l="l" t="t" r="r" b="b"/>
                <a:pathLst>
                  <a:path w="6278" h="7328" extrusionOk="0">
                    <a:moveTo>
                      <a:pt x="3767" y="0"/>
                    </a:moveTo>
                    <a:cubicBezTo>
                      <a:pt x="3516" y="0"/>
                      <a:pt x="3265" y="23"/>
                      <a:pt x="3037" y="92"/>
                    </a:cubicBezTo>
                    <a:cubicBezTo>
                      <a:pt x="2580" y="206"/>
                      <a:pt x="2147" y="457"/>
                      <a:pt x="1781" y="754"/>
                    </a:cubicBezTo>
                    <a:cubicBezTo>
                      <a:pt x="1393" y="1073"/>
                      <a:pt x="1074" y="1461"/>
                      <a:pt x="823" y="1895"/>
                    </a:cubicBezTo>
                    <a:cubicBezTo>
                      <a:pt x="549" y="2351"/>
                      <a:pt x="343" y="2854"/>
                      <a:pt x="206" y="3356"/>
                    </a:cubicBezTo>
                    <a:cubicBezTo>
                      <a:pt x="69" y="3881"/>
                      <a:pt x="1" y="4429"/>
                      <a:pt x="1" y="4976"/>
                    </a:cubicBezTo>
                    <a:cubicBezTo>
                      <a:pt x="1" y="5524"/>
                      <a:pt x="69" y="6049"/>
                      <a:pt x="229" y="6574"/>
                    </a:cubicBezTo>
                    <a:cubicBezTo>
                      <a:pt x="298" y="6802"/>
                      <a:pt x="389" y="7031"/>
                      <a:pt x="503" y="7259"/>
                    </a:cubicBezTo>
                    <a:cubicBezTo>
                      <a:pt x="617" y="7282"/>
                      <a:pt x="731" y="7305"/>
                      <a:pt x="823" y="7327"/>
                    </a:cubicBezTo>
                    <a:cubicBezTo>
                      <a:pt x="823" y="7327"/>
                      <a:pt x="823" y="7305"/>
                      <a:pt x="845" y="7282"/>
                    </a:cubicBezTo>
                    <a:cubicBezTo>
                      <a:pt x="845" y="7282"/>
                      <a:pt x="868" y="7259"/>
                      <a:pt x="868" y="7259"/>
                    </a:cubicBezTo>
                    <a:cubicBezTo>
                      <a:pt x="800" y="7122"/>
                      <a:pt x="731" y="6985"/>
                      <a:pt x="686" y="6848"/>
                    </a:cubicBezTo>
                    <a:cubicBezTo>
                      <a:pt x="526" y="6460"/>
                      <a:pt x="412" y="6049"/>
                      <a:pt x="366" y="5638"/>
                    </a:cubicBezTo>
                    <a:cubicBezTo>
                      <a:pt x="366" y="5661"/>
                      <a:pt x="366" y="5661"/>
                      <a:pt x="366" y="5684"/>
                    </a:cubicBezTo>
                    <a:cubicBezTo>
                      <a:pt x="298" y="5182"/>
                      <a:pt x="298" y="4680"/>
                      <a:pt x="366" y="4177"/>
                    </a:cubicBezTo>
                    <a:cubicBezTo>
                      <a:pt x="457" y="3675"/>
                      <a:pt x="572" y="3196"/>
                      <a:pt x="777" y="2717"/>
                    </a:cubicBezTo>
                    <a:cubicBezTo>
                      <a:pt x="937" y="2329"/>
                      <a:pt x="1142" y="1941"/>
                      <a:pt x="1416" y="1598"/>
                    </a:cubicBezTo>
                    <a:cubicBezTo>
                      <a:pt x="1622" y="1347"/>
                      <a:pt x="1827" y="1119"/>
                      <a:pt x="2078" y="913"/>
                    </a:cubicBezTo>
                    <a:cubicBezTo>
                      <a:pt x="2296" y="761"/>
                      <a:pt x="2493" y="629"/>
                      <a:pt x="2730" y="538"/>
                    </a:cubicBezTo>
                    <a:lnTo>
                      <a:pt x="2730" y="538"/>
                    </a:lnTo>
                    <a:cubicBezTo>
                      <a:pt x="2725" y="541"/>
                      <a:pt x="2721" y="544"/>
                      <a:pt x="2717" y="548"/>
                    </a:cubicBezTo>
                    <a:cubicBezTo>
                      <a:pt x="2945" y="457"/>
                      <a:pt x="3151" y="388"/>
                      <a:pt x="3379" y="343"/>
                    </a:cubicBezTo>
                    <a:cubicBezTo>
                      <a:pt x="3505" y="331"/>
                      <a:pt x="3630" y="326"/>
                      <a:pt x="3753" y="326"/>
                    </a:cubicBezTo>
                    <a:cubicBezTo>
                      <a:pt x="3876" y="326"/>
                      <a:pt x="3995" y="331"/>
                      <a:pt x="4110" y="343"/>
                    </a:cubicBezTo>
                    <a:lnTo>
                      <a:pt x="4132" y="343"/>
                    </a:lnTo>
                    <a:cubicBezTo>
                      <a:pt x="4429" y="388"/>
                      <a:pt x="4703" y="480"/>
                      <a:pt x="4977" y="594"/>
                    </a:cubicBezTo>
                    <a:cubicBezTo>
                      <a:pt x="4977" y="594"/>
                      <a:pt x="4954" y="571"/>
                      <a:pt x="4954" y="571"/>
                    </a:cubicBezTo>
                    <a:lnTo>
                      <a:pt x="4954" y="571"/>
                    </a:lnTo>
                    <a:cubicBezTo>
                      <a:pt x="5000" y="594"/>
                      <a:pt x="5068" y="640"/>
                      <a:pt x="5137" y="662"/>
                    </a:cubicBezTo>
                    <a:cubicBezTo>
                      <a:pt x="5228" y="708"/>
                      <a:pt x="5319" y="776"/>
                      <a:pt x="5411" y="822"/>
                    </a:cubicBezTo>
                    <a:cubicBezTo>
                      <a:pt x="5570" y="959"/>
                      <a:pt x="5707" y="1096"/>
                      <a:pt x="5844" y="1256"/>
                    </a:cubicBezTo>
                    <a:cubicBezTo>
                      <a:pt x="5867" y="1301"/>
                      <a:pt x="5913" y="1347"/>
                      <a:pt x="5936" y="1393"/>
                    </a:cubicBezTo>
                    <a:cubicBezTo>
                      <a:pt x="5966" y="1454"/>
                      <a:pt x="6027" y="1484"/>
                      <a:pt x="6084" y="1484"/>
                    </a:cubicBezTo>
                    <a:cubicBezTo>
                      <a:pt x="6113" y="1484"/>
                      <a:pt x="6141" y="1476"/>
                      <a:pt x="6164" y="1461"/>
                    </a:cubicBezTo>
                    <a:cubicBezTo>
                      <a:pt x="6232" y="1416"/>
                      <a:pt x="6278" y="1301"/>
                      <a:pt x="6232" y="1233"/>
                    </a:cubicBezTo>
                    <a:cubicBezTo>
                      <a:pt x="6118" y="1073"/>
                      <a:pt x="5981" y="936"/>
                      <a:pt x="5844" y="799"/>
                    </a:cubicBezTo>
                    <a:cubicBezTo>
                      <a:pt x="5707" y="640"/>
                      <a:pt x="5525" y="503"/>
                      <a:pt x="5342" y="388"/>
                    </a:cubicBezTo>
                    <a:cubicBezTo>
                      <a:pt x="5205" y="343"/>
                      <a:pt x="5068" y="274"/>
                      <a:pt x="4931" y="229"/>
                    </a:cubicBezTo>
                    <a:cubicBezTo>
                      <a:pt x="4817" y="183"/>
                      <a:pt x="4657" y="137"/>
                      <a:pt x="4520" y="92"/>
                    </a:cubicBezTo>
                    <a:cubicBezTo>
                      <a:pt x="4269" y="23"/>
                      <a:pt x="4018" y="0"/>
                      <a:pt x="3767"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1" name="Google Shape;791;p22"/>
              <p:cNvSpPr/>
              <p:nvPr/>
            </p:nvSpPr>
            <p:spPr>
              <a:xfrm>
                <a:off x="8092343" y="3307936"/>
                <a:ext cx="4352" cy="1892"/>
              </a:xfrm>
              <a:custGeom>
                <a:avLst/>
                <a:gdLst/>
                <a:ahLst/>
                <a:cxnLst/>
                <a:rect l="l" t="t" r="r" b="b"/>
                <a:pathLst>
                  <a:path w="161" h="70" extrusionOk="0">
                    <a:moveTo>
                      <a:pt x="1" y="1"/>
                    </a:moveTo>
                    <a:lnTo>
                      <a:pt x="24" y="24"/>
                    </a:lnTo>
                    <a:cubicBezTo>
                      <a:pt x="47" y="24"/>
                      <a:pt x="47" y="46"/>
                      <a:pt x="69" y="46"/>
                    </a:cubicBezTo>
                    <a:cubicBezTo>
                      <a:pt x="92" y="46"/>
                      <a:pt x="138" y="69"/>
                      <a:pt x="161" y="69"/>
                    </a:cubicBezTo>
                    <a:cubicBezTo>
                      <a:pt x="115" y="46"/>
                      <a:pt x="47" y="24"/>
                      <a:pt x="1" y="1"/>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792" name="Google Shape;792;p22"/>
              <p:cNvSpPr/>
              <p:nvPr/>
            </p:nvSpPr>
            <p:spPr>
              <a:xfrm>
                <a:off x="8215140" y="3043880"/>
                <a:ext cx="124635" cy="76522"/>
              </a:xfrm>
              <a:custGeom>
                <a:avLst/>
                <a:gdLst/>
                <a:ahLst/>
                <a:cxnLst/>
                <a:rect l="l" t="t" r="r" b="b"/>
                <a:pathLst>
                  <a:path w="4611" h="2831" extrusionOk="0">
                    <a:moveTo>
                      <a:pt x="4032" y="364"/>
                    </a:moveTo>
                    <a:cubicBezTo>
                      <a:pt x="4034" y="365"/>
                      <a:pt x="4037" y="366"/>
                      <a:pt x="4040" y="366"/>
                    </a:cubicBezTo>
                    <a:cubicBezTo>
                      <a:pt x="4037" y="365"/>
                      <a:pt x="4034" y="365"/>
                      <a:pt x="4032" y="364"/>
                    </a:cubicBezTo>
                    <a:close/>
                    <a:moveTo>
                      <a:pt x="3652" y="1"/>
                    </a:moveTo>
                    <a:cubicBezTo>
                      <a:pt x="3447" y="1"/>
                      <a:pt x="3264" y="23"/>
                      <a:pt x="3082" y="46"/>
                    </a:cubicBezTo>
                    <a:cubicBezTo>
                      <a:pt x="2602" y="115"/>
                      <a:pt x="2123" y="274"/>
                      <a:pt x="1689" y="503"/>
                    </a:cubicBezTo>
                    <a:cubicBezTo>
                      <a:pt x="1256" y="731"/>
                      <a:pt x="868" y="1051"/>
                      <a:pt x="548" y="1416"/>
                    </a:cubicBezTo>
                    <a:cubicBezTo>
                      <a:pt x="411" y="1598"/>
                      <a:pt x="297" y="1781"/>
                      <a:pt x="206" y="1986"/>
                    </a:cubicBezTo>
                    <a:cubicBezTo>
                      <a:pt x="160" y="2100"/>
                      <a:pt x="114" y="2192"/>
                      <a:pt x="91" y="2306"/>
                    </a:cubicBezTo>
                    <a:cubicBezTo>
                      <a:pt x="46" y="2420"/>
                      <a:pt x="23" y="2557"/>
                      <a:pt x="23" y="2671"/>
                    </a:cubicBezTo>
                    <a:cubicBezTo>
                      <a:pt x="0" y="2717"/>
                      <a:pt x="46" y="2762"/>
                      <a:pt x="69" y="2785"/>
                    </a:cubicBezTo>
                    <a:cubicBezTo>
                      <a:pt x="91" y="2831"/>
                      <a:pt x="137" y="2831"/>
                      <a:pt x="183" y="2831"/>
                    </a:cubicBezTo>
                    <a:cubicBezTo>
                      <a:pt x="228" y="2831"/>
                      <a:pt x="274" y="2831"/>
                      <a:pt x="297" y="2785"/>
                    </a:cubicBezTo>
                    <a:cubicBezTo>
                      <a:pt x="320" y="2762"/>
                      <a:pt x="343" y="2717"/>
                      <a:pt x="343" y="2671"/>
                    </a:cubicBezTo>
                    <a:cubicBezTo>
                      <a:pt x="365" y="2489"/>
                      <a:pt x="411" y="2329"/>
                      <a:pt x="480" y="2169"/>
                    </a:cubicBezTo>
                    <a:cubicBezTo>
                      <a:pt x="548" y="1986"/>
                      <a:pt x="662" y="1827"/>
                      <a:pt x="776" y="1667"/>
                    </a:cubicBezTo>
                    <a:cubicBezTo>
                      <a:pt x="936" y="1461"/>
                      <a:pt x="1119" y="1279"/>
                      <a:pt x="1324" y="1119"/>
                    </a:cubicBezTo>
                    <a:cubicBezTo>
                      <a:pt x="1575" y="936"/>
                      <a:pt x="1849" y="777"/>
                      <a:pt x="2146" y="640"/>
                    </a:cubicBezTo>
                    <a:lnTo>
                      <a:pt x="2146" y="662"/>
                    </a:lnTo>
                    <a:cubicBezTo>
                      <a:pt x="2146" y="640"/>
                      <a:pt x="2146" y="640"/>
                      <a:pt x="2169" y="640"/>
                    </a:cubicBezTo>
                    <a:cubicBezTo>
                      <a:pt x="2488" y="503"/>
                      <a:pt x="2831" y="411"/>
                      <a:pt x="3173" y="366"/>
                    </a:cubicBezTo>
                    <a:cubicBezTo>
                      <a:pt x="3321" y="343"/>
                      <a:pt x="3464" y="332"/>
                      <a:pt x="3607" y="332"/>
                    </a:cubicBezTo>
                    <a:cubicBezTo>
                      <a:pt x="3746" y="332"/>
                      <a:pt x="3886" y="342"/>
                      <a:pt x="4032" y="364"/>
                    </a:cubicBezTo>
                    <a:lnTo>
                      <a:pt x="4032" y="364"/>
                    </a:lnTo>
                    <a:cubicBezTo>
                      <a:pt x="4020" y="360"/>
                      <a:pt x="4016" y="349"/>
                      <a:pt x="4004" y="345"/>
                    </a:cubicBezTo>
                    <a:lnTo>
                      <a:pt x="4004" y="345"/>
                    </a:lnTo>
                    <a:cubicBezTo>
                      <a:pt x="4137" y="367"/>
                      <a:pt x="4249" y="390"/>
                      <a:pt x="4383" y="434"/>
                    </a:cubicBezTo>
                    <a:cubicBezTo>
                      <a:pt x="4394" y="438"/>
                      <a:pt x="4407" y="440"/>
                      <a:pt x="4419" y="440"/>
                    </a:cubicBezTo>
                    <a:cubicBezTo>
                      <a:pt x="4480" y="440"/>
                      <a:pt x="4546" y="396"/>
                      <a:pt x="4565" y="320"/>
                    </a:cubicBezTo>
                    <a:cubicBezTo>
                      <a:pt x="4611" y="229"/>
                      <a:pt x="4542" y="138"/>
                      <a:pt x="4474" y="115"/>
                    </a:cubicBezTo>
                    <a:cubicBezTo>
                      <a:pt x="4246" y="69"/>
                      <a:pt x="4040" y="23"/>
                      <a:pt x="3812"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3" name="Google Shape;793;p22"/>
              <p:cNvSpPr/>
              <p:nvPr/>
            </p:nvSpPr>
            <p:spPr>
              <a:xfrm>
                <a:off x="8315070" y="2829802"/>
                <a:ext cx="476944" cy="537546"/>
              </a:xfrm>
              <a:custGeom>
                <a:avLst/>
                <a:gdLst/>
                <a:ahLst/>
                <a:cxnLst/>
                <a:rect l="l" t="t" r="r" b="b"/>
                <a:pathLst>
                  <a:path w="17645" h="19887" extrusionOk="0">
                    <a:moveTo>
                      <a:pt x="13559" y="1918"/>
                    </a:moveTo>
                    <a:cubicBezTo>
                      <a:pt x="13582" y="1918"/>
                      <a:pt x="13582" y="1940"/>
                      <a:pt x="13582" y="1940"/>
                    </a:cubicBezTo>
                    <a:cubicBezTo>
                      <a:pt x="13582" y="1940"/>
                      <a:pt x="13582" y="1918"/>
                      <a:pt x="13582" y="1918"/>
                    </a:cubicBezTo>
                    <a:close/>
                    <a:moveTo>
                      <a:pt x="388" y="6885"/>
                    </a:moveTo>
                    <a:cubicBezTo>
                      <a:pt x="388" y="6888"/>
                      <a:pt x="389" y="6891"/>
                      <a:pt x="389" y="6893"/>
                    </a:cubicBezTo>
                    <a:cubicBezTo>
                      <a:pt x="389" y="6890"/>
                      <a:pt x="388" y="6888"/>
                      <a:pt x="388" y="6885"/>
                    </a:cubicBezTo>
                    <a:close/>
                    <a:moveTo>
                      <a:pt x="8629" y="0"/>
                    </a:moveTo>
                    <a:cubicBezTo>
                      <a:pt x="8446" y="0"/>
                      <a:pt x="8264" y="23"/>
                      <a:pt x="8081" y="23"/>
                    </a:cubicBezTo>
                    <a:cubicBezTo>
                      <a:pt x="6460" y="114"/>
                      <a:pt x="4863" y="594"/>
                      <a:pt x="3470" y="1415"/>
                    </a:cubicBezTo>
                    <a:cubicBezTo>
                      <a:pt x="3128" y="1621"/>
                      <a:pt x="2786" y="1849"/>
                      <a:pt x="2466" y="2077"/>
                    </a:cubicBezTo>
                    <a:cubicBezTo>
                      <a:pt x="2169" y="2306"/>
                      <a:pt x="1895" y="2557"/>
                      <a:pt x="1644" y="2853"/>
                    </a:cubicBezTo>
                    <a:cubicBezTo>
                      <a:pt x="1096" y="3424"/>
                      <a:pt x="640" y="4109"/>
                      <a:pt x="343" y="4839"/>
                    </a:cubicBezTo>
                    <a:cubicBezTo>
                      <a:pt x="138" y="5387"/>
                      <a:pt x="1" y="5980"/>
                      <a:pt x="24" y="6574"/>
                    </a:cubicBezTo>
                    <a:cubicBezTo>
                      <a:pt x="47" y="7190"/>
                      <a:pt x="252" y="7784"/>
                      <a:pt x="594" y="8263"/>
                    </a:cubicBezTo>
                    <a:cubicBezTo>
                      <a:pt x="617" y="8309"/>
                      <a:pt x="640" y="8331"/>
                      <a:pt x="686" y="8354"/>
                    </a:cubicBezTo>
                    <a:cubicBezTo>
                      <a:pt x="731" y="8354"/>
                      <a:pt x="777" y="8354"/>
                      <a:pt x="823" y="8331"/>
                    </a:cubicBezTo>
                    <a:cubicBezTo>
                      <a:pt x="891" y="8286"/>
                      <a:pt x="937" y="8172"/>
                      <a:pt x="868" y="8103"/>
                    </a:cubicBezTo>
                    <a:cubicBezTo>
                      <a:pt x="754" y="7943"/>
                      <a:pt x="663" y="7761"/>
                      <a:pt x="572" y="7578"/>
                    </a:cubicBezTo>
                    <a:cubicBezTo>
                      <a:pt x="481" y="7353"/>
                      <a:pt x="414" y="7106"/>
                      <a:pt x="368" y="6858"/>
                    </a:cubicBezTo>
                    <a:lnTo>
                      <a:pt x="368" y="6858"/>
                    </a:lnTo>
                    <a:cubicBezTo>
                      <a:pt x="372" y="6869"/>
                      <a:pt x="384" y="6873"/>
                      <a:pt x="388" y="6885"/>
                    </a:cubicBezTo>
                    <a:lnTo>
                      <a:pt x="388" y="6885"/>
                    </a:lnTo>
                    <a:cubicBezTo>
                      <a:pt x="343" y="6569"/>
                      <a:pt x="344" y="6275"/>
                      <a:pt x="389" y="5980"/>
                    </a:cubicBezTo>
                    <a:cubicBezTo>
                      <a:pt x="381" y="5980"/>
                      <a:pt x="376" y="5983"/>
                      <a:pt x="373" y="5987"/>
                    </a:cubicBezTo>
                    <a:lnTo>
                      <a:pt x="373" y="5987"/>
                    </a:lnTo>
                    <a:cubicBezTo>
                      <a:pt x="442" y="5591"/>
                      <a:pt x="554" y="5215"/>
                      <a:pt x="708" y="4839"/>
                    </a:cubicBezTo>
                    <a:cubicBezTo>
                      <a:pt x="914" y="4360"/>
                      <a:pt x="1188" y="3926"/>
                      <a:pt x="1485" y="3515"/>
                    </a:cubicBezTo>
                    <a:cubicBezTo>
                      <a:pt x="1827" y="3104"/>
                      <a:pt x="2192" y="2716"/>
                      <a:pt x="2603" y="2374"/>
                    </a:cubicBezTo>
                    <a:cubicBezTo>
                      <a:pt x="2603" y="2397"/>
                      <a:pt x="2603" y="2397"/>
                      <a:pt x="2603" y="2397"/>
                    </a:cubicBezTo>
                    <a:cubicBezTo>
                      <a:pt x="2603" y="2397"/>
                      <a:pt x="2626" y="2374"/>
                      <a:pt x="2626" y="2374"/>
                    </a:cubicBezTo>
                    <a:cubicBezTo>
                      <a:pt x="3288" y="1872"/>
                      <a:pt x="4018" y="1461"/>
                      <a:pt x="4771" y="1119"/>
                    </a:cubicBezTo>
                    <a:cubicBezTo>
                      <a:pt x="5616" y="776"/>
                      <a:pt x="6483" y="548"/>
                      <a:pt x="7396" y="411"/>
                    </a:cubicBezTo>
                    <a:lnTo>
                      <a:pt x="7351" y="411"/>
                    </a:lnTo>
                    <a:cubicBezTo>
                      <a:pt x="7784" y="363"/>
                      <a:pt x="8224" y="334"/>
                      <a:pt x="8667" y="334"/>
                    </a:cubicBezTo>
                    <a:cubicBezTo>
                      <a:pt x="9063" y="334"/>
                      <a:pt x="9462" y="357"/>
                      <a:pt x="9861" y="411"/>
                    </a:cubicBezTo>
                    <a:lnTo>
                      <a:pt x="9816" y="411"/>
                    </a:lnTo>
                    <a:cubicBezTo>
                      <a:pt x="10546" y="502"/>
                      <a:pt x="11254" y="685"/>
                      <a:pt x="11916" y="982"/>
                    </a:cubicBezTo>
                    <a:cubicBezTo>
                      <a:pt x="11916" y="959"/>
                      <a:pt x="11916" y="959"/>
                      <a:pt x="11916" y="959"/>
                    </a:cubicBezTo>
                    <a:cubicBezTo>
                      <a:pt x="12509" y="1210"/>
                      <a:pt x="13057" y="1529"/>
                      <a:pt x="13582" y="1918"/>
                    </a:cubicBezTo>
                    <a:cubicBezTo>
                      <a:pt x="13582" y="1940"/>
                      <a:pt x="13582" y="1940"/>
                      <a:pt x="13605" y="1940"/>
                    </a:cubicBezTo>
                    <a:cubicBezTo>
                      <a:pt x="14107" y="2351"/>
                      <a:pt x="14586" y="2831"/>
                      <a:pt x="14974" y="3333"/>
                    </a:cubicBezTo>
                    <a:cubicBezTo>
                      <a:pt x="15499" y="4017"/>
                      <a:pt x="15910" y="4748"/>
                      <a:pt x="16230" y="5524"/>
                    </a:cubicBezTo>
                    <a:cubicBezTo>
                      <a:pt x="16686" y="6597"/>
                      <a:pt x="16960" y="7738"/>
                      <a:pt x="17120" y="8902"/>
                    </a:cubicBezTo>
                    <a:cubicBezTo>
                      <a:pt x="17120" y="8879"/>
                      <a:pt x="17120" y="8879"/>
                      <a:pt x="17120" y="8856"/>
                    </a:cubicBezTo>
                    <a:cubicBezTo>
                      <a:pt x="17325" y="10340"/>
                      <a:pt x="17302" y="11847"/>
                      <a:pt x="17120" y="13330"/>
                    </a:cubicBezTo>
                    <a:cubicBezTo>
                      <a:pt x="17120" y="13307"/>
                      <a:pt x="17120" y="13307"/>
                      <a:pt x="17120" y="13284"/>
                    </a:cubicBezTo>
                    <a:cubicBezTo>
                      <a:pt x="16960" y="14540"/>
                      <a:pt x="16641" y="15772"/>
                      <a:pt x="16161" y="16959"/>
                    </a:cubicBezTo>
                    <a:cubicBezTo>
                      <a:pt x="15864" y="17667"/>
                      <a:pt x="15499" y="18329"/>
                      <a:pt x="15020" y="18945"/>
                    </a:cubicBezTo>
                    <a:cubicBezTo>
                      <a:pt x="14837" y="19173"/>
                      <a:pt x="14655" y="19402"/>
                      <a:pt x="14449" y="19607"/>
                    </a:cubicBezTo>
                    <a:cubicBezTo>
                      <a:pt x="14381" y="19653"/>
                      <a:pt x="14381" y="19767"/>
                      <a:pt x="14449" y="19835"/>
                    </a:cubicBezTo>
                    <a:cubicBezTo>
                      <a:pt x="14472" y="19870"/>
                      <a:pt x="14512" y="19887"/>
                      <a:pt x="14555" y="19887"/>
                    </a:cubicBezTo>
                    <a:cubicBezTo>
                      <a:pt x="14598" y="19887"/>
                      <a:pt x="14643" y="19870"/>
                      <a:pt x="14678" y="19835"/>
                    </a:cubicBezTo>
                    <a:cubicBezTo>
                      <a:pt x="15339" y="19173"/>
                      <a:pt x="15842" y="18375"/>
                      <a:pt x="16253" y="17530"/>
                    </a:cubicBezTo>
                    <a:cubicBezTo>
                      <a:pt x="16526" y="16959"/>
                      <a:pt x="16732" y="16366"/>
                      <a:pt x="16914" y="15772"/>
                    </a:cubicBezTo>
                    <a:cubicBezTo>
                      <a:pt x="17325" y="14471"/>
                      <a:pt x="17531" y="13102"/>
                      <a:pt x="17576" y="11732"/>
                    </a:cubicBezTo>
                    <a:cubicBezTo>
                      <a:pt x="17645" y="10340"/>
                      <a:pt x="17508" y="8902"/>
                      <a:pt x="17211" y="7533"/>
                    </a:cubicBezTo>
                    <a:cubicBezTo>
                      <a:pt x="16914" y="6209"/>
                      <a:pt x="16412" y="4908"/>
                      <a:pt x="15682" y="3766"/>
                    </a:cubicBezTo>
                    <a:cubicBezTo>
                      <a:pt x="15339" y="3219"/>
                      <a:pt x="14906" y="2716"/>
                      <a:pt x="14449" y="2260"/>
                    </a:cubicBezTo>
                    <a:cubicBezTo>
                      <a:pt x="13947" y="1758"/>
                      <a:pt x="13354" y="1324"/>
                      <a:pt x="12715" y="1005"/>
                    </a:cubicBezTo>
                    <a:cubicBezTo>
                      <a:pt x="11482" y="320"/>
                      <a:pt x="10044" y="0"/>
                      <a:pt x="8629"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4" name="Google Shape;794;p22"/>
              <p:cNvSpPr/>
              <p:nvPr/>
            </p:nvSpPr>
            <p:spPr>
              <a:xfrm>
                <a:off x="8705005" y="3359779"/>
                <a:ext cx="70981" cy="118472"/>
              </a:xfrm>
              <a:custGeom>
                <a:avLst/>
                <a:gdLst/>
                <a:ahLst/>
                <a:cxnLst/>
                <a:rect l="l" t="t" r="r" b="b"/>
                <a:pathLst>
                  <a:path w="2626" h="4383" extrusionOk="0">
                    <a:moveTo>
                      <a:pt x="274" y="0"/>
                    </a:moveTo>
                    <a:cubicBezTo>
                      <a:pt x="229" y="0"/>
                      <a:pt x="206" y="23"/>
                      <a:pt x="160" y="23"/>
                    </a:cubicBezTo>
                    <a:cubicBezTo>
                      <a:pt x="69" y="23"/>
                      <a:pt x="0" y="91"/>
                      <a:pt x="0" y="183"/>
                    </a:cubicBezTo>
                    <a:cubicBezTo>
                      <a:pt x="0" y="251"/>
                      <a:pt x="69" y="342"/>
                      <a:pt x="160" y="342"/>
                    </a:cubicBezTo>
                    <a:lnTo>
                      <a:pt x="457" y="342"/>
                    </a:lnTo>
                    <a:cubicBezTo>
                      <a:pt x="594" y="365"/>
                      <a:pt x="708" y="388"/>
                      <a:pt x="799" y="434"/>
                    </a:cubicBezTo>
                    <a:lnTo>
                      <a:pt x="822" y="434"/>
                    </a:lnTo>
                    <a:cubicBezTo>
                      <a:pt x="959" y="502"/>
                      <a:pt x="1073" y="571"/>
                      <a:pt x="1187" y="662"/>
                    </a:cubicBezTo>
                    <a:cubicBezTo>
                      <a:pt x="1187" y="662"/>
                      <a:pt x="1187" y="662"/>
                      <a:pt x="1187" y="662"/>
                    </a:cubicBezTo>
                    <a:lnTo>
                      <a:pt x="1187" y="662"/>
                    </a:lnTo>
                    <a:lnTo>
                      <a:pt x="1210" y="685"/>
                    </a:lnTo>
                    <a:cubicBezTo>
                      <a:pt x="1210" y="685"/>
                      <a:pt x="1210" y="683"/>
                      <a:pt x="1210" y="681"/>
                    </a:cubicBezTo>
                    <a:lnTo>
                      <a:pt x="1210" y="681"/>
                    </a:lnTo>
                    <a:cubicBezTo>
                      <a:pt x="1360" y="812"/>
                      <a:pt x="1491" y="943"/>
                      <a:pt x="1621" y="1096"/>
                    </a:cubicBezTo>
                    <a:cubicBezTo>
                      <a:pt x="1781" y="1324"/>
                      <a:pt x="1918" y="1552"/>
                      <a:pt x="2032" y="1803"/>
                    </a:cubicBezTo>
                    <a:cubicBezTo>
                      <a:pt x="2146" y="2077"/>
                      <a:pt x="2237" y="2374"/>
                      <a:pt x="2260" y="2671"/>
                    </a:cubicBezTo>
                    <a:cubicBezTo>
                      <a:pt x="2306" y="2922"/>
                      <a:pt x="2306" y="3173"/>
                      <a:pt x="2283" y="3401"/>
                    </a:cubicBezTo>
                    <a:cubicBezTo>
                      <a:pt x="2260" y="3561"/>
                      <a:pt x="2215" y="3698"/>
                      <a:pt x="2146" y="3835"/>
                    </a:cubicBezTo>
                    <a:cubicBezTo>
                      <a:pt x="2100" y="3949"/>
                      <a:pt x="2055" y="4040"/>
                      <a:pt x="1986" y="4131"/>
                    </a:cubicBezTo>
                    <a:cubicBezTo>
                      <a:pt x="1941" y="4223"/>
                      <a:pt x="1963" y="4314"/>
                      <a:pt x="2055" y="4360"/>
                    </a:cubicBezTo>
                    <a:cubicBezTo>
                      <a:pt x="2078" y="4383"/>
                      <a:pt x="2123" y="4383"/>
                      <a:pt x="2169" y="4383"/>
                    </a:cubicBezTo>
                    <a:cubicBezTo>
                      <a:pt x="2215" y="4360"/>
                      <a:pt x="2237" y="4337"/>
                      <a:pt x="2260" y="4314"/>
                    </a:cubicBezTo>
                    <a:cubicBezTo>
                      <a:pt x="2534" y="3949"/>
                      <a:pt x="2625" y="3492"/>
                      <a:pt x="2625" y="3059"/>
                    </a:cubicBezTo>
                    <a:cubicBezTo>
                      <a:pt x="2625" y="2808"/>
                      <a:pt x="2580" y="2557"/>
                      <a:pt x="2534" y="2305"/>
                    </a:cubicBezTo>
                    <a:cubicBezTo>
                      <a:pt x="2488" y="2054"/>
                      <a:pt x="2397" y="1826"/>
                      <a:pt x="2283" y="1598"/>
                    </a:cubicBezTo>
                    <a:cubicBezTo>
                      <a:pt x="2192" y="1370"/>
                      <a:pt x="2078" y="1164"/>
                      <a:pt x="1941" y="959"/>
                    </a:cubicBezTo>
                    <a:cubicBezTo>
                      <a:pt x="1781" y="776"/>
                      <a:pt x="1621" y="594"/>
                      <a:pt x="1438" y="434"/>
                    </a:cubicBezTo>
                    <a:cubicBezTo>
                      <a:pt x="1256" y="297"/>
                      <a:pt x="1050" y="183"/>
                      <a:pt x="822" y="114"/>
                    </a:cubicBezTo>
                    <a:cubicBezTo>
                      <a:pt x="662" y="46"/>
                      <a:pt x="457" y="0"/>
                      <a:pt x="274"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5" name="Google Shape;795;p22"/>
              <p:cNvSpPr/>
              <p:nvPr/>
            </p:nvSpPr>
            <p:spPr>
              <a:xfrm>
                <a:off x="8757443" y="3441221"/>
                <a:ext cx="354174" cy="486891"/>
              </a:xfrm>
              <a:custGeom>
                <a:avLst/>
                <a:gdLst/>
                <a:ahLst/>
                <a:cxnLst/>
                <a:rect l="l" t="t" r="r" b="b"/>
                <a:pathLst>
                  <a:path w="13103" h="18013" extrusionOk="0">
                    <a:moveTo>
                      <a:pt x="9474" y="1877"/>
                    </a:moveTo>
                    <a:cubicBezTo>
                      <a:pt x="9475" y="1884"/>
                      <a:pt x="9480" y="1895"/>
                      <a:pt x="9496" y="1895"/>
                    </a:cubicBezTo>
                    <a:cubicBezTo>
                      <a:pt x="9489" y="1889"/>
                      <a:pt x="9481" y="1883"/>
                      <a:pt x="9474" y="1877"/>
                    </a:cubicBezTo>
                    <a:close/>
                    <a:moveTo>
                      <a:pt x="9997" y="16851"/>
                    </a:moveTo>
                    <a:cubicBezTo>
                      <a:pt x="9990" y="16857"/>
                      <a:pt x="9983" y="16862"/>
                      <a:pt x="9975" y="16868"/>
                    </a:cubicBezTo>
                    <a:cubicBezTo>
                      <a:pt x="9990" y="16868"/>
                      <a:pt x="9995" y="16858"/>
                      <a:pt x="9997" y="16851"/>
                    </a:cubicBezTo>
                    <a:close/>
                    <a:moveTo>
                      <a:pt x="4497" y="0"/>
                    </a:moveTo>
                    <a:cubicBezTo>
                      <a:pt x="4041" y="23"/>
                      <a:pt x="3584" y="69"/>
                      <a:pt x="3128" y="160"/>
                    </a:cubicBezTo>
                    <a:cubicBezTo>
                      <a:pt x="2078" y="342"/>
                      <a:pt x="1073" y="708"/>
                      <a:pt x="115" y="1164"/>
                    </a:cubicBezTo>
                    <a:cubicBezTo>
                      <a:pt x="23" y="1187"/>
                      <a:pt x="1" y="1301"/>
                      <a:pt x="46" y="1370"/>
                    </a:cubicBezTo>
                    <a:cubicBezTo>
                      <a:pt x="69" y="1415"/>
                      <a:pt x="115" y="1438"/>
                      <a:pt x="138" y="1461"/>
                    </a:cubicBezTo>
                    <a:cubicBezTo>
                      <a:pt x="183" y="1461"/>
                      <a:pt x="229" y="1461"/>
                      <a:pt x="275" y="1438"/>
                    </a:cubicBezTo>
                    <a:cubicBezTo>
                      <a:pt x="434" y="1347"/>
                      <a:pt x="617" y="1278"/>
                      <a:pt x="800" y="1210"/>
                    </a:cubicBezTo>
                    <a:cubicBezTo>
                      <a:pt x="1690" y="822"/>
                      <a:pt x="2603" y="548"/>
                      <a:pt x="3561" y="411"/>
                    </a:cubicBezTo>
                    <a:cubicBezTo>
                      <a:pt x="3927" y="365"/>
                      <a:pt x="4292" y="342"/>
                      <a:pt x="4657" y="320"/>
                    </a:cubicBezTo>
                    <a:cubicBezTo>
                      <a:pt x="5045" y="320"/>
                      <a:pt x="5410" y="342"/>
                      <a:pt x="5798" y="411"/>
                    </a:cubicBezTo>
                    <a:lnTo>
                      <a:pt x="5775" y="411"/>
                    </a:lnTo>
                    <a:cubicBezTo>
                      <a:pt x="6141" y="457"/>
                      <a:pt x="6483" y="525"/>
                      <a:pt x="6825" y="616"/>
                    </a:cubicBezTo>
                    <a:cubicBezTo>
                      <a:pt x="7213" y="730"/>
                      <a:pt x="7601" y="845"/>
                      <a:pt x="7967" y="1004"/>
                    </a:cubicBezTo>
                    <a:cubicBezTo>
                      <a:pt x="8241" y="1141"/>
                      <a:pt x="8514" y="1255"/>
                      <a:pt x="8788" y="1415"/>
                    </a:cubicBezTo>
                    <a:cubicBezTo>
                      <a:pt x="9031" y="1548"/>
                      <a:pt x="9253" y="1702"/>
                      <a:pt x="9474" y="1877"/>
                    </a:cubicBezTo>
                    <a:lnTo>
                      <a:pt x="9474" y="1877"/>
                    </a:lnTo>
                    <a:cubicBezTo>
                      <a:pt x="9473" y="1874"/>
                      <a:pt x="9473" y="1872"/>
                      <a:pt x="9473" y="1872"/>
                    </a:cubicBezTo>
                    <a:lnTo>
                      <a:pt x="9473" y="1872"/>
                    </a:lnTo>
                    <a:cubicBezTo>
                      <a:pt x="9930" y="2237"/>
                      <a:pt x="10363" y="2671"/>
                      <a:pt x="10729" y="3150"/>
                    </a:cubicBezTo>
                    <a:cubicBezTo>
                      <a:pt x="11162" y="3721"/>
                      <a:pt x="11527" y="4382"/>
                      <a:pt x="11824" y="5067"/>
                    </a:cubicBezTo>
                    <a:cubicBezTo>
                      <a:pt x="11824" y="5067"/>
                      <a:pt x="11824" y="5067"/>
                      <a:pt x="11824" y="5044"/>
                    </a:cubicBezTo>
                    <a:cubicBezTo>
                      <a:pt x="12212" y="5980"/>
                      <a:pt x="12463" y="6962"/>
                      <a:pt x="12600" y="7943"/>
                    </a:cubicBezTo>
                    <a:cubicBezTo>
                      <a:pt x="12760" y="9153"/>
                      <a:pt x="12760" y="10386"/>
                      <a:pt x="12600" y="11595"/>
                    </a:cubicBezTo>
                    <a:cubicBezTo>
                      <a:pt x="12600" y="11595"/>
                      <a:pt x="12600" y="11572"/>
                      <a:pt x="12600" y="11572"/>
                    </a:cubicBezTo>
                    <a:cubicBezTo>
                      <a:pt x="12532" y="12006"/>
                      <a:pt x="12463" y="12417"/>
                      <a:pt x="12349" y="12851"/>
                    </a:cubicBezTo>
                    <a:cubicBezTo>
                      <a:pt x="12235" y="13330"/>
                      <a:pt x="12075" y="13786"/>
                      <a:pt x="11893" y="14220"/>
                    </a:cubicBezTo>
                    <a:cubicBezTo>
                      <a:pt x="11893" y="14220"/>
                      <a:pt x="11901" y="14220"/>
                      <a:pt x="11907" y="14215"/>
                    </a:cubicBezTo>
                    <a:lnTo>
                      <a:pt x="11907" y="14215"/>
                    </a:lnTo>
                    <a:cubicBezTo>
                      <a:pt x="11635" y="14825"/>
                      <a:pt x="11318" y="15389"/>
                      <a:pt x="10934" y="15909"/>
                    </a:cubicBezTo>
                    <a:cubicBezTo>
                      <a:pt x="10934" y="15909"/>
                      <a:pt x="10934" y="15909"/>
                      <a:pt x="10934" y="15909"/>
                    </a:cubicBezTo>
                    <a:lnTo>
                      <a:pt x="10934" y="15909"/>
                    </a:lnTo>
                    <a:lnTo>
                      <a:pt x="10911" y="15932"/>
                    </a:lnTo>
                    <a:cubicBezTo>
                      <a:pt x="10643" y="16267"/>
                      <a:pt x="10353" y="16581"/>
                      <a:pt x="9998" y="16851"/>
                    </a:cubicBezTo>
                    <a:lnTo>
                      <a:pt x="9998" y="16851"/>
                    </a:lnTo>
                    <a:cubicBezTo>
                      <a:pt x="9998" y="16849"/>
                      <a:pt x="9998" y="16847"/>
                      <a:pt x="9998" y="16845"/>
                    </a:cubicBezTo>
                    <a:lnTo>
                      <a:pt x="9998" y="16845"/>
                    </a:lnTo>
                    <a:cubicBezTo>
                      <a:pt x="9998" y="16845"/>
                      <a:pt x="9998" y="16848"/>
                      <a:pt x="9997" y="16851"/>
                    </a:cubicBezTo>
                    <a:lnTo>
                      <a:pt x="9997" y="16851"/>
                    </a:lnTo>
                    <a:cubicBezTo>
                      <a:pt x="9997" y="16851"/>
                      <a:pt x="9998" y="16851"/>
                      <a:pt x="9998" y="16851"/>
                    </a:cubicBezTo>
                    <a:lnTo>
                      <a:pt x="9998" y="16851"/>
                    </a:lnTo>
                    <a:cubicBezTo>
                      <a:pt x="9998" y="16868"/>
                      <a:pt x="9996" y="16868"/>
                      <a:pt x="9975" y="16868"/>
                    </a:cubicBezTo>
                    <a:cubicBezTo>
                      <a:pt x="9701" y="17096"/>
                      <a:pt x="9382" y="17279"/>
                      <a:pt x="9062" y="17416"/>
                    </a:cubicBezTo>
                    <a:cubicBezTo>
                      <a:pt x="8766" y="17530"/>
                      <a:pt x="8446" y="17621"/>
                      <a:pt x="8126" y="17667"/>
                    </a:cubicBezTo>
                    <a:cubicBezTo>
                      <a:pt x="8081" y="17690"/>
                      <a:pt x="8012" y="17690"/>
                      <a:pt x="7967" y="17690"/>
                    </a:cubicBezTo>
                    <a:cubicBezTo>
                      <a:pt x="7921" y="17690"/>
                      <a:pt x="7875" y="17712"/>
                      <a:pt x="7853" y="17735"/>
                    </a:cubicBezTo>
                    <a:cubicBezTo>
                      <a:pt x="7807" y="17781"/>
                      <a:pt x="7807" y="17804"/>
                      <a:pt x="7807" y="17849"/>
                    </a:cubicBezTo>
                    <a:cubicBezTo>
                      <a:pt x="7807" y="17931"/>
                      <a:pt x="7862" y="18013"/>
                      <a:pt x="7939" y="18013"/>
                    </a:cubicBezTo>
                    <a:cubicBezTo>
                      <a:pt x="7948" y="18013"/>
                      <a:pt x="7957" y="18012"/>
                      <a:pt x="7967" y="18009"/>
                    </a:cubicBezTo>
                    <a:cubicBezTo>
                      <a:pt x="8332" y="17986"/>
                      <a:pt x="8674" y="17895"/>
                      <a:pt x="9039" y="17781"/>
                    </a:cubicBezTo>
                    <a:cubicBezTo>
                      <a:pt x="9359" y="17644"/>
                      <a:pt x="9679" y="17484"/>
                      <a:pt x="9975" y="17279"/>
                    </a:cubicBezTo>
                    <a:cubicBezTo>
                      <a:pt x="10569" y="16868"/>
                      <a:pt x="11048" y="16343"/>
                      <a:pt x="11459" y="15749"/>
                    </a:cubicBezTo>
                    <a:cubicBezTo>
                      <a:pt x="11870" y="15133"/>
                      <a:pt x="12167" y="14471"/>
                      <a:pt x="12418" y="13786"/>
                    </a:cubicBezTo>
                    <a:cubicBezTo>
                      <a:pt x="12646" y="13147"/>
                      <a:pt x="12783" y="12485"/>
                      <a:pt x="12897" y="11801"/>
                    </a:cubicBezTo>
                    <a:cubicBezTo>
                      <a:pt x="13102" y="10431"/>
                      <a:pt x="13080" y="9016"/>
                      <a:pt x="12874" y="7646"/>
                    </a:cubicBezTo>
                    <a:cubicBezTo>
                      <a:pt x="12669" y="6277"/>
                      <a:pt x="12235" y="4930"/>
                      <a:pt x="11527" y="3721"/>
                    </a:cubicBezTo>
                    <a:cubicBezTo>
                      <a:pt x="11162" y="3150"/>
                      <a:pt x="10751" y="2625"/>
                      <a:pt x="10272" y="2146"/>
                    </a:cubicBezTo>
                    <a:cubicBezTo>
                      <a:pt x="9793" y="1666"/>
                      <a:pt x="9222" y="1278"/>
                      <a:pt x="8629" y="959"/>
                    </a:cubicBezTo>
                    <a:cubicBezTo>
                      <a:pt x="8446" y="867"/>
                      <a:pt x="8263" y="776"/>
                      <a:pt x="8081" y="708"/>
                    </a:cubicBezTo>
                    <a:cubicBezTo>
                      <a:pt x="7830" y="593"/>
                      <a:pt x="7579" y="502"/>
                      <a:pt x="7328" y="434"/>
                    </a:cubicBezTo>
                    <a:cubicBezTo>
                      <a:pt x="6848" y="274"/>
                      <a:pt x="6369" y="160"/>
                      <a:pt x="5890" y="91"/>
                    </a:cubicBezTo>
                    <a:cubicBezTo>
                      <a:pt x="5502" y="23"/>
                      <a:pt x="5113" y="0"/>
                      <a:pt x="4703"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6" name="Google Shape;796;p22"/>
              <p:cNvSpPr/>
              <p:nvPr/>
            </p:nvSpPr>
            <p:spPr>
              <a:xfrm>
                <a:off x="8754983" y="3920598"/>
                <a:ext cx="250514" cy="360337"/>
              </a:xfrm>
              <a:custGeom>
                <a:avLst/>
                <a:gdLst/>
                <a:ahLst/>
                <a:cxnLst/>
                <a:rect l="l" t="t" r="r" b="b"/>
                <a:pathLst>
                  <a:path w="9268" h="13331" extrusionOk="0">
                    <a:moveTo>
                      <a:pt x="8012" y="0"/>
                    </a:moveTo>
                    <a:cubicBezTo>
                      <a:pt x="7989" y="0"/>
                      <a:pt x="7944" y="23"/>
                      <a:pt x="7921" y="46"/>
                    </a:cubicBezTo>
                    <a:cubicBezTo>
                      <a:pt x="7852" y="92"/>
                      <a:pt x="7829" y="206"/>
                      <a:pt x="7898" y="274"/>
                    </a:cubicBezTo>
                    <a:cubicBezTo>
                      <a:pt x="8058" y="434"/>
                      <a:pt x="8195" y="617"/>
                      <a:pt x="8309" y="799"/>
                    </a:cubicBezTo>
                    <a:cubicBezTo>
                      <a:pt x="8309" y="799"/>
                      <a:pt x="8286" y="776"/>
                      <a:pt x="8286" y="776"/>
                    </a:cubicBezTo>
                    <a:lnTo>
                      <a:pt x="8286" y="776"/>
                    </a:lnTo>
                    <a:cubicBezTo>
                      <a:pt x="8469" y="1050"/>
                      <a:pt x="8583" y="1347"/>
                      <a:pt x="8674" y="1644"/>
                    </a:cubicBezTo>
                    <a:cubicBezTo>
                      <a:pt x="8811" y="2123"/>
                      <a:pt x="8879" y="2602"/>
                      <a:pt x="8902" y="3082"/>
                    </a:cubicBezTo>
                    <a:cubicBezTo>
                      <a:pt x="8902" y="3059"/>
                      <a:pt x="8902" y="3059"/>
                      <a:pt x="8902" y="3036"/>
                    </a:cubicBezTo>
                    <a:lnTo>
                      <a:pt x="8902" y="3036"/>
                    </a:lnTo>
                    <a:cubicBezTo>
                      <a:pt x="8925" y="3789"/>
                      <a:pt x="8857" y="4520"/>
                      <a:pt x="8697" y="5250"/>
                    </a:cubicBezTo>
                    <a:cubicBezTo>
                      <a:pt x="8514" y="6049"/>
                      <a:pt x="8217" y="6825"/>
                      <a:pt x="7852" y="7533"/>
                    </a:cubicBezTo>
                    <a:cubicBezTo>
                      <a:pt x="7419" y="8354"/>
                      <a:pt x="6894" y="9085"/>
                      <a:pt x="6254" y="9769"/>
                    </a:cubicBezTo>
                    <a:cubicBezTo>
                      <a:pt x="6254" y="9747"/>
                      <a:pt x="6254" y="9747"/>
                      <a:pt x="6254" y="9747"/>
                    </a:cubicBezTo>
                    <a:cubicBezTo>
                      <a:pt x="5570" y="10500"/>
                      <a:pt x="4748" y="11162"/>
                      <a:pt x="3881" y="11710"/>
                    </a:cubicBezTo>
                    <a:cubicBezTo>
                      <a:pt x="3219" y="12120"/>
                      <a:pt x="2511" y="12417"/>
                      <a:pt x="1758" y="12645"/>
                    </a:cubicBezTo>
                    <a:lnTo>
                      <a:pt x="1781" y="12645"/>
                    </a:lnTo>
                    <a:cubicBezTo>
                      <a:pt x="1210" y="12828"/>
                      <a:pt x="617" y="12942"/>
                      <a:pt x="46" y="12988"/>
                    </a:cubicBezTo>
                    <a:cubicBezTo>
                      <a:pt x="23" y="13079"/>
                      <a:pt x="23" y="13170"/>
                      <a:pt x="0" y="13262"/>
                    </a:cubicBezTo>
                    <a:cubicBezTo>
                      <a:pt x="0" y="13285"/>
                      <a:pt x="0" y="13307"/>
                      <a:pt x="0" y="13330"/>
                    </a:cubicBezTo>
                    <a:cubicBezTo>
                      <a:pt x="366" y="13285"/>
                      <a:pt x="731" y="13239"/>
                      <a:pt x="1073" y="13170"/>
                    </a:cubicBezTo>
                    <a:cubicBezTo>
                      <a:pt x="1963" y="12988"/>
                      <a:pt x="2808" y="12668"/>
                      <a:pt x="3607" y="12235"/>
                    </a:cubicBezTo>
                    <a:cubicBezTo>
                      <a:pt x="3995" y="12029"/>
                      <a:pt x="4383" y="11778"/>
                      <a:pt x="4748" y="11527"/>
                    </a:cubicBezTo>
                    <a:cubicBezTo>
                      <a:pt x="5068" y="11276"/>
                      <a:pt x="5410" y="11025"/>
                      <a:pt x="5707" y="10751"/>
                    </a:cubicBezTo>
                    <a:cubicBezTo>
                      <a:pt x="6323" y="10203"/>
                      <a:pt x="6871" y="9587"/>
                      <a:pt x="7373" y="8925"/>
                    </a:cubicBezTo>
                    <a:cubicBezTo>
                      <a:pt x="7852" y="8263"/>
                      <a:pt x="8240" y="7555"/>
                      <a:pt x="8560" y="6802"/>
                    </a:cubicBezTo>
                    <a:cubicBezTo>
                      <a:pt x="8857" y="6049"/>
                      <a:pt x="9062" y="5273"/>
                      <a:pt x="9153" y="4474"/>
                    </a:cubicBezTo>
                    <a:cubicBezTo>
                      <a:pt x="9267" y="3698"/>
                      <a:pt x="9267" y="2899"/>
                      <a:pt x="9130" y="2146"/>
                    </a:cubicBezTo>
                    <a:cubicBezTo>
                      <a:pt x="8993" y="1393"/>
                      <a:pt x="8697" y="662"/>
                      <a:pt x="8172" y="114"/>
                    </a:cubicBezTo>
                    <a:cubicBezTo>
                      <a:pt x="8172" y="92"/>
                      <a:pt x="8149" y="92"/>
                      <a:pt x="8149" y="69"/>
                    </a:cubicBezTo>
                    <a:cubicBezTo>
                      <a:pt x="8126" y="46"/>
                      <a:pt x="8080" y="23"/>
                      <a:pt x="8035" y="23"/>
                    </a:cubicBezTo>
                    <a:cubicBezTo>
                      <a:pt x="8035" y="0"/>
                      <a:pt x="8035" y="0"/>
                      <a:pt x="8012"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7" name="Google Shape;797;p22"/>
              <p:cNvSpPr/>
              <p:nvPr/>
            </p:nvSpPr>
            <p:spPr>
              <a:xfrm>
                <a:off x="8989415" y="3965008"/>
                <a:ext cx="649" cy="649"/>
              </a:xfrm>
              <a:custGeom>
                <a:avLst/>
                <a:gdLst/>
                <a:ahLst/>
                <a:cxnLst/>
                <a:rect l="l" t="t" r="r" b="b"/>
                <a:pathLst>
                  <a:path w="24" h="24" extrusionOk="0">
                    <a:moveTo>
                      <a:pt x="24" y="23"/>
                    </a:moveTo>
                    <a:cubicBezTo>
                      <a:pt x="24" y="23"/>
                      <a:pt x="1" y="1"/>
                      <a:pt x="1" y="1"/>
                    </a:cubicBezTo>
                    <a:cubicBezTo>
                      <a:pt x="1" y="1"/>
                      <a:pt x="24" y="23"/>
                      <a:pt x="24" y="23"/>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798" name="Google Shape;798;p22"/>
              <p:cNvSpPr/>
              <p:nvPr/>
            </p:nvSpPr>
            <p:spPr>
              <a:xfrm>
                <a:off x="8924029" y="418465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799" name="Google Shape;799;p22"/>
              <p:cNvSpPr/>
              <p:nvPr/>
            </p:nvSpPr>
            <p:spPr>
              <a:xfrm>
                <a:off x="8859860" y="4237092"/>
                <a:ext cx="27" cy="27"/>
              </a:xfrm>
              <a:custGeom>
                <a:avLst/>
                <a:gdLst/>
                <a:ahLst/>
                <a:cxnLst/>
                <a:rect l="l" t="t" r="r" b="b"/>
                <a:pathLst>
                  <a:path w="1" h="1" extrusionOk="0">
                    <a:moveTo>
                      <a:pt x="1" y="1"/>
                    </a:moveTo>
                    <a:lnTo>
                      <a:pt x="1" y="1"/>
                    </a:lnTo>
                    <a:lnTo>
                      <a:pt x="1" y="1"/>
                    </a:ln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00" name="Google Shape;800;p22"/>
              <p:cNvSpPr/>
              <p:nvPr/>
            </p:nvSpPr>
            <p:spPr>
              <a:xfrm>
                <a:off x="8859860" y="423709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01" name="Google Shape;801;p22"/>
              <p:cNvSpPr/>
              <p:nvPr/>
            </p:nvSpPr>
            <p:spPr>
              <a:xfrm>
                <a:off x="8859860" y="423709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02" name="Google Shape;802;p22"/>
              <p:cNvSpPr/>
              <p:nvPr/>
            </p:nvSpPr>
            <p:spPr>
              <a:xfrm>
                <a:off x="8803097" y="4262392"/>
                <a:ext cx="649" cy="27"/>
              </a:xfrm>
              <a:custGeom>
                <a:avLst/>
                <a:gdLst/>
                <a:ahLst/>
                <a:cxnLst/>
                <a:rect l="l" t="t" r="r" b="b"/>
                <a:pathLst>
                  <a:path w="24" h="1" extrusionOk="0">
                    <a:moveTo>
                      <a:pt x="1" y="0"/>
                    </a:moveTo>
                    <a:cubicBezTo>
                      <a:pt x="1" y="0"/>
                      <a:pt x="24" y="0"/>
                      <a:pt x="24" y="0"/>
                    </a:cubicBezTo>
                    <a:cubicBezTo>
                      <a:pt x="24" y="0"/>
                      <a:pt x="1" y="0"/>
                      <a:pt x="1" y="0"/>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03" name="Google Shape;803;p22"/>
              <p:cNvSpPr/>
              <p:nvPr/>
            </p:nvSpPr>
            <p:spPr>
              <a:xfrm>
                <a:off x="5059334" y="3153081"/>
                <a:ext cx="906370" cy="1126610"/>
              </a:xfrm>
              <a:custGeom>
                <a:avLst/>
                <a:gdLst/>
                <a:ahLst/>
                <a:cxnLst/>
                <a:rect l="l" t="t" r="r" b="b"/>
                <a:pathLst>
                  <a:path w="33532" h="41680" extrusionOk="0">
                    <a:moveTo>
                      <a:pt x="5981" y="25428"/>
                    </a:moveTo>
                    <a:cubicBezTo>
                      <a:pt x="5970" y="25431"/>
                      <a:pt x="5959" y="25434"/>
                      <a:pt x="5948" y="25436"/>
                    </a:cubicBezTo>
                    <a:lnTo>
                      <a:pt x="5948" y="25436"/>
                    </a:lnTo>
                    <a:cubicBezTo>
                      <a:pt x="5952" y="25434"/>
                      <a:pt x="5955" y="25431"/>
                      <a:pt x="5958" y="25428"/>
                    </a:cubicBezTo>
                    <a:close/>
                    <a:moveTo>
                      <a:pt x="26478" y="1"/>
                    </a:moveTo>
                    <a:cubicBezTo>
                      <a:pt x="26341" y="1"/>
                      <a:pt x="26204" y="1"/>
                      <a:pt x="26067" y="23"/>
                    </a:cubicBezTo>
                    <a:lnTo>
                      <a:pt x="25839" y="46"/>
                    </a:lnTo>
                    <a:lnTo>
                      <a:pt x="25611" y="69"/>
                    </a:lnTo>
                    <a:cubicBezTo>
                      <a:pt x="25451" y="69"/>
                      <a:pt x="25314" y="92"/>
                      <a:pt x="25177" y="115"/>
                    </a:cubicBezTo>
                    <a:cubicBezTo>
                      <a:pt x="25017" y="138"/>
                      <a:pt x="24857" y="183"/>
                      <a:pt x="24675" y="229"/>
                    </a:cubicBezTo>
                    <a:cubicBezTo>
                      <a:pt x="24584" y="275"/>
                      <a:pt x="24515" y="275"/>
                      <a:pt x="24424" y="297"/>
                    </a:cubicBezTo>
                    <a:lnTo>
                      <a:pt x="24218" y="366"/>
                    </a:lnTo>
                    <a:cubicBezTo>
                      <a:pt x="24104" y="389"/>
                      <a:pt x="24013" y="434"/>
                      <a:pt x="23899" y="457"/>
                    </a:cubicBezTo>
                    <a:lnTo>
                      <a:pt x="23762" y="503"/>
                    </a:lnTo>
                    <a:cubicBezTo>
                      <a:pt x="23625" y="548"/>
                      <a:pt x="23488" y="594"/>
                      <a:pt x="23351" y="640"/>
                    </a:cubicBezTo>
                    <a:cubicBezTo>
                      <a:pt x="23168" y="708"/>
                      <a:pt x="23009" y="800"/>
                      <a:pt x="22872" y="868"/>
                    </a:cubicBezTo>
                    <a:cubicBezTo>
                      <a:pt x="22735" y="936"/>
                      <a:pt x="22598" y="1005"/>
                      <a:pt x="22484" y="1073"/>
                    </a:cubicBezTo>
                    <a:cubicBezTo>
                      <a:pt x="22415" y="1096"/>
                      <a:pt x="22347" y="1142"/>
                      <a:pt x="22301" y="1188"/>
                    </a:cubicBezTo>
                    <a:cubicBezTo>
                      <a:pt x="22187" y="1256"/>
                      <a:pt x="22118" y="1324"/>
                      <a:pt x="22027" y="1416"/>
                    </a:cubicBezTo>
                    <a:cubicBezTo>
                      <a:pt x="22004" y="1439"/>
                      <a:pt x="21982" y="1461"/>
                      <a:pt x="21959" y="1507"/>
                    </a:cubicBezTo>
                    <a:lnTo>
                      <a:pt x="21913" y="1530"/>
                    </a:lnTo>
                    <a:lnTo>
                      <a:pt x="21867" y="1553"/>
                    </a:lnTo>
                    <a:cubicBezTo>
                      <a:pt x="21730" y="1621"/>
                      <a:pt x="21593" y="1690"/>
                      <a:pt x="21457" y="1781"/>
                    </a:cubicBezTo>
                    <a:cubicBezTo>
                      <a:pt x="21274" y="1895"/>
                      <a:pt x="21137" y="1986"/>
                      <a:pt x="21000" y="2078"/>
                    </a:cubicBezTo>
                    <a:cubicBezTo>
                      <a:pt x="20863" y="2192"/>
                      <a:pt x="20749" y="2306"/>
                      <a:pt x="20635" y="2420"/>
                    </a:cubicBezTo>
                    <a:cubicBezTo>
                      <a:pt x="20544" y="2534"/>
                      <a:pt x="20475" y="2648"/>
                      <a:pt x="20384" y="2740"/>
                    </a:cubicBezTo>
                    <a:lnTo>
                      <a:pt x="20361" y="2762"/>
                    </a:lnTo>
                    <a:cubicBezTo>
                      <a:pt x="20155" y="2991"/>
                      <a:pt x="19950" y="3265"/>
                      <a:pt x="19767" y="3561"/>
                    </a:cubicBezTo>
                    <a:cubicBezTo>
                      <a:pt x="19608" y="3812"/>
                      <a:pt x="19448" y="4109"/>
                      <a:pt x="19334" y="4383"/>
                    </a:cubicBezTo>
                    <a:cubicBezTo>
                      <a:pt x="19265" y="4543"/>
                      <a:pt x="19197" y="4703"/>
                      <a:pt x="19151" y="4885"/>
                    </a:cubicBezTo>
                    <a:cubicBezTo>
                      <a:pt x="19106" y="5022"/>
                      <a:pt x="19083" y="5182"/>
                      <a:pt x="19060" y="5365"/>
                    </a:cubicBezTo>
                    <a:cubicBezTo>
                      <a:pt x="19037" y="5638"/>
                      <a:pt x="19060" y="5912"/>
                      <a:pt x="19106" y="6209"/>
                    </a:cubicBezTo>
                    <a:cubicBezTo>
                      <a:pt x="19128" y="6346"/>
                      <a:pt x="19151" y="6437"/>
                      <a:pt x="19197" y="6551"/>
                    </a:cubicBezTo>
                    <a:lnTo>
                      <a:pt x="19220" y="6666"/>
                    </a:lnTo>
                    <a:cubicBezTo>
                      <a:pt x="19242" y="6734"/>
                      <a:pt x="19288" y="6825"/>
                      <a:pt x="19288" y="6894"/>
                    </a:cubicBezTo>
                    <a:lnTo>
                      <a:pt x="19311" y="6917"/>
                    </a:lnTo>
                    <a:cubicBezTo>
                      <a:pt x="19197" y="6871"/>
                      <a:pt x="19060" y="6825"/>
                      <a:pt x="18900" y="6803"/>
                    </a:cubicBezTo>
                    <a:cubicBezTo>
                      <a:pt x="18763" y="6780"/>
                      <a:pt x="18603" y="6780"/>
                      <a:pt x="18466" y="6780"/>
                    </a:cubicBezTo>
                    <a:lnTo>
                      <a:pt x="18375" y="6780"/>
                    </a:lnTo>
                    <a:cubicBezTo>
                      <a:pt x="18193" y="6780"/>
                      <a:pt x="18010" y="6803"/>
                      <a:pt x="17850" y="6825"/>
                    </a:cubicBezTo>
                    <a:cubicBezTo>
                      <a:pt x="17576" y="6894"/>
                      <a:pt x="17279" y="6985"/>
                      <a:pt x="16960" y="7122"/>
                    </a:cubicBezTo>
                    <a:cubicBezTo>
                      <a:pt x="16663" y="7259"/>
                      <a:pt x="16366" y="7442"/>
                      <a:pt x="16115" y="7647"/>
                    </a:cubicBezTo>
                    <a:cubicBezTo>
                      <a:pt x="15933" y="7807"/>
                      <a:pt x="15773" y="7967"/>
                      <a:pt x="15636" y="8149"/>
                    </a:cubicBezTo>
                    <a:cubicBezTo>
                      <a:pt x="15545" y="8263"/>
                      <a:pt x="15476" y="8355"/>
                      <a:pt x="15408" y="8469"/>
                    </a:cubicBezTo>
                    <a:cubicBezTo>
                      <a:pt x="15339" y="8583"/>
                      <a:pt x="15294" y="8697"/>
                      <a:pt x="15248" y="8811"/>
                    </a:cubicBezTo>
                    <a:lnTo>
                      <a:pt x="15180" y="8948"/>
                    </a:lnTo>
                    <a:cubicBezTo>
                      <a:pt x="15157" y="8994"/>
                      <a:pt x="15111" y="9039"/>
                      <a:pt x="15088" y="9108"/>
                    </a:cubicBezTo>
                    <a:cubicBezTo>
                      <a:pt x="15065" y="9199"/>
                      <a:pt x="15020" y="9268"/>
                      <a:pt x="14997" y="9359"/>
                    </a:cubicBezTo>
                    <a:lnTo>
                      <a:pt x="14951" y="9473"/>
                    </a:lnTo>
                    <a:cubicBezTo>
                      <a:pt x="14928" y="9587"/>
                      <a:pt x="14883" y="9701"/>
                      <a:pt x="14860" y="9815"/>
                    </a:cubicBezTo>
                    <a:cubicBezTo>
                      <a:pt x="14837" y="9930"/>
                      <a:pt x="14814" y="10044"/>
                      <a:pt x="14814" y="10158"/>
                    </a:cubicBezTo>
                    <a:lnTo>
                      <a:pt x="14792" y="10226"/>
                    </a:lnTo>
                    <a:cubicBezTo>
                      <a:pt x="14792" y="10318"/>
                      <a:pt x="14769" y="10409"/>
                      <a:pt x="14769" y="10500"/>
                    </a:cubicBezTo>
                    <a:cubicBezTo>
                      <a:pt x="14746" y="10614"/>
                      <a:pt x="14746" y="10729"/>
                      <a:pt x="14769" y="10865"/>
                    </a:cubicBezTo>
                    <a:cubicBezTo>
                      <a:pt x="14769" y="10911"/>
                      <a:pt x="14769" y="10957"/>
                      <a:pt x="14769" y="11025"/>
                    </a:cubicBezTo>
                    <a:cubicBezTo>
                      <a:pt x="14723" y="10957"/>
                      <a:pt x="14677" y="10911"/>
                      <a:pt x="14632" y="10865"/>
                    </a:cubicBezTo>
                    <a:lnTo>
                      <a:pt x="14586" y="10820"/>
                    </a:lnTo>
                    <a:lnTo>
                      <a:pt x="14563" y="10797"/>
                    </a:lnTo>
                    <a:cubicBezTo>
                      <a:pt x="14563" y="10774"/>
                      <a:pt x="14540" y="10751"/>
                      <a:pt x="14540" y="10706"/>
                    </a:cubicBezTo>
                    <a:lnTo>
                      <a:pt x="14495" y="10660"/>
                    </a:lnTo>
                    <a:lnTo>
                      <a:pt x="14426" y="10477"/>
                    </a:lnTo>
                    <a:cubicBezTo>
                      <a:pt x="14381" y="10409"/>
                      <a:pt x="14335" y="10340"/>
                      <a:pt x="14267" y="10272"/>
                    </a:cubicBezTo>
                    <a:cubicBezTo>
                      <a:pt x="14175" y="10181"/>
                      <a:pt x="14061" y="10089"/>
                      <a:pt x="13970" y="10021"/>
                    </a:cubicBezTo>
                    <a:lnTo>
                      <a:pt x="13901" y="9975"/>
                    </a:lnTo>
                    <a:cubicBezTo>
                      <a:pt x="13833" y="9930"/>
                      <a:pt x="13764" y="9884"/>
                      <a:pt x="13696" y="9838"/>
                    </a:cubicBezTo>
                    <a:cubicBezTo>
                      <a:pt x="13605" y="9793"/>
                      <a:pt x="13513" y="9724"/>
                      <a:pt x="13399" y="9679"/>
                    </a:cubicBezTo>
                    <a:cubicBezTo>
                      <a:pt x="13376" y="9679"/>
                      <a:pt x="13354" y="9679"/>
                      <a:pt x="13331" y="9656"/>
                    </a:cubicBezTo>
                    <a:cubicBezTo>
                      <a:pt x="13217" y="9564"/>
                      <a:pt x="13057" y="9427"/>
                      <a:pt x="12897" y="9313"/>
                    </a:cubicBezTo>
                    <a:cubicBezTo>
                      <a:pt x="12829" y="9268"/>
                      <a:pt x="12760" y="9222"/>
                      <a:pt x="12669" y="9176"/>
                    </a:cubicBezTo>
                    <a:cubicBezTo>
                      <a:pt x="12623" y="9154"/>
                      <a:pt x="12555" y="9108"/>
                      <a:pt x="12486" y="9085"/>
                    </a:cubicBezTo>
                    <a:lnTo>
                      <a:pt x="12463" y="9039"/>
                    </a:lnTo>
                    <a:cubicBezTo>
                      <a:pt x="12349" y="8971"/>
                      <a:pt x="12235" y="8902"/>
                      <a:pt x="12121" y="8834"/>
                    </a:cubicBezTo>
                    <a:cubicBezTo>
                      <a:pt x="12007" y="8766"/>
                      <a:pt x="11870" y="8720"/>
                      <a:pt x="11756" y="8674"/>
                    </a:cubicBezTo>
                    <a:cubicBezTo>
                      <a:pt x="11573" y="8606"/>
                      <a:pt x="11436" y="8537"/>
                      <a:pt x="11276" y="8469"/>
                    </a:cubicBezTo>
                    <a:cubicBezTo>
                      <a:pt x="11162" y="8446"/>
                      <a:pt x="11025" y="8400"/>
                      <a:pt x="10911" y="8378"/>
                    </a:cubicBezTo>
                    <a:cubicBezTo>
                      <a:pt x="10820" y="8378"/>
                      <a:pt x="10729" y="8355"/>
                      <a:pt x="10637" y="8332"/>
                    </a:cubicBezTo>
                    <a:lnTo>
                      <a:pt x="10523" y="8332"/>
                    </a:lnTo>
                    <a:cubicBezTo>
                      <a:pt x="10432" y="8309"/>
                      <a:pt x="10341" y="8286"/>
                      <a:pt x="10249" y="8286"/>
                    </a:cubicBezTo>
                    <a:lnTo>
                      <a:pt x="9884" y="8286"/>
                    </a:lnTo>
                    <a:cubicBezTo>
                      <a:pt x="9724" y="8263"/>
                      <a:pt x="9565" y="8263"/>
                      <a:pt x="9405" y="8241"/>
                    </a:cubicBezTo>
                    <a:lnTo>
                      <a:pt x="9222" y="8241"/>
                    </a:lnTo>
                    <a:cubicBezTo>
                      <a:pt x="8994" y="8241"/>
                      <a:pt x="8766" y="8263"/>
                      <a:pt x="8583" y="8286"/>
                    </a:cubicBezTo>
                    <a:cubicBezTo>
                      <a:pt x="8309" y="8332"/>
                      <a:pt x="8081" y="8378"/>
                      <a:pt x="7875" y="8446"/>
                    </a:cubicBezTo>
                    <a:cubicBezTo>
                      <a:pt x="7647" y="8492"/>
                      <a:pt x="7419" y="8583"/>
                      <a:pt x="7168" y="8674"/>
                    </a:cubicBezTo>
                    <a:lnTo>
                      <a:pt x="7214" y="8674"/>
                    </a:lnTo>
                    <a:lnTo>
                      <a:pt x="6940" y="8788"/>
                    </a:lnTo>
                    <a:lnTo>
                      <a:pt x="6848" y="8811"/>
                    </a:lnTo>
                    <a:cubicBezTo>
                      <a:pt x="6734" y="8857"/>
                      <a:pt x="6643" y="8902"/>
                      <a:pt x="6529" y="8948"/>
                    </a:cubicBezTo>
                    <a:lnTo>
                      <a:pt x="6392" y="9017"/>
                    </a:lnTo>
                    <a:cubicBezTo>
                      <a:pt x="6255" y="9085"/>
                      <a:pt x="6095" y="9154"/>
                      <a:pt x="5981" y="9222"/>
                    </a:cubicBezTo>
                    <a:lnTo>
                      <a:pt x="5661" y="9382"/>
                    </a:lnTo>
                    <a:cubicBezTo>
                      <a:pt x="5479" y="9473"/>
                      <a:pt x="5296" y="9564"/>
                      <a:pt x="5114" y="9679"/>
                    </a:cubicBezTo>
                    <a:cubicBezTo>
                      <a:pt x="4977" y="9747"/>
                      <a:pt x="4863" y="9815"/>
                      <a:pt x="4726" y="9884"/>
                    </a:cubicBezTo>
                    <a:lnTo>
                      <a:pt x="4703" y="9907"/>
                    </a:lnTo>
                    <a:cubicBezTo>
                      <a:pt x="4566" y="9998"/>
                      <a:pt x="4406" y="10067"/>
                      <a:pt x="4269" y="10158"/>
                    </a:cubicBezTo>
                    <a:cubicBezTo>
                      <a:pt x="4155" y="10249"/>
                      <a:pt x="4018" y="10363"/>
                      <a:pt x="3881" y="10455"/>
                    </a:cubicBezTo>
                    <a:lnTo>
                      <a:pt x="3835" y="10500"/>
                    </a:lnTo>
                    <a:cubicBezTo>
                      <a:pt x="3721" y="10592"/>
                      <a:pt x="3607" y="10683"/>
                      <a:pt x="3493" y="10774"/>
                    </a:cubicBezTo>
                    <a:cubicBezTo>
                      <a:pt x="3402" y="10865"/>
                      <a:pt x="3310" y="10957"/>
                      <a:pt x="3219" y="11048"/>
                    </a:cubicBezTo>
                    <a:lnTo>
                      <a:pt x="3151" y="11094"/>
                    </a:lnTo>
                    <a:cubicBezTo>
                      <a:pt x="3037" y="11185"/>
                      <a:pt x="2945" y="11299"/>
                      <a:pt x="2831" y="11413"/>
                    </a:cubicBezTo>
                    <a:cubicBezTo>
                      <a:pt x="2603" y="11642"/>
                      <a:pt x="2420" y="11870"/>
                      <a:pt x="2215" y="12098"/>
                    </a:cubicBezTo>
                    <a:cubicBezTo>
                      <a:pt x="2146" y="12189"/>
                      <a:pt x="2078" y="12281"/>
                      <a:pt x="2009" y="12372"/>
                    </a:cubicBezTo>
                    <a:lnTo>
                      <a:pt x="1941" y="12463"/>
                    </a:lnTo>
                    <a:lnTo>
                      <a:pt x="1850" y="12577"/>
                    </a:lnTo>
                    <a:cubicBezTo>
                      <a:pt x="1781" y="12669"/>
                      <a:pt x="1713" y="12737"/>
                      <a:pt x="1644" y="12828"/>
                    </a:cubicBezTo>
                    <a:lnTo>
                      <a:pt x="1507" y="13011"/>
                    </a:lnTo>
                    <a:cubicBezTo>
                      <a:pt x="1439" y="13102"/>
                      <a:pt x="1370" y="13194"/>
                      <a:pt x="1325" y="13262"/>
                    </a:cubicBezTo>
                    <a:cubicBezTo>
                      <a:pt x="1279" y="13331"/>
                      <a:pt x="1256" y="13376"/>
                      <a:pt x="1210" y="13422"/>
                    </a:cubicBezTo>
                    <a:lnTo>
                      <a:pt x="1188" y="13468"/>
                    </a:lnTo>
                    <a:cubicBezTo>
                      <a:pt x="1142" y="13536"/>
                      <a:pt x="1119" y="13604"/>
                      <a:pt x="1074" y="13673"/>
                    </a:cubicBezTo>
                    <a:cubicBezTo>
                      <a:pt x="982" y="13833"/>
                      <a:pt x="891" y="14015"/>
                      <a:pt x="777" y="14244"/>
                    </a:cubicBezTo>
                    <a:cubicBezTo>
                      <a:pt x="685" y="14449"/>
                      <a:pt x="617" y="14654"/>
                      <a:pt x="571" y="14837"/>
                    </a:cubicBezTo>
                    <a:cubicBezTo>
                      <a:pt x="503" y="15065"/>
                      <a:pt x="434" y="15294"/>
                      <a:pt x="366" y="15499"/>
                    </a:cubicBezTo>
                    <a:lnTo>
                      <a:pt x="343" y="15545"/>
                    </a:lnTo>
                    <a:lnTo>
                      <a:pt x="366" y="15522"/>
                    </a:lnTo>
                    <a:lnTo>
                      <a:pt x="366" y="15522"/>
                    </a:lnTo>
                    <a:cubicBezTo>
                      <a:pt x="320" y="15682"/>
                      <a:pt x="275" y="15819"/>
                      <a:pt x="252" y="15955"/>
                    </a:cubicBezTo>
                    <a:cubicBezTo>
                      <a:pt x="229" y="16070"/>
                      <a:pt x="206" y="16184"/>
                      <a:pt x="206" y="16298"/>
                    </a:cubicBezTo>
                    <a:lnTo>
                      <a:pt x="183" y="16412"/>
                    </a:lnTo>
                    <a:lnTo>
                      <a:pt x="161" y="16595"/>
                    </a:lnTo>
                    <a:cubicBezTo>
                      <a:pt x="115" y="16846"/>
                      <a:pt x="92" y="17097"/>
                      <a:pt x="69" y="17371"/>
                    </a:cubicBezTo>
                    <a:cubicBezTo>
                      <a:pt x="69" y="17485"/>
                      <a:pt x="46" y="17599"/>
                      <a:pt x="46" y="17713"/>
                    </a:cubicBezTo>
                    <a:lnTo>
                      <a:pt x="46" y="17804"/>
                    </a:lnTo>
                    <a:cubicBezTo>
                      <a:pt x="46" y="17896"/>
                      <a:pt x="24" y="17987"/>
                      <a:pt x="24" y="18055"/>
                    </a:cubicBezTo>
                    <a:lnTo>
                      <a:pt x="1" y="18284"/>
                    </a:lnTo>
                    <a:cubicBezTo>
                      <a:pt x="1" y="18466"/>
                      <a:pt x="1" y="18649"/>
                      <a:pt x="1" y="18809"/>
                    </a:cubicBezTo>
                    <a:lnTo>
                      <a:pt x="1" y="18854"/>
                    </a:lnTo>
                    <a:cubicBezTo>
                      <a:pt x="24" y="18991"/>
                      <a:pt x="24" y="19105"/>
                      <a:pt x="46" y="19242"/>
                    </a:cubicBezTo>
                    <a:cubicBezTo>
                      <a:pt x="46" y="19379"/>
                      <a:pt x="69" y="19516"/>
                      <a:pt x="92" y="19653"/>
                    </a:cubicBezTo>
                    <a:cubicBezTo>
                      <a:pt x="115" y="19744"/>
                      <a:pt x="138" y="19836"/>
                      <a:pt x="138" y="19904"/>
                    </a:cubicBezTo>
                    <a:cubicBezTo>
                      <a:pt x="183" y="20178"/>
                      <a:pt x="252" y="20429"/>
                      <a:pt x="320" y="20703"/>
                    </a:cubicBezTo>
                    <a:lnTo>
                      <a:pt x="343" y="20817"/>
                    </a:lnTo>
                    <a:cubicBezTo>
                      <a:pt x="412" y="21046"/>
                      <a:pt x="480" y="21297"/>
                      <a:pt x="549" y="21548"/>
                    </a:cubicBezTo>
                    <a:cubicBezTo>
                      <a:pt x="594" y="21685"/>
                      <a:pt x="663" y="21822"/>
                      <a:pt x="754" y="21981"/>
                    </a:cubicBezTo>
                    <a:lnTo>
                      <a:pt x="800" y="22050"/>
                    </a:lnTo>
                    <a:cubicBezTo>
                      <a:pt x="868" y="22187"/>
                      <a:pt x="937" y="22301"/>
                      <a:pt x="1005" y="22415"/>
                    </a:cubicBezTo>
                    <a:lnTo>
                      <a:pt x="1051" y="22484"/>
                    </a:lnTo>
                    <a:lnTo>
                      <a:pt x="1096" y="22575"/>
                    </a:lnTo>
                    <a:lnTo>
                      <a:pt x="1165" y="22666"/>
                    </a:lnTo>
                    <a:cubicBezTo>
                      <a:pt x="1210" y="22780"/>
                      <a:pt x="1256" y="22872"/>
                      <a:pt x="1325" y="22963"/>
                    </a:cubicBezTo>
                    <a:cubicBezTo>
                      <a:pt x="1370" y="23031"/>
                      <a:pt x="1416" y="23077"/>
                      <a:pt x="1462" y="23145"/>
                    </a:cubicBezTo>
                    <a:lnTo>
                      <a:pt x="1553" y="23237"/>
                    </a:lnTo>
                    <a:cubicBezTo>
                      <a:pt x="1576" y="23282"/>
                      <a:pt x="1621" y="23328"/>
                      <a:pt x="1644" y="23397"/>
                    </a:cubicBezTo>
                    <a:cubicBezTo>
                      <a:pt x="1713" y="23465"/>
                      <a:pt x="1758" y="23533"/>
                      <a:pt x="1827" y="23602"/>
                    </a:cubicBezTo>
                    <a:cubicBezTo>
                      <a:pt x="2009" y="23807"/>
                      <a:pt x="2238" y="23990"/>
                      <a:pt x="2443" y="24173"/>
                    </a:cubicBezTo>
                    <a:lnTo>
                      <a:pt x="2557" y="24264"/>
                    </a:lnTo>
                    <a:cubicBezTo>
                      <a:pt x="2603" y="24310"/>
                      <a:pt x="2671" y="24355"/>
                      <a:pt x="2717" y="24401"/>
                    </a:cubicBezTo>
                    <a:cubicBezTo>
                      <a:pt x="2808" y="24469"/>
                      <a:pt x="2922" y="24538"/>
                      <a:pt x="3014" y="24606"/>
                    </a:cubicBezTo>
                    <a:lnTo>
                      <a:pt x="3059" y="24629"/>
                    </a:lnTo>
                    <a:cubicBezTo>
                      <a:pt x="3128" y="24675"/>
                      <a:pt x="3219" y="24720"/>
                      <a:pt x="3288" y="24743"/>
                    </a:cubicBezTo>
                    <a:cubicBezTo>
                      <a:pt x="3356" y="24789"/>
                      <a:pt x="3402" y="24812"/>
                      <a:pt x="3470" y="24835"/>
                    </a:cubicBezTo>
                    <a:lnTo>
                      <a:pt x="3539" y="24857"/>
                    </a:lnTo>
                    <a:cubicBezTo>
                      <a:pt x="3698" y="24926"/>
                      <a:pt x="3858" y="24971"/>
                      <a:pt x="4018" y="25040"/>
                    </a:cubicBezTo>
                    <a:lnTo>
                      <a:pt x="4223" y="25131"/>
                    </a:lnTo>
                    <a:lnTo>
                      <a:pt x="4315" y="25154"/>
                    </a:lnTo>
                    <a:cubicBezTo>
                      <a:pt x="4406" y="25177"/>
                      <a:pt x="4497" y="25223"/>
                      <a:pt x="4589" y="25245"/>
                    </a:cubicBezTo>
                    <a:cubicBezTo>
                      <a:pt x="4680" y="25291"/>
                      <a:pt x="4771" y="25337"/>
                      <a:pt x="4885" y="25359"/>
                    </a:cubicBezTo>
                    <a:cubicBezTo>
                      <a:pt x="4999" y="25405"/>
                      <a:pt x="5114" y="25428"/>
                      <a:pt x="5273" y="25451"/>
                    </a:cubicBezTo>
                    <a:lnTo>
                      <a:pt x="5890" y="25451"/>
                    </a:lnTo>
                    <a:cubicBezTo>
                      <a:pt x="5893" y="25451"/>
                      <a:pt x="5896" y="25451"/>
                      <a:pt x="5899" y="25451"/>
                    </a:cubicBezTo>
                    <a:lnTo>
                      <a:pt x="5899" y="25451"/>
                    </a:lnTo>
                    <a:cubicBezTo>
                      <a:pt x="5846" y="25468"/>
                      <a:pt x="5799" y="25488"/>
                      <a:pt x="5753" y="25519"/>
                    </a:cubicBezTo>
                    <a:cubicBezTo>
                      <a:pt x="5707" y="25542"/>
                      <a:pt x="5639" y="25565"/>
                      <a:pt x="5593" y="25588"/>
                    </a:cubicBezTo>
                    <a:lnTo>
                      <a:pt x="5547" y="25633"/>
                    </a:lnTo>
                    <a:cubicBezTo>
                      <a:pt x="5479" y="25656"/>
                      <a:pt x="5433" y="25679"/>
                      <a:pt x="5365" y="25725"/>
                    </a:cubicBezTo>
                    <a:cubicBezTo>
                      <a:pt x="5296" y="25748"/>
                      <a:pt x="5205" y="25793"/>
                      <a:pt x="5136" y="25839"/>
                    </a:cubicBezTo>
                    <a:lnTo>
                      <a:pt x="5045" y="25907"/>
                    </a:lnTo>
                    <a:cubicBezTo>
                      <a:pt x="4885" y="25999"/>
                      <a:pt x="4703" y="26113"/>
                      <a:pt x="4520" y="26227"/>
                    </a:cubicBezTo>
                    <a:cubicBezTo>
                      <a:pt x="4429" y="26295"/>
                      <a:pt x="4338" y="26364"/>
                      <a:pt x="4246" y="26432"/>
                    </a:cubicBezTo>
                    <a:lnTo>
                      <a:pt x="4178" y="26478"/>
                    </a:lnTo>
                    <a:cubicBezTo>
                      <a:pt x="4018" y="26615"/>
                      <a:pt x="3858" y="26752"/>
                      <a:pt x="3721" y="26889"/>
                    </a:cubicBezTo>
                    <a:lnTo>
                      <a:pt x="3698" y="26912"/>
                    </a:lnTo>
                    <a:cubicBezTo>
                      <a:pt x="3607" y="27003"/>
                      <a:pt x="3539" y="27071"/>
                      <a:pt x="3470" y="27140"/>
                    </a:cubicBezTo>
                    <a:cubicBezTo>
                      <a:pt x="3333" y="27254"/>
                      <a:pt x="3196" y="27391"/>
                      <a:pt x="3059" y="27505"/>
                    </a:cubicBezTo>
                    <a:cubicBezTo>
                      <a:pt x="2854" y="27733"/>
                      <a:pt x="2671" y="27962"/>
                      <a:pt x="2489" y="28190"/>
                    </a:cubicBezTo>
                    <a:cubicBezTo>
                      <a:pt x="2306" y="28441"/>
                      <a:pt x="2169" y="28669"/>
                      <a:pt x="2055" y="28920"/>
                    </a:cubicBezTo>
                    <a:cubicBezTo>
                      <a:pt x="1918" y="29171"/>
                      <a:pt x="1827" y="29422"/>
                      <a:pt x="1735" y="29673"/>
                    </a:cubicBezTo>
                    <a:cubicBezTo>
                      <a:pt x="1530" y="30198"/>
                      <a:pt x="1279" y="30792"/>
                      <a:pt x="1188" y="31408"/>
                    </a:cubicBezTo>
                    <a:cubicBezTo>
                      <a:pt x="1165" y="31568"/>
                      <a:pt x="1142" y="31728"/>
                      <a:pt x="1119" y="31865"/>
                    </a:cubicBezTo>
                    <a:lnTo>
                      <a:pt x="1096" y="31979"/>
                    </a:lnTo>
                    <a:cubicBezTo>
                      <a:pt x="1096" y="32116"/>
                      <a:pt x="1074" y="32230"/>
                      <a:pt x="1051" y="32367"/>
                    </a:cubicBezTo>
                    <a:cubicBezTo>
                      <a:pt x="1028" y="32709"/>
                      <a:pt x="1074" y="33074"/>
                      <a:pt x="1096" y="33348"/>
                    </a:cubicBezTo>
                    <a:cubicBezTo>
                      <a:pt x="1119" y="33485"/>
                      <a:pt x="1142" y="33622"/>
                      <a:pt x="1142" y="33759"/>
                    </a:cubicBezTo>
                    <a:cubicBezTo>
                      <a:pt x="1165" y="33942"/>
                      <a:pt x="1188" y="34147"/>
                      <a:pt x="1233" y="34353"/>
                    </a:cubicBezTo>
                    <a:cubicBezTo>
                      <a:pt x="1256" y="34535"/>
                      <a:pt x="1302" y="34718"/>
                      <a:pt x="1347" y="34878"/>
                    </a:cubicBezTo>
                    <a:cubicBezTo>
                      <a:pt x="1393" y="35015"/>
                      <a:pt x="1439" y="35152"/>
                      <a:pt x="1507" y="35311"/>
                    </a:cubicBezTo>
                    <a:lnTo>
                      <a:pt x="1530" y="35357"/>
                    </a:lnTo>
                    <a:cubicBezTo>
                      <a:pt x="1576" y="35494"/>
                      <a:pt x="1644" y="35654"/>
                      <a:pt x="1690" y="35791"/>
                    </a:cubicBezTo>
                    <a:cubicBezTo>
                      <a:pt x="1758" y="35928"/>
                      <a:pt x="1827" y="36065"/>
                      <a:pt x="1895" y="36201"/>
                    </a:cubicBezTo>
                    <a:lnTo>
                      <a:pt x="1941" y="36247"/>
                    </a:lnTo>
                    <a:cubicBezTo>
                      <a:pt x="1987" y="36316"/>
                      <a:pt x="2032" y="36407"/>
                      <a:pt x="2078" y="36475"/>
                    </a:cubicBezTo>
                    <a:cubicBezTo>
                      <a:pt x="2101" y="36521"/>
                      <a:pt x="2146" y="36590"/>
                      <a:pt x="2169" y="36635"/>
                    </a:cubicBezTo>
                    <a:lnTo>
                      <a:pt x="2260" y="36772"/>
                    </a:lnTo>
                    <a:cubicBezTo>
                      <a:pt x="2306" y="36863"/>
                      <a:pt x="2352" y="36932"/>
                      <a:pt x="2420" y="37023"/>
                    </a:cubicBezTo>
                    <a:cubicBezTo>
                      <a:pt x="2466" y="37115"/>
                      <a:pt x="2534" y="37183"/>
                      <a:pt x="2603" y="37274"/>
                    </a:cubicBezTo>
                    <a:lnTo>
                      <a:pt x="2671" y="37388"/>
                    </a:lnTo>
                    <a:cubicBezTo>
                      <a:pt x="2740" y="37480"/>
                      <a:pt x="2785" y="37548"/>
                      <a:pt x="2854" y="37639"/>
                    </a:cubicBezTo>
                    <a:lnTo>
                      <a:pt x="2945" y="37731"/>
                    </a:lnTo>
                    <a:cubicBezTo>
                      <a:pt x="2968" y="37799"/>
                      <a:pt x="3014" y="37845"/>
                      <a:pt x="3059" y="37913"/>
                    </a:cubicBezTo>
                    <a:cubicBezTo>
                      <a:pt x="3105" y="37959"/>
                      <a:pt x="3151" y="38028"/>
                      <a:pt x="3196" y="38096"/>
                    </a:cubicBezTo>
                    <a:cubicBezTo>
                      <a:pt x="3265" y="38187"/>
                      <a:pt x="3333" y="38256"/>
                      <a:pt x="3402" y="38324"/>
                    </a:cubicBezTo>
                    <a:cubicBezTo>
                      <a:pt x="3447" y="38370"/>
                      <a:pt x="3470" y="38416"/>
                      <a:pt x="3516" y="38461"/>
                    </a:cubicBezTo>
                    <a:cubicBezTo>
                      <a:pt x="3561" y="38507"/>
                      <a:pt x="3630" y="38575"/>
                      <a:pt x="3676" y="38644"/>
                    </a:cubicBezTo>
                    <a:cubicBezTo>
                      <a:pt x="3721" y="38712"/>
                      <a:pt x="3767" y="38758"/>
                      <a:pt x="3813" y="38804"/>
                    </a:cubicBezTo>
                    <a:cubicBezTo>
                      <a:pt x="3881" y="38872"/>
                      <a:pt x="3927" y="38941"/>
                      <a:pt x="3995" y="39009"/>
                    </a:cubicBezTo>
                    <a:lnTo>
                      <a:pt x="4132" y="39146"/>
                    </a:lnTo>
                    <a:cubicBezTo>
                      <a:pt x="4223" y="39260"/>
                      <a:pt x="4315" y="39351"/>
                      <a:pt x="4429" y="39443"/>
                    </a:cubicBezTo>
                    <a:cubicBezTo>
                      <a:pt x="4429" y="39488"/>
                      <a:pt x="4452" y="39534"/>
                      <a:pt x="4474" y="39580"/>
                    </a:cubicBezTo>
                    <a:cubicBezTo>
                      <a:pt x="4543" y="39671"/>
                      <a:pt x="4611" y="39739"/>
                      <a:pt x="4703" y="39808"/>
                    </a:cubicBezTo>
                    <a:lnTo>
                      <a:pt x="4794" y="39899"/>
                    </a:lnTo>
                    <a:cubicBezTo>
                      <a:pt x="4885" y="39968"/>
                      <a:pt x="4954" y="40036"/>
                      <a:pt x="5022" y="40082"/>
                    </a:cubicBezTo>
                    <a:cubicBezTo>
                      <a:pt x="5114" y="40173"/>
                      <a:pt x="5228" y="40264"/>
                      <a:pt x="5365" y="40356"/>
                    </a:cubicBezTo>
                    <a:cubicBezTo>
                      <a:pt x="5570" y="40493"/>
                      <a:pt x="5776" y="40584"/>
                      <a:pt x="6049" y="40721"/>
                    </a:cubicBezTo>
                    <a:cubicBezTo>
                      <a:pt x="6323" y="40858"/>
                      <a:pt x="6597" y="40995"/>
                      <a:pt x="6848" y="41086"/>
                    </a:cubicBezTo>
                    <a:cubicBezTo>
                      <a:pt x="6985" y="41132"/>
                      <a:pt x="7122" y="41177"/>
                      <a:pt x="7236" y="41223"/>
                    </a:cubicBezTo>
                    <a:cubicBezTo>
                      <a:pt x="7396" y="41269"/>
                      <a:pt x="7533" y="41314"/>
                      <a:pt x="7693" y="41360"/>
                    </a:cubicBezTo>
                    <a:cubicBezTo>
                      <a:pt x="7921" y="41428"/>
                      <a:pt x="8172" y="41474"/>
                      <a:pt x="8400" y="41520"/>
                    </a:cubicBezTo>
                    <a:lnTo>
                      <a:pt x="8492" y="41520"/>
                    </a:lnTo>
                    <a:cubicBezTo>
                      <a:pt x="8652" y="41565"/>
                      <a:pt x="8788" y="41588"/>
                      <a:pt x="8948" y="41611"/>
                    </a:cubicBezTo>
                    <a:cubicBezTo>
                      <a:pt x="9017" y="41611"/>
                      <a:pt x="9085" y="41611"/>
                      <a:pt x="9154" y="41634"/>
                    </a:cubicBezTo>
                    <a:lnTo>
                      <a:pt x="9268" y="41634"/>
                    </a:lnTo>
                    <a:cubicBezTo>
                      <a:pt x="9291" y="41634"/>
                      <a:pt x="9336" y="41634"/>
                      <a:pt x="9359" y="41657"/>
                    </a:cubicBezTo>
                    <a:lnTo>
                      <a:pt x="9428" y="41657"/>
                    </a:lnTo>
                    <a:cubicBezTo>
                      <a:pt x="9542" y="41657"/>
                      <a:pt x="9656" y="41680"/>
                      <a:pt x="9770" y="41680"/>
                    </a:cubicBezTo>
                    <a:cubicBezTo>
                      <a:pt x="9953" y="41680"/>
                      <a:pt x="10112" y="41657"/>
                      <a:pt x="10272" y="41611"/>
                    </a:cubicBezTo>
                    <a:cubicBezTo>
                      <a:pt x="10432" y="41565"/>
                      <a:pt x="10569" y="41497"/>
                      <a:pt x="10706" y="41406"/>
                    </a:cubicBezTo>
                    <a:cubicBezTo>
                      <a:pt x="10797" y="41360"/>
                      <a:pt x="10866" y="41292"/>
                      <a:pt x="10911" y="41246"/>
                    </a:cubicBezTo>
                    <a:cubicBezTo>
                      <a:pt x="11003" y="41177"/>
                      <a:pt x="11071" y="41086"/>
                      <a:pt x="11139" y="40995"/>
                    </a:cubicBezTo>
                    <a:cubicBezTo>
                      <a:pt x="11185" y="40926"/>
                      <a:pt x="11231" y="40858"/>
                      <a:pt x="11276" y="40789"/>
                    </a:cubicBezTo>
                    <a:cubicBezTo>
                      <a:pt x="11299" y="40744"/>
                      <a:pt x="11345" y="40675"/>
                      <a:pt x="11368" y="40630"/>
                    </a:cubicBezTo>
                    <a:cubicBezTo>
                      <a:pt x="11459" y="40515"/>
                      <a:pt x="11550" y="40379"/>
                      <a:pt x="11664" y="40264"/>
                    </a:cubicBezTo>
                    <a:cubicBezTo>
                      <a:pt x="11779" y="40127"/>
                      <a:pt x="11870" y="40036"/>
                      <a:pt x="11984" y="39945"/>
                    </a:cubicBezTo>
                    <a:cubicBezTo>
                      <a:pt x="12144" y="39854"/>
                      <a:pt x="12326" y="39785"/>
                      <a:pt x="12463" y="39739"/>
                    </a:cubicBezTo>
                    <a:cubicBezTo>
                      <a:pt x="12737" y="39648"/>
                      <a:pt x="13011" y="39557"/>
                      <a:pt x="13354" y="39488"/>
                    </a:cubicBezTo>
                    <a:cubicBezTo>
                      <a:pt x="13445" y="39466"/>
                      <a:pt x="13559" y="39443"/>
                      <a:pt x="13673" y="39420"/>
                    </a:cubicBezTo>
                    <a:lnTo>
                      <a:pt x="13787" y="39397"/>
                    </a:lnTo>
                    <a:cubicBezTo>
                      <a:pt x="13833" y="39397"/>
                      <a:pt x="13879" y="39397"/>
                      <a:pt x="13901" y="39374"/>
                    </a:cubicBezTo>
                    <a:cubicBezTo>
                      <a:pt x="13947" y="39374"/>
                      <a:pt x="13970" y="39351"/>
                      <a:pt x="14015" y="39351"/>
                    </a:cubicBezTo>
                    <a:cubicBezTo>
                      <a:pt x="14084" y="39329"/>
                      <a:pt x="14175" y="39306"/>
                      <a:pt x="14244" y="39306"/>
                    </a:cubicBezTo>
                    <a:lnTo>
                      <a:pt x="14289" y="39283"/>
                    </a:lnTo>
                    <a:cubicBezTo>
                      <a:pt x="14358" y="39283"/>
                      <a:pt x="14449" y="39260"/>
                      <a:pt x="14540" y="39237"/>
                    </a:cubicBezTo>
                    <a:lnTo>
                      <a:pt x="14746" y="39192"/>
                    </a:lnTo>
                    <a:cubicBezTo>
                      <a:pt x="14928" y="39146"/>
                      <a:pt x="15111" y="39100"/>
                      <a:pt x="15271" y="39032"/>
                    </a:cubicBezTo>
                    <a:cubicBezTo>
                      <a:pt x="15431" y="38963"/>
                      <a:pt x="15568" y="38918"/>
                      <a:pt x="15727" y="38849"/>
                    </a:cubicBezTo>
                    <a:cubicBezTo>
                      <a:pt x="15819" y="38804"/>
                      <a:pt x="15910" y="38758"/>
                      <a:pt x="16001" y="38712"/>
                    </a:cubicBezTo>
                    <a:lnTo>
                      <a:pt x="16184" y="38621"/>
                    </a:lnTo>
                    <a:cubicBezTo>
                      <a:pt x="16412" y="38530"/>
                      <a:pt x="16686" y="38393"/>
                      <a:pt x="16914" y="38164"/>
                    </a:cubicBezTo>
                    <a:cubicBezTo>
                      <a:pt x="17051" y="38050"/>
                      <a:pt x="17120" y="37936"/>
                      <a:pt x="17165" y="37822"/>
                    </a:cubicBezTo>
                    <a:cubicBezTo>
                      <a:pt x="17211" y="37708"/>
                      <a:pt x="17188" y="37617"/>
                      <a:pt x="17188" y="37503"/>
                    </a:cubicBezTo>
                    <a:cubicBezTo>
                      <a:pt x="17188" y="37480"/>
                      <a:pt x="17165" y="37434"/>
                      <a:pt x="17143" y="37388"/>
                    </a:cubicBezTo>
                    <a:lnTo>
                      <a:pt x="17143" y="37343"/>
                    </a:lnTo>
                    <a:cubicBezTo>
                      <a:pt x="17120" y="37320"/>
                      <a:pt x="17120" y="37297"/>
                      <a:pt x="17097" y="37274"/>
                    </a:cubicBezTo>
                    <a:cubicBezTo>
                      <a:pt x="17028" y="37137"/>
                      <a:pt x="16960" y="37000"/>
                      <a:pt x="16914" y="36863"/>
                    </a:cubicBezTo>
                    <a:cubicBezTo>
                      <a:pt x="16869" y="36772"/>
                      <a:pt x="16846" y="36658"/>
                      <a:pt x="16823" y="36567"/>
                    </a:cubicBezTo>
                    <a:cubicBezTo>
                      <a:pt x="16777" y="36453"/>
                      <a:pt x="16755" y="36338"/>
                      <a:pt x="16732" y="36201"/>
                    </a:cubicBezTo>
                    <a:cubicBezTo>
                      <a:pt x="16686" y="35973"/>
                      <a:pt x="16663" y="35722"/>
                      <a:pt x="16640" y="35471"/>
                    </a:cubicBezTo>
                    <a:cubicBezTo>
                      <a:pt x="16618" y="35311"/>
                      <a:pt x="16618" y="35174"/>
                      <a:pt x="16618" y="35037"/>
                    </a:cubicBezTo>
                    <a:cubicBezTo>
                      <a:pt x="16595" y="34878"/>
                      <a:pt x="16618" y="34718"/>
                      <a:pt x="16618" y="34558"/>
                    </a:cubicBezTo>
                    <a:cubicBezTo>
                      <a:pt x="16640" y="34261"/>
                      <a:pt x="16663" y="33987"/>
                      <a:pt x="16686" y="33691"/>
                    </a:cubicBezTo>
                    <a:lnTo>
                      <a:pt x="16709" y="33508"/>
                    </a:lnTo>
                    <a:cubicBezTo>
                      <a:pt x="16732" y="33280"/>
                      <a:pt x="16777" y="33052"/>
                      <a:pt x="16823" y="32823"/>
                    </a:cubicBezTo>
                    <a:cubicBezTo>
                      <a:pt x="16846" y="32709"/>
                      <a:pt x="16846" y="32618"/>
                      <a:pt x="16869" y="32504"/>
                    </a:cubicBezTo>
                    <a:cubicBezTo>
                      <a:pt x="16891" y="32344"/>
                      <a:pt x="16914" y="32161"/>
                      <a:pt x="16937" y="32002"/>
                    </a:cubicBezTo>
                    <a:cubicBezTo>
                      <a:pt x="16937" y="31910"/>
                      <a:pt x="16960" y="31819"/>
                      <a:pt x="16983" y="31728"/>
                    </a:cubicBezTo>
                    <a:lnTo>
                      <a:pt x="17006" y="31545"/>
                    </a:lnTo>
                    <a:lnTo>
                      <a:pt x="17028" y="31363"/>
                    </a:lnTo>
                    <a:cubicBezTo>
                      <a:pt x="17074" y="30975"/>
                      <a:pt x="17120" y="30586"/>
                      <a:pt x="17165" y="30221"/>
                    </a:cubicBezTo>
                    <a:cubicBezTo>
                      <a:pt x="17211" y="29993"/>
                      <a:pt x="17211" y="29765"/>
                      <a:pt x="17234" y="29537"/>
                    </a:cubicBezTo>
                    <a:cubicBezTo>
                      <a:pt x="17234" y="29422"/>
                      <a:pt x="17257" y="29308"/>
                      <a:pt x="17257" y="29194"/>
                    </a:cubicBezTo>
                    <a:lnTo>
                      <a:pt x="17257" y="29080"/>
                    </a:lnTo>
                    <a:cubicBezTo>
                      <a:pt x="17257" y="28989"/>
                      <a:pt x="17279" y="28920"/>
                      <a:pt x="17279" y="28829"/>
                    </a:cubicBezTo>
                    <a:cubicBezTo>
                      <a:pt x="17279" y="28760"/>
                      <a:pt x="17279" y="28669"/>
                      <a:pt x="17279" y="28601"/>
                    </a:cubicBezTo>
                    <a:cubicBezTo>
                      <a:pt x="17302" y="28441"/>
                      <a:pt x="17348" y="28258"/>
                      <a:pt x="17394" y="28076"/>
                    </a:cubicBezTo>
                    <a:lnTo>
                      <a:pt x="17416" y="28007"/>
                    </a:lnTo>
                    <a:cubicBezTo>
                      <a:pt x="17485" y="27802"/>
                      <a:pt x="17553" y="27574"/>
                      <a:pt x="17599" y="27368"/>
                    </a:cubicBezTo>
                    <a:cubicBezTo>
                      <a:pt x="17645" y="27186"/>
                      <a:pt x="17690" y="27003"/>
                      <a:pt x="17736" y="26843"/>
                    </a:cubicBezTo>
                    <a:cubicBezTo>
                      <a:pt x="17850" y="26501"/>
                      <a:pt x="17964" y="26204"/>
                      <a:pt x="18078" y="25907"/>
                    </a:cubicBezTo>
                    <a:lnTo>
                      <a:pt x="18170" y="25702"/>
                    </a:lnTo>
                    <a:cubicBezTo>
                      <a:pt x="18261" y="25474"/>
                      <a:pt x="18375" y="25223"/>
                      <a:pt x="18466" y="24971"/>
                    </a:cubicBezTo>
                    <a:lnTo>
                      <a:pt x="18626" y="24606"/>
                    </a:lnTo>
                    <a:cubicBezTo>
                      <a:pt x="18717" y="24424"/>
                      <a:pt x="18809" y="24218"/>
                      <a:pt x="18877" y="24036"/>
                    </a:cubicBezTo>
                    <a:cubicBezTo>
                      <a:pt x="19014" y="23762"/>
                      <a:pt x="19151" y="23488"/>
                      <a:pt x="19265" y="23214"/>
                    </a:cubicBezTo>
                    <a:lnTo>
                      <a:pt x="19334" y="23100"/>
                    </a:lnTo>
                    <a:cubicBezTo>
                      <a:pt x="19882" y="21936"/>
                      <a:pt x="20521" y="20749"/>
                      <a:pt x="21274" y="19448"/>
                    </a:cubicBezTo>
                    <a:lnTo>
                      <a:pt x="21502" y="19060"/>
                    </a:lnTo>
                    <a:cubicBezTo>
                      <a:pt x="21685" y="18763"/>
                      <a:pt x="21845" y="18466"/>
                      <a:pt x="22050" y="18170"/>
                    </a:cubicBezTo>
                    <a:lnTo>
                      <a:pt x="22027" y="18170"/>
                    </a:lnTo>
                    <a:cubicBezTo>
                      <a:pt x="22210" y="17918"/>
                      <a:pt x="22392" y="17645"/>
                      <a:pt x="22575" y="17393"/>
                    </a:cubicBezTo>
                    <a:cubicBezTo>
                      <a:pt x="22712" y="17188"/>
                      <a:pt x="22849" y="16983"/>
                      <a:pt x="22986" y="16800"/>
                    </a:cubicBezTo>
                    <a:lnTo>
                      <a:pt x="23146" y="16549"/>
                    </a:lnTo>
                    <a:cubicBezTo>
                      <a:pt x="23625" y="15864"/>
                      <a:pt x="24013" y="15316"/>
                      <a:pt x="24401" y="14814"/>
                    </a:cubicBezTo>
                    <a:cubicBezTo>
                      <a:pt x="24606" y="14563"/>
                      <a:pt x="24812" y="14289"/>
                      <a:pt x="25017" y="14038"/>
                    </a:cubicBezTo>
                    <a:cubicBezTo>
                      <a:pt x="25177" y="13833"/>
                      <a:pt x="25337" y="13650"/>
                      <a:pt x="25497" y="13468"/>
                    </a:cubicBezTo>
                    <a:lnTo>
                      <a:pt x="25702" y="13216"/>
                    </a:lnTo>
                    <a:lnTo>
                      <a:pt x="25976" y="12897"/>
                    </a:lnTo>
                    <a:cubicBezTo>
                      <a:pt x="26090" y="12760"/>
                      <a:pt x="26227" y="12600"/>
                      <a:pt x="26364" y="12440"/>
                    </a:cubicBezTo>
                    <a:cubicBezTo>
                      <a:pt x="26524" y="12258"/>
                      <a:pt x="26684" y="12075"/>
                      <a:pt x="26866" y="11893"/>
                    </a:cubicBezTo>
                    <a:lnTo>
                      <a:pt x="27072" y="11664"/>
                    </a:lnTo>
                    <a:cubicBezTo>
                      <a:pt x="27528" y="11139"/>
                      <a:pt x="28007" y="10637"/>
                      <a:pt x="28464" y="10158"/>
                    </a:cubicBezTo>
                    <a:cubicBezTo>
                      <a:pt x="28943" y="9633"/>
                      <a:pt x="29468" y="9154"/>
                      <a:pt x="29970" y="8697"/>
                    </a:cubicBezTo>
                    <a:cubicBezTo>
                      <a:pt x="30084" y="8583"/>
                      <a:pt x="30221" y="8469"/>
                      <a:pt x="30336" y="8355"/>
                    </a:cubicBezTo>
                    <a:cubicBezTo>
                      <a:pt x="30473" y="8218"/>
                      <a:pt x="30609" y="8081"/>
                      <a:pt x="30746" y="7967"/>
                    </a:cubicBezTo>
                    <a:lnTo>
                      <a:pt x="30746" y="7967"/>
                    </a:lnTo>
                    <a:lnTo>
                      <a:pt x="30724" y="7989"/>
                    </a:lnTo>
                    <a:cubicBezTo>
                      <a:pt x="31043" y="7693"/>
                      <a:pt x="31363" y="7419"/>
                      <a:pt x="31659" y="7122"/>
                    </a:cubicBezTo>
                    <a:lnTo>
                      <a:pt x="31865" y="6940"/>
                    </a:lnTo>
                    <a:cubicBezTo>
                      <a:pt x="31933" y="6871"/>
                      <a:pt x="32025" y="6780"/>
                      <a:pt x="32116" y="6711"/>
                    </a:cubicBezTo>
                    <a:cubicBezTo>
                      <a:pt x="32162" y="6643"/>
                      <a:pt x="32207" y="6597"/>
                      <a:pt x="32253" y="6551"/>
                    </a:cubicBezTo>
                    <a:cubicBezTo>
                      <a:pt x="32344" y="6483"/>
                      <a:pt x="32413" y="6415"/>
                      <a:pt x="32481" y="6346"/>
                    </a:cubicBezTo>
                    <a:cubicBezTo>
                      <a:pt x="32572" y="6278"/>
                      <a:pt x="32641" y="6186"/>
                      <a:pt x="32732" y="6118"/>
                    </a:cubicBezTo>
                    <a:lnTo>
                      <a:pt x="32824" y="6026"/>
                    </a:lnTo>
                    <a:lnTo>
                      <a:pt x="32869" y="6004"/>
                    </a:lnTo>
                    <a:lnTo>
                      <a:pt x="32960" y="5912"/>
                    </a:lnTo>
                    <a:cubicBezTo>
                      <a:pt x="33006" y="5867"/>
                      <a:pt x="33075" y="5821"/>
                      <a:pt x="33120" y="5775"/>
                    </a:cubicBezTo>
                    <a:cubicBezTo>
                      <a:pt x="33166" y="5753"/>
                      <a:pt x="33189" y="5730"/>
                      <a:pt x="33212" y="5707"/>
                    </a:cubicBezTo>
                    <a:cubicBezTo>
                      <a:pt x="33280" y="5661"/>
                      <a:pt x="33349" y="5616"/>
                      <a:pt x="33394" y="5547"/>
                    </a:cubicBezTo>
                    <a:cubicBezTo>
                      <a:pt x="33440" y="5502"/>
                      <a:pt x="33463" y="5433"/>
                      <a:pt x="33463" y="5365"/>
                    </a:cubicBezTo>
                    <a:lnTo>
                      <a:pt x="33485" y="5228"/>
                    </a:lnTo>
                    <a:cubicBezTo>
                      <a:pt x="33508" y="5159"/>
                      <a:pt x="33508" y="5091"/>
                      <a:pt x="33531" y="5022"/>
                    </a:cubicBezTo>
                    <a:cubicBezTo>
                      <a:pt x="33531" y="4885"/>
                      <a:pt x="33531" y="4725"/>
                      <a:pt x="33508" y="4611"/>
                    </a:cubicBezTo>
                    <a:lnTo>
                      <a:pt x="33485" y="4543"/>
                    </a:lnTo>
                    <a:cubicBezTo>
                      <a:pt x="33463" y="4406"/>
                      <a:pt x="33440" y="4269"/>
                      <a:pt x="33394" y="4155"/>
                    </a:cubicBezTo>
                    <a:cubicBezTo>
                      <a:pt x="33371" y="4064"/>
                      <a:pt x="33326" y="3995"/>
                      <a:pt x="33280" y="3904"/>
                    </a:cubicBezTo>
                    <a:lnTo>
                      <a:pt x="33257" y="3835"/>
                    </a:lnTo>
                    <a:cubicBezTo>
                      <a:pt x="33189" y="3653"/>
                      <a:pt x="33075" y="3424"/>
                      <a:pt x="32960" y="3196"/>
                    </a:cubicBezTo>
                    <a:cubicBezTo>
                      <a:pt x="32892" y="3105"/>
                      <a:pt x="32824" y="2991"/>
                      <a:pt x="32755" y="2899"/>
                    </a:cubicBezTo>
                    <a:cubicBezTo>
                      <a:pt x="32664" y="2762"/>
                      <a:pt x="32572" y="2648"/>
                      <a:pt x="32435" y="2511"/>
                    </a:cubicBezTo>
                    <a:lnTo>
                      <a:pt x="32390" y="2466"/>
                    </a:lnTo>
                    <a:lnTo>
                      <a:pt x="32344" y="2420"/>
                    </a:lnTo>
                    <a:cubicBezTo>
                      <a:pt x="32093" y="2146"/>
                      <a:pt x="31888" y="1941"/>
                      <a:pt x="31659" y="1781"/>
                    </a:cubicBezTo>
                    <a:cubicBezTo>
                      <a:pt x="31545" y="1690"/>
                      <a:pt x="31408" y="1598"/>
                      <a:pt x="31271" y="1507"/>
                    </a:cubicBezTo>
                    <a:cubicBezTo>
                      <a:pt x="31134" y="1416"/>
                      <a:pt x="30998" y="1324"/>
                      <a:pt x="30838" y="1233"/>
                    </a:cubicBezTo>
                    <a:cubicBezTo>
                      <a:pt x="30336" y="936"/>
                      <a:pt x="29788" y="708"/>
                      <a:pt x="29240" y="503"/>
                    </a:cubicBezTo>
                    <a:cubicBezTo>
                      <a:pt x="28920" y="366"/>
                      <a:pt x="28601" y="275"/>
                      <a:pt x="28350" y="206"/>
                    </a:cubicBezTo>
                    <a:cubicBezTo>
                      <a:pt x="28030" y="138"/>
                      <a:pt x="27733" y="92"/>
                      <a:pt x="27414" y="46"/>
                    </a:cubicBezTo>
                    <a:cubicBezTo>
                      <a:pt x="27140" y="23"/>
                      <a:pt x="26843" y="1"/>
                      <a:pt x="26478"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804" name="Google Shape;804;p22"/>
              <p:cNvSpPr/>
              <p:nvPr/>
            </p:nvSpPr>
            <p:spPr>
              <a:xfrm>
                <a:off x="5132747" y="3430111"/>
                <a:ext cx="119121" cy="374284"/>
              </a:xfrm>
              <a:custGeom>
                <a:avLst/>
                <a:gdLst/>
                <a:ahLst/>
                <a:cxnLst/>
                <a:rect l="l" t="t" r="r" b="b"/>
                <a:pathLst>
                  <a:path w="4407" h="13847" extrusionOk="0">
                    <a:moveTo>
                      <a:pt x="3950" y="0"/>
                    </a:moveTo>
                    <a:cubicBezTo>
                      <a:pt x="3904" y="0"/>
                      <a:pt x="3858" y="0"/>
                      <a:pt x="3836" y="23"/>
                    </a:cubicBezTo>
                    <a:cubicBezTo>
                      <a:pt x="3585" y="206"/>
                      <a:pt x="3356" y="388"/>
                      <a:pt x="3151" y="616"/>
                    </a:cubicBezTo>
                    <a:cubicBezTo>
                      <a:pt x="2968" y="845"/>
                      <a:pt x="2763" y="1050"/>
                      <a:pt x="2580" y="1278"/>
                    </a:cubicBezTo>
                    <a:cubicBezTo>
                      <a:pt x="2192" y="1781"/>
                      <a:pt x="1804" y="2260"/>
                      <a:pt x="1439" y="2785"/>
                    </a:cubicBezTo>
                    <a:cubicBezTo>
                      <a:pt x="1370" y="2899"/>
                      <a:pt x="1279" y="3036"/>
                      <a:pt x="1188" y="3173"/>
                    </a:cubicBezTo>
                    <a:cubicBezTo>
                      <a:pt x="1119" y="3287"/>
                      <a:pt x="1051" y="3447"/>
                      <a:pt x="982" y="3584"/>
                    </a:cubicBezTo>
                    <a:cubicBezTo>
                      <a:pt x="845" y="3858"/>
                      <a:pt x="731" y="4132"/>
                      <a:pt x="640" y="4428"/>
                    </a:cubicBezTo>
                    <a:cubicBezTo>
                      <a:pt x="549" y="4702"/>
                      <a:pt x="435" y="4976"/>
                      <a:pt x="366" y="5250"/>
                    </a:cubicBezTo>
                    <a:cubicBezTo>
                      <a:pt x="298" y="5570"/>
                      <a:pt x="229" y="5889"/>
                      <a:pt x="184" y="6186"/>
                    </a:cubicBezTo>
                    <a:cubicBezTo>
                      <a:pt x="115" y="6551"/>
                      <a:pt x="69" y="6916"/>
                      <a:pt x="47" y="7281"/>
                    </a:cubicBezTo>
                    <a:cubicBezTo>
                      <a:pt x="24" y="7578"/>
                      <a:pt x="1" y="7852"/>
                      <a:pt x="24" y="8149"/>
                    </a:cubicBezTo>
                    <a:cubicBezTo>
                      <a:pt x="47" y="8514"/>
                      <a:pt x="115" y="8902"/>
                      <a:pt x="161" y="9267"/>
                    </a:cubicBezTo>
                    <a:cubicBezTo>
                      <a:pt x="229" y="9564"/>
                      <a:pt x="298" y="9861"/>
                      <a:pt x="389" y="10135"/>
                    </a:cubicBezTo>
                    <a:cubicBezTo>
                      <a:pt x="480" y="10500"/>
                      <a:pt x="617" y="10865"/>
                      <a:pt x="800" y="11207"/>
                    </a:cubicBezTo>
                    <a:cubicBezTo>
                      <a:pt x="937" y="11527"/>
                      <a:pt x="1097" y="11801"/>
                      <a:pt x="1279" y="12098"/>
                    </a:cubicBezTo>
                    <a:cubicBezTo>
                      <a:pt x="1667" y="12668"/>
                      <a:pt x="2192" y="13239"/>
                      <a:pt x="2786" y="13627"/>
                    </a:cubicBezTo>
                    <a:cubicBezTo>
                      <a:pt x="2831" y="13650"/>
                      <a:pt x="2877" y="13673"/>
                      <a:pt x="2923" y="13718"/>
                    </a:cubicBezTo>
                    <a:cubicBezTo>
                      <a:pt x="3063" y="13806"/>
                      <a:pt x="3223" y="13846"/>
                      <a:pt x="3385" y="13846"/>
                    </a:cubicBezTo>
                    <a:cubicBezTo>
                      <a:pt x="3646" y="13846"/>
                      <a:pt x="3912" y="13741"/>
                      <a:pt x="4110" y="13558"/>
                    </a:cubicBezTo>
                    <a:cubicBezTo>
                      <a:pt x="4292" y="13376"/>
                      <a:pt x="4406" y="13125"/>
                      <a:pt x="4406" y="12851"/>
                    </a:cubicBezTo>
                    <a:cubicBezTo>
                      <a:pt x="4406" y="12577"/>
                      <a:pt x="4292" y="12371"/>
                      <a:pt x="4110" y="12166"/>
                    </a:cubicBezTo>
                    <a:cubicBezTo>
                      <a:pt x="3881" y="11915"/>
                      <a:pt x="3630" y="11710"/>
                      <a:pt x="3379" y="11481"/>
                    </a:cubicBezTo>
                    <a:cubicBezTo>
                      <a:pt x="3196" y="11299"/>
                      <a:pt x="3014" y="11116"/>
                      <a:pt x="2831" y="10933"/>
                    </a:cubicBezTo>
                    <a:cubicBezTo>
                      <a:pt x="2626" y="10614"/>
                      <a:pt x="2443" y="10317"/>
                      <a:pt x="2283" y="9975"/>
                    </a:cubicBezTo>
                    <a:cubicBezTo>
                      <a:pt x="1987" y="9244"/>
                      <a:pt x="1804" y="8468"/>
                      <a:pt x="1667" y="7669"/>
                    </a:cubicBezTo>
                    <a:cubicBezTo>
                      <a:pt x="1576" y="6893"/>
                      <a:pt x="1622" y="6095"/>
                      <a:pt x="1713" y="5296"/>
                    </a:cubicBezTo>
                    <a:cubicBezTo>
                      <a:pt x="1827" y="4497"/>
                      <a:pt x="1987" y="3675"/>
                      <a:pt x="2283" y="2899"/>
                    </a:cubicBezTo>
                    <a:cubicBezTo>
                      <a:pt x="2420" y="2625"/>
                      <a:pt x="2580" y="2374"/>
                      <a:pt x="2740" y="2100"/>
                    </a:cubicBezTo>
                    <a:cubicBezTo>
                      <a:pt x="2900" y="1826"/>
                      <a:pt x="3082" y="1552"/>
                      <a:pt x="3265" y="1301"/>
                    </a:cubicBezTo>
                    <a:cubicBezTo>
                      <a:pt x="3333" y="1210"/>
                      <a:pt x="3402" y="1141"/>
                      <a:pt x="3448" y="1073"/>
                    </a:cubicBezTo>
                    <a:cubicBezTo>
                      <a:pt x="3607" y="890"/>
                      <a:pt x="3767" y="731"/>
                      <a:pt x="3950" y="571"/>
                    </a:cubicBezTo>
                    <a:cubicBezTo>
                      <a:pt x="3995" y="548"/>
                      <a:pt x="4041" y="502"/>
                      <a:pt x="4087" y="480"/>
                    </a:cubicBezTo>
                    <a:cubicBezTo>
                      <a:pt x="4201" y="388"/>
                      <a:pt x="4246" y="251"/>
                      <a:pt x="4178" y="114"/>
                    </a:cubicBezTo>
                    <a:cubicBezTo>
                      <a:pt x="4132" y="46"/>
                      <a:pt x="4041" y="0"/>
                      <a:pt x="395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805" name="Google Shape;805;p22"/>
              <p:cNvSpPr/>
              <p:nvPr/>
            </p:nvSpPr>
            <p:spPr>
              <a:xfrm>
                <a:off x="5257383" y="3415299"/>
                <a:ext cx="84550" cy="253244"/>
              </a:xfrm>
              <a:custGeom>
                <a:avLst/>
                <a:gdLst/>
                <a:ahLst/>
                <a:cxnLst/>
                <a:rect l="l" t="t" r="r" b="b"/>
                <a:pathLst>
                  <a:path w="3128" h="9369" extrusionOk="0">
                    <a:moveTo>
                      <a:pt x="2854" y="0"/>
                    </a:moveTo>
                    <a:cubicBezTo>
                      <a:pt x="2785" y="0"/>
                      <a:pt x="2740" y="23"/>
                      <a:pt x="2671" y="69"/>
                    </a:cubicBezTo>
                    <a:cubicBezTo>
                      <a:pt x="2511" y="251"/>
                      <a:pt x="2329" y="388"/>
                      <a:pt x="2169" y="571"/>
                    </a:cubicBezTo>
                    <a:cubicBezTo>
                      <a:pt x="1986" y="731"/>
                      <a:pt x="1850" y="936"/>
                      <a:pt x="1690" y="1142"/>
                    </a:cubicBezTo>
                    <a:cubicBezTo>
                      <a:pt x="1439" y="1484"/>
                      <a:pt x="1233" y="1895"/>
                      <a:pt x="1051" y="2283"/>
                    </a:cubicBezTo>
                    <a:cubicBezTo>
                      <a:pt x="822" y="2717"/>
                      <a:pt x="640" y="3150"/>
                      <a:pt x="503" y="3607"/>
                    </a:cubicBezTo>
                    <a:cubicBezTo>
                      <a:pt x="434" y="3835"/>
                      <a:pt x="343" y="4063"/>
                      <a:pt x="275" y="4292"/>
                    </a:cubicBezTo>
                    <a:cubicBezTo>
                      <a:pt x="183" y="4588"/>
                      <a:pt x="138" y="4885"/>
                      <a:pt x="115" y="5205"/>
                    </a:cubicBezTo>
                    <a:cubicBezTo>
                      <a:pt x="46" y="5798"/>
                      <a:pt x="1" y="6414"/>
                      <a:pt x="69" y="7031"/>
                    </a:cubicBezTo>
                    <a:cubicBezTo>
                      <a:pt x="115" y="7373"/>
                      <a:pt x="160" y="7715"/>
                      <a:pt x="252" y="8035"/>
                    </a:cubicBezTo>
                    <a:cubicBezTo>
                      <a:pt x="275" y="8195"/>
                      <a:pt x="320" y="8332"/>
                      <a:pt x="366" y="8469"/>
                    </a:cubicBezTo>
                    <a:cubicBezTo>
                      <a:pt x="366" y="8537"/>
                      <a:pt x="389" y="8605"/>
                      <a:pt x="412" y="8674"/>
                    </a:cubicBezTo>
                    <a:cubicBezTo>
                      <a:pt x="503" y="8879"/>
                      <a:pt x="548" y="8994"/>
                      <a:pt x="708" y="9153"/>
                    </a:cubicBezTo>
                    <a:cubicBezTo>
                      <a:pt x="828" y="9300"/>
                      <a:pt x="1018" y="9369"/>
                      <a:pt x="1210" y="9369"/>
                    </a:cubicBezTo>
                    <a:cubicBezTo>
                      <a:pt x="1347" y="9369"/>
                      <a:pt x="1485" y="9334"/>
                      <a:pt x="1598" y="9267"/>
                    </a:cubicBezTo>
                    <a:cubicBezTo>
                      <a:pt x="1713" y="9199"/>
                      <a:pt x="1804" y="9108"/>
                      <a:pt x="1872" y="8994"/>
                    </a:cubicBezTo>
                    <a:cubicBezTo>
                      <a:pt x="1964" y="8834"/>
                      <a:pt x="2009" y="8605"/>
                      <a:pt x="1941" y="8423"/>
                    </a:cubicBezTo>
                    <a:cubicBezTo>
                      <a:pt x="1918" y="8354"/>
                      <a:pt x="1918" y="8263"/>
                      <a:pt x="1895" y="8195"/>
                    </a:cubicBezTo>
                    <a:cubicBezTo>
                      <a:pt x="1850" y="8103"/>
                      <a:pt x="1827" y="8012"/>
                      <a:pt x="1781" y="7921"/>
                    </a:cubicBezTo>
                    <a:cubicBezTo>
                      <a:pt x="1713" y="7761"/>
                      <a:pt x="1667" y="7578"/>
                      <a:pt x="1598" y="7396"/>
                    </a:cubicBezTo>
                    <a:cubicBezTo>
                      <a:pt x="1507" y="7053"/>
                      <a:pt x="1439" y="6734"/>
                      <a:pt x="1370" y="6391"/>
                    </a:cubicBezTo>
                    <a:cubicBezTo>
                      <a:pt x="1347" y="6026"/>
                      <a:pt x="1325" y="5661"/>
                      <a:pt x="1325" y="5296"/>
                    </a:cubicBezTo>
                    <a:cubicBezTo>
                      <a:pt x="1302" y="4931"/>
                      <a:pt x="1325" y="4588"/>
                      <a:pt x="1370" y="4223"/>
                    </a:cubicBezTo>
                    <a:cubicBezTo>
                      <a:pt x="1484" y="3447"/>
                      <a:pt x="1667" y="2648"/>
                      <a:pt x="1964" y="1895"/>
                    </a:cubicBezTo>
                    <a:cubicBezTo>
                      <a:pt x="2101" y="1575"/>
                      <a:pt x="2306" y="1256"/>
                      <a:pt x="2511" y="959"/>
                    </a:cubicBezTo>
                    <a:cubicBezTo>
                      <a:pt x="2671" y="776"/>
                      <a:pt x="2854" y="617"/>
                      <a:pt x="3036" y="434"/>
                    </a:cubicBezTo>
                    <a:cubicBezTo>
                      <a:pt x="3128" y="343"/>
                      <a:pt x="3128" y="183"/>
                      <a:pt x="3036" y="69"/>
                    </a:cubicBezTo>
                    <a:cubicBezTo>
                      <a:pt x="2991" y="23"/>
                      <a:pt x="2922" y="0"/>
                      <a:pt x="285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806" name="Google Shape;806;p22"/>
              <p:cNvSpPr/>
              <p:nvPr/>
            </p:nvSpPr>
            <p:spPr>
              <a:xfrm>
                <a:off x="5161750" y="3875566"/>
                <a:ext cx="87037" cy="290870"/>
              </a:xfrm>
              <a:custGeom>
                <a:avLst/>
                <a:gdLst/>
                <a:ahLst/>
                <a:cxnLst/>
                <a:rect l="l" t="t" r="r" b="b"/>
                <a:pathLst>
                  <a:path w="3220" h="10761" extrusionOk="0">
                    <a:moveTo>
                      <a:pt x="2101" y="9016"/>
                    </a:moveTo>
                    <a:lnTo>
                      <a:pt x="2115" y="9048"/>
                    </a:lnTo>
                    <a:lnTo>
                      <a:pt x="2115" y="9048"/>
                    </a:lnTo>
                    <a:cubicBezTo>
                      <a:pt x="2111" y="9039"/>
                      <a:pt x="2107" y="9028"/>
                      <a:pt x="2101" y="9016"/>
                    </a:cubicBezTo>
                    <a:close/>
                    <a:moveTo>
                      <a:pt x="2900" y="0"/>
                    </a:moveTo>
                    <a:cubicBezTo>
                      <a:pt x="2831" y="0"/>
                      <a:pt x="2740" y="46"/>
                      <a:pt x="2694" y="91"/>
                    </a:cubicBezTo>
                    <a:cubicBezTo>
                      <a:pt x="2352" y="479"/>
                      <a:pt x="2055" y="890"/>
                      <a:pt x="1758" y="1324"/>
                    </a:cubicBezTo>
                    <a:cubicBezTo>
                      <a:pt x="1484" y="1735"/>
                      <a:pt x="1233" y="2168"/>
                      <a:pt x="1005" y="2625"/>
                    </a:cubicBezTo>
                    <a:cubicBezTo>
                      <a:pt x="868" y="2853"/>
                      <a:pt x="754" y="3127"/>
                      <a:pt x="663" y="3401"/>
                    </a:cubicBezTo>
                    <a:cubicBezTo>
                      <a:pt x="549" y="3652"/>
                      <a:pt x="457" y="3903"/>
                      <a:pt x="389" y="4154"/>
                    </a:cubicBezTo>
                    <a:cubicBezTo>
                      <a:pt x="297" y="4405"/>
                      <a:pt x="252" y="4679"/>
                      <a:pt x="206" y="4930"/>
                    </a:cubicBezTo>
                    <a:cubicBezTo>
                      <a:pt x="161" y="5250"/>
                      <a:pt x="115" y="5569"/>
                      <a:pt x="69" y="5866"/>
                    </a:cubicBezTo>
                    <a:cubicBezTo>
                      <a:pt x="24" y="6186"/>
                      <a:pt x="1" y="6528"/>
                      <a:pt x="1" y="6848"/>
                    </a:cubicBezTo>
                    <a:cubicBezTo>
                      <a:pt x="24" y="7213"/>
                      <a:pt x="69" y="7601"/>
                      <a:pt x="138" y="7966"/>
                    </a:cubicBezTo>
                    <a:cubicBezTo>
                      <a:pt x="252" y="8605"/>
                      <a:pt x="457" y="9176"/>
                      <a:pt x="685" y="9769"/>
                    </a:cubicBezTo>
                    <a:cubicBezTo>
                      <a:pt x="685" y="9769"/>
                      <a:pt x="685" y="9769"/>
                      <a:pt x="685" y="9769"/>
                    </a:cubicBezTo>
                    <a:lnTo>
                      <a:pt x="685" y="9769"/>
                    </a:lnTo>
                    <a:cubicBezTo>
                      <a:pt x="692" y="9789"/>
                      <a:pt x="700" y="9806"/>
                      <a:pt x="710" y="9823"/>
                    </a:cubicBezTo>
                    <a:lnTo>
                      <a:pt x="710" y="9823"/>
                    </a:lnTo>
                    <a:cubicBezTo>
                      <a:pt x="793" y="10011"/>
                      <a:pt x="876" y="10198"/>
                      <a:pt x="959" y="10386"/>
                    </a:cubicBezTo>
                    <a:cubicBezTo>
                      <a:pt x="1028" y="10500"/>
                      <a:pt x="1119" y="10591"/>
                      <a:pt x="1233" y="10659"/>
                    </a:cubicBezTo>
                    <a:cubicBezTo>
                      <a:pt x="1355" y="10720"/>
                      <a:pt x="1497" y="10761"/>
                      <a:pt x="1632" y="10761"/>
                    </a:cubicBezTo>
                    <a:cubicBezTo>
                      <a:pt x="1700" y="10761"/>
                      <a:pt x="1766" y="10751"/>
                      <a:pt x="1827" y="10728"/>
                    </a:cubicBezTo>
                    <a:cubicBezTo>
                      <a:pt x="2238" y="10614"/>
                      <a:pt x="2489" y="10180"/>
                      <a:pt x="2375" y="9792"/>
                    </a:cubicBezTo>
                    <a:cubicBezTo>
                      <a:pt x="2316" y="9598"/>
                      <a:pt x="2258" y="9404"/>
                      <a:pt x="2186" y="9209"/>
                    </a:cubicBezTo>
                    <a:lnTo>
                      <a:pt x="2186" y="9209"/>
                    </a:lnTo>
                    <a:cubicBezTo>
                      <a:pt x="2188" y="9213"/>
                      <a:pt x="2190" y="9217"/>
                      <a:pt x="2192" y="9221"/>
                    </a:cubicBezTo>
                    <a:lnTo>
                      <a:pt x="2181" y="9196"/>
                    </a:lnTo>
                    <a:lnTo>
                      <a:pt x="2181" y="9196"/>
                    </a:lnTo>
                    <a:cubicBezTo>
                      <a:pt x="2170" y="9167"/>
                      <a:pt x="2158" y="9137"/>
                      <a:pt x="2146" y="9107"/>
                    </a:cubicBezTo>
                    <a:lnTo>
                      <a:pt x="2146" y="9107"/>
                    </a:lnTo>
                    <a:cubicBezTo>
                      <a:pt x="2146" y="9112"/>
                      <a:pt x="2147" y="9116"/>
                      <a:pt x="2147" y="9120"/>
                    </a:cubicBezTo>
                    <a:lnTo>
                      <a:pt x="2147" y="9120"/>
                    </a:lnTo>
                    <a:lnTo>
                      <a:pt x="2135" y="9094"/>
                    </a:lnTo>
                    <a:lnTo>
                      <a:pt x="2135" y="9094"/>
                    </a:lnTo>
                    <a:cubicBezTo>
                      <a:pt x="2138" y="9098"/>
                      <a:pt x="2142" y="9103"/>
                      <a:pt x="2146" y="9107"/>
                    </a:cubicBezTo>
                    <a:cubicBezTo>
                      <a:pt x="2138" y="9093"/>
                      <a:pt x="2130" y="9079"/>
                      <a:pt x="2122" y="9065"/>
                    </a:cubicBezTo>
                    <a:lnTo>
                      <a:pt x="2122" y="9065"/>
                    </a:lnTo>
                    <a:lnTo>
                      <a:pt x="2115" y="9048"/>
                    </a:lnTo>
                    <a:lnTo>
                      <a:pt x="2115" y="9048"/>
                    </a:lnTo>
                    <a:cubicBezTo>
                      <a:pt x="2116" y="9051"/>
                      <a:pt x="2118" y="9055"/>
                      <a:pt x="2119" y="9058"/>
                    </a:cubicBezTo>
                    <a:lnTo>
                      <a:pt x="2119" y="9058"/>
                    </a:lnTo>
                    <a:cubicBezTo>
                      <a:pt x="2065" y="8955"/>
                      <a:pt x="2026" y="8837"/>
                      <a:pt x="1987" y="8719"/>
                    </a:cubicBezTo>
                    <a:cubicBezTo>
                      <a:pt x="1713" y="8080"/>
                      <a:pt x="1507" y="7418"/>
                      <a:pt x="1416" y="6733"/>
                    </a:cubicBezTo>
                    <a:cubicBezTo>
                      <a:pt x="1325" y="6003"/>
                      <a:pt x="1370" y="5250"/>
                      <a:pt x="1462" y="4497"/>
                    </a:cubicBezTo>
                    <a:cubicBezTo>
                      <a:pt x="1576" y="3675"/>
                      <a:pt x="1804" y="2876"/>
                      <a:pt x="2123" y="2100"/>
                    </a:cubicBezTo>
                    <a:cubicBezTo>
                      <a:pt x="2329" y="1621"/>
                      <a:pt x="2557" y="1187"/>
                      <a:pt x="2854" y="753"/>
                    </a:cubicBezTo>
                    <a:cubicBezTo>
                      <a:pt x="2945" y="662"/>
                      <a:pt x="3014" y="571"/>
                      <a:pt x="3105" y="502"/>
                    </a:cubicBezTo>
                    <a:cubicBezTo>
                      <a:pt x="3196" y="388"/>
                      <a:pt x="3219" y="205"/>
                      <a:pt x="3105" y="91"/>
                    </a:cubicBezTo>
                    <a:cubicBezTo>
                      <a:pt x="3037" y="46"/>
                      <a:pt x="2968" y="0"/>
                      <a:pt x="290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807" name="Google Shape;807;p22"/>
              <p:cNvSpPr/>
              <p:nvPr/>
            </p:nvSpPr>
            <p:spPr>
              <a:xfrm>
                <a:off x="5618936" y="3180841"/>
                <a:ext cx="210402" cy="155395"/>
              </a:xfrm>
              <a:custGeom>
                <a:avLst/>
                <a:gdLst/>
                <a:ahLst/>
                <a:cxnLst/>
                <a:rect l="l" t="t" r="r" b="b"/>
                <a:pathLst>
                  <a:path w="7784" h="5749" extrusionOk="0">
                    <a:moveTo>
                      <a:pt x="6528" y="1"/>
                    </a:moveTo>
                    <a:cubicBezTo>
                      <a:pt x="6254" y="24"/>
                      <a:pt x="5981" y="24"/>
                      <a:pt x="5684" y="69"/>
                    </a:cubicBezTo>
                    <a:cubicBezTo>
                      <a:pt x="5136" y="183"/>
                      <a:pt x="4611" y="366"/>
                      <a:pt x="4086" y="617"/>
                    </a:cubicBezTo>
                    <a:cubicBezTo>
                      <a:pt x="3812" y="731"/>
                      <a:pt x="3538" y="868"/>
                      <a:pt x="3287" y="982"/>
                    </a:cubicBezTo>
                    <a:cubicBezTo>
                      <a:pt x="2990" y="1142"/>
                      <a:pt x="2694" y="1325"/>
                      <a:pt x="2397" y="1484"/>
                    </a:cubicBezTo>
                    <a:cubicBezTo>
                      <a:pt x="1895" y="1804"/>
                      <a:pt x="1507" y="2238"/>
                      <a:pt x="1187" y="2717"/>
                    </a:cubicBezTo>
                    <a:cubicBezTo>
                      <a:pt x="959" y="3059"/>
                      <a:pt x="754" y="3402"/>
                      <a:pt x="548" y="3744"/>
                    </a:cubicBezTo>
                    <a:cubicBezTo>
                      <a:pt x="480" y="3881"/>
                      <a:pt x="388" y="4018"/>
                      <a:pt x="320" y="4155"/>
                    </a:cubicBezTo>
                    <a:cubicBezTo>
                      <a:pt x="229" y="4315"/>
                      <a:pt x="160" y="4497"/>
                      <a:pt x="92" y="4657"/>
                    </a:cubicBezTo>
                    <a:cubicBezTo>
                      <a:pt x="23" y="4863"/>
                      <a:pt x="0" y="5045"/>
                      <a:pt x="69" y="5251"/>
                    </a:cubicBezTo>
                    <a:cubicBezTo>
                      <a:pt x="137" y="5433"/>
                      <a:pt x="297" y="5593"/>
                      <a:pt x="480" y="5684"/>
                    </a:cubicBezTo>
                    <a:cubicBezTo>
                      <a:pt x="586" y="5724"/>
                      <a:pt x="707" y="5748"/>
                      <a:pt x="826" y="5748"/>
                    </a:cubicBezTo>
                    <a:cubicBezTo>
                      <a:pt x="912" y="5748"/>
                      <a:pt x="997" y="5736"/>
                      <a:pt x="1073" y="5707"/>
                    </a:cubicBezTo>
                    <a:cubicBezTo>
                      <a:pt x="1142" y="5661"/>
                      <a:pt x="1187" y="5639"/>
                      <a:pt x="1256" y="5593"/>
                    </a:cubicBezTo>
                    <a:cubicBezTo>
                      <a:pt x="1370" y="5524"/>
                      <a:pt x="1438" y="5433"/>
                      <a:pt x="1507" y="5296"/>
                    </a:cubicBezTo>
                    <a:cubicBezTo>
                      <a:pt x="1575" y="5205"/>
                      <a:pt x="1644" y="5091"/>
                      <a:pt x="1712" y="4977"/>
                    </a:cubicBezTo>
                    <a:cubicBezTo>
                      <a:pt x="1849" y="4771"/>
                      <a:pt x="1940" y="4566"/>
                      <a:pt x="2032" y="4360"/>
                    </a:cubicBezTo>
                    <a:cubicBezTo>
                      <a:pt x="2169" y="4041"/>
                      <a:pt x="2306" y="3721"/>
                      <a:pt x="2488" y="3425"/>
                    </a:cubicBezTo>
                    <a:cubicBezTo>
                      <a:pt x="2648" y="3173"/>
                      <a:pt x="2808" y="2945"/>
                      <a:pt x="3013" y="2740"/>
                    </a:cubicBezTo>
                    <a:cubicBezTo>
                      <a:pt x="3333" y="2443"/>
                      <a:pt x="3698" y="2192"/>
                      <a:pt x="4063" y="1941"/>
                    </a:cubicBezTo>
                    <a:cubicBezTo>
                      <a:pt x="4428" y="1713"/>
                      <a:pt x="4794" y="1462"/>
                      <a:pt x="5182" y="1256"/>
                    </a:cubicBezTo>
                    <a:cubicBezTo>
                      <a:pt x="5341" y="1165"/>
                      <a:pt x="5478" y="1096"/>
                      <a:pt x="5638" y="1028"/>
                    </a:cubicBezTo>
                    <a:cubicBezTo>
                      <a:pt x="5821" y="959"/>
                      <a:pt x="6003" y="891"/>
                      <a:pt x="6186" y="845"/>
                    </a:cubicBezTo>
                    <a:cubicBezTo>
                      <a:pt x="6460" y="800"/>
                      <a:pt x="6711" y="754"/>
                      <a:pt x="6962" y="754"/>
                    </a:cubicBezTo>
                    <a:cubicBezTo>
                      <a:pt x="7076" y="754"/>
                      <a:pt x="7213" y="777"/>
                      <a:pt x="7327" y="777"/>
                    </a:cubicBezTo>
                    <a:cubicBezTo>
                      <a:pt x="7345" y="779"/>
                      <a:pt x="7362" y="780"/>
                      <a:pt x="7379" y="780"/>
                    </a:cubicBezTo>
                    <a:cubicBezTo>
                      <a:pt x="7563" y="780"/>
                      <a:pt x="7719" y="668"/>
                      <a:pt x="7761" y="480"/>
                    </a:cubicBezTo>
                    <a:cubicBezTo>
                      <a:pt x="7784" y="275"/>
                      <a:pt x="7647" y="69"/>
                      <a:pt x="7441" y="46"/>
                    </a:cubicBezTo>
                    <a:cubicBezTo>
                      <a:pt x="7190" y="24"/>
                      <a:pt x="6939" y="1"/>
                      <a:pt x="6688"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808" name="Google Shape;808;p22"/>
              <p:cNvSpPr/>
              <p:nvPr/>
            </p:nvSpPr>
            <p:spPr>
              <a:xfrm>
                <a:off x="5620774" y="3359158"/>
                <a:ext cx="22867" cy="22219"/>
              </a:xfrm>
              <a:custGeom>
                <a:avLst/>
                <a:gdLst/>
                <a:ahLst/>
                <a:cxnLst/>
                <a:rect l="l" t="t" r="r" b="b"/>
                <a:pathLst>
                  <a:path w="846" h="822" extrusionOk="0">
                    <a:moveTo>
                      <a:pt x="389" y="0"/>
                    </a:moveTo>
                    <a:cubicBezTo>
                      <a:pt x="275" y="0"/>
                      <a:pt x="161" y="92"/>
                      <a:pt x="92" y="160"/>
                    </a:cubicBezTo>
                    <a:cubicBezTo>
                      <a:pt x="24" y="251"/>
                      <a:pt x="1" y="343"/>
                      <a:pt x="1" y="457"/>
                    </a:cubicBezTo>
                    <a:cubicBezTo>
                      <a:pt x="24" y="571"/>
                      <a:pt x="69" y="685"/>
                      <a:pt x="161" y="754"/>
                    </a:cubicBezTo>
                    <a:cubicBezTo>
                      <a:pt x="252" y="822"/>
                      <a:pt x="343" y="822"/>
                      <a:pt x="457" y="822"/>
                    </a:cubicBezTo>
                    <a:cubicBezTo>
                      <a:pt x="571" y="822"/>
                      <a:pt x="686" y="754"/>
                      <a:pt x="754" y="685"/>
                    </a:cubicBezTo>
                    <a:cubicBezTo>
                      <a:pt x="822" y="594"/>
                      <a:pt x="845" y="480"/>
                      <a:pt x="822" y="388"/>
                    </a:cubicBezTo>
                    <a:cubicBezTo>
                      <a:pt x="822" y="274"/>
                      <a:pt x="777" y="160"/>
                      <a:pt x="686" y="92"/>
                    </a:cubicBezTo>
                    <a:cubicBezTo>
                      <a:pt x="594" y="23"/>
                      <a:pt x="503" y="0"/>
                      <a:pt x="389"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809" name="Google Shape;809;p22"/>
              <p:cNvSpPr/>
              <p:nvPr/>
            </p:nvSpPr>
            <p:spPr>
              <a:xfrm>
                <a:off x="5084634" y="3838535"/>
                <a:ext cx="246189" cy="443616"/>
              </a:xfrm>
              <a:custGeom>
                <a:avLst/>
                <a:gdLst/>
                <a:ahLst/>
                <a:cxnLst/>
                <a:rect l="l" t="t" r="r" b="b"/>
                <a:pathLst>
                  <a:path w="9108" h="16412" extrusionOk="0">
                    <a:moveTo>
                      <a:pt x="5091" y="0"/>
                    </a:moveTo>
                    <a:cubicBezTo>
                      <a:pt x="4725" y="115"/>
                      <a:pt x="4360" y="274"/>
                      <a:pt x="4018" y="457"/>
                    </a:cubicBezTo>
                    <a:cubicBezTo>
                      <a:pt x="3675" y="640"/>
                      <a:pt x="3333" y="868"/>
                      <a:pt x="3036" y="1096"/>
                    </a:cubicBezTo>
                    <a:cubicBezTo>
                      <a:pt x="2397" y="1598"/>
                      <a:pt x="1849" y="2192"/>
                      <a:pt x="1393" y="2854"/>
                    </a:cubicBezTo>
                    <a:cubicBezTo>
                      <a:pt x="936" y="3493"/>
                      <a:pt x="594" y="4223"/>
                      <a:pt x="343" y="4976"/>
                    </a:cubicBezTo>
                    <a:cubicBezTo>
                      <a:pt x="115" y="5684"/>
                      <a:pt x="1" y="6437"/>
                      <a:pt x="23" y="7190"/>
                    </a:cubicBezTo>
                    <a:cubicBezTo>
                      <a:pt x="46" y="8583"/>
                      <a:pt x="434" y="9929"/>
                      <a:pt x="1051" y="11185"/>
                    </a:cubicBezTo>
                    <a:cubicBezTo>
                      <a:pt x="1370" y="11824"/>
                      <a:pt x="1781" y="12440"/>
                      <a:pt x="2215" y="13011"/>
                    </a:cubicBezTo>
                    <a:cubicBezTo>
                      <a:pt x="2648" y="13582"/>
                      <a:pt x="3150" y="14084"/>
                      <a:pt x="3698" y="14563"/>
                    </a:cubicBezTo>
                    <a:cubicBezTo>
                      <a:pt x="4611" y="15316"/>
                      <a:pt x="5661" y="15910"/>
                      <a:pt x="6825" y="16206"/>
                    </a:cubicBezTo>
                    <a:cubicBezTo>
                      <a:pt x="7373" y="16343"/>
                      <a:pt x="7967" y="16412"/>
                      <a:pt x="8537" y="16412"/>
                    </a:cubicBezTo>
                    <a:cubicBezTo>
                      <a:pt x="8743" y="16412"/>
                      <a:pt x="8925" y="16389"/>
                      <a:pt x="9108" y="16366"/>
                    </a:cubicBezTo>
                    <a:cubicBezTo>
                      <a:pt x="9108" y="16252"/>
                      <a:pt x="9085" y="16138"/>
                      <a:pt x="9085" y="16047"/>
                    </a:cubicBezTo>
                    <a:cubicBezTo>
                      <a:pt x="8971" y="16047"/>
                      <a:pt x="8857" y="16069"/>
                      <a:pt x="8743" y="16069"/>
                    </a:cubicBezTo>
                    <a:cubicBezTo>
                      <a:pt x="8653" y="16073"/>
                      <a:pt x="8563" y="16075"/>
                      <a:pt x="8472" y="16075"/>
                    </a:cubicBezTo>
                    <a:cubicBezTo>
                      <a:pt x="8038" y="16075"/>
                      <a:pt x="7603" y="16031"/>
                      <a:pt x="7168" y="15955"/>
                    </a:cubicBezTo>
                    <a:cubicBezTo>
                      <a:pt x="6620" y="15818"/>
                      <a:pt x="6072" y="15636"/>
                      <a:pt x="5547" y="15385"/>
                    </a:cubicBezTo>
                    <a:cubicBezTo>
                      <a:pt x="4885" y="15042"/>
                      <a:pt x="4292" y="14631"/>
                      <a:pt x="3744" y="14175"/>
                    </a:cubicBezTo>
                    <a:lnTo>
                      <a:pt x="3767" y="14175"/>
                    </a:lnTo>
                    <a:cubicBezTo>
                      <a:pt x="3744" y="14175"/>
                      <a:pt x="3744" y="14152"/>
                      <a:pt x="3744" y="14152"/>
                    </a:cubicBezTo>
                    <a:cubicBezTo>
                      <a:pt x="3059" y="13559"/>
                      <a:pt x="2466" y="12874"/>
                      <a:pt x="1986" y="12121"/>
                    </a:cubicBezTo>
                    <a:cubicBezTo>
                      <a:pt x="1461" y="11345"/>
                      <a:pt x="1051" y="10500"/>
                      <a:pt x="777" y="9610"/>
                    </a:cubicBezTo>
                    <a:cubicBezTo>
                      <a:pt x="777" y="9633"/>
                      <a:pt x="777" y="9633"/>
                      <a:pt x="777" y="9656"/>
                    </a:cubicBezTo>
                    <a:cubicBezTo>
                      <a:pt x="548" y="8948"/>
                      <a:pt x="411" y="8218"/>
                      <a:pt x="343" y="7487"/>
                    </a:cubicBezTo>
                    <a:cubicBezTo>
                      <a:pt x="343" y="7464"/>
                      <a:pt x="343" y="7464"/>
                      <a:pt x="343" y="7442"/>
                    </a:cubicBezTo>
                    <a:cubicBezTo>
                      <a:pt x="343" y="7190"/>
                      <a:pt x="343" y="6939"/>
                      <a:pt x="366" y="6688"/>
                    </a:cubicBezTo>
                    <a:cubicBezTo>
                      <a:pt x="366" y="6369"/>
                      <a:pt x="411" y="6072"/>
                      <a:pt x="480" y="5752"/>
                    </a:cubicBezTo>
                    <a:cubicBezTo>
                      <a:pt x="480" y="5752"/>
                      <a:pt x="480" y="5752"/>
                      <a:pt x="480" y="5775"/>
                    </a:cubicBezTo>
                    <a:cubicBezTo>
                      <a:pt x="613" y="5175"/>
                      <a:pt x="811" y="4576"/>
                      <a:pt x="1074" y="4018"/>
                    </a:cubicBezTo>
                    <a:lnTo>
                      <a:pt x="1074" y="4018"/>
                    </a:lnTo>
                    <a:cubicBezTo>
                      <a:pt x="1074" y="4018"/>
                      <a:pt x="1074" y="4018"/>
                      <a:pt x="1073" y="4018"/>
                    </a:cubicBezTo>
                    <a:cubicBezTo>
                      <a:pt x="1077" y="4010"/>
                      <a:pt x="1082" y="4002"/>
                      <a:pt x="1086" y="3994"/>
                    </a:cubicBezTo>
                    <a:lnTo>
                      <a:pt x="1086" y="3994"/>
                    </a:lnTo>
                    <a:cubicBezTo>
                      <a:pt x="1082" y="4002"/>
                      <a:pt x="1078" y="4010"/>
                      <a:pt x="1074" y="4018"/>
                    </a:cubicBezTo>
                    <a:lnTo>
                      <a:pt x="1074" y="4018"/>
                    </a:lnTo>
                    <a:cubicBezTo>
                      <a:pt x="1096" y="4017"/>
                      <a:pt x="1096" y="3996"/>
                      <a:pt x="1096" y="3974"/>
                    </a:cubicBezTo>
                    <a:lnTo>
                      <a:pt x="1096" y="3974"/>
                    </a:lnTo>
                    <a:cubicBezTo>
                      <a:pt x="1093" y="3981"/>
                      <a:pt x="1089" y="3987"/>
                      <a:pt x="1086" y="3994"/>
                    </a:cubicBezTo>
                    <a:lnTo>
                      <a:pt x="1086" y="3994"/>
                    </a:lnTo>
                    <a:cubicBezTo>
                      <a:pt x="1089" y="3987"/>
                      <a:pt x="1093" y="3979"/>
                      <a:pt x="1096" y="3972"/>
                    </a:cubicBezTo>
                    <a:lnTo>
                      <a:pt x="1096" y="3972"/>
                    </a:lnTo>
                    <a:cubicBezTo>
                      <a:pt x="1096" y="3973"/>
                      <a:pt x="1096" y="3973"/>
                      <a:pt x="1096" y="3974"/>
                    </a:cubicBezTo>
                    <a:lnTo>
                      <a:pt x="1096" y="3974"/>
                    </a:lnTo>
                    <a:cubicBezTo>
                      <a:pt x="1411" y="3374"/>
                      <a:pt x="1791" y="2818"/>
                      <a:pt x="2215" y="2306"/>
                    </a:cubicBezTo>
                    <a:cubicBezTo>
                      <a:pt x="2648" y="1849"/>
                      <a:pt x="3105" y="1416"/>
                      <a:pt x="3630" y="1073"/>
                    </a:cubicBezTo>
                    <a:cubicBezTo>
                      <a:pt x="4086" y="754"/>
                      <a:pt x="4588" y="525"/>
                      <a:pt x="5113" y="343"/>
                    </a:cubicBezTo>
                    <a:cubicBezTo>
                      <a:pt x="5113" y="320"/>
                      <a:pt x="5136" y="320"/>
                      <a:pt x="5136" y="320"/>
                    </a:cubicBezTo>
                    <a:lnTo>
                      <a:pt x="5159" y="320"/>
                    </a:lnTo>
                    <a:cubicBezTo>
                      <a:pt x="5182" y="297"/>
                      <a:pt x="5228" y="297"/>
                      <a:pt x="5250" y="252"/>
                    </a:cubicBezTo>
                    <a:cubicBezTo>
                      <a:pt x="5273" y="206"/>
                      <a:pt x="5296" y="183"/>
                      <a:pt x="5273" y="137"/>
                    </a:cubicBezTo>
                    <a:cubicBezTo>
                      <a:pt x="5273" y="92"/>
                      <a:pt x="5250" y="46"/>
                      <a:pt x="5205" y="23"/>
                    </a:cubicBezTo>
                    <a:cubicBezTo>
                      <a:pt x="5182" y="0"/>
                      <a:pt x="5159" y="0"/>
                      <a:pt x="5113"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810" name="Google Shape;810;p22"/>
              <p:cNvSpPr/>
              <p:nvPr/>
            </p:nvSpPr>
            <p:spPr>
              <a:xfrm>
                <a:off x="5097581" y="3993390"/>
                <a:ext cx="27" cy="649"/>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1" name="Google Shape;811;p22"/>
              <p:cNvSpPr/>
              <p:nvPr/>
            </p:nvSpPr>
            <p:spPr>
              <a:xfrm>
                <a:off x="5093878" y="4040287"/>
                <a:ext cx="27" cy="27"/>
              </a:xfrm>
              <a:custGeom>
                <a:avLst/>
                <a:gdLst/>
                <a:ahLst/>
                <a:cxnLst/>
                <a:rect l="l" t="t" r="r" b="b"/>
                <a:pathLst>
                  <a:path w="1" h="1" extrusionOk="0">
                    <a:moveTo>
                      <a:pt x="1" y="0"/>
                    </a:moveTo>
                    <a:lnTo>
                      <a:pt x="1" y="0"/>
                    </a:lnTo>
                    <a:lnTo>
                      <a:pt x="1" y="0"/>
                    </a:ln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2" name="Google Shape;812;p22"/>
              <p:cNvSpPr/>
              <p:nvPr/>
            </p:nvSpPr>
            <p:spPr>
              <a:xfrm>
                <a:off x="5093878" y="4040287"/>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3" name="Google Shape;813;p22"/>
              <p:cNvSpPr/>
              <p:nvPr/>
            </p:nvSpPr>
            <p:spPr>
              <a:xfrm>
                <a:off x="5093878" y="4040908"/>
                <a:ext cx="27" cy="27"/>
              </a:xfrm>
              <a:custGeom>
                <a:avLst/>
                <a:gdLst/>
                <a:ahLst/>
                <a:cxnLst/>
                <a:rect l="l" t="t" r="r" b="b"/>
                <a:pathLst>
                  <a:path w="1" h="1" extrusionOk="0">
                    <a:moveTo>
                      <a:pt x="1" y="0"/>
                    </a:moveTo>
                    <a:lnTo>
                      <a:pt x="1" y="0"/>
                    </a:lnTo>
                    <a:lnTo>
                      <a:pt x="1" y="0"/>
                    </a:lnTo>
                    <a:lnTo>
                      <a:pt x="1" y="0"/>
                    </a:lnTo>
                    <a:lnTo>
                      <a:pt x="1" y="0"/>
                    </a:ln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4" name="Google Shape;814;p22"/>
              <p:cNvSpPr/>
              <p:nvPr/>
            </p:nvSpPr>
            <p:spPr>
              <a:xfrm>
                <a:off x="5185807" y="4221063"/>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5" name="Google Shape;815;p22"/>
              <p:cNvSpPr/>
              <p:nvPr/>
            </p:nvSpPr>
            <p:spPr>
              <a:xfrm>
                <a:off x="5185807" y="4221063"/>
                <a:ext cx="27" cy="622"/>
              </a:xfrm>
              <a:custGeom>
                <a:avLst/>
                <a:gdLst/>
                <a:ahLst/>
                <a:cxnLst/>
                <a:rect l="l" t="t" r="r" b="b"/>
                <a:pathLst>
                  <a:path w="1" h="23" extrusionOk="0">
                    <a:moveTo>
                      <a:pt x="1" y="0"/>
                    </a:moveTo>
                    <a:cubicBezTo>
                      <a:pt x="1" y="0"/>
                      <a:pt x="1" y="23"/>
                      <a:pt x="1" y="23"/>
                    </a:cubicBezTo>
                    <a:cubicBezTo>
                      <a:pt x="1" y="0"/>
                      <a:pt x="1" y="0"/>
                      <a:pt x="1" y="0"/>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6" name="Google Shape;816;p22"/>
              <p:cNvSpPr/>
              <p:nvPr/>
            </p:nvSpPr>
            <p:spPr>
              <a:xfrm>
                <a:off x="5234569" y="4254364"/>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7" name="Google Shape;817;p22"/>
              <p:cNvSpPr/>
              <p:nvPr/>
            </p:nvSpPr>
            <p:spPr>
              <a:xfrm>
                <a:off x="5051333" y="3372727"/>
                <a:ext cx="415235" cy="473863"/>
              </a:xfrm>
              <a:custGeom>
                <a:avLst/>
                <a:gdLst/>
                <a:ahLst/>
                <a:cxnLst/>
                <a:rect l="l" t="t" r="r" b="b"/>
                <a:pathLst>
                  <a:path w="15362" h="17531" extrusionOk="0">
                    <a:moveTo>
                      <a:pt x="12737" y="1016"/>
                    </a:moveTo>
                    <a:cubicBezTo>
                      <a:pt x="12742" y="1022"/>
                      <a:pt x="12748" y="1028"/>
                      <a:pt x="12759" y="1028"/>
                    </a:cubicBezTo>
                    <a:cubicBezTo>
                      <a:pt x="12752" y="1024"/>
                      <a:pt x="12744" y="1020"/>
                      <a:pt x="12737" y="1016"/>
                    </a:cubicBezTo>
                    <a:close/>
                    <a:moveTo>
                      <a:pt x="525" y="8172"/>
                    </a:moveTo>
                    <a:lnTo>
                      <a:pt x="525" y="8172"/>
                    </a:lnTo>
                    <a:cubicBezTo>
                      <a:pt x="522" y="8185"/>
                      <a:pt x="519" y="8199"/>
                      <a:pt x="517" y="8212"/>
                    </a:cubicBezTo>
                    <a:lnTo>
                      <a:pt x="517" y="8212"/>
                    </a:lnTo>
                    <a:cubicBezTo>
                      <a:pt x="525" y="8204"/>
                      <a:pt x="525" y="8188"/>
                      <a:pt x="525" y="8172"/>
                    </a:cubicBezTo>
                    <a:close/>
                    <a:moveTo>
                      <a:pt x="9678" y="0"/>
                    </a:moveTo>
                    <a:cubicBezTo>
                      <a:pt x="8993" y="0"/>
                      <a:pt x="8331" y="92"/>
                      <a:pt x="7692" y="252"/>
                    </a:cubicBezTo>
                    <a:cubicBezTo>
                      <a:pt x="6985" y="434"/>
                      <a:pt x="6300" y="708"/>
                      <a:pt x="5661" y="1073"/>
                    </a:cubicBezTo>
                    <a:cubicBezTo>
                      <a:pt x="4976" y="1484"/>
                      <a:pt x="4314" y="1941"/>
                      <a:pt x="3698" y="2466"/>
                    </a:cubicBezTo>
                    <a:cubicBezTo>
                      <a:pt x="3127" y="2945"/>
                      <a:pt x="2579" y="3516"/>
                      <a:pt x="2100" y="4109"/>
                    </a:cubicBezTo>
                    <a:cubicBezTo>
                      <a:pt x="1643" y="4702"/>
                      <a:pt x="1255" y="5342"/>
                      <a:pt x="913" y="6003"/>
                    </a:cubicBezTo>
                    <a:cubicBezTo>
                      <a:pt x="593" y="6688"/>
                      <a:pt x="365" y="7396"/>
                      <a:pt x="205" y="8126"/>
                    </a:cubicBezTo>
                    <a:cubicBezTo>
                      <a:pt x="46" y="8857"/>
                      <a:pt x="0" y="9633"/>
                      <a:pt x="23" y="10386"/>
                    </a:cubicBezTo>
                    <a:cubicBezTo>
                      <a:pt x="46" y="11208"/>
                      <a:pt x="183" y="12007"/>
                      <a:pt x="411" y="12805"/>
                    </a:cubicBezTo>
                    <a:cubicBezTo>
                      <a:pt x="616" y="13513"/>
                      <a:pt x="936" y="14198"/>
                      <a:pt x="1347" y="14837"/>
                    </a:cubicBezTo>
                    <a:cubicBezTo>
                      <a:pt x="1895" y="15636"/>
                      <a:pt x="2579" y="16298"/>
                      <a:pt x="3424" y="16777"/>
                    </a:cubicBezTo>
                    <a:cubicBezTo>
                      <a:pt x="4291" y="17279"/>
                      <a:pt x="5295" y="17530"/>
                      <a:pt x="6300" y="17530"/>
                    </a:cubicBezTo>
                    <a:cubicBezTo>
                      <a:pt x="6391" y="17530"/>
                      <a:pt x="6482" y="17485"/>
                      <a:pt x="6482" y="17393"/>
                    </a:cubicBezTo>
                    <a:cubicBezTo>
                      <a:pt x="6482" y="17302"/>
                      <a:pt x="6414" y="17211"/>
                      <a:pt x="6323" y="17211"/>
                    </a:cubicBezTo>
                    <a:cubicBezTo>
                      <a:pt x="5935" y="17211"/>
                      <a:pt x="5547" y="17165"/>
                      <a:pt x="5159" y="17097"/>
                    </a:cubicBezTo>
                    <a:cubicBezTo>
                      <a:pt x="4702" y="16982"/>
                      <a:pt x="4246" y="16845"/>
                      <a:pt x="3835" y="16640"/>
                    </a:cubicBezTo>
                    <a:lnTo>
                      <a:pt x="3857" y="16640"/>
                    </a:lnTo>
                    <a:cubicBezTo>
                      <a:pt x="3424" y="16435"/>
                      <a:pt x="3036" y="16161"/>
                      <a:pt x="2671" y="15841"/>
                    </a:cubicBezTo>
                    <a:cubicBezTo>
                      <a:pt x="2648" y="15841"/>
                      <a:pt x="2648" y="15841"/>
                      <a:pt x="2648" y="15818"/>
                    </a:cubicBezTo>
                    <a:cubicBezTo>
                      <a:pt x="2648" y="15841"/>
                      <a:pt x="2648" y="15841"/>
                      <a:pt x="2648" y="15841"/>
                    </a:cubicBezTo>
                    <a:cubicBezTo>
                      <a:pt x="2648" y="15841"/>
                      <a:pt x="2648" y="15818"/>
                      <a:pt x="2625" y="15818"/>
                    </a:cubicBezTo>
                    <a:lnTo>
                      <a:pt x="2648" y="15818"/>
                    </a:lnTo>
                    <a:cubicBezTo>
                      <a:pt x="2260" y="15476"/>
                      <a:pt x="1917" y="15088"/>
                      <a:pt x="1621" y="14654"/>
                    </a:cubicBezTo>
                    <a:cubicBezTo>
                      <a:pt x="1278" y="14129"/>
                      <a:pt x="1027" y="13581"/>
                      <a:pt x="822" y="12988"/>
                    </a:cubicBezTo>
                    <a:cubicBezTo>
                      <a:pt x="548" y="12189"/>
                      <a:pt x="411" y="11345"/>
                      <a:pt x="342" y="10500"/>
                    </a:cubicBezTo>
                    <a:cubicBezTo>
                      <a:pt x="320" y="9737"/>
                      <a:pt x="364" y="8975"/>
                      <a:pt x="517" y="8212"/>
                    </a:cubicBezTo>
                    <a:lnTo>
                      <a:pt x="517" y="8212"/>
                    </a:lnTo>
                    <a:cubicBezTo>
                      <a:pt x="513" y="8216"/>
                      <a:pt x="509" y="8218"/>
                      <a:pt x="502" y="8218"/>
                    </a:cubicBezTo>
                    <a:cubicBezTo>
                      <a:pt x="685" y="7441"/>
                      <a:pt x="936" y="6711"/>
                      <a:pt x="1278" y="6003"/>
                    </a:cubicBezTo>
                    <a:cubicBezTo>
                      <a:pt x="1278" y="6003"/>
                      <a:pt x="1278" y="6003"/>
                      <a:pt x="1278" y="6026"/>
                    </a:cubicBezTo>
                    <a:cubicBezTo>
                      <a:pt x="1666" y="5250"/>
                      <a:pt x="2146" y="4543"/>
                      <a:pt x="2716" y="3881"/>
                    </a:cubicBezTo>
                    <a:cubicBezTo>
                      <a:pt x="3424" y="3082"/>
                      <a:pt x="4246" y="2374"/>
                      <a:pt x="5136" y="1781"/>
                    </a:cubicBezTo>
                    <a:cubicBezTo>
                      <a:pt x="5478" y="1575"/>
                      <a:pt x="5820" y="1347"/>
                      <a:pt x="6186" y="1165"/>
                    </a:cubicBezTo>
                    <a:cubicBezTo>
                      <a:pt x="6528" y="982"/>
                      <a:pt x="6893" y="845"/>
                      <a:pt x="7258" y="708"/>
                    </a:cubicBezTo>
                    <a:cubicBezTo>
                      <a:pt x="7920" y="503"/>
                      <a:pt x="8628" y="366"/>
                      <a:pt x="9313" y="343"/>
                    </a:cubicBezTo>
                    <a:lnTo>
                      <a:pt x="9290" y="343"/>
                    </a:lnTo>
                    <a:cubicBezTo>
                      <a:pt x="9450" y="331"/>
                      <a:pt x="9609" y="326"/>
                      <a:pt x="9769" y="326"/>
                    </a:cubicBezTo>
                    <a:cubicBezTo>
                      <a:pt x="10247" y="326"/>
                      <a:pt x="10722" y="377"/>
                      <a:pt x="11184" y="480"/>
                    </a:cubicBezTo>
                    <a:cubicBezTo>
                      <a:pt x="11724" y="592"/>
                      <a:pt x="12241" y="771"/>
                      <a:pt x="12737" y="1016"/>
                    </a:cubicBezTo>
                    <a:lnTo>
                      <a:pt x="12737" y="1016"/>
                    </a:lnTo>
                    <a:cubicBezTo>
                      <a:pt x="12736" y="1016"/>
                      <a:pt x="12736" y="1016"/>
                      <a:pt x="12736" y="1015"/>
                    </a:cubicBezTo>
                    <a:lnTo>
                      <a:pt x="12736" y="1015"/>
                    </a:lnTo>
                    <a:cubicBezTo>
                      <a:pt x="13206" y="1242"/>
                      <a:pt x="13633" y="1535"/>
                      <a:pt x="14015" y="1872"/>
                    </a:cubicBezTo>
                    <a:cubicBezTo>
                      <a:pt x="14015" y="1872"/>
                      <a:pt x="14015" y="1872"/>
                      <a:pt x="13992" y="1849"/>
                    </a:cubicBezTo>
                    <a:lnTo>
                      <a:pt x="13992" y="1849"/>
                    </a:lnTo>
                    <a:cubicBezTo>
                      <a:pt x="14403" y="2214"/>
                      <a:pt x="14768" y="2625"/>
                      <a:pt x="15065" y="3082"/>
                    </a:cubicBezTo>
                    <a:cubicBezTo>
                      <a:pt x="15088" y="3127"/>
                      <a:pt x="15156" y="3150"/>
                      <a:pt x="15179" y="3150"/>
                    </a:cubicBezTo>
                    <a:cubicBezTo>
                      <a:pt x="15224" y="3150"/>
                      <a:pt x="15270" y="3127"/>
                      <a:pt x="15293" y="3105"/>
                    </a:cubicBezTo>
                    <a:cubicBezTo>
                      <a:pt x="15339" y="3082"/>
                      <a:pt x="15361" y="3036"/>
                      <a:pt x="15361" y="2991"/>
                    </a:cubicBezTo>
                    <a:cubicBezTo>
                      <a:pt x="15361" y="2945"/>
                      <a:pt x="15339" y="2922"/>
                      <a:pt x="15316" y="2876"/>
                    </a:cubicBezTo>
                    <a:cubicBezTo>
                      <a:pt x="15110" y="2557"/>
                      <a:pt x="14882" y="2260"/>
                      <a:pt x="14608" y="2009"/>
                    </a:cubicBezTo>
                    <a:cubicBezTo>
                      <a:pt x="14357" y="1735"/>
                      <a:pt x="14083" y="1507"/>
                      <a:pt x="13809" y="1279"/>
                    </a:cubicBezTo>
                    <a:cubicBezTo>
                      <a:pt x="13239" y="868"/>
                      <a:pt x="12577" y="548"/>
                      <a:pt x="11915" y="343"/>
                    </a:cubicBezTo>
                    <a:cubicBezTo>
                      <a:pt x="11230" y="115"/>
                      <a:pt x="10522" y="23"/>
                      <a:pt x="9815"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818" name="Google Shape;818;p22"/>
              <p:cNvSpPr/>
              <p:nvPr/>
            </p:nvSpPr>
            <p:spPr>
              <a:xfrm>
                <a:off x="5453593" y="3330776"/>
                <a:ext cx="134528" cy="127122"/>
              </a:xfrm>
              <a:custGeom>
                <a:avLst/>
                <a:gdLst/>
                <a:ahLst/>
                <a:cxnLst/>
                <a:rect l="l" t="t" r="r" b="b"/>
                <a:pathLst>
                  <a:path w="4977" h="4703" extrusionOk="0">
                    <a:moveTo>
                      <a:pt x="3071" y="409"/>
                    </a:moveTo>
                    <a:cubicBezTo>
                      <a:pt x="3067" y="409"/>
                      <a:pt x="3063" y="410"/>
                      <a:pt x="3059" y="411"/>
                    </a:cubicBezTo>
                    <a:cubicBezTo>
                      <a:pt x="3064" y="411"/>
                      <a:pt x="3067" y="410"/>
                      <a:pt x="3071" y="409"/>
                    </a:cubicBezTo>
                    <a:close/>
                    <a:moveTo>
                      <a:pt x="3652" y="0"/>
                    </a:moveTo>
                    <a:cubicBezTo>
                      <a:pt x="3515" y="0"/>
                      <a:pt x="3355" y="23"/>
                      <a:pt x="3196" y="46"/>
                    </a:cubicBezTo>
                    <a:cubicBezTo>
                      <a:pt x="2899" y="92"/>
                      <a:pt x="2579" y="206"/>
                      <a:pt x="2305" y="343"/>
                    </a:cubicBezTo>
                    <a:cubicBezTo>
                      <a:pt x="2009" y="480"/>
                      <a:pt x="1735" y="639"/>
                      <a:pt x="1484" y="822"/>
                    </a:cubicBezTo>
                    <a:cubicBezTo>
                      <a:pt x="1255" y="1005"/>
                      <a:pt x="1050" y="1210"/>
                      <a:pt x="867" y="1438"/>
                    </a:cubicBezTo>
                    <a:cubicBezTo>
                      <a:pt x="616" y="1712"/>
                      <a:pt x="434" y="2055"/>
                      <a:pt x="297" y="2374"/>
                    </a:cubicBezTo>
                    <a:cubicBezTo>
                      <a:pt x="23" y="3059"/>
                      <a:pt x="0" y="3835"/>
                      <a:pt x="160" y="4543"/>
                    </a:cubicBezTo>
                    <a:cubicBezTo>
                      <a:pt x="160" y="4588"/>
                      <a:pt x="183" y="4634"/>
                      <a:pt x="206" y="4657"/>
                    </a:cubicBezTo>
                    <a:cubicBezTo>
                      <a:pt x="251" y="4679"/>
                      <a:pt x="297" y="4702"/>
                      <a:pt x="342" y="4702"/>
                    </a:cubicBezTo>
                    <a:cubicBezTo>
                      <a:pt x="388" y="4679"/>
                      <a:pt x="411" y="4679"/>
                      <a:pt x="457" y="4634"/>
                    </a:cubicBezTo>
                    <a:cubicBezTo>
                      <a:pt x="479" y="4611"/>
                      <a:pt x="502" y="4565"/>
                      <a:pt x="479" y="4520"/>
                    </a:cubicBezTo>
                    <a:cubicBezTo>
                      <a:pt x="411" y="4223"/>
                      <a:pt x="388" y="3926"/>
                      <a:pt x="388" y="3630"/>
                    </a:cubicBezTo>
                    <a:cubicBezTo>
                      <a:pt x="388" y="3333"/>
                      <a:pt x="434" y="3036"/>
                      <a:pt x="525" y="2762"/>
                    </a:cubicBezTo>
                    <a:cubicBezTo>
                      <a:pt x="525" y="2751"/>
                      <a:pt x="525" y="2745"/>
                      <a:pt x="525" y="2739"/>
                    </a:cubicBezTo>
                    <a:cubicBezTo>
                      <a:pt x="616" y="2465"/>
                      <a:pt x="731" y="2214"/>
                      <a:pt x="867" y="1963"/>
                    </a:cubicBezTo>
                    <a:cubicBezTo>
                      <a:pt x="959" y="1849"/>
                      <a:pt x="1050" y="1735"/>
                      <a:pt x="1141" y="1621"/>
                    </a:cubicBezTo>
                    <a:cubicBezTo>
                      <a:pt x="1210" y="1507"/>
                      <a:pt x="1301" y="1415"/>
                      <a:pt x="1392" y="1324"/>
                    </a:cubicBezTo>
                    <a:cubicBezTo>
                      <a:pt x="1392" y="1347"/>
                      <a:pt x="1392" y="1347"/>
                      <a:pt x="1392" y="1347"/>
                    </a:cubicBezTo>
                    <a:cubicBezTo>
                      <a:pt x="1392" y="1347"/>
                      <a:pt x="1392" y="1347"/>
                      <a:pt x="1415" y="1324"/>
                    </a:cubicBezTo>
                    <a:cubicBezTo>
                      <a:pt x="1666" y="1096"/>
                      <a:pt x="1963" y="868"/>
                      <a:pt x="2283" y="708"/>
                    </a:cubicBezTo>
                    <a:cubicBezTo>
                      <a:pt x="2552" y="573"/>
                      <a:pt x="2822" y="460"/>
                      <a:pt x="3091" y="392"/>
                    </a:cubicBezTo>
                    <a:lnTo>
                      <a:pt x="3091" y="392"/>
                    </a:lnTo>
                    <a:cubicBezTo>
                      <a:pt x="3083" y="396"/>
                      <a:pt x="3079" y="404"/>
                      <a:pt x="3071" y="409"/>
                    </a:cubicBezTo>
                    <a:lnTo>
                      <a:pt x="3071" y="409"/>
                    </a:lnTo>
                    <a:cubicBezTo>
                      <a:pt x="3273" y="364"/>
                      <a:pt x="3496" y="320"/>
                      <a:pt x="3698" y="320"/>
                    </a:cubicBezTo>
                    <a:cubicBezTo>
                      <a:pt x="3858" y="343"/>
                      <a:pt x="4017" y="366"/>
                      <a:pt x="4154" y="411"/>
                    </a:cubicBezTo>
                    <a:cubicBezTo>
                      <a:pt x="4268" y="434"/>
                      <a:pt x="4383" y="480"/>
                      <a:pt x="4497" y="548"/>
                    </a:cubicBezTo>
                    <a:cubicBezTo>
                      <a:pt x="4565" y="594"/>
                      <a:pt x="4634" y="639"/>
                      <a:pt x="4679" y="685"/>
                    </a:cubicBezTo>
                    <a:cubicBezTo>
                      <a:pt x="4708" y="714"/>
                      <a:pt x="4745" y="726"/>
                      <a:pt x="4781" y="726"/>
                    </a:cubicBezTo>
                    <a:cubicBezTo>
                      <a:pt x="4831" y="726"/>
                      <a:pt x="4881" y="702"/>
                      <a:pt x="4908" y="662"/>
                    </a:cubicBezTo>
                    <a:cubicBezTo>
                      <a:pt x="4976" y="594"/>
                      <a:pt x="4953" y="502"/>
                      <a:pt x="4885" y="434"/>
                    </a:cubicBezTo>
                    <a:cubicBezTo>
                      <a:pt x="4771" y="343"/>
                      <a:pt x="4656" y="274"/>
                      <a:pt x="4542" y="206"/>
                    </a:cubicBezTo>
                    <a:cubicBezTo>
                      <a:pt x="4405" y="137"/>
                      <a:pt x="4246" y="92"/>
                      <a:pt x="4086" y="46"/>
                    </a:cubicBezTo>
                    <a:cubicBezTo>
                      <a:pt x="3972" y="23"/>
                      <a:pt x="3812" y="0"/>
                      <a:pt x="3675"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819" name="Google Shape;819;p22"/>
              <p:cNvSpPr/>
              <p:nvPr/>
            </p:nvSpPr>
            <p:spPr>
              <a:xfrm>
                <a:off x="5571417" y="3147540"/>
                <a:ext cx="394881" cy="202860"/>
              </a:xfrm>
              <a:custGeom>
                <a:avLst/>
                <a:gdLst/>
                <a:ahLst/>
                <a:cxnLst/>
                <a:rect l="l" t="t" r="r" b="b"/>
                <a:pathLst>
                  <a:path w="14609" h="7505" extrusionOk="0">
                    <a:moveTo>
                      <a:pt x="5878" y="545"/>
                    </a:moveTo>
                    <a:cubicBezTo>
                      <a:pt x="5874" y="546"/>
                      <a:pt x="5871" y="547"/>
                      <a:pt x="5867" y="548"/>
                    </a:cubicBezTo>
                    <a:cubicBezTo>
                      <a:pt x="5867" y="548"/>
                      <a:pt x="5873" y="548"/>
                      <a:pt x="5878" y="545"/>
                    </a:cubicBezTo>
                    <a:close/>
                    <a:moveTo>
                      <a:pt x="7487" y="0"/>
                    </a:moveTo>
                    <a:cubicBezTo>
                      <a:pt x="6574" y="23"/>
                      <a:pt x="5684" y="206"/>
                      <a:pt x="4840" y="502"/>
                    </a:cubicBezTo>
                    <a:cubicBezTo>
                      <a:pt x="4406" y="662"/>
                      <a:pt x="3995" y="868"/>
                      <a:pt x="3584" y="1073"/>
                    </a:cubicBezTo>
                    <a:cubicBezTo>
                      <a:pt x="3173" y="1278"/>
                      <a:pt x="2763" y="1529"/>
                      <a:pt x="2397" y="1781"/>
                    </a:cubicBezTo>
                    <a:cubicBezTo>
                      <a:pt x="2078" y="2009"/>
                      <a:pt x="1758" y="2283"/>
                      <a:pt x="1484" y="2579"/>
                    </a:cubicBezTo>
                    <a:cubicBezTo>
                      <a:pt x="1188" y="2876"/>
                      <a:pt x="937" y="3196"/>
                      <a:pt x="731" y="3538"/>
                    </a:cubicBezTo>
                    <a:cubicBezTo>
                      <a:pt x="297" y="4223"/>
                      <a:pt x="24" y="4999"/>
                      <a:pt x="1" y="5821"/>
                    </a:cubicBezTo>
                    <a:cubicBezTo>
                      <a:pt x="1" y="6368"/>
                      <a:pt x="92" y="6893"/>
                      <a:pt x="320" y="7396"/>
                    </a:cubicBezTo>
                    <a:cubicBezTo>
                      <a:pt x="337" y="7462"/>
                      <a:pt x="390" y="7505"/>
                      <a:pt x="454" y="7505"/>
                    </a:cubicBezTo>
                    <a:cubicBezTo>
                      <a:pt x="477" y="7505"/>
                      <a:pt x="501" y="7499"/>
                      <a:pt x="526" y="7487"/>
                    </a:cubicBezTo>
                    <a:cubicBezTo>
                      <a:pt x="617" y="7464"/>
                      <a:pt x="663" y="7373"/>
                      <a:pt x="617" y="7281"/>
                    </a:cubicBezTo>
                    <a:cubicBezTo>
                      <a:pt x="526" y="7076"/>
                      <a:pt x="457" y="6871"/>
                      <a:pt x="412" y="6665"/>
                    </a:cubicBezTo>
                    <a:cubicBezTo>
                      <a:pt x="343" y="6391"/>
                      <a:pt x="320" y="6117"/>
                      <a:pt x="320" y="5821"/>
                    </a:cubicBezTo>
                    <a:cubicBezTo>
                      <a:pt x="343" y="5501"/>
                      <a:pt x="389" y="5182"/>
                      <a:pt x="480" y="4862"/>
                    </a:cubicBezTo>
                    <a:cubicBezTo>
                      <a:pt x="594" y="4474"/>
                      <a:pt x="777" y="4086"/>
                      <a:pt x="1005" y="3721"/>
                    </a:cubicBezTo>
                    <a:cubicBezTo>
                      <a:pt x="1279" y="3287"/>
                      <a:pt x="1621" y="2876"/>
                      <a:pt x="2009" y="2534"/>
                    </a:cubicBezTo>
                    <a:cubicBezTo>
                      <a:pt x="2238" y="2306"/>
                      <a:pt x="2489" y="2123"/>
                      <a:pt x="2740" y="1940"/>
                    </a:cubicBezTo>
                    <a:cubicBezTo>
                      <a:pt x="3059" y="1735"/>
                      <a:pt x="3402" y="1529"/>
                      <a:pt x="3721" y="1370"/>
                    </a:cubicBezTo>
                    <a:lnTo>
                      <a:pt x="3698" y="1370"/>
                    </a:lnTo>
                    <a:cubicBezTo>
                      <a:pt x="4383" y="1005"/>
                      <a:pt x="5136" y="731"/>
                      <a:pt x="5890" y="525"/>
                    </a:cubicBezTo>
                    <a:lnTo>
                      <a:pt x="5890" y="525"/>
                    </a:lnTo>
                    <a:cubicBezTo>
                      <a:pt x="5890" y="537"/>
                      <a:pt x="5884" y="542"/>
                      <a:pt x="5878" y="545"/>
                    </a:cubicBezTo>
                    <a:lnTo>
                      <a:pt x="5878" y="545"/>
                    </a:lnTo>
                    <a:cubicBezTo>
                      <a:pt x="6434" y="407"/>
                      <a:pt x="7007" y="338"/>
                      <a:pt x="7582" y="338"/>
                    </a:cubicBezTo>
                    <a:cubicBezTo>
                      <a:pt x="7664" y="338"/>
                      <a:pt x="7747" y="340"/>
                      <a:pt x="7830" y="343"/>
                    </a:cubicBezTo>
                    <a:cubicBezTo>
                      <a:pt x="8537" y="365"/>
                      <a:pt x="9199" y="480"/>
                      <a:pt x="9884" y="662"/>
                    </a:cubicBezTo>
                    <a:lnTo>
                      <a:pt x="9907" y="685"/>
                    </a:lnTo>
                    <a:cubicBezTo>
                      <a:pt x="10569" y="890"/>
                      <a:pt x="11185" y="1164"/>
                      <a:pt x="11779" y="1507"/>
                    </a:cubicBezTo>
                    <a:cubicBezTo>
                      <a:pt x="12235" y="1803"/>
                      <a:pt x="12646" y="2146"/>
                      <a:pt x="13011" y="2534"/>
                    </a:cubicBezTo>
                    <a:cubicBezTo>
                      <a:pt x="13011" y="2534"/>
                      <a:pt x="13011" y="2511"/>
                      <a:pt x="13011" y="2511"/>
                    </a:cubicBezTo>
                    <a:cubicBezTo>
                      <a:pt x="13011" y="2511"/>
                      <a:pt x="13011" y="2534"/>
                      <a:pt x="13034" y="2534"/>
                    </a:cubicBezTo>
                    <a:cubicBezTo>
                      <a:pt x="13308" y="2853"/>
                      <a:pt x="13559" y="3196"/>
                      <a:pt x="13764" y="3584"/>
                    </a:cubicBezTo>
                    <a:cubicBezTo>
                      <a:pt x="13970" y="3949"/>
                      <a:pt x="14107" y="4337"/>
                      <a:pt x="14198" y="4725"/>
                    </a:cubicBezTo>
                    <a:cubicBezTo>
                      <a:pt x="14198" y="4725"/>
                      <a:pt x="14198" y="4702"/>
                      <a:pt x="14198" y="4679"/>
                    </a:cubicBezTo>
                    <a:cubicBezTo>
                      <a:pt x="14221" y="4839"/>
                      <a:pt x="14244" y="4976"/>
                      <a:pt x="14267" y="5113"/>
                    </a:cubicBezTo>
                    <a:cubicBezTo>
                      <a:pt x="14381" y="5113"/>
                      <a:pt x="14495" y="5090"/>
                      <a:pt x="14609" y="5090"/>
                    </a:cubicBezTo>
                    <a:cubicBezTo>
                      <a:pt x="14609" y="5090"/>
                      <a:pt x="14609" y="5067"/>
                      <a:pt x="14586" y="5067"/>
                    </a:cubicBezTo>
                    <a:cubicBezTo>
                      <a:pt x="14563" y="4816"/>
                      <a:pt x="14495" y="4565"/>
                      <a:pt x="14426" y="4314"/>
                    </a:cubicBezTo>
                    <a:cubicBezTo>
                      <a:pt x="14312" y="3926"/>
                      <a:pt x="14130" y="3538"/>
                      <a:pt x="13924" y="3196"/>
                    </a:cubicBezTo>
                    <a:cubicBezTo>
                      <a:pt x="13513" y="2511"/>
                      <a:pt x="12966" y="1940"/>
                      <a:pt x="12326" y="1484"/>
                    </a:cubicBezTo>
                    <a:cubicBezTo>
                      <a:pt x="11687" y="1027"/>
                      <a:pt x="10957" y="685"/>
                      <a:pt x="10226" y="434"/>
                    </a:cubicBezTo>
                    <a:cubicBezTo>
                      <a:pt x="9770" y="297"/>
                      <a:pt x="9313" y="183"/>
                      <a:pt x="8834" y="92"/>
                    </a:cubicBezTo>
                    <a:cubicBezTo>
                      <a:pt x="8423" y="46"/>
                      <a:pt x="8012" y="0"/>
                      <a:pt x="7602"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820" name="Google Shape;820;p22"/>
              <p:cNvSpPr/>
              <p:nvPr/>
            </p:nvSpPr>
            <p:spPr>
              <a:xfrm>
                <a:off x="5923699" y="3216007"/>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21" name="Google Shape;821;p22"/>
              <p:cNvSpPr/>
              <p:nvPr/>
            </p:nvSpPr>
            <p:spPr>
              <a:xfrm>
                <a:off x="5329580" y="4137135"/>
                <a:ext cx="3425431" cy="313467"/>
              </a:xfrm>
              <a:custGeom>
                <a:avLst/>
                <a:gdLst/>
                <a:ahLst/>
                <a:cxnLst/>
                <a:rect l="l" t="t" r="r" b="b"/>
                <a:pathLst>
                  <a:path w="126727" h="11597" extrusionOk="0">
                    <a:moveTo>
                      <a:pt x="51494" y="435"/>
                    </a:moveTo>
                    <a:cubicBezTo>
                      <a:pt x="51502" y="437"/>
                      <a:pt x="51509" y="438"/>
                      <a:pt x="51517" y="440"/>
                    </a:cubicBezTo>
                    <a:lnTo>
                      <a:pt x="51517" y="440"/>
                    </a:lnTo>
                    <a:cubicBezTo>
                      <a:pt x="51517" y="435"/>
                      <a:pt x="51517" y="435"/>
                      <a:pt x="51517" y="435"/>
                    </a:cubicBezTo>
                    <a:close/>
                    <a:moveTo>
                      <a:pt x="36658" y="1"/>
                    </a:moveTo>
                    <a:cubicBezTo>
                      <a:pt x="36361" y="1"/>
                      <a:pt x="36064" y="24"/>
                      <a:pt x="35767" y="24"/>
                    </a:cubicBezTo>
                    <a:cubicBezTo>
                      <a:pt x="35562" y="24"/>
                      <a:pt x="35357" y="47"/>
                      <a:pt x="35174" y="47"/>
                    </a:cubicBezTo>
                    <a:cubicBezTo>
                      <a:pt x="35037" y="47"/>
                      <a:pt x="34900" y="69"/>
                      <a:pt x="34786" y="69"/>
                    </a:cubicBezTo>
                    <a:lnTo>
                      <a:pt x="34603" y="69"/>
                    </a:lnTo>
                    <a:cubicBezTo>
                      <a:pt x="34444" y="47"/>
                      <a:pt x="34307" y="47"/>
                      <a:pt x="34147" y="47"/>
                    </a:cubicBezTo>
                    <a:lnTo>
                      <a:pt x="31842" y="47"/>
                    </a:lnTo>
                    <a:lnTo>
                      <a:pt x="31750" y="69"/>
                    </a:lnTo>
                    <a:lnTo>
                      <a:pt x="31499" y="69"/>
                    </a:lnTo>
                    <a:cubicBezTo>
                      <a:pt x="31317" y="92"/>
                      <a:pt x="31157" y="92"/>
                      <a:pt x="30997" y="115"/>
                    </a:cubicBezTo>
                    <a:cubicBezTo>
                      <a:pt x="30906" y="115"/>
                      <a:pt x="30792" y="138"/>
                      <a:pt x="30700" y="138"/>
                    </a:cubicBezTo>
                    <a:lnTo>
                      <a:pt x="30495" y="161"/>
                    </a:lnTo>
                    <a:cubicBezTo>
                      <a:pt x="30335" y="184"/>
                      <a:pt x="30198" y="184"/>
                      <a:pt x="30038" y="206"/>
                    </a:cubicBezTo>
                    <a:lnTo>
                      <a:pt x="28441" y="206"/>
                    </a:lnTo>
                    <a:cubicBezTo>
                      <a:pt x="28304" y="184"/>
                      <a:pt x="28167" y="184"/>
                      <a:pt x="28030" y="184"/>
                    </a:cubicBezTo>
                    <a:lnTo>
                      <a:pt x="27824" y="184"/>
                    </a:lnTo>
                    <a:lnTo>
                      <a:pt x="27687" y="206"/>
                    </a:lnTo>
                    <a:lnTo>
                      <a:pt x="27071" y="206"/>
                    </a:lnTo>
                    <a:lnTo>
                      <a:pt x="26729" y="229"/>
                    </a:lnTo>
                    <a:lnTo>
                      <a:pt x="26455" y="229"/>
                    </a:lnTo>
                    <a:cubicBezTo>
                      <a:pt x="26249" y="252"/>
                      <a:pt x="26021" y="252"/>
                      <a:pt x="25816" y="275"/>
                    </a:cubicBezTo>
                    <a:cubicBezTo>
                      <a:pt x="25724" y="275"/>
                      <a:pt x="25656" y="275"/>
                      <a:pt x="25587" y="298"/>
                    </a:cubicBezTo>
                    <a:lnTo>
                      <a:pt x="25382" y="298"/>
                    </a:lnTo>
                    <a:cubicBezTo>
                      <a:pt x="25222" y="320"/>
                      <a:pt x="25062" y="343"/>
                      <a:pt x="24903" y="343"/>
                    </a:cubicBezTo>
                    <a:lnTo>
                      <a:pt x="23944" y="343"/>
                    </a:lnTo>
                    <a:cubicBezTo>
                      <a:pt x="23807" y="320"/>
                      <a:pt x="23670" y="320"/>
                      <a:pt x="23533" y="320"/>
                    </a:cubicBezTo>
                    <a:lnTo>
                      <a:pt x="23465" y="298"/>
                    </a:lnTo>
                    <a:cubicBezTo>
                      <a:pt x="23442" y="320"/>
                      <a:pt x="23442" y="320"/>
                      <a:pt x="23419" y="320"/>
                    </a:cubicBezTo>
                    <a:cubicBezTo>
                      <a:pt x="23122" y="343"/>
                      <a:pt x="22803" y="343"/>
                      <a:pt x="22506" y="343"/>
                    </a:cubicBezTo>
                    <a:lnTo>
                      <a:pt x="21890" y="343"/>
                    </a:lnTo>
                    <a:lnTo>
                      <a:pt x="21570" y="366"/>
                    </a:lnTo>
                    <a:lnTo>
                      <a:pt x="21068" y="366"/>
                    </a:lnTo>
                    <a:cubicBezTo>
                      <a:pt x="20885" y="366"/>
                      <a:pt x="20703" y="389"/>
                      <a:pt x="20497" y="389"/>
                    </a:cubicBezTo>
                    <a:lnTo>
                      <a:pt x="20223" y="412"/>
                    </a:lnTo>
                    <a:cubicBezTo>
                      <a:pt x="19630" y="435"/>
                      <a:pt x="19037" y="457"/>
                      <a:pt x="18443" y="480"/>
                    </a:cubicBezTo>
                    <a:cubicBezTo>
                      <a:pt x="18397" y="503"/>
                      <a:pt x="18329" y="503"/>
                      <a:pt x="18260" y="503"/>
                    </a:cubicBezTo>
                    <a:lnTo>
                      <a:pt x="18169" y="503"/>
                    </a:lnTo>
                    <a:lnTo>
                      <a:pt x="18009" y="526"/>
                    </a:lnTo>
                    <a:lnTo>
                      <a:pt x="17599" y="526"/>
                    </a:lnTo>
                    <a:cubicBezTo>
                      <a:pt x="17439" y="526"/>
                      <a:pt x="17256" y="549"/>
                      <a:pt x="17096" y="549"/>
                    </a:cubicBezTo>
                    <a:lnTo>
                      <a:pt x="16982" y="549"/>
                    </a:lnTo>
                    <a:lnTo>
                      <a:pt x="16617" y="594"/>
                    </a:lnTo>
                    <a:cubicBezTo>
                      <a:pt x="16412" y="594"/>
                      <a:pt x="16229" y="617"/>
                      <a:pt x="16024" y="640"/>
                    </a:cubicBezTo>
                    <a:lnTo>
                      <a:pt x="15681" y="663"/>
                    </a:lnTo>
                    <a:cubicBezTo>
                      <a:pt x="15499" y="686"/>
                      <a:pt x="15293" y="709"/>
                      <a:pt x="15088" y="731"/>
                    </a:cubicBezTo>
                    <a:cubicBezTo>
                      <a:pt x="14905" y="754"/>
                      <a:pt x="14723" y="754"/>
                      <a:pt x="14540" y="777"/>
                    </a:cubicBezTo>
                    <a:lnTo>
                      <a:pt x="14175" y="800"/>
                    </a:lnTo>
                    <a:cubicBezTo>
                      <a:pt x="13946" y="823"/>
                      <a:pt x="13718" y="845"/>
                      <a:pt x="13467" y="868"/>
                    </a:cubicBezTo>
                    <a:lnTo>
                      <a:pt x="13285" y="868"/>
                    </a:lnTo>
                    <a:cubicBezTo>
                      <a:pt x="13079" y="891"/>
                      <a:pt x="12897" y="891"/>
                      <a:pt x="12714" y="914"/>
                    </a:cubicBezTo>
                    <a:cubicBezTo>
                      <a:pt x="12600" y="937"/>
                      <a:pt x="12486" y="937"/>
                      <a:pt x="12372" y="960"/>
                    </a:cubicBezTo>
                    <a:cubicBezTo>
                      <a:pt x="12120" y="982"/>
                      <a:pt x="11847" y="1005"/>
                      <a:pt x="11573" y="1005"/>
                    </a:cubicBezTo>
                    <a:lnTo>
                      <a:pt x="11413" y="1028"/>
                    </a:lnTo>
                    <a:lnTo>
                      <a:pt x="11116" y="1051"/>
                    </a:lnTo>
                    <a:cubicBezTo>
                      <a:pt x="10911" y="1051"/>
                      <a:pt x="10705" y="1074"/>
                      <a:pt x="10500" y="1097"/>
                    </a:cubicBezTo>
                    <a:lnTo>
                      <a:pt x="10180" y="1119"/>
                    </a:lnTo>
                    <a:cubicBezTo>
                      <a:pt x="9998" y="1142"/>
                      <a:pt x="9792" y="1142"/>
                      <a:pt x="9610" y="1165"/>
                    </a:cubicBezTo>
                    <a:cubicBezTo>
                      <a:pt x="9336" y="1188"/>
                      <a:pt x="9062" y="1211"/>
                      <a:pt x="8788" y="1233"/>
                    </a:cubicBezTo>
                    <a:lnTo>
                      <a:pt x="8651" y="1256"/>
                    </a:lnTo>
                    <a:cubicBezTo>
                      <a:pt x="8583" y="1279"/>
                      <a:pt x="8514" y="1279"/>
                      <a:pt x="8446" y="1279"/>
                    </a:cubicBezTo>
                    <a:lnTo>
                      <a:pt x="8400" y="1302"/>
                    </a:lnTo>
                    <a:lnTo>
                      <a:pt x="8286" y="1302"/>
                    </a:lnTo>
                    <a:cubicBezTo>
                      <a:pt x="8149" y="1325"/>
                      <a:pt x="8012" y="1325"/>
                      <a:pt x="7852" y="1348"/>
                    </a:cubicBezTo>
                    <a:cubicBezTo>
                      <a:pt x="7715" y="1348"/>
                      <a:pt x="7601" y="1348"/>
                      <a:pt x="7464" y="1370"/>
                    </a:cubicBezTo>
                    <a:lnTo>
                      <a:pt x="7327" y="1370"/>
                    </a:lnTo>
                    <a:lnTo>
                      <a:pt x="7236" y="1393"/>
                    </a:lnTo>
                    <a:cubicBezTo>
                      <a:pt x="7122" y="1416"/>
                      <a:pt x="7008" y="1416"/>
                      <a:pt x="6893" y="1439"/>
                    </a:cubicBezTo>
                    <a:cubicBezTo>
                      <a:pt x="6688" y="1462"/>
                      <a:pt x="6483" y="1507"/>
                      <a:pt x="6277" y="1553"/>
                    </a:cubicBezTo>
                    <a:lnTo>
                      <a:pt x="5980" y="1599"/>
                    </a:lnTo>
                    <a:cubicBezTo>
                      <a:pt x="5821" y="1622"/>
                      <a:pt x="5684" y="1667"/>
                      <a:pt x="5524" y="1690"/>
                    </a:cubicBezTo>
                    <a:lnTo>
                      <a:pt x="5387" y="1713"/>
                    </a:lnTo>
                    <a:cubicBezTo>
                      <a:pt x="5296" y="1736"/>
                      <a:pt x="5182" y="1758"/>
                      <a:pt x="5090" y="1758"/>
                    </a:cubicBezTo>
                    <a:cubicBezTo>
                      <a:pt x="4885" y="1804"/>
                      <a:pt x="4657" y="1827"/>
                      <a:pt x="4451" y="1850"/>
                    </a:cubicBezTo>
                    <a:lnTo>
                      <a:pt x="4223" y="1873"/>
                    </a:lnTo>
                    <a:lnTo>
                      <a:pt x="3881" y="1895"/>
                    </a:lnTo>
                    <a:cubicBezTo>
                      <a:pt x="3698" y="1918"/>
                      <a:pt x="3538" y="1941"/>
                      <a:pt x="3356" y="1964"/>
                    </a:cubicBezTo>
                    <a:cubicBezTo>
                      <a:pt x="2785" y="2010"/>
                      <a:pt x="2214" y="2078"/>
                      <a:pt x="1644" y="2146"/>
                    </a:cubicBezTo>
                    <a:cubicBezTo>
                      <a:pt x="1438" y="2169"/>
                      <a:pt x="1278" y="2192"/>
                      <a:pt x="1119" y="2238"/>
                    </a:cubicBezTo>
                    <a:cubicBezTo>
                      <a:pt x="1027" y="2261"/>
                      <a:pt x="936" y="2306"/>
                      <a:pt x="822" y="2398"/>
                    </a:cubicBezTo>
                    <a:cubicBezTo>
                      <a:pt x="753" y="2443"/>
                      <a:pt x="685" y="2512"/>
                      <a:pt x="617" y="2580"/>
                    </a:cubicBezTo>
                    <a:cubicBezTo>
                      <a:pt x="548" y="2649"/>
                      <a:pt x="502" y="2717"/>
                      <a:pt x="457" y="2808"/>
                    </a:cubicBezTo>
                    <a:lnTo>
                      <a:pt x="434" y="2854"/>
                    </a:lnTo>
                    <a:cubicBezTo>
                      <a:pt x="411" y="2877"/>
                      <a:pt x="411" y="2877"/>
                      <a:pt x="388" y="2900"/>
                    </a:cubicBezTo>
                    <a:lnTo>
                      <a:pt x="365" y="2945"/>
                    </a:lnTo>
                    <a:lnTo>
                      <a:pt x="343" y="2991"/>
                    </a:lnTo>
                    <a:cubicBezTo>
                      <a:pt x="343" y="2991"/>
                      <a:pt x="320" y="3014"/>
                      <a:pt x="320" y="3014"/>
                    </a:cubicBezTo>
                    <a:cubicBezTo>
                      <a:pt x="251" y="3128"/>
                      <a:pt x="206" y="3219"/>
                      <a:pt x="160" y="3333"/>
                    </a:cubicBezTo>
                    <a:cubicBezTo>
                      <a:pt x="92" y="3493"/>
                      <a:pt x="69" y="3653"/>
                      <a:pt x="46" y="3813"/>
                    </a:cubicBezTo>
                    <a:cubicBezTo>
                      <a:pt x="23" y="4018"/>
                      <a:pt x="0" y="4178"/>
                      <a:pt x="0" y="4361"/>
                    </a:cubicBezTo>
                    <a:lnTo>
                      <a:pt x="0" y="4589"/>
                    </a:lnTo>
                    <a:cubicBezTo>
                      <a:pt x="0" y="4680"/>
                      <a:pt x="23" y="4749"/>
                      <a:pt x="23" y="4840"/>
                    </a:cubicBezTo>
                    <a:cubicBezTo>
                      <a:pt x="23" y="4977"/>
                      <a:pt x="23" y="5114"/>
                      <a:pt x="69" y="5228"/>
                    </a:cubicBezTo>
                    <a:cubicBezTo>
                      <a:pt x="23" y="5319"/>
                      <a:pt x="0" y="5411"/>
                      <a:pt x="0" y="5502"/>
                    </a:cubicBezTo>
                    <a:cubicBezTo>
                      <a:pt x="46" y="5639"/>
                      <a:pt x="69" y="5776"/>
                      <a:pt x="114" y="5913"/>
                    </a:cubicBezTo>
                    <a:cubicBezTo>
                      <a:pt x="160" y="6004"/>
                      <a:pt x="183" y="6072"/>
                      <a:pt x="206" y="6164"/>
                    </a:cubicBezTo>
                    <a:lnTo>
                      <a:pt x="251" y="6255"/>
                    </a:lnTo>
                    <a:cubicBezTo>
                      <a:pt x="274" y="6346"/>
                      <a:pt x="320" y="6438"/>
                      <a:pt x="388" y="6529"/>
                    </a:cubicBezTo>
                    <a:cubicBezTo>
                      <a:pt x="434" y="6597"/>
                      <a:pt x="502" y="6666"/>
                      <a:pt x="548" y="6734"/>
                    </a:cubicBezTo>
                    <a:cubicBezTo>
                      <a:pt x="617" y="6803"/>
                      <a:pt x="753" y="6848"/>
                      <a:pt x="868" y="6871"/>
                    </a:cubicBezTo>
                    <a:lnTo>
                      <a:pt x="913" y="6871"/>
                    </a:lnTo>
                    <a:cubicBezTo>
                      <a:pt x="1050" y="6871"/>
                      <a:pt x="1187" y="6826"/>
                      <a:pt x="1324" y="6803"/>
                    </a:cubicBezTo>
                    <a:cubicBezTo>
                      <a:pt x="1415" y="6780"/>
                      <a:pt x="1484" y="6734"/>
                      <a:pt x="1575" y="6712"/>
                    </a:cubicBezTo>
                    <a:cubicBezTo>
                      <a:pt x="1644" y="6689"/>
                      <a:pt x="1735" y="6643"/>
                      <a:pt x="1826" y="6620"/>
                    </a:cubicBezTo>
                    <a:cubicBezTo>
                      <a:pt x="2077" y="6575"/>
                      <a:pt x="2328" y="6529"/>
                      <a:pt x="2648" y="6483"/>
                    </a:cubicBezTo>
                    <a:cubicBezTo>
                      <a:pt x="2716" y="6483"/>
                      <a:pt x="2785" y="6460"/>
                      <a:pt x="2853" y="6460"/>
                    </a:cubicBezTo>
                    <a:cubicBezTo>
                      <a:pt x="2945" y="6438"/>
                      <a:pt x="3036" y="6438"/>
                      <a:pt x="3104" y="6438"/>
                    </a:cubicBezTo>
                    <a:cubicBezTo>
                      <a:pt x="3173" y="6415"/>
                      <a:pt x="3241" y="6415"/>
                      <a:pt x="3333" y="6392"/>
                    </a:cubicBezTo>
                    <a:lnTo>
                      <a:pt x="3492" y="6369"/>
                    </a:lnTo>
                    <a:cubicBezTo>
                      <a:pt x="3675" y="6324"/>
                      <a:pt x="3835" y="6324"/>
                      <a:pt x="4017" y="6301"/>
                    </a:cubicBezTo>
                    <a:cubicBezTo>
                      <a:pt x="4154" y="6278"/>
                      <a:pt x="4291" y="6255"/>
                      <a:pt x="4428" y="6232"/>
                    </a:cubicBezTo>
                    <a:cubicBezTo>
                      <a:pt x="4725" y="6187"/>
                      <a:pt x="5022" y="6141"/>
                      <a:pt x="5341" y="6095"/>
                    </a:cubicBezTo>
                    <a:cubicBezTo>
                      <a:pt x="5729" y="6027"/>
                      <a:pt x="6140" y="6004"/>
                      <a:pt x="6528" y="5958"/>
                    </a:cubicBezTo>
                    <a:cubicBezTo>
                      <a:pt x="6734" y="5935"/>
                      <a:pt x="6962" y="5935"/>
                      <a:pt x="7190" y="5913"/>
                    </a:cubicBezTo>
                    <a:cubicBezTo>
                      <a:pt x="7464" y="5867"/>
                      <a:pt x="7761" y="5844"/>
                      <a:pt x="8035" y="5799"/>
                    </a:cubicBezTo>
                    <a:cubicBezTo>
                      <a:pt x="8354" y="5753"/>
                      <a:pt x="8674" y="5753"/>
                      <a:pt x="8971" y="5730"/>
                    </a:cubicBezTo>
                    <a:lnTo>
                      <a:pt x="9267" y="5707"/>
                    </a:lnTo>
                    <a:cubicBezTo>
                      <a:pt x="9815" y="5662"/>
                      <a:pt x="10386" y="5616"/>
                      <a:pt x="10956" y="5570"/>
                    </a:cubicBezTo>
                    <a:cubicBezTo>
                      <a:pt x="11253" y="5525"/>
                      <a:pt x="11573" y="5502"/>
                      <a:pt x="11892" y="5479"/>
                    </a:cubicBezTo>
                    <a:cubicBezTo>
                      <a:pt x="12098" y="5479"/>
                      <a:pt x="12303" y="5456"/>
                      <a:pt x="12531" y="5456"/>
                    </a:cubicBezTo>
                    <a:lnTo>
                      <a:pt x="12851" y="5433"/>
                    </a:lnTo>
                    <a:cubicBezTo>
                      <a:pt x="12988" y="5433"/>
                      <a:pt x="13148" y="5433"/>
                      <a:pt x="13285" y="5411"/>
                    </a:cubicBezTo>
                    <a:lnTo>
                      <a:pt x="13810" y="5411"/>
                    </a:lnTo>
                    <a:lnTo>
                      <a:pt x="14038" y="5388"/>
                    </a:lnTo>
                    <a:cubicBezTo>
                      <a:pt x="14289" y="5365"/>
                      <a:pt x="14517" y="5365"/>
                      <a:pt x="14745" y="5342"/>
                    </a:cubicBezTo>
                    <a:cubicBezTo>
                      <a:pt x="15476" y="5274"/>
                      <a:pt x="16092" y="5205"/>
                      <a:pt x="16686" y="5182"/>
                    </a:cubicBezTo>
                    <a:cubicBezTo>
                      <a:pt x="16822" y="5159"/>
                      <a:pt x="16982" y="5159"/>
                      <a:pt x="17142" y="5137"/>
                    </a:cubicBezTo>
                    <a:cubicBezTo>
                      <a:pt x="17302" y="5137"/>
                      <a:pt x="17462" y="5137"/>
                      <a:pt x="17621" y="5114"/>
                    </a:cubicBezTo>
                    <a:cubicBezTo>
                      <a:pt x="17781" y="5114"/>
                      <a:pt x="17964" y="5091"/>
                      <a:pt x="18124" y="5091"/>
                    </a:cubicBezTo>
                    <a:cubicBezTo>
                      <a:pt x="18306" y="5068"/>
                      <a:pt x="18466" y="5068"/>
                      <a:pt x="18648" y="5045"/>
                    </a:cubicBezTo>
                    <a:cubicBezTo>
                      <a:pt x="18785" y="5045"/>
                      <a:pt x="18922" y="5045"/>
                      <a:pt x="19059" y="5022"/>
                    </a:cubicBezTo>
                    <a:cubicBezTo>
                      <a:pt x="19265" y="5022"/>
                      <a:pt x="19447" y="5000"/>
                      <a:pt x="19653" y="5000"/>
                    </a:cubicBezTo>
                    <a:lnTo>
                      <a:pt x="19744" y="5000"/>
                    </a:lnTo>
                    <a:cubicBezTo>
                      <a:pt x="20018" y="4977"/>
                      <a:pt x="20315" y="4954"/>
                      <a:pt x="20611" y="4931"/>
                    </a:cubicBezTo>
                    <a:cubicBezTo>
                      <a:pt x="21091" y="4931"/>
                      <a:pt x="21593" y="4886"/>
                      <a:pt x="22095" y="4863"/>
                    </a:cubicBezTo>
                    <a:lnTo>
                      <a:pt x="22460" y="4840"/>
                    </a:lnTo>
                    <a:cubicBezTo>
                      <a:pt x="23031" y="4794"/>
                      <a:pt x="23624" y="4794"/>
                      <a:pt x="24309" y="4771"/>
                    </a:cubicBezTo>
                    <a:lnTo>
                      <a:pt x="24766" y="4771"/>
                    </a:lnTo>
                    <a:cubicBezTo>
                      <a:pt x="24903" y="4749"/>
                      <a:pt x="25040" y="4749"/>
                      <a:pt x="25177" y="4749"/>
                    </a:cubicBezTo>
                    <a:lnTo>
                      <a:pt x="26067" y="4749"/>
                    </a:lnTo>
                    <a:cubicBezTo>
                      <a:pt x="26363" y="4749"/>
                      <a:pt x="26660" y="4749"/>
                      <a:pt x="26980" y="4726"/>
                    </a:cubicBezTo>
                    <a:lnTo>
                      <a:pt x="27345" y="4726"/>
                    </a:lnTo>
                    <a:cubicBezTo>
                      <a:pt x="27528" y="4726"/>
                      <a:pt x="27710" y="4703"/>
                      <a:pt x="27893" y="4703"/>
                    </a:cubicBezTo>
                    <a:lnTo>
                      <a:pt x="28920" y="4703"/>
                    </a:lnTo>
                    <a:cubicBezTo>
                      <a:pt x="29011" y="4703"/>
                      <a:pt x="29102" y="4680"/>
                      <a:pt x="29194" y="4680"/>
                    </a:cubicBezTo>
                    <a:lnTo>
                      <a:pt x="29445" y="4680"/>
                    </a:lnTo>
                    <a:cubicBezTo>
                      <a:pt x="29536" y="4726"/>
                      <a:pt x="29627" y="4749"/>
                      <a:pt x="29719" y="4749"/>
                    </a:cubicBezTo>
                    <a:cubicBezTo>
                      <a:pt x="29787" y="4771"/>
                      <a:pt x="29833" y="4771"/>
                      <a:pt x="29901" y="4771"/>
                    </a:cubicBezTo>
                    <a:lnTo>
                      <a:pt x="30015" y="4771"/>
                    </a:lnTo>
                    <a:cubicBezTo>
                      <a:pt x="30175" y="4771"/>
                      <a:pt x="30335" y="4771"/>
                      <a:pt x="30472" y="4749"/>
                    </a:cubicBezTo>
                    <a:cubicBezTo>
                      <a:pt x="30769" y="4726"/>
                      <a:pt x="31065" y="4726"/>
                      <a:pt x="31362" y="4703"/>
                    </a:cubicBezTo>
                    <a:lnTo>
                      <a:pt x="31727" y="4703"/>
                    </a:lnTo>
                    <a:cubicBezTo>
                      <a:pt x="31910" y="4680"/>
                      <a:pt x="32093" y="4680"/>
                      <a:pt x="32252" y="4680"/>
                    </a:cubicBezTo>
                    <a:cubicBezTo>
                      <a:pt x="32572" y="4680"/>
                      <a:pt x="32869" y="4680"/>
                      <a:pt x="33188" y="4657"/>
                    </a:cubicBezTo>
                    <a:lnTo>
                      <a:pt x="33827" y="4657"/>
                    </a:lnTo>
                    <a:cubicBezTo>
                      <a:pt x="34033" y="4680"/>
                      <a:pt x="34238" y="4680"/>
                      <a:pt x="34444" y="4680"/>
                    </a:cubicBezTo>
                    <a:cubicBezTo>
                      <a:pt x="34672" y="4680"/>
                      <a:pt x="34900" y="4680"/>
                      <a:pt x="35151" y="4703"/>
                    </a:cubicBezTo>
                    <a:lnTo>
                      <a:pt x="36156" y="4703"/>
                    </a:lnTo>
                    <a:cubicBezTo>
                      <a:pt x="36452" y="4703"/>
                      <a:pt x="36749" y="4703"/>
                      <a:pt x="37023" y="4680"/>
                    </a:cubicBezTo>
                    <a:lnTo>
                      <a:pt x="38552" y="4680"/>
                    </a:lnTo>
                    <a:cubicBezTo>
                      <a:pt x="38872" y="4657"/>
                      <a:pt x="39191" y="4657"/>
                      <a:pt x="39511" y="4657"/>
                    </a:cubicBezTo>
                    <a:lnTo>
                      <a:pt x="41360" y="4657"/>
                    </a:lnTo>
                    <a:cubicBezTo>
                      <a:pt x="41565" y="4657"/>
                      <a:pt x="41771" y="4634"/>
                      <a:pt x="41999" y="4634"/>
                    </a:cubicBezTo>
                    <a:lnTo>
                      <a:pt x="43277" y="4634"/>
                    </a:lnTo>
                    <a:cubicBezTo>
                      <a:pt x="43505" y="4634"/>
                      <a:pt x="43711" y="4612"/>
                      <a:pt x="43939" y="4612"/>
                    </a:cubicBezTo>
                    <a:lnTo>
                      <a:pt x="46632" y="4612"/>
                    </a:lnTo>
                    <a:lnTo>
                      <a:pt x="46861" y="4634"/>
                    </a:lnTo>
                    <a:lnTo>
                      <a:pt x="47523" y="4634"/>
                    </a:lnTo>
                    <a:cubicBezTo>
                      <a:pt x="47751" y="4657"/>
                      <a:pt x="47979" y="4657"/>
                      <a:pt x="48184" y="4657"/>
                    </a:cubicBezTo>
                    <a:lnTo>
                      <a:pt x="49212" y="4657"/>
                    </a:lnTo>
                    <a:cubicBezTo>
                      <a:pt x="49394" y="4680"/>
                      <a:pt x="49554" y="4680"/>
                      <a:pt x="49714" y="4680"/>
                    </a:cubicBezTo>
                    <a:lnTo>
                      <a:pt x="49874" y="4680"/>
                    </a:lnTo>
                    <a:cubicBezTo>
                      <a:pt x="50444" y="4703"/>
                      <a:pt x="51015" y="4726"/>
                      <a:pt x="51585" y="4749"/>
                    </a:cubicBezTo>
                    <a:lnTo>
                      <a:pt x="51745" y="4749"/>
                    </a:lnTo>
                    <a:lnTo>
                      <a:pt x="52110" y="4771"/>
                    </a:lnTo>
                    <a:cubicBezTo>
                      <a:pt x="52613" y="4794"/>
                      <a:pt x="53138" y="4817"/>
                      <a:pt x="53663" y="4817"/>
                    </a:cubicBezTo>
                    <a:lnTo>
                      <a:pt x="53708" y="4817"/>
                    </a:lnTo>
                    <a:cubicBezTo>
                      <a:pt x="53891" y="4817"/>
                      <a:pt x="54073" y="4840"/>
                      <a:pt x="54233" y="4840"/>
                    </a:cubicBezTo>
                    <a:cubicBezTo>
                      <a:pt x="54256" y="4954"/>
                      <a:pt x="54302" y="5091"/>
                      <a:pt x="54347" y="5205"/>
                    </a:cubicBezTo>
                    <a:cubicBezTo>
                      <a:pt x="54370" y="5274"/>
                      <a:pt x="54393" y="5342"/>
                      <a:pt x="54416" y="5411"/>
                    </a:cubicBezTo>
                    <a:lnTo>
                      <a:pt x="54416" y="5456"/>
                    </a:lnTo>
                    <a:cubicBezTo>
                      <a:pt x="54461" y="5547"/>
                      <a:pt x="54507" y="5639"/>
                      <a:pt x="54553" y="5707"/>
                    </a:cubicBezTo>
                    <a:cubicBezTo>
                      <a:pt x="54576" y="5776"/>
                      <a:pt x="54621" y="5844"/>
                      <a:pt x="54644" y="5913"/>
                    </a:cubicBezTo>
                    <a:lnTo>
                      <a:pt x="54667" y="5958"/>
                    </a:lnTo>
                    <a:cubicBezTo>
                      <a:pt x="54712" y="6095"/>
                      <a:pt x="54781" y="6232"/>
                      <a:pt x="54849" y="6369"/>
                    </a:cubicBezTo>
                    <a:cubicBezTo>
                      <a:pt x="54918" y="6506"/>
                      <a:pt x="54986" y="6643"/>
                      <a:pt x="55078" y="6780"/>
                    </a:cubicBezTo>
                    <a:cubicBezTo>
                      <a:pt x="55123" y="6848"/>
                      <a:pt x="55169" y="6917"/>
                      <a:pt x="55215" y="6963"/>
                    </a:cubicBezTo>
                    <a:cubicBezTo>
                      <a:pt x="55237" y="7031"/>
                      <a:pt x="55283" y="7077"/>
                      <a:pt x="55306" y="7122"/>
                    </a:cubicBezTo>
                    <a:lnTo>
                      <a:pt x="55443" y="7305"/>
                    </a:lnTo>
                    <a:lnTo>
                      <a:pt x="55557" y="7465"/>
                    </a:lnTo>
                    <a:lnTo>
                      <a:pt x="55580" y="7510"/>
                    </a:lnTo>
                    <a:cubicBezTo>
                      <a:pt x="55648" y="7625"/>
                      <a:pt x="55740" y="7739"/>
                      <a:pt x="55808" y="7853"/>
                    </a:cubicBezTo>
                    <a:cubicBezTo>
                      <a:pt x="55922" y="7967"/>
                      <a:pt x="56014" y="8081"/>
                      <a:pt x="56105" y="8195"/>
                    </a:cubicBezTo>
                    <a:cubicBezTo>
                      <a:pt x="56196" y="8286"/>
                      <a:pt x="56287" y="8378"/>
                      <a:pt x="56356" y="8469"/>
                    </a:cubicBezTo>
                    <a:lnTo>
                      <a:pt x="56424" y="8538"/>
                    </a:lnTo>
                    <a:lnTo>
                      <a:pt x="56539" y="8652"/>
                    </a:lnTo>
                    <a:cubicBezTo>
                      <a:pt x="56607" y="8743"/>
                      <a:pt x="56698" y="8811"/>
                      <a:pt x="56767" y="8903"/>
                    </a:cubicBezTo>
                    <a:cubicBezTo>
                      <a:pt x="56858" y="8994"/>
                      <a:pt x="56949" y="9085"/>
                      <a:pt x="57063" y="9177"/>
                    </a:cubicBezTo>
                    <a:lnTo>
                      <a:pt x="57086" y="9200"/>
                    </a:lnTo>
                    <a:lnTo>
                      <a:pt x="57223" y="9336"/>
                    </a:lnTo>
                    <a:cubicBezTo>
                      <a:pt x="57292" y="9382"/>
                      <a:pt x="57360" y="9451"/>
                      <a:pt x="57429" y="9519"/>
                    </a:cubicBezTo>
                    <a:cubicBezTo>
                      <a:pt x="57520" y="9610"/>
                      <a:pt x="57611" y="9679"/>
                      <a:pt x="57725" y="9747"/>
                    </a:cubicBezTo>
                    <a:lnTo>
                      <a:pt x="57794" y="9816"/>
                    </a:lnTo>
                    <a:cubicBezTo>
                      <a:pt x="57931" y="9907"/>
                      <a:pt x="58045" y="9998"/>
                      <a:pt x="58182" y="10067"/>
                    </a:cubicBezTo>
                    <a:cubicBezTo>
                      <a:pt x="58387" y="10227"/>
                      <a:pt x="58616" y="10341"/>
                      <a:pt x="58798" y="10432"/>
                    </a:cubicBezTo>
                    <a:cubicBezTo>
                      <a:pt x="58981" y="10523"/>
                      <a:pt x="59186" y="10615"/>
                      <a:pt x="59392" y="10706"/>
                    </a:cubicBezTo>
                    <a:cubicBezTo>
                      <a:pt x="59529" y="10774"/>
                      <a:pt x="59643" y="10820"/>
                      <a:pt x="59780" y="10866"/>
                    </a:cubicBezTo>
                    <a:lnTo>
                      <a:pt x="60031" y="10957"/>
                    </a:lnTo>
                    <a:cubicBezTo>
                      <a:pt x="60191" y="11026"/>
                      <a:pt x="60350" y="11094"/>
                      <a:pt x="60579" y="11162"/>
                    </a:cubicBezTo>
                    <a:lnTo>
                      <a:pt x="60624" y="11162"/>
                    </a:lnTo>
                    <a:cubicBezTo>
                      <a:pt x="60989" y="11277"/>
                      <a:pt x="61263" y="11345"/>
                      <a:pt x="61537" y="11391"/>
                    </a:cubicBezTo>
                    <a:cubicBezTo>
                      <a:pt x="61674" y="11414"/>
                      <a:pt x="61811" y="11436"/>
                      <a:pt x="61948" y="11459"/>
                    </a:cubicBezTo>
                    <a:cubicBezTo>
                      <a:pt x="62085" y="11482"/>
                      <a:pt x="62199" y="11482"/>
                      <a:pt x="62336" y="11505"/>
                    </a:cubicBezTo>
                    <a:lnTo>
                      <a:pt x="62427" y="11505"/>
                    </a:lnTo>
                    <a:lnTo>
                      <a:pt x="62656" y="11528"/>
                    </a:lnTo>
                    <a:cubicBezTo>
                      <a:pt x="62884" y="11551"/>
                      <a:pt x="63135" y="11573"/>
                      <a:pt x="63363" y="11573"/>
                    </a:cubicBezTo>
                    <a:cubicBezTo>
                      <a:pt x="63477" y="11573"/>
                      <a:pt x="63569" y="11596"/>
                      <a:pt x="63683" y="11596"/>
                    </a:cubicBezTo>
                    <a:cubicBezTo>
                      <a:pt x="63888" y="11596"/>
                      <a:pt x="64094" y="11573"/>
                      <a:pt x="64276" y="11573"/>
                    </a:cubicBezTo>
                    <a:cubicBezTo>
                      <a:pt x="64550" y="11551"/>
                      <a:pt x="64824" y="11528"/>
                      <a:pt x="65098" y="11482"/>
                    </a:cubicBezTo>
                    <a:cubicBezTo>
                      <a:pt x="65349" y="11459"/>
                      <a:pt x="65600" y="11391"/>
                      <a:pt x="65851" y="11322"/>
                    </a:cubicBezTo>
                    <a:cubicBezTo>
                      <a:pt x="66148" y="11254"/>
                      <a:pt x="66422" y="11185"/>
                      <a:pt x="66696" y="11071"/>
                    </a:cubicBezTo>
                    <a:cubicBezTo>
                      <a:pt x="66810" y="11048"/>
                      <a:pt x="66901" y="11003"/>
                      <a:pt x="66992" y="10957"/>
                    </a:cubicBezTo>
                    <a:lnTo>
                      <a:pt x="67084" y="10934"/>
                    </a:lnTo>
                    <a:lnTo>
                      <a:pt x="67152" y="10911"/>
                    </a:lnTo>
                    <a:lnTo>
                      <a:pt x="67244" y="10866"/>
                    </a:lnTo>
                    <a:cubicBezTo>
                      <a:pt x="67335" y="10843"/>
                      <a:pt x="67403" y="10797"/>
                      <a:pt x="67472" y="10752"/>
                    </a:cubicBezTo>
                    <a:cubicBezTo>
                      <a:pt x="67540" y="10729"/>
                      <a:pt x="67586" y="10683"/>
                      <a:pt x="67632" y="10637"/>
                    </a:cubicBezTo>
                    <a:cubicBezTo>
                      <a:pt x="67723" y="10592"/>
                      <a:pt x="67837" y="10546"/>
                      <a:pt x="67951" y="10501"/>
                    </a:cubicBezTo>
                    <a:lnTo>
                      <a:pt x="67997" y="10478"/>
                    </a:lnTo>
                    <a:cubicBezTo>
                      <a:pt x="68134" y="10409"/>
                      <a:pt x="68271" y="10318"/>
                      <a:pt x="68385" y="10249"/>
                    </a:cubicBezTo>
                    <a:cubicBezTo>
                      <a:pt x="68636" y="10090"/>
                      <a:pt x="68887" y="9907"/>
                      <a:pt x="69161" y="9679"/>
                    </a:cubicBezTo>
                    <a:cubicBezTo>
                      <a:pt x="69709" y="9222"/>
                      <a:pt x="70188" y="8789"/>
                      <a:pt x="70576" y="8332"/>
                    </a:cubicBezTo>
                    <a:cubicBezTo>
                      <a:pt x="70827" y="8058"/>
                      <a:pt x="71010" y="7807"/>
                      <a:pt x="71170" y="7579"/>
                    </a:cubicBezTo>
                    <a:cubicBezTo>
                      <a:pt x="71261" y="7465"/>
                      <a:pt x="71352" y="7328"/>
                      <a:pt x="71421" y="7191"/>
                    </a:cubicBezTo>
                    <a:cubicBezTo>
                      <a:pt x="71466" y="7122"/>
                      <a:pt x="71512" y="7054"/>
                      <a:pt x="71558" y="6985"/>
                    </a:cubicBezTo>
                    <a:cubicBezTo>
                      <a:pt x="71603" y="6940"/>
                      <a:pt x="71649" y="6871"/>
                      <a:pt x="71672" y="6803"/>
                    </a:cubicBezTo>
                    <a:cubicBezTo>
                      <a:pt x="71854" y="6529"/>
                      <a:pt x="72014" y="6209"/>
                      <a:pt x="72174" y="5913"/>
                    </a:cubicBezTo>
                    <a:cubicBezTo>
                      <a:pt x="72311" y="5662"/>
                      <a:pt x="72402" y="5365"/>
                      <a:pt x="72493" y="5091"/>
                    </a:cubicBezTo>
                    <a:lnTo>
                      <a:pt x="73133" y="5091"/>
                    </a:lnTo>
                    <a:cubicBezTo>
                      <a:pt x="73247" y="5091"/>
                      <a:pt x="73361" y="5091"/>
                      <a:pt x="73475" y="5068"/>
                    </a:cubicBezTo>
                    <a:cubicBezTo>
                      <a:pt x="73657" y="5091"/>
                      <a:pt x="73863" y="5091"/>
                      <a:pt x="74068" y="5091"/>
                    </a:cubicBezTo>
                    <a:cubicBezTo>
                      <a:pt x="74251" y="5114"/>
                      <a:pt x="74434" y="5114"/>
                      <a:pt x="74616" y="5114"/>
                    </a:cubicBezTo>
                    <a:lnTo>
                      <a:pt x="74776" y="5137"/>
                    </a:lnTo>
                    <a:cubicBezTo>
                      <a:pt x="74981" y="5137"/>
                      <a:pt x="75164" y="5114"/>
                      <a:pt x="75347" y="5114"/>
                    </a:cubicBezTo>
                    <a:lnTo>
                      <a:pt x="75917" y="5114"/>
                    </a:lnTo>
                    <a:cubicBezTo>
                      <a:pt x="76054" y="5114"/>
                      <a:pt x="76168" y="5091"/>
                      <a:pt x="76305" y="5091"/>
                    </a:cubicBezTo>
                    <a:lnTo>
                      <a:pt x="76579" y="5091"/>
                    </a:lnTo>
                    <a:cubicBezTo>
                      <a:pt x="76807" y="5091"/>
                      <a:pt x="77036" y="5068"/>
                      <a:pt x="77241" y="5068"/>
                    </a:cubicBezTo>
                    <a:cubicBezTo>
                      <a:pt x="77355" y="5068"/>
                      <a:pt x="77469" y="5068"/>
                      <a:pt x="77583" y="5045"/>
                    </a:cubicBezTo>
                    <a:lnTo>
                      <a:pt x="77926" y="5045"/>
                    </a:lnTo>
                    <a:lnTo>
                      <a:pt x="78154" y="5022"/>
                    </a:lnTo>
                    <a:lnTo>
                      <a:pt x="78611" y="5022"/>
                    </a:lnTo>
                    <a:lnTo>
                      <a:pt x="78542" y="5000"/>
                    </a:lnTo>
                    <a:cubicBezTo>
                      <a:pt x="78611" y="5000"/>
                      <a:pt x="78679" y="5022"/>
                      <a:pt x="78770" y="5022"/>
                    </a:cubicBezTo>
                    <a:cubicBezTo>
                      <a:pt x="78862" y="5022"/>
                      <a:pt x="78976" y="5000"/>
                      <a:pt x="79067" y="5000"/>
                    </a:cubicBezTo>
                    <a:lnTo>
                      <a:pt x="79341" y="5000"/>
                    </a:lnTo>
                    <a:cubicBezTo>
                      <a:pt x="79615" y="5000"/>
                      <a:pt x="79889" y="5022"/>
                      <a:pt x="80163" y="5022"/>
                    </a:cubicBezTo>
                    <a:cubicBezTo>
                      <a:pt x="80437" y="5022"/>
                      <a:pt x="80733" y="5045"/>
                      <a:pt x="81030" y="5045"/>
                    </a:cubicBezTo>
                    <a:cubicBezTo>
                      <a:pt x="81099" y="5045"/>
                      <a:pt x="81190" y="5045"/>
                      <a:pt x="81258" y="5022"/>
                    </a:cubicBezTo>
                    <a:lnTo>
                      <a:pt x="81601" y="5022"/>
                    </a:lnTo>
                    <a:cubicBezTo>
                      <a:pt x="81943" y="5022"/>
                      <a:pt x="82240" y="5022"/>
                      <a:pt x="82514" y="5000"/>
                    </a:cubicBezTo>
                    <a:cubicBezTo>
                      <a:pt x="82582" y="5000"/>
                      <a:pt x="82673" y="5000"/>
                      <a:pt x="82765" y="4977"/>
                    </a:cubicBezTo>
                    <a:lnTo>
                      <a:pt x="83016" y="4977"/>
                    </a:lnTo>
                    <a:cubicBezTo>
                      <a:pt x="83221" y="4954"/>
                      <a:pt x="83427" y="4954"/>
                      <a:pt x="83632" y="4931"/>
                    </a:cubicBezTo>
                    <a:lnTo>
                      <a:pt x="83883" y="4931"/>
                    </a:lnTo>
                    <a:cubicBezTo>
                      <a:pt x="84180" y="4931"/>
                      <a:pt x="84454" y="4908"/>
                      <a:pt x="84751" y="4908"/>
                    </a:cubicBezTo>
                    <a:cubicBezTo>
                      <a:pt x="85139" y="4908"/>
                      <a:pt x="85549" y="4908"/>
                      <a:pt x="85960" y="4886"/>
                    </a:cubicBezTo>
                    <a:cubicBezTo>
                      <a:pt x="86371" y="4863"/>
                      <a:pt x="86805" y="4840"/>
                      <a:pt x="87216" y="4840"/>
                    </a:cubicBezTo>
                    <a:lnTo>
                      <a:pt x="87444" y="4840"/>
                    </a:lnTo>
                    <a:lnTo>
                      <a:pt x="87353" y="4817"/>
                    </a:lnTo>
                    <a:lnTo>
                      <a:pt x="87353" y="4817"/>
                    </a:lnTo>
                    <a:lnTo>
                      <a:pt x="87467" y="4840"/>
                    </a:lnTo>
                    <a:lnTo>
                      <a:pt x="87604" y="4840"/>
                    </a:lnTo>
                    <a:lnTo>
                      <a:pt x="87512" y="4817"/>
                    </a:lnTo>
                    <a:lnTo>
                      <a:pt x="87512" y="4817"/>
                    </a:lnTo>
                    <a:cubicBezTo>
                      <a:pt x="87581" y="4817"/>
                      <a:pt x="87627" y="4840"/>
                      <a:pt x="87672" y="4840"/>
                    </a:cubicBezTo>
                    <a:cubicBezTo>
                      <a:pt x="87718" y="4840"/>
                      <a:pt x="87764" y="4817"/>
                      <a:pt x="87786" y="4817"/>
                    </a:cubicBezTo>
                    <a:lnTo>
                      <a:pt x="89065" y="4817"/>
                    </a:lnTo>
                    <a:cubicBezTo>
                      <a:pt x="89156" y="4817"/>
                      <a:pt x="89247" y="4794"/>
                      <a:pt x="89338" y="4794"/>
                    </a:cubicBezTo>
                    <a:lnTo>
                      <a:pt x="89612" y="4794"/>
                    </a:lnTo>
                    <a:cubicBezTo>
                      <a:pt x="89749" y="4794"/>
                      <a:pt x="89909" y="4794"/>
                      <a:pt x="90069" y="4817"/>
                    </a:cubicBezTo>
                    <a:lnTo>
                      <a:pt x="90457" y="4817"/>
                    </a:lnTo>
                    <a:lnTo>
                      <a:pt x="90615" y="4797"/>
                    </a:lnTo>
                    <a:lnTo>
                      <a:pt x="90615" y="4797"/>
                    </a:lnTo>
                    <a:cubicBezTo>
                      <a:pt x="90661" y="4804"/>
                      <a:pt x="90696" y="4817"/>
                      <a:pt x="90731" y="4817"/>
                    </a:cubicBezTo>
                    <a:cubicBezTo>
                      <a:pt x="90754" y="4817"/>
                      <a:pt x="90776" y="4794"/>
                      <a:pt x="90799" y="4794"/>
                    </a:cubicBezTo>
                    <a:cubicBezTo>
                      <a:pt x="90982" y="4817"/>
                      <a:pt x="91187" y="4817"/>
                      <a:pt x="91370" y="4817"/>
                    </a:cubicBezTo>
                    <a:lnTo>
                      <a:pt x="92146" y="4817"/>
                    </a:lnTo>
                    <a:cubicBezTo>
                      <a:pt x="92260" y="4840"/>
                      <a:pt x="92374" y="4840"/>
                      <a:pt x="92488" y="4840"/>
                    </a:cubicBezTo>
                    <a:lnTo>
                      <a:pt x="93082" y="4840"/>
                    </a:lnTo>
                    <a:cubicBezTo>
                      <a:pt x="93264" y="4840"/>
                      <a:pt x="93470" y="4840"/>
                      <a:pt x="93652" y="4863"/>
                    </a:cubicBezTo>
                    <a:lnTo>
                      <a:pt x="94132" y="4863"/>
                    </a:lnTo>
                    <a:cubicBezTo>
                      <a:pt x="94360" y="4863"/>
                      <a:pt x="94588" y="4863"/>
                      <a:pt x="94817" y="4886"/>
                    </a:cubicBezTo>
                    <a:lnTo>
                      <a:pt x="95319" y="4886"/>
                    </a:lnTo>
                    <a:cubicBezTo>
                      <a:pt x="95524" y="4886"/>
                      <a:pt x="95752" y="4908"/>
                      <a:pt x="95981" y="4908"/>
                    </a:cubicBezTo>
                    <a:lnTo>
                      <a:pt x="96414" y="4908"/>
                    </a:lnTo>
                    <a:lnTo>
                      <a:pt x="96734" y="4931"/>
                    </a:lnTo>
                    <a:cubicBezTo>
                      <a:pt x="97031" y="4931"/>
                      <a:pt x="97304" y="4954"/>
                      <a:pt x="97578" y="4954"/>
                    </a:cubicBezTo>
                    <a:cubicBezTo>
                      <a:pt x="97784" y="4954"/>
                      <a:pt x="97966" y="4954"/>
                      <a:pt x="98172" y="4977"/>
                    </a:cubicBezTo>
                    <a:lnTo>
                      <a:pt x="98720" y="4977"/>
                    </a:lnTo>
                    <a:cubicBezTo>
                      <a:pt x="99039" y="4977"/>
                      <a:pt x="99359" y="5000"/>
                      <a:pt x="99678" y="5000"/>
                    </a:cubicBezTo>
                    <a:lnTo>
                      <a:pt x="99861" y="5022"/>
                    </a:lnTo>
                    <a:lnTo>
                      <a:pt x="100135" y="5022"/>
                    </a:lnTo>
                    <a:cubicBezTo>
                      <a:pt x="100409" y="5022"/>
                      <a:pt x="100683" y="5045"/>
                      <a:pt x="100934" y="5045"/>
                    </a:cubicBezTo>
                    <a:lnTo>
                      <a:pt x="102007" y="5045"/>
                    </a:lnTo>
                    <a:lnTo>
                      <a:pt x="102349" y="5068"/>
                    </a:lnTo>
                    <a:lnTo>
                      <a:pt x="102486" y="5068"/>
                    </a:lnTo>
                    <a:cubicBezTo>
                      <a:pt x="102691" y="5068"/>
                      <a:pt x="102897" y="5091"/>
                      <a:pt x="103079" y="5091"/>
                    </a:cubicBezTo>
                    <a:cubicBezTo>
                      <a:pt x="103467" y="5114"/>
                      <a:pt x="103833" y="5114"/>
                      <a:pt x="104198" y="5137"/>
                    </a:cubicBezTo>
                    <a:cubicBezTo>
                      <a:pt x="104380" y="5137"/>
                      <a:pt x="104563" y="5159"/>
                      <a:pt x="104746" y="5159"/>
                    </a:cubicBezTo>
                    <a:cubicBezTo>
                      <a:pt x="104837" y="5159"/>
                      <a:pt x="104951" y="5182"/>
                      <a:pt x="105042" y="5182"/>
                    </a:cubicBezTo>
                    <a:cubicBezTo>
                      <a:pt x="105111" y="5182"/>
                      <a:pt x="105202" y="5182"/>
                      <a:pt x="105271" y="5205"/>
                    </a:cubicBezTo>
                    <a:cubicBezTo>
                      <a:pt x="105453" y="5205"/>
                      <a:pt x="105613" y="5205"/>
                      <a:pt x="105796" y="5228"/>
                    </a:cubicBezTo>
                    <a:lnTo>
                      <a:pt x="105955" y="5251"/>
                    </a:lnTo>
                    <a:cubicBezTo>
                      <a:pt x="106092" y="5251"/>
                      <a:pt x="106229" y="5251"/>
                      <a:pt x="106366" y="5274"/>
                    </a:cubicBezTo>
                    <a:cubicBezTo>
                      <a:pt x="106640" y="5296"/>
                      <a:pt x="106891" y="5319"/>
                      <a:pt x="107165" y="5342"/>
                    </a:cubicBezTo>
                    <a:cubicBezTo>
                      <a:pt x="107279" y="5342"/>
                      <a:pt x="107393" y="5342"/>
                      <a:pt x="107530" y="5365"/>
                    </a:cubicBezTo>
                    <a:cubicBezTo>
                      <a:pt x="107713" y="5365"/>
                      <a:pt x="107895" y="5388"/>
                      <a:pt x="108101" y="5388"/>
                    </a:cubicBezTo>
                    <a:cubicBezTo>
                      <a:pt x="108192" y="5388"/>
                      <a:pt x="108283" y="5388"/>
                      <a:pt x="108352" y="5411"/>
                    </a:cubicBezTo>
                    <a:lnTo>
                      <a:pt x="108672" y="5411"/>
                    </a:lnTo>
                    <a:cubicBezTo>
                      <a:pt x="109014" y="5433"/>
                      <a:pt x="109333" y="5456"/>
                      <a:pt x="109653" y="5456"/>
                    </a:cubicBezTo>
                    <a:lnTo>
                      <a:pt x="109836" y="5479"/>
                    </a:lnTo>
                    <a:cubicBezTo>
                      <a:pt x="110041" y="5479"/>
                      <a:pt x="110246" y="5502"/>
                      <a:pt x="110452" y="5502"/>
                    </a:cubicBezTo>
                    <a:cubicBezTo>
                      <a:pt x="110543" y="5502"/>
                      <a:pt x="110634" y="5502"/>
                      <a:pt x="110726" y="5525"/>
                    </a:cubicBezTo>
                    <a:lnTo>
                      <a:pt x="111000" y="5525"/>
                    </a:lnTo>
                    <a:cubicBezTo>
                      <a:pt x="111182" y="5525"/>
                      <a:pt x="111365" y="5547"/>
                      <a:pt x="111547" y="5547"/>
                    </a:cubicBezTo>
                    <a:lnTo>
                      <a:pt x="111936" y="5570"/>
                    </a:lnTo>
                    <a:cubicBezTo>
                      <a:pt x="112232" y="5570"/>
                      <a:pt x="112529" y="5570"/>
                      <a:pt x="112826" y="5593"/>
                    </a:cubicBezTo>
                    <a:cubicBezTo>
                      <a:pt x="112917" y="5593"/>
                      <a:pt x="113031" y="5593"/>
                      <a:pt x="113122" y="5616"/>
                    </a:cubicBezTo>
                    <a:lnTo>
                      <a:pt x="113259" y="5616"/>
                    </a:lnTo>
                    <a:cubicBezTo>
                      <a:pt x="113374" y="5616"/>
                      <a:pt x="113465" y="5616"/>
                      <a:pt x="113556" y="5639"/>
                    </a:cubicBezTo>
                    <a:lnTo>
                      <a:pt x="113716" y="5639"/>
                    </a:lnTo>
                    <a:cubicBezTo>
                      <a:pt x="113807" y="5662"/>
                      <a:pt x="113876" y="5662"/>
                      <a:pt x="113967" y="5662"/>
                    </a:cubicBezTo>
                    <a:lnTo>
                      <a:pt x="114172" y="5662"/>
                    </a:lnTo>
                    <a:cubicBezTo>
                      <a:pt x="114218" y="5662"/>
                      <a:pt x="114264" y="5684"/>
                      <a:pt x="114287" y="5684"/>
                    </a:cubicBezTo>
                    <a:lnTo>
                      <a:pt x="114606" y="5684"/>
                    </a:lnTo>
                    <a:cubicBezTo>
                      <a:pt x="114675" y="5684"/>
                      <a:pt x="114743" y="5639"/>
                      <a:pt x="114789" y="5593"/>
                    </a:cubicBezTo>
                    <a:cubicBezTo>
                      <a:pt x="114857" y="5593"/>
                      <a:pt x="114926" y="5593"/>
                      <a:pt x="114994" y="5616"/>
                    </a:cubicBezTo>
                    <a:lnTo>
                      <a:pt x="115131" y="5616"/>
                    </a:lnTo>
                    <a:cubicBezTo>
                      <a:pt x="115268" y="5639"/>
                      <a:pt x="115382" y="5639"/>
                      <a:pt x="115496" y="5662"/>
                    </a:cubicBezTo>
                    <a:cubicBezTo>
                      <a:pt x="115770" y="5707"/>
                      <a:pt x="116067" y="5730"/>
                      <a:pt x="116341" y="5776"/>
                    </a:cubicBezTo>
                    <a:cubicBezTo>
                      <a:pt x="116478" y="5776"/>
                      <a:pt x="116615" y="5799"/>
                      <a:pt x="116774" y="5799"/>
                    </a:cubicBezTo>
                    <a:cubicBezTo>
                      <a:pt x="116911" y="5821"/>
                      <a:pt x="117071" y="5821"/>
                      <a:pt x="117231" y="5844"/>
                    </a:cubicBezTo>
                    <a:cubicBezTo>
                      <a:pt x="117391" y="5867"/>
                      <a:pt x="117528" y="5867"/>
                      <a:pt x="117665" y="5890"/>
                    </a:cubicBezTo>
                    <a:cubicBezTo>
                      <a:pt x="117756" y="5890"/>
                      <a:pt x="117824" y="5913"/>
                      <a:pt x="117893" y="5913"/>
                    </a:cubicBezTo>
                    <a:cubicBezTo>
                      <a:pt x="117961" y="5935"/>
                      <a:pt x="118053" y="5935"/>
                      <a:pt x="118121" y="5958"/>
                    </a:cubicBezTo>
                    <a:cubicBezTo>
                      <a:pt x="118281" y="5958"/>
                      <a:pt x="118441" y="5981"/>
                      <a:pt x="118578" y="6004"/>
                    </a:cubicBezTo>
                    <a:cubicBezTo>
                      <a:pt x="118715" y="6004"/>
                      <a:pt x="118829" y="6027"/>
                      <a:pt x="118966" y="6050"/>
                    </a:cubicBezTo>
                    <a:lnTo>
                      <a:pt x="119034" y="6050"/>
                    </a:lnTo>
                    <a:cubicBezTo>
                      <a:pt x="119217" y="6095"/>
                      <a:pt x="119399" y="6095"/>
                      <a:pt x="119582" y="6118"/>
                    </a:cubicBezTo>
                    <a:cubicBezTo>
                      <a:pt x="119696" y="6118"/>
                      <a:pt x="119833" y="6141"/>
                      <a:pt x="119947" y="6141"/>
                    </a:cubicBezTo>
                    <a:cubicBezTo>
                      <a:pt x="120153" y="6164"/>
                      <a:pt x="120358" y="6187"/>
                      <a:pt x="120563" y="6209"/>
                    </a:cubicBezTo>
                    <a:cubicBezTo>
                      <a:pt x="120997" y="6255"/>
                      <a:pt x="121431" y="6301"/>
                      <a:pt x="121865" y="6369"/>
                    </a:cubicBezTo>
                    <a:cubicBezTo>
                      <a:pt x="122024" y="6392"/>
                      <a:pt x="122184" y="6415"/>
                      <a:pt x="122367" y="6438"/>
                    </a:cubicBezTo>
                    <a:cubicBezTo>
                      <a:pt x="122526" y="6460"/>
                      <a:pt x="122663" y="6460"/>
                      <a:pt x="122823" y="6483"/>
                    </a:cubicBezTo>
                    <a:lnTo>
                      <a:pt x="122960" y="6506"/>
                    </a:lnTo>
                    <a:cubicBezTo>
                      <a:pt x="123074" y="6529"/>
                      <a:pt x="123166" y="6552"/>
                      <a:pt x="123280" y="6552"/>
                    </a:cubicBezTo>
                    <a:lnTo>
                      <a:pt x="123439" y="6575"/>
                    </a:lnTo>
                    <a:cubicBezTo>
                      <a:pt x="123554" y="6597"/>
                      <a:pt x="123668" y="6597"/>
                      <a:pt x="123782" y="6620"/>
                    </a:cubicBezTo>
                    <a:cubicBezTo>
                      <a:pt x="124010" y="6666"/>
                      <a:pt x="124238" y="6689"/>
                      <a:pt x="124467" y="6734"/>
                    </a:cubicBezTo>
                    <a:lnTo>
                      <a:pt x="124741" y="6757"/>
                    </a:lnTo>
                    <a:lnTo>
                      <a:pt x="124900" y="6803"/>
                    </a:lnTo>
                    <a:cubicBezTo>
                      <a:pt x="125083" y="6826"/>
                      <a:pt x="125266" y="6848"/>
                      <a:pt x="125448" y="6894"/>
                    </a:cubicBezTo>
                    <a:lnTo>
                      <a:pt x="125539" y="6894"/>
                    </a:lnTo>
                    <a:cubicBezTo>
                      <a:pt x="125585" y="6917"/>
                      <a:pt x="125631" y="6917"/>
                      <a:pt x="125676" y="6940"/>
                    </a:cubicBezTo>
                    <a:cubicBezTo>
                      <a:pt x="125699" y="6940"/>
                      <a:pt x="125745" y="6940"/>
                      <a:pt x="125768" y="6963"/>
                    </a:cubicBezTo>
                    <a:lnTo>
                      <a:pt x="125882" y="6963"/>
                    </a:lnTo>
                    <a:cubicBezTo>
                      <a:pt x="125950" y="6963"/>
                      <a:pt x="126019" y="6963"/>
                      <a:pt x="126087" y="6940"/>
                    </a:cubicBezTo>
                    <a:cubicBezTo>
                      <a:pt x="126179" y="6917"/>
                      <a:pt x="126270" y="6826"/>
                      <a:pt x="126315" y="6757"/>
                    </a:cubicBezTo>
                    <a:cubicBezTo>
                      <a:pt x="126384" y="6689"/>
                      <a:pt x="126407" y="6620"/>
                      <a:pt x="126452" y="6552"/>
                    </a:cubicBezTo>
                    <a:cubicBezTo>
                      <a:pt x="126521" y="6460"/>
                      <a:pt x="126567" y="6324"/>
                      <a:pt x="126589" y="6164"/>
                    </a:cubicBezTo>
                    <a:lnTo>
                      <a:pt x="126635" y="5981"/>
                    </a:lnTo>
                    <a:lnTo>
                      <a:pt x="126681" y="5776"/>
                    </a:lnTo>
                    <a:cubicBezTo>
                      <a:pt x="126726" y="5616"/>
                      <a:pt x="126726" y="5456"/>
                      <a:pt x="126704" y="5296"/>
                    </a:cubicBezTo>
                    <a:cubicBezTo>
                      <a:pt x="126704" y="5137"/>
                      <a:pt x="126704" y="4977"/>
                      <a:pt x="126704" y="4840"/>
                    </a:cubicBezTo>
                    <a:lnTo>
                      <a:pt x="126681" y="4726"/>
                    </a:lnTo>
                    <a:cubicBezTo>
                      <a:pt x="126681" y="4589"/>
                      <a:pt x="126681" y="4475"/>
                      <a:pt x="126658" y="4361"/>
                    </a:cubicBezTo>
                    <a:lnTo>
                      <a:pt x="126635" y="4201"/>
                    </a:lnTo>
                    <a:cubicBezTo>
                      <a:pt x="126612" y="4109"/>
                      <a:pt x="126612" y="4018"/>
                      <a:pt x="126589" y="3927"/>
                    </a:cubicBezTo>
                    <a:cubicBezTo>
                      <a:pt x="126589" y="3790"/>
                      <a:pt x="126567" y="3630"/>
                      <a:pt x="126544" y="3493"/>
                    </a:cubicBezTo>
                    <a:cubicBezTo>
                      <a:pt x="126521" y="3379"/>
                      <a:pt x="126498" y="3265"/>
                      <a:pt x="126452" y="3174"/>
                    </a:cubicBezTo>
                    <a:cubicBezTo>
                      <a:pt x="126452" y="3128"/>
                      <a:pt x="126430" y="3082"/>
                      <a:pt x="126430" y="3060"/>
                    </a:cubicBezTo>
                    <a:lnTo>
                      <a:pt x="126407" y="3014"/>
                    </a:lnTo>
                    <a:cubicBezTo>
                      <a:pt x="126361" y="2877"/>
                      <a:pt x="126293" y="2786"/>
                      <a:pt x="126201" y="2717"/>
                    </a:cubicBezTo>
                    <a:cubicBezTo>
                      <a:pt x="126087" y="2603"/>
                      <a:pt x="125927" y="2557"/>
                      <a:pt x="125790" y="2512"/>
                    </a:cubicBezTo>
                    <a:cubicBezTo>
                      <a:pt x="125517" y="2443"/>
                      <a:pt x="125220" y="2420"/>
                      <a:pt x="124946" y="2398"/>
                    </a:cubicBezTo>
                    <a:lnTo>
                      <a:pt x="124900" y="2398"/>
                    </a:lnTo>
                    <a:cubicBezTo>
                      <a:pt x="124558" y="2352"/>
                      <a:pt x="124238" y="2329"/>
                      <a:pt x="123919" y="2283"/>
                    </a:cubicBezTo>
                    <a:cubicBezTo>
                      <a:pt x="123850" y="2283"/>
                      <a:pt x="123782" y="2261"/>
                      <a:pt x="123713" y="2261"/>
                    </a:cubicBezTo>
                    <a:cubicBezTo>
                      <a:pt x="123622" y="2261"/>
                      <a:pt x="123531" y="2238"/>
                      <a:pt x="123439" y="2238"/>
                    </a:cubicBezTo>
                    <a:cubicBezTo>
                      <a:pt x="123325" y="2215"/>
                      <a:pt x="123188" y="2192"/>
                      <a:pt x="123074" y="2169"/>
                    </a:cubicBezTo>
                    <a:lnTo>
                      <a:pt x="122937" y="2146"/>
                    </a:lnTo>
                    <a:cubicBezTo>
                      <a:pt x="122755" y="2124"/>
                      <a:pt x="122549" y="2101"/>
                      <a:pt x="122344" y="2078"/>
                    </a:cubicBezTo>
                    <a:cubicBezTo>
                      <a:pt x="122298" y="2032"/>
                      <a:pt x="122230" y="2010"/>
                      <a:pt x="122184" y="1987"/>
                    </a:cubicBezTo>
                    <a:cubicBezTo>
                      <a:pt x="121865" y="1941"/>
                      <a:pt x="121545" y="1895"/>
                      <a:pt x="121248" y="1850"/>
                    </a:cubicBezTo>
                    <a:lnTo>
                      <a:pt x="121111" y="1827"/>
                    </a:lnTo>
                    <a:cubicBezTo>
                      <a:pt x="120792" y="1781"/>
                      <a:pt x="120495" y="1736"/>
                      <a:pt x="120175" y="1690"/>
                    </a:cubicBezTo>
                    <a:cubicBezTo>
                      <a:pt x="119924" y="1667"/>
                      <a:pt x="119696" y="1622"/>
                      <a:pt x="119445" y="1576"/>
                    </a:cubicBezTo>
                    <a:lnTo>
                      <a:pt x="119194" y="1553"/>
                    </a:lnTo>
                    <a:cubicBezTo>
                      <a:pt x="119080" y="1530"/>
                      <a:pt x="118989" y="1530"/>
                      <a:pt x="118897" y="1507"/>
                    </a:cubicBezTo>
                    <a:cubicBezTo>
                      <a:pt x="118806" y="1507"/>
                      <a:pt x="118692" y="1485"/>
                      <a:pt x="118601" y="1462"/>
                    </a:cubicBezTo>
                    <a:lnTo>
                      <a:pt x="118144" y="1462"/>
                    </a:lnTo>
                    <a:cubicBezTo>
                      <a:pt x="118121" y="1485"/>
                      <a:pt x="118098" y="1485"/>
                      <a:pt x="118076" y="1485"/>
                    </a:cubicBezTo>
                    <a:cubicBezTo>
                      <a:pt x="118030" y="1485"/>
                      <a:pt x="118007" y="1462"/>
                      <a:pt x="117961" y="1462"/>
                    </a:cubicBezTo>
                    <a:lnTo>
                      <a:pt x="117893" y="1439"/>
                    </a:lnTo>
                    <a:cubicBezTo>
                      <a:pt x="117756" y="1416"/>
                      <a:pt x="117642" y="1416"/>
                      <a:pt x="117528" y="1393"/>
                    </a:cubicBezTo>
                    <a:cubicBezTo>
                      <a:pt x="117436" y="1393"/>
                      <a:pt x="117322" y="1370"/>
                      <a:pt x="117231" y="1370"/>
                    </a:cubicBezTo>
                    <a:cubicBezTo>
                      <a:pt x="117117" y="1348"/>
                      <a:pt x="117003" y="1348"/>
                      <a:pt x="116866" y="1325"/>
                    </a:cubicBezTo>
                    <a:lnTo>
                      <a:pt x="116706" y="1325"/>
                    </a:lnTo>
                    <a:cubicBezTo>
                      <a:pt x="116569" y="1325"/>
                      <a:pt x="116455" y="1302"/>
                      <a:pt x="116295" y="1279"/>
                    </a:cubicBezTo>
                    <a:lnTo>
                      <a:pt x="116227" y="1279"/>
                    </a:lnTo>
                    <a:lnTo>
                      <a:pt x="116021" y="1256"/>
                    </a:lnTo>
                    <a:lnTo>
                      <a:pt x="115816" y="1256"/>
                    </a:lnTo>
                    <a:lnTo>
                      <a:pt x="115336" y="1233"/>
                    </a:lnTo>
                    <a:cubicBezTo>
                      <a:pt x="115131" y="1211"/>
                      <a:pt x="114880" y="1188"/>
                      <a:pt x="114629" y="1165"/>
                    </a:cubicBezTo>
                    <a:cubicBezTo>
                      <a:pt x="114446" y="1119"/>
                      <a:pt x="114264" y="1097"/>
                      <a:pt x="114081" y="1074"/>
                    </a:cubicBezTo>
                    <a:lnTo>
                      <a:pt x="114035" y="1074"/>
                    </a:lnTo>
                    <a:cubicBezTo>
                      <a:pt x="113876" y="1074"/>
                      <a:pt x="113716" y="1051"/>
                      <a:pt x="113556" y="1051"/>
                    </a:cubicBezTo>
                    <a:cubicBezTo>
                      <a:pt x="113419" y="1051"/>
                      <a:pt x="113305" y="1051"/>
                      <a:pt x="113168" y="1028"/>
                    </a:cubicBezTo>
                    <a:lnTo>
                      <a:pt x="113054" y="1028"/>
                    </a:lnTo>
                    <a:cubicBezTo>
                      <a:pt x="112917" y="1005"/>
                      <a:pt x="112757" y="1005"/>
                      <a:pt x="112620" y="1005"/>
                    </a:cubicBezTo>
                    <a:lnTo>
                      <a:pt x="112506" y="1005"/>
                    </a:lnTo>
                    <a:cubicBezTo>
                      <a:pt x="112346" y="982"/>
                      <a:pt x="112187" y="982"/>
                      <a:pt x="112004" y="982"/>
                    </a:cubicBezTo>
                    <a:lnTo>
                      <a:pt x="111844" y="960"/>
                    </a:lnTo>
                    <a:cubicBezTo>
                      <a:pt x="111730" y="960"/>
                      <a:pt x="111616" y="937"/>
                      <a:pt x="111479" y="937"/>
                    </a:cubicBezTo>
                    <a:lnTo>
                      <a:pt x="111114" y="937"/>
                    </a:lnTo>
                    <a:cubicBezTo>
                      <a:pt x="110931" y="937"/>
                      <a:pt x="110726" y="914"/>
                      <a:pt x="110543" y="914"/>
                    </a:cubicBezTo>
                    <a:lnTo>
                      <a:pt x="110452" y="914"/>
                    </a:lnTo>
                    <a:cubicBezTo>
                      <a:pt x="110361" y="891"/>
                      <a:pt x="110269" y="868"/>
                      <a:pt x="110178" y="868"/>
                    </a:cubicBezTo>
                    <a:lnTo>
                      <a:pt x="110064" y="845"/>
                    </a:lnTo>
                    <a:cubicBezTo>
                      <a:pt x="109904" y="823"/>
                      <a:pt x="109767" y="800"/>
                      <a:pt x="109607" y="800"/>
                    </a:cubicBezTo>
                    <a:cubicBezTo>
                      <a:pt x="109265" y="777"/>
                      <a:pt x="108923" y="754"/>
                      <a:pt x="108603" y="754"/>
                    </a:cubicBezTo>
                    <a:lnTo>
                      <a:pt x="107462" y="754"/>
                    </a:lnTo>
                    <a:cubicBezTo>
                      <a:pt x="107348" y="731"/>
                      <a:pt x="107234" y="731"/>
                      <a:pt x="107142" y="731"/>
                    </a:cubicBezTo>
                    <a:cubicBezTo>
                      <a:pt x="106731" y="731"/>
                      <a:pt x="106343" y="709"/>
                      <a:pt x="105932" y="686"/>
                    </a:cubicBezTo>
                    <a:lnTo>
                      <a:pt x="105293" y="663"/>
                    </a:lnTo>
                    <a:lnTo>
                      <a:pt x="104654" y="640"/>
                    </a:lnTo>
                    <a:lnTo>
                      <a:pt x="104289" y="640"/>
                    </a:lnTo>
                    <a:cubicBezTo>
                      <a:pt x="104038" y="640"/>
                      <a:pt x="103787" y="617"/>
                      <a:pt x="103536" y="617"/>
                    </a:cubicBezTo>
                    <a:cubicBezTo>
                      <a:pt x="103422" y="617"/>
                      <a:pt x="103308" y="594"/>
                      <a:pt x="103193" y="594"/>
                    </a:cubicBezTo>
                    <a:lnTo>
                      <a:pt x="102965" y="572"/>
                    </a:lnTo>
                    <a:lnTo>
                      <a:pt x="102760" y="572"/>
                    </a:lnTo>
                    <a:lnTo>
                      <a:pt x="102691" y="549"/>
                    </a:lnTo>
                    <a:lnTo>
                      <a:pt x="102372" y="549"/>
                    </a:lnTo>
                    <a:cubicBezTo>
                      <a:pt x="102143" y="526"/>
                      <a:pt x="101892" y="526"/>
                      <a:pt x="101641" y="503"/>
                    </a:cubicBezTo>
                    <a:lnTo>
                      <a:pt x="101162" y="503"/>
                    </a:lnTo>
                    <a:cubicBezTo>
                      <a:pt x="100865" y="480"/>
                      <a:pt x="100591" y="480"/>
                      <a:pt x="100295" y="457"/>
                    </a:cubicBezTo>
                    <a:cubicBezTo>
                      <a:pt x="99952" y="457"/>
                      <a:pt x="99610" y="435"/>
                      <a:pt x="99267" y="435"/>
                    </a:cubicBezTo>
                    <a:cubicBezTo>
                      <a:pt x="98994" y="412"/>
                      <a:pt x="98720" y="412"/>
                      <a:pt x="98332" y="389"/>
                    </a:cubicBezTo>
                    <a:lnTo>
                      <a:pt x="97190" y="389"/>
                    </a:lnTo>
                    <a:cubicBezTo>
                      <a:pt x="96825" y="389"/>
                      <a:pt x="96460" y="389"/>
                      <a:pt x="96095" y="366"/>
                    </a:cubicBezTo>
                    <a:cubicBezTo>
                      <a:pt x="95821" y="366"/>
                      <a:pt x="95547" y="343"/>
                      <a:pt x="95273" y="320"/>
                    </a:cubicBezTo>
                    <a:lnTo>
                      <a:pt x="94862" y="298"/>
                    </a:lnTo>
                    <a:lnTo>
                      <a:pt x="94680" y="298"/>
                    </a:lnTo>
                    <a:cubicBezTo>
                      <a:pt x="94543" y="298"/>
                      <a:pt x="94383" y="275"/>
                      <a:pt x="94223" y="275"/>
                    </a:cubicBezTo>
                    <a:lnTo>
                      <a:pt x="93584" y="275"/>
                    </a:lnTo>
                    <a:cubicBezTo>
                      <a:pt x="93356" y="275"/>
                      <a:pt x="93105" y="252"/>
                      <a:pt x="92876" y="252"/>
                    </a:cubicBezTo>
                    <a:lnTo>
                      <a:pt x="92602" y="252"/>
                    </a:lnTo>
                    <a:cubicBezTo>
                      <a:pt x="92488" y="252"/>
                      <a:pt x="92374" y="229"/>
                      <a:pt x="92283" y="229"/>
                    </a:cubicBezTo>
                    <a:lnTo>
                      <a:pt x="91895" y="229"/>
                    </a:lnTo>
                    <a:cubicBezTo>
                      <a:pt x="91667" y="229"/>
                      <a:pt x="91416" y="206"/>
                      <a:pt x="91164" y="206"/>
                    </a:cubicBezTo>
                    <a:cubicBezTo>
                      <a:pt x="90822" y="206"/>
                      <a:pt x="90480" y="184"/>
                      <a:pt x="90160" y="184"/>
                    </a:cubicBezTo>
                    <a:lnTo>
                      <a:pt x="88654" y="184"/>
                    </a:lnTo>
                    <a:cubicBezTo>
                      <a:pt x="88425" y="184"/>
                      <a:pt x="88174" y="184"/>
                      <a:pt x="87946" y="206"/>
                    </a:cubicBezTo>
                    <a:lnTo>
                      <a:pt x="86645" y="206"/>
                    </a:lnTo>
                    <a:lnTo>
                      <a:pt x="86029" y="229"/>
                    </a:lnTo>
                    <a:lnTo>
                      <a:pt x="85024" y="229"/>
                    </a:lnTo>
                    <a:cubicBezTo>
                      <a:pt x="84888" y="229"/>
                      <a:pt x="84773" y="252"/>
                      <a:pt x="84636" y="252"/>
                    </a:cubicBezTo>
                    <a:lnTo>
                      <a:pt x="84385" y="252"/>
                    </a:lnTo>
                    <a:cubicBezTo>
                      <a:pt x="83997" y="252"/>
                      <a:pt x="83586" y="252"/>
                      <a:pt x="83153" y="275"/>
                    </a:cubicBezTo>
                    <a:lnTo>
                      <a:pt x="82902" y="298"/>
                    </a:lnTo>
                    <a:cubicBezTo>
                      <a:pt x="82628" y="298"/>
                      <a:pt x="82331" y="320"/>
                      <a:pt x="82034" y="320"/>
                    </a:cubicBezTo>
                    <a:lnTo>
                      <a:pt x="81121" y="320"/>
                    </a:lnTo>
                    <a:cubicBezTo>
                      <a:pt x="80893" y="320"/>
                      <a:pt x="80642" y="343"/>
                      <a:pt x="80391" y="343"/>
                    </a:cubicBezTo>
                    <a:lnTo>
                      <a:pt x="79661" y="343"/>
                    </a:lnTo>
                    <a:cubicBezTo>
                      <a:pt x="79546" y="366"/>
                      <a:pt x="79432" y="366"/>
                      <a:pt x="79318" y="366"/>
                    </a:cubicBezTo>
                    <a:cubicBezTo>
                      <a:pt x="79136" y="366"/>
                      <a:pt x="78976" y="366"/>
                      <a:pt x="78793" y="389"/>
                    </a:cubicBezTo>
                    <a:lnTo>
                      <a:pt x="78725" y="389"/>
                    </a:lnTo>
                    <a:cubicBezTo>
                      <a:pt x="78496" y="412"/>
                      <a:pt x="78268" y="435"/>
                      <a:pt x="78040" y="457"/>
                    </a:cubicBezTo>
                    <a:cubicBezTo>
                      <a:pt x="77857" y="457"/>
                      <a:pt x="77698" y="480"/>
                      <a:pt x="77538" y="503"/>
                    </a:cubicBezTo>
                    <a:lnTo>
                      <a:pt x="77173" y="503"/>
                    </a:lnTo>
                    <a:cubicBezTo>
                      <a:pt x="77081" y="526"/>
                      <a:pt x="76990" y="526"/>
                      <a:pt x="76899" y="526"/>
                    </a:cubicBezTo>
                    <a:cubicBezTo>
                      <a:pt x="76785" y="526"/>
                      <a:pt x="76693" y="549"/>
                      <a:pt x="76602" y="549"/>
                    </a:cubicBezTo>
                    <a:cubicBezTo>
                      <a:pt x="76511" y="549"/>
                      <a:pt x="76397" y="572"/>
                      <a:pt x="76305" y="572"/>
                    </a:cubicBezTo>
                    <a:cubicBezTo>
                      <a:pt x="76100" y="594"/>
                      <a:pt x="75894" y="594"/>
                      <a:pt x="75689" y="617"/>
                    </a:cubicBezTo>
                    <a:cubicBezTo>
                      <a:pt x="75529" y="617"/>
                      <a:pt x="75392" y="617"/>
                      <a:pt x="75255" y="640"/>
                    </a:cubicBezTo>
                    <a:cubicBezTo>
                      <a:pt x="75095" y="640"/>
                      <a:pt x="74936" y="640"/>
                      <a:pt x="74776" y="663"/>
                    </a:cubicBezTo>
                    <a:cubicBezTo>
                      <a:pt x="74525" y="686"/>
                      <a:pt x="74274" y="686"/>
                      <a:pt x="74023" y="709"/>
                    </a:cubicBezTo>
                    <a:cubicBezTo>
                      <a:pt x="73794" y="709"/>
                      <a:pt x="73566" y="731"/>
                      <a:pt x="73361" y="731"/>
                    </a:cubicBezTo>
                    <a:cubicBezTo>
                      <a:pt x="73155" y="731"/>
                      <a:pt x="72973" y="731"/>
                      <a:pt x="72790" y="754"/>
                    </a:cubicBezTo>
                    <a:lnTo>
                      <a:pt x="72585" y="754"/>
                    </a:lnTo>
                    <a:cubicBezTo>
                      <a:pt x="72265" y="754"/>
                      <a:pt x="71946" y="777"/>
                      <a:pt x="71649" y="800"/>
                    </a:cubicBezTo>
                    <a:cubicBezTo>
                      <a:pt x="71466" y="800"/>
                      <a:pt x="71306" y="823"/>
                      <a:pt x="71147" y="845"/>
                    </a:cubicBezTo>
                    <a:cubicBezTo>
                      <a:pt x="71078" y="845"/>
                      <a:pt x="71010" y="845"/>
                      <a:pt x="70941" y="868"/>
                    </a:cubicBezTo>
                    <a:cubicBezTo>
                      <a:pt x="70873" y="868"/>
                      <a:pt x="70804" y="891"/>
                      <a:pt x="70736" y="891"/>
                    </a:cubicBezTo>
                    <a:cubicBezTo>
                      <a:pt x="70576" y="914"/>
                      <a:pt x="70416" y="914"/>
                      <a:pt x="70257" y="937"/>
                    </a:cubicBezTo>
                    <a:lnTo>
                      <a:pt x="70097" y="937"/>
                    </a:lnTo>
                    <a:cubicBezTo>
                      <a:pt x="70005" y="960"/>
                      <a:pt x="69914" y="960"/>
                      <a:pt x="69823" y="960"/>
                    </a:cubicBezTo>
                    <a:lnTo>
                      <a:pt x="69595" y="960"/>
                    </a:lnTo>
                    <a:cubicBezTo>
                      <a:pt x="69549" y="937"/>
                      <a:pt x="69526" y="937"/>
                      <a:pt x="69480" y="914"/>
                    </a:cubicBezTo>
                    <a:lnTo>
                      <a:pt x="69435" y="914"/>
                    </a:lnTo>
                    <a:cubicBezTo>
                      <a:pt x="69275" y="914"/>
                      <a:pt x="69138" y="1028"/>
                      <a:pt x="69115" y="1188"/>
                    </a:cubicBezTo>
                    <a:cubicBezTo>
                      <a:pt x="69115" y="1188"/>
                      <a:pt x="69115" y="1211"/>
                      <a:pt x="69115" y="1211"/>
                    </a:cubicBezTo>
                    <a:cubicBezTo>
                      <a:pt x="69115" y="1256"/>
                      <a:pt x="69115" y="1302"/>
                      <a:pt x="69115" y="1348"/>
                    </a:cubicBezTo>
                    <a:cubicBezTo>
                      <a:pt x="69115" y="1393"/>
                      <a:pt x="69115" y="1439"/>
                      <a:pt x="69115" y="1485"/>
                    </a:cubicBezTo>
                    <a:cubicBezTo>
                      <a:pt x="69115" y="1530"/>
                      <a:pt x="69115" y="1576"/>
                      <a:pt x="69115" y="1622"/>
                    </a:cubicBezTo>
                    <a:cubicBezTo>
                      <a:pt x="69115" y="1736"/>
                      <a:pt x="69115" y="1827"/>
                      <a:pt x="69115" y="1918"/>
                    </a:cubicBezTo>
                    <a:lnTo>
                      <a:pt x="69115" y="1941"/>
                    </a:lnTo>
                    <a:lnTo>
                      <a:pt x="69115" y="1987"/>
                    </a:lnTo>
                    <a:cubicBezTo>
                      <a:pt x="69115" y="2055"/>
                      <a:pt x="69115" y="2146"/>
                      <a:pt x="69115" y="2238"/>
                    </a:cubicBezTo>
                    <a:lnTo>
                      <a:pt x="69115" y="2420"/>
                    </a:lnTo>
                    <a:lnTo>
                      <a:pt x="69115" y="2512"/>
                    </a:lnTo>
                    <a:cubicBezTo>
                      <a:pt x="69092" y="2603"/>
                      <a:pt x="69070" y="2694"/>
                      <a:pt x="69070" y="2786"/>
                    </a:cubicBezTo>
                    <a:cubicBezTo>
                      <a:pt x="69047" y="2831"/>
                      <a:pt x="69047" y="2877"/>
                      <a:pt x="69024" y="2923"/>
                    </a:cubicBezTo>
                    <a:lnTo>
                      <a:pt x="69001" y="2991"/>
                    </a:lnTo>
                    <a:cubicBezTo>
                      <a:pt x="68978" y="3151"/>
                      <a:pt x="68955" y="3288"/>
                      <a:pt x="68910" y="3425"/>
                    </a:cubicBezTo>
                    <a:cubicBezTo>
                      <a:pt x="68887" y="3493"/>
                      <a:pt x="68864" y="3562"/>
                      <a:pt x="68841" y="3630"/>
                    </a:cubicBezTo>
                    <a:lnTo>
                      <a:pt x="68796" y="3744"/>
                    </a:lnTo>
                    <a:lnTo>
                      <a:pt x="68750" y="3836"/>
                    </a:lnTo>
                    <a:cubicBezTo>
                      <a:pt x="68727" y="3927"/>
                      <a:pt x="68682" y="3995"/>
                      <a:pt x="68659" y="4087"/>
                    </a:cubicBezTo>
                    <a:cubicBezTo>
                      <a:pt x="68613" y="4155"/>
                      <a:pt x="68567" y="4246"/>
                      <a:pt x="68522" y="4315"/>
                    </a:cubicBezTo>
                    <a:lnTo>
                      <a:pt x="68453" y="4452"/>
                    </a:lnTo>
                    <a:lnTo>
                      <a:pt x="68385" y="4566"/>
                    </a:lnTo>
                    <a:cubicBezTo>
                      <a:pt x="68339" y="4634"/>
                      <a:pt x="68316" y="4680"/>
                      <a:pt x="68271" y="4749"/>
                    </a:cubicBezTo>
                    <a:cubicBezTo>
                      <a:pt x="68179" y="4886"/>
                      <a:pt x="68065" y="5045"/>
                      <a:pt x="67951" y="5205"/>
                    </a:cubicBezTo>
                    <a:cubicBezTo>
                      <a:pt x="67906" y="5274"/>
                      <a:pt x="67860" y="5342"/>
                      <a:pt x="67791" y="5411"/>
                    </a:cubicBezTo>
                    <a:cubicBezTo>
                      <a:pt x="67723" y="5479"/>
                      <a:pt x="67677" y="5547"/>
                      <a:pt x="67609" y="5616"/>
                    </a:cubicBezTo>
                    <a:cubicBezTo>
                      <a:pt x="67426" y="5776"/>
                      <a:pt x="67244" y="5935"/>
                      <a:pt x="67061" y="6072"/>
                    </a:cubicBezTo>
                    <a:cubicBezTo>
                      <a:pt x="66878" y="6209"/>
                      <a:pt x="66673" y="6369"/>
                      <a:pt x="66445" y="6483"/>
                    </a:cubicBezTo>
                    <a:cubicBezTo>
                      <a:pt x="66308" y="6575"/>
                      <a:pt x="66171" y="6643"/>
                      <a:pt x="66034" y="6689"/>
                    </a:cubicBezTo>
                    <a:cubicBezTo>
                      <a:pt x="65943" y="6734"/>
                      <a:pt x="65851" y="6780"/>
                      <a:pt x="65783" y="6803"/>
                    </a:cubicBezTo>
                    <a:cubicBezTo>
                      <a:pt x="65691" y="6848"/>
                      <a:pt x="65600" y="6871"/>
                      <a:pt x="65532" y="6917"/>
                    </a:cubicBezTo>
                    <a:cubicBezTo>
                      <a:pt x="65418" y="6963"/>
                      <a:pt x="65281" y="7031"/>
                      <a:pt x="65121" y="7077"/>
                    </a:cubicBezTo>
                    <a:cubicBezTo>
                      <a:pt x="65007" y="7122"/>
                      <a:pt x="64870" y="7168"/>
                      <a:pt x="64756" y="7191"/>
                    </a:cubicBezTo>
                    <a:cubicBezTo>
                      <a:pt x="64459" y="7282"/>
                      <a:pt x="64185" y="7328"/>
                      <a:pt x="63934" y="7351"/>
                    </a:cubicBezTo>
                    <a:cubicBezTo>
                      <a:pt x="63865" y="7373"/>
                      <a:pt x="63797" y="7373"/>
                      <a:pt x="63728" y="7373"/>
                    </a:cubicBezTo>
                    <a:lnTo>
                      <a:pt x="63614" y="7373"/>
                    </a:lnTo>
                    <a:lnTo>
                      <a:pt x="63500" y="7351"/>
                    </a:lnTo>
                    <a:cubicBezTo>
                      <a:pt x="63386" y="7351"/>
                      <a:pt x="63249" y="7373"/>
                      <a:pt x="63089" y="7373"/>
                    </a:cubicBezTo>
                    <a:lnTo>
                      <a:pt x="62884" y="7373"/>
                    </a:lnTo>
                    <a:cubicBezTo>
                      <a:pt x="62701" y="7351"/>
                      <a:pt x="62542" y="7328"/>
                      <a:pt x="62405" y="7305"/>
                    </a:cubicBezTo>
                    <a:cubicBezTo>
                      <a:pt x="62245" y="7282"/>
                      <a:pt x="62085" y="7237"/>
                      <a:pt x="61902" y="7191"/>
                    </a:cubicBezTo>
                    <a:cubicBezTo>
                      <a:pt x="61811" y="7168"/>
                      <a:pt x="61697" y="7122"/>
                      <a:pt x="61606" y="7077"/>
                    </a:cubicBezTo>
                    <a:cubicBezTo>
                      <a:pt x="61469" y="7031"/>
                      <a:pt x="61332" y="6985"/>
                      <a:pt x="61218" y="6917"/>
                    </a:cubicBezTo>
                    <a:cubicBezTo>
                      <a:pt x="61081" y="6848"/>
                      <a:pt x="60967" y="6780"/>
                      <a:pt x="60852" y="6712"/>
                    </a:cubicBezTo>
                    <a:cubicBezTo>
                      <a:pt x="60807" y="6689"/>
                      <a:pt x="60738" y="6643"/>
                      <a:pt x="60670" y="6620"/>
                    </a:cubicBezTo>
                    <a:cubicBezTo>
                      <a:pt x="60670" y="6620"/>
                      <a:pt x="60670" y="6597"/>
                      <a:pt x="60670" y="6597"/>
                    </a:cubicBezTo>
                    <a:cubicBezTo>
                      <a:pt x="60624" y="6597"/>
                      <a:pt x="60579" y="6575"/>
                      <a:pt x="60533" y="6552"/>
                    </a:cubicBezTo>
                    <a:cubicBezTo>
                      <a:pt x="60464" y="6529"/>
                      <a:pt x="60419" y="6483"/>
                      <a:pt x="60350" y="6438"/>
                    </a:cubicBezTo>
                    <a:cubicBezTo>
                      <a:pt x="60236" y="6369"/>
                      <a:pt x="60145" y="6301"/>
                      <a:pt x="60054" y="6232"/>
                    </a:cubicBezTo>
                    <a:cubicBezTo>
                      <a:pt x="59894" y="6095"/>
                      <a:pt x="59711" y="5935"/>
                      <a:pt x="59529" y="5753"/>
                    </a:cubicBezTo>
                    <a:cubicBezTo>
                      <a:pt x="59483" y="5707"/>
                      <a:pt x="59437" y="5662"/>
                      <a:pt x="59414" y="5616"/>
                    </a:cubicBezTo>
                    <a:cubicBezTo>
                      <a:pt x="59392" y="5593"/>
                      <a:pt x="59369" y="5570"/>
                      <a:pt x="59369" y="5570"/>
                    </a:cubicBezTo>
                    <a:cubicBezTo>
                      <a:pt x="59232" y="5456"/>
                      <a:pt x="59118" y="5319"/>
                      <a:pt x="59004" y="5205"/>
                    </a:cubicBezTo>
                    <a:cubicBezTo>
                      <a:pt x="58798" y="5000"/>
                      <a:pt x="58638" y="4771"/>
                      <a:pt x="58501" y="4520"/>
                    </a:cubicBezTo>
                    <a:cubicBezTo>
                      <a:pt x="58433" y="4383"/>
                      <a:pt x="58365" y="4246"/>
                      <a:pt x="58296" y="4109"/>
                    </a:cubicBezTo>
                    <a:lnTo>
                      <a:pt x="58228" y="3973"/>
                    </a:lnTo>
                    <a:lnTo>
                      <a:pt x="58205" y="3927"/>
                    </a:lnTo>
                    <a:cubicBezTo>
                      <a:pt x="58182" y="3858"/>
                      <a:pt x="58136" y="3790"/>
                      <a:pt x="58113" y="3721"/>
                    </a:cubicBezTo>
                    <a:cubicBezTo>
                      <a:pt x="58091" y="3630"/>
                      <a:pt x="58068" y="3539"/>
                      <a:pt x="58045" y="3448"/>
                    </a:cubicBezTo>
                    <a:cubicBezTo>
                      <a:pt x="58022" y="3379"/>
                      <a:pt x="57999" y="3311"/>
                      <a:pt x="57999" y="3242"/>
                    </a:cubicBezTo>
                    <a:lnTo>
                      <a:pt x="57976" y="3151"/>
                    </a:lnTo>
                    <a:cubicBezTo>
                      <a:pt x="57954" y="3105"/>
                      <a:pt x="57954" y="3037"/>
                      <a:pt x="57931" y="2991"/>
                    </a:cubicBezTo>
                    <a:cubicBezTo>
                      <a:pt x="57862" y="2808"/>
                      <a:pt x="57840" y="2649"/>
                      <a:pt x="57817" y="2489"/>
                    </a:cubicBezTo>
                    <a:lnTo>
                      <a:pt x="57817" y="2535"/>
                    </a:lnTo>
                    <a:cubicBezTo>
                      <a:pt x="57748" y="2261"/>
                      <a:pt x="57703" y="2010"/>
                      <a:pt x="57703" y="1758"/>
                    </a:cubicBezTo>
                    <a:cubicBezTo>
                      <a:pt x="57703" y="1690"/>
                      <a:pt x="57725" y="1622"/>
                      <a:pt x="57725" y="1553"/>
                    </a:cubicBezTo>
                    <a:cubicBezTo>
                      <a:pt x="57725" y="1530"/>
                      <a:pt x="57725" y="1507"/>
                      <a:pt x="57725" y="1485"/>
                    </a:cubicBezTo>
                    <a:cubicBezTo>
                      <a:pt x="57703" y="1439"/>
                      <a:pt x="57703" y="1416"/>
                      <a:pt x="57703" y="1393"/>
                    </a:cubicBezTo>
                    <a:cubicBezTo>
                      <a:pt x="57725" y="1348"/>
                      <a:pt x="57748" y="1302"/>
                      <a:pt x="57748" y="1256"/>
                    </a:cubicBezTo>
                    <a:cubicBezTo>
                      <a:pt x="57771" y="1165"/>
                      <a:pt x="57748" y="1074"/>
                      <a:pt x="57703" y="1005"/>
                    </a:cubicBezTo>
                    <a:cubicBezTo>
                      <a:pt x="57657" y="960"/>
                      <a:pt x="57566" y="891"/>
                      <a:pt x="57474" y="891"/>
                    </a:cubicBezTo>
                    <a:lnTo>
                      <a:pt x="57383" y="891"/>
                    </a:lnTo>
                    <a:cubicBezTo>
                      <a:pt x="57246" y="868"/>
                      <a:pt x="57132" y="868"/>
                      <a:pt x="57018" y="845"/>
                    </a:cubicBezTo>
                    <a:lnTo>
                      <a:pt x="56995" y="845"/>
                    </a:lnTo>
                    <a:cubicBezTo>
                      <a:pt x="56927" y="845"/>
                      <a:pt x="56858" y="845"/>
                      <a:pt x="56790" y="823"/>
                    </a:cubicBezTo>
                    <a:cubicBezTo>
                      <a:pt x="56744" y="845"/>
                      <a:pt x="56721" y="845"/>
                      <a:pt x="56675" y="845"/>
                    </a:cubicBezTo>
                    <a:cubicBezTo>
                      <a:pt x="56607" y="845"/>
                      <a:pt x="56539" y="823"/>
                      <a:pt x="56447" y="823"/>
                    </a:cubicBezTo>
                    <a:lnTo>
                      <a:pt x="56424" y="800"/>
                    </a:lnTo>
                    <a:lnTo>
                      <a:pt x="56333" y="800"/>
                    </a:lnTo>
                    <a:cubicBezTo>
                      <a:pt x="56196" y="777"/>
                      <a:pt x="56082" y="754"/>
                      <a:pt x="55945" y="754"/>
                    </a:cubicBezTo>
                    <a:cubicBezTo>
                      <a:pt x="55854" y="731"/>
                      <a:pt x="55762" y="731"/>
                      <a:pt x="55671" y="731"/>
                    </a:cubicBezTo>
                    <a:lnTo>
                      <a:pt x="55511" y="709"/>
                    </a:lnTo>
                    <a:cubicBezTo>
                      <a:pt x="55397" y="709"/>
                      <a:pt x="55306" y="709"/>
                      <a:pt x="55192" y="686"/>
                    </a:cubicBezTo>
                    <a:lnTo>
                      <a:pt x="55078" y="686"/>
                    </a:lnTo>
                    <a:cubicBezTo>
                      <a:pt x="54964" y="663"/>
                      <a:pt x="54849" y="663"/>
                      <a:pt x="54712" y="640"/>
                    </a:cubicBezTo>
                    <a:cubicBezTo>
                      <a:pt x="54576" y="640"/>
                      <a:pt x="54439" y="617"/>
                      <a:pt x="54302" y="617"/>
                    </a:cubicBezTo>
                    <a:lnTo>
                      <a:pt x="54210" y="617"/>
                    </a:lnTo>
                    <a:cubicBezTo>
                      <a:pt x="54028" y="594"/>
                      <a:pt x="53845" y="594"/>
                      <a:pt x="53685" y="572"/>
                    </a:cubicBezTo>
                    <a:lnTo>
                      <a:pt x="53571" y="572"/>
                    </a:lnTo>
                    <a:cubicBezTo>
                      <a:pt x="53480" y="572"/>
                      <a:pt x="53389" y="572"/>
                      <a:pt x="53297" y="549"/>
                    </a:cubicBezTo>
                    <a:lnTo>
                      <a:pt x="53115" y="549"/>
                    </a:lnTo>
                    <a:cubicBezTo>
                      <a:pt x="52681" y="526"/>
                      <a:pt x="52225" y="503"/>
                      <a:pt x="51768" y="457"/>
                    </a:cubicBezTo>
                    <a:cubicBezTo>
                      <a:pt x="51684" y="457"/>
                      <a:pt x="51601" y="457"/>
                      <a:pt x="51517" y="440"/>
                    </a:cubicBezTo>
                    <a:lnTo>
                      <a:pt x="51517" y="440"/>
                    </a:lnTo>
                    <a:cubicBezTo>
                      <a:pt x="51517" y="443"/>
                      <a:pt x="51517" y="449"/>
                      <a:pt x="51517" y="457"/>
                    </a:cubicBezTo>
                    <a:cubicBezTo>
                      <a:pt x="51380" y="435"/>
                      <a:pt x="51243" y="435"/>
                      <a:pt x="51083" y="435"/>
                    </a:cubicBezTo>
                    <a:lnTo>
                      <a:pt x="50764" y="412"/>
                    </a:lnTo>
                    <a:lnTo>
                      <a:pt x="50398" y="389"/>
                    </a:lnTo>
                    <a:lnTo>
                      <a:pt x="50033" y="366"/>
                    </a:lnTo>
                    <a:lnTo>
                      <a:pt x="49805" y="343"/>
                    </a:lnTo>
                    <a:lnTo>
                      <a:pt x="49668" y="343"/>
                    </a:lnTo>
                    <a:cubicBezTo>
                      <a:pt x="49531" y="320"/>
                      <a:pt x="49417" y="320"/>
                      <a:pt x="49280" y="298"/>
                    </a:cubicBezTo>
                    <a:cubicBezTo>
                      <a:pt x="49189" y="298"/>
                      <a:pt x="49097" y="298"/>
                      <a:pt x="49006" y="275"/>
                    </a:cubicBezTo>
                    <a:lnTo>
                      <a:pt x="48869" y="275"/>
                    </a:lnTo>
                    <a:cubicBezTo>
                      <a:pt x="48778" y="275"/>
                      <a:pt x="48664" y="252"/>
                      <a:pt x="48572" y="252"/>
                    </a:cubicBezTo>
                    <a:lnTo>
                      <a:pt x="48413" y="252"/>
                    </a:lnTo>
                    <a:lnTo>
                      <a:pt x="48367" y="229"/>
                    </a:lnTo>
                    <a:cubicBezTo>
                      <a:pt x="48070" y="206"/>
                      <a:pt x="47751" y="206"/>
                      <a:pt x="47431" y="184"/>
                    </a:cubicBezTo>
                    <a:cubicBezTo>
                      <a:pt x="47180" y="184"/>
                      <a:pt x="46906" y="184"/>
                      <a:pt x="46632" y="161"/>
                    </a:cubicBezTo>
                    <a:lnTo>
                      <a:pt x="46450" y="161"/>
                    </a:lnTo>
                    <a:cubicBezTo>
                      <a:pt x="46290" y="138"/>
                      <a:pt x="46130" y="138"/>
                      <a:pt x="45970" y="115"/>
                    </a:cubicBezTo>
                    <a:lnTo>
                      <a:pt x="45765" y="115"/>
                    </a:lnTo>
                    <a:cubicBezTo>
                      <a:pt x="45651" y="92"/>
                      <a:pt x="45560" y="92"/>
                      <a:pt x="45468" y="92"/>
                    </a:cubicBezTo>
                    <a:lnTo>
                      <a:pt x="45331" y="92"/>
                    </a:lnTo>
                    <a:cubicBezTo>
                      <a:pt x="45217" y="92"/>
                      <a:pt x="45103" y="92"/>
                      <a:pt x="44989" y="69"/>
                    </a:cubicBezTo>
                    <a:lnTo>
                      <a:pt x="44236" y="69"/>
                    </a:lnTo>
                    <a:lnTo>
                      <a:pt x="44007" y="47"/>
                    </a:lnTo>
                    <a:lnTo>
                      <a:pt x="43072" y="47"/>
                    </a:lnTo>
                    <a:cubicBezTo>
                      <a:pt x="42980" y="47"/>
                      <a:pt x="42889" y="47"/>
                      <a:pt x="42775" y="24"/>
                    </a:cubicBezTo>
                    <a:lnTo>
                      <a:pt x="42181" y="24"/>
                    </a:lnTo>
                    <a:cubicBezTo>
                      <a:pt x="41953" y="47"/>
                      <a:pt x="41748" y="47"/>
                      <a:pt x="41519" y="47"/>
                    </a:cubicBezTo>
                    <a:lnTo>
                      <a:pt x="39693" y="47"/>
                    </a:lnTo>
                    <a:cubicBezTo>
                      <a:pt x="39693" y="47"/>
                      <a:pt x="39678" y="62"/>
                      <a:pt x="39685" y="67"/>
                    </a:cubicBezTo>
                    <a:lnTo>
                      <a:pt x="39685" y="67"/>
                    </a:lnTo>
                    <a:lnTo>
                      <a:pt x="39602" y="47"/>
                    </a:lnTo>
                    <a:lnTo>
                      <a:pt x="38347" y="47"/>
                    </a:lnTo>
                    <a:cubicBezTo>
                      <a:pt x="38187" y="47"/>
                      <a:pt x="38027" y="24"/>
                      <a:pt x="37890" y="24"/>
                    </a:cubicBezTo>
                    <a:lnTo>
                      <a:pt x="37320" y="24"/>
                    </a:lnTo>
                    <a:lnTo>
                      <a:pt x="37137" y="1"/>
                    </a:lnTo>
                    <a:lnTo>
                      <a:pt x="36954" y="1"/>
                    </a:lnTo>
                    <a:cubicBezTo>
                      <a:pt x="36954" y="1"/>
                      <a:pt x="36932" y="1"/>
                      <a:pt x="36932" y="24"/>
                    </a:cubicBezTo>
                    <a:lnTo>
                      <a:pt x="36909" y="24"/>
                    </a:lnTo>
                    <a:cubicBezTo>
                      <a:pt x="36840" y="1"/>
                      <a:pt x="36749" y="1"/>
                      <a:pt x="36658" y="1"/>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822" name="Google Shape;822;p22"/>
              <p:cNvSpPr/>
              <p:nvPr/>
            </p:nvSpPr>
            <p:spPr>
              <a:xfrm>
                <a:off x="8610616" y="4190817"/>
                <a:ext cx="91956" cy="18083"/>
              </a:xfrm>
              <a:custGeom>
                <a:avLst/>
                <a:gdLst/>
                <a:ahLst/>
                <a:cxnLst/>
                <a:rect l="l" t="t" r="r" b="b"/>
                <a:pathLst>
                  <a:path w="3402" h="669" extrusionOk="0">
                    <a:moveTo>
                      <a:pt x="69" y="1"/>
                    </a:moveTo>
                    <a:cubicBezTo>
                      <a:pt x="46" y="1"/>
                      <a:pt x="0" y="46"/>
                      <a:pt x="0" y="69"/>
                    </a:cubicBezTo>
                    <a:cubicBezTo>
                      <a:pt x="0" y="115"/>
                      <a:pt x="23" y="160"/>
                      <a:pt x="69" y="160"/>
                    </a:cubicBezTo>
                    <a:cubicBezTo>
                      <a:pt x="137" y="183"/>
                      <a:pt x="228" y="206"/>
                      <a:pt x="320" y="206"/>
                    </a:cubicBezTo>
                    <a:cubicBezTo>
                      <a:pt x="365" y="229"/>
                      <a:pt x="411" y="229"/>
                      <a:pt x="480" y="252"/>
                    </a:cubicBezTo>
                    <a:lnTo>
                      <a:pt x="639" y="252"/>
                    </a:lnTo>
                    <a:cubicBezTo>
                      <a:pt x="708" y="275"/>
                      <a:pt x="776" y="275"/>
                      <a:pt x="868" y="275"/>
                    </a:cubicBezTo>
                    <a:cubicBezTo>
                      <a:pt x="1005" y="297"/>
                      <a:pt x="1119" y="297"/>
                      <a:pt x="1256" y="320"/>
                    </a:cubicBezTo>
                    <a:cubicBezTo>
                      <a:pt x="1393" y="343"/>
                      <a:pt x="1507" y="343"/>
                      <a:pt x="1644" y="366"/>
                    </a:cubicBezTo>
                    <a:cubicBezTo>
                      <a:pt x="1781" y="389"/>
                      <a:pt x="1918" y="412"/>
                      <a:pt x="2054" y="434"/>
                    </a:cubicBezTo>
                    <a:cubicBezTo>
                      <a:pt x="2169" y="457"/>
                      <a:pt x="2283" y="480"/>
                      <a:pt x="2397" y="503"/>
                    </a:cubicBezTo>
                    <a:cubicBezTo>
                      <a:pt x="2694" y="549"/>
                      <a:pt x="2990" y="617"/>
                      <a:pt x="3287" y="663"/>
                    </a:cubicBezTo>
                    <a:cubicBezTo>
                      <a:pt x="3295" y="667"/>
                      <a:pt x="3304" y="669"/>
                      <a:pt x="3312" y="669"/>
                    </a:cubicBezTo>
                    <a:cubicBezTo>
                      <a:pt x="3349" y="669"/>
                      <a:pt x="3383" y="631"/>
                      <a:pt x="3401" y="594"/>
                    </a:cubicBezTo>
                    <a:cubicBezTo>
                      <a:pt x="3401" y="526"/>
                      <a:pt x="3356" y="480"/>
                      <a:pt x="3310" y="480"/>
                    </a:cubicBezTo>
                    <a:cubicBezTo>
                      <a:pt x="3036" y="412"/>
                      <a:pt x="2739" y="366"/>
                      <a:pt x="2465" y="297"/>
                    </a:cubicBezTo>
                    <a:cubicBezTo>
                      <a:pt x="2214" y="252"/>
                      <a:pt x="1940" y="229"/>
                      <a:pt x="1666" y="206"/>
                    </a:cubicBezTo>
                    <a:cubicBezTo>
                      <a:pt x="1552" y="183"/>
                      <a:pt x="1438" y="183"/>
                      <a:pt x="1324" y="160"/>
                    </a:cubicBezTo>
                    <a:lnTo>
                      <a:pt x="890" y="115"/>
                    </a:lnTo>
                    <a:cubicBezTo>
                      <a:pt x="776" y="115"/>
                      <a:pt x="662" y="92"/>
                      <a:pt x="525" y="92"/>
                    </a:cubicBezTo>
                    <a:cubicBezTo>
                      <a:pt x="480" y="69"/>
                      <a:pt x="411" y="69"/>
                      <a:pt x="365" y="69"/>
                    </a:cubicBezTo>
                    <a:cubicBezTo>
                      <a:pt x="274" y="46"/>
                      <a:pt x="183" y="24"/>
                      <a:pt x="92" y="1"/>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823" name="Google Shape;823;p22"/>
              <p:cNvSpPr/>
              <p:nvPr/>
            </p:nvSpPr>
            <p:spPr>
              <a:xfrm>
                <a:off x="6877534" y="4007580"/>
                <a:ext cx="327658" cy="154260"/>
              </a:xfrm>
              <a:custGeom>
                <a:avLst/>
                <a:gdLst/>
                <a:ahLst/>
                <a:cxnLst/>
                <a:rect l="l" t="t" r="r" b="b"/>
                <a:pathLst>
                  <a:path w="12122" h="5707" extrusionOk="0">
                    <a:moveTo>
                      <a:pt x="5890" y="1"/>
                    </a:moveTo>
                    <a:lnTo>
                      <a:pt x="5684" y="23"/>
                    </a:lnTo>
                    <a:cubicBezTo>
                      <a:pt x="5570" y="23"/>
                      <a:pt x="5433" y="23"/>
                      <a:pt x="5319" y="46"/>
                    </a:cubicBezTo>
                    <a:cubicBezTo>
                      <a:pt x="5068" y="92"/>
                      <a:pt x="4863" y="138"/>
                      <a:pt x="4680" y="183"/>
                    </a:cubicBezTo>
                    <a:cubicBezTo>
                      <a:pt x="4543" y="206"/>
                      <a:pt x="4429" y="252"/>
                      <a:pt x="4292" y="297"/>
                    </a:cubicBezTo>
                    <a:lnTo>
                      <a:pt x="4132" y="366"/>
                    </a:lnTo>
                    <a:cubicBezTo>
                      <a:pt x="4109" y="366"/>
                      <a:pt x="4109" y="389"/>
                      <a:pt x="4109" y="411"/>
                    </a:cubicBezTo>
                    <a:cubicBezTo>
                      <a:pt x="3904" y="457"/>
                      <a:pt x="3676" y="526"/>
                      <a:pt x="3470" y="594"/>
                    </a:cubicBezTo>
                    <a:cubicBezTo>
                      <a:pt x="3448" y="617"/>
                      <a:pt x="3425" y="617"/>
                      <a:pt x="3402" y="640"/>
                    </a:cubicBezTo>
                    <a:lnTo>
                      <a:pt x="3265" y="685"/>
                    </a:lnTo>
                    <a:lnTo>
                      <a:pt x="3242" y="708"/>
                    </a:lnTo>
                    <a:cubicBezTo>
                      <a:pt x="3151" y="754"/>
                      <a:pt x="3060" y="777"/>
                      <a:pt x="2968" y="822"/>
                    </a:cubicBezTo>
                    <a:lnTo>
                      <a:pt x="2854" y="891"/>
                    </a:lnTo>
                    <a:lnTo>
                      <a:pt x="2808" y="936"/>
                    </a:lnTo>
                    <a:lnTo>
                      <a:pt x="2786" y="959"/>
                    </a:lnTo>
                    <a:lnTo>
                      <a:pt x="2763" y="959"/>
                    </a:lnTo>
                    <a:cubicBezTo>
                      <a:pt x="2717" y="1005"/>
                      <a:pt x="2671" y="1028"/>
                      <a:pt x="2626" y="1051"/>
                    </a:cubicBezTo>
                    <a:cubicBezTo>
                      <a:pt x="2512" y="1119"/>
                      <a:pt x="2398" y="1188"/>
                      <a:pt x="2283" y="1279"/>
                    </a:cubicBezTo>
                    <a:lnTo>
                      <a:pt x="2192" y="1347"/>
                    </a:lnTo>
                    <a:lnTo>
                      <a:pt x="2169" y="1347"/>
                    </a:lnTo>
                    <a:cubicBezTo>
                      <a:pt x="2101" y="1393"/>
                      <a:pt x="2055" y="1439"/>
                      <a:pt x="2010" y="1484"/>
                    </a:cubicBezTo>
                    <a:cubicBezTo>
                      <a:pt x="1941" y="1530"/>
                      <a:pt x="1873" y="1598"/>
                      <a:pt x="1827" y="1644"/>
                    </a:cubicBezTo>
                    <a:cubicBezTo>
                      <a:pt x="1713" y="1781"/>
                      <a:pt x="1599" y="1918"/>
                      <a:pt x="1507" y="2032"/>
                    </a:cubicBezTo>
                    <a:cubicBezTo>
                      <a:pt x="1370" y="2192"/>
                      <a:pt x="1256" y="2329"/>
                      <a:pt x="1142" y="2489"/>
                    </a:cubicBezTo>
                    <a:cubicBezTo>
                      <a:pt x="1028" y="2603"/>
                      <a:pt x="937" y="2740"/>
                      <a:pt x="845" y="2877"/>
                    </a:cubicBezTo>
                    <a:cubicBezTo>
                      <a:pt x="754" y="3014"/>
                      <a:pt x="663" y="3151"/>
                      <a:pt x="594" y="3310"/>
                    </a:cubicBezTo>
                    <a:cubicBezTo>
                      <a:pt x="549" y="3402"/>
                      <a:pt x="503" y="3493"/>
                      <a:pt x="457" y="3584"/>
                    </a:cubicBezTo>
                    <a:cubicBezTo>
                      <a:pt x="412" y="3698"/>
                      <a:pt x="366" y="3835"/>
                      <a:pt x="412" y="3949"/>
                    </a:cubicBezTo>
                    <a:cubicBezTo>
                      <a:pt x="343" y="4041"/>
                      <a:pt x="275" y="4155"/>
                      <a:pt x="229" y="4246"/>
                    </a:cubicBezTo>
                    <a:cubicBezTo>
                      <a:pt x="184" y="4337"/>
                      <a:pt x="138" y="4429"/>
                      <a:pt x="92" y="4520"/>
                    </a:cubicBezTo>
                    <a:cubicBezTo>
                      <a:pt x="69" y="4588"/>
                      <a:pt x="47" y="4657"/>
                      <a:pt x="47" y="4725"/>
                    </a:cubicBezTo>
                    <a:cubicBezTo>
                      <a:pt x="24" y="4817"/>
                      <a:pt x="1" y="4908"/>
                      <a:pt x="1" y="4999"/>
                    </a:cubicBezTo>
                    <a:cubicBezTo>
                      <a:pt x="1" y="5091"/>
                      <a:pt x="1" y="5182"/>
                      <a:pt x="24" y="5273"/>
                    </a:cubicBezTo>
                    <a:cubicBezTo>
                      <a:pt x="24" y="5365"/>
                      <a:pt x="47" y="5479"/>
                      <a:pt x="115" y="5547"/>
                    </a:cubicBezTo>
                    <a:cubicBezTo>
                      <a:pt x="171" y="5604"/>
                      <a:pt x="243" y="5644"/>
                      <a:pt x="318" y="5644"/>
                    </a:cubicBezTo>
                    <a:cubicBezTo>
                      <a:pt x="334" y="5644"/>
                      <a:pt x="350" y="5642"/>
                      <a:pt x="366" y="5638"/>
                    </a:cubicBezTo>
                    <a:cubicBezTo>
                      <a:pt x="457" y="5616"/>
                      <a:pt x="503" y="5547"/>
                      <a:pt x="572" y="5479"/>
                    </a:cubicBezTo>
                    <a:cubicBezTo>
                      <a:pt x="572" y="5479"/>
                      <a:pt x="572" y="5456"/>
                      <a:pt x="594" y="5456"/>
                    </a:cubicBezTo>
                    <a:cubicBezTo>
                      <a:pt x="594" y="5456"/>
                      <a:pt x="617" y="5433"/>
                      <a:pt x="617" y="5433"/>
                    </a:cubicBezTo>
                    <a:cubicBezTo>
                      <a:pt x="640" y="5410"/>
                      <a:pt x="640" y="5410"/>
                      <a:pt x="663" y="5410"/>
                    </a:cubicBezTo>
                    <a:cubicBezTo>
                      <a:pt x="686" y="5387"/>
                      <a:pt x="708" y="5365"/>
                      <a:pt x="708" y="5342"/>
                    </a:cubicBezTo>
                    <a:cubicBezTo>
                      <a:pt x="731" y="5319"/>
                      <a:pt x="754" y="5296"/>
                      <a:pt x="754" y="5273"/>
                    </a:cubicBezTo>
                    <a:cubicBezTo>
                      <a:pt x="777" y="5273"/>
                      <a:pt x="777" y="5250"/>
                      <a:pt x="800" y="5228"/>
                    </a:cubicBezTo>
                    <a:cubicBezTo>
                      <a:pt x="845" y="5205"/>
                      <a:pt x="891" y="5205"/>
                      <a:pt x="914" y="5159"/>
                    </a:cubicBezTo>
                    <a:cubicBezTo>
                      <a:pt x="937" y="5136"/>
                      <a:pt x="937" y="5136"/>
                      <a:pt x="960" y="5113"/>
                    </a:cubicBezTo>
                    <a:lnTo>
                      <a:pt x="960" y="5091"/>
                    </a:lnTo>
                    <a:cubicBezTo>
                      <a:pt x="982" y="5091"/>
                      <a:pt x="1005" y="5068"/>
                      <a:pt x="1005" y="5045"/>
                    </a:cubicBezTo>
                    <a:cubicBezTo>
                      <a:pt x="1005" y="5045"/>
                      <a:pt x="1028" y="5045"/>
                      <a:pt x="1028" y="5022"/>
                    </a:cubicBezTo>
                    <a:cubicBezTo>
                      <a:pt x="1074" y="4977"/>
                      <a:pt x="1119" y="4931"/>
                      <a:pt x="1142" y="4885"/>
                    </a:cubicBezTo>
                    <a:cubicBezTo>
                      <a:pt x="1211" y="4817"/>
                      <a:pt x="1256" y="4771"/>
                      <a:pt x="1302" y="4703"/>
                    </a:cubicBezTo>
                    <a:cubicBezTo>
                      <a:pt x="1348" y="4657"/>
                      <a:pt x="1393" y="4611"/>
                      <a:pt x="1416" y="4588"/>
                    </a:cubicBezTo>
                    <a:cubicBezTo>
                      <a:pt x="1485" y="4543"/>
                      <a:pt x="1530" y="4497"/>
                      <a:pt x="1599" y="4452"/>
                    </a:cubicBezTo>
                    <a:cubicBezTo>
                      <a:pt x="1713" y="4383"/>
                      <a:pt x="1827" y="4292"/>
                      <a:pt x="1918" y="4200"/>
                    </a:cubicBezTo>
                    <a:cubicBezTo>
                      <a:pt x="2032" y="4132"/>
                      <a:pt x="2124" y="4041"/>
                      <a:pt x="2238" y="3972"/>
                    </a:cubicBezTo>
                    <a:cubicBezTo>
                      <a:pt x="2329" y="3904"/>
                      <a:pt x="2420" y="3812"/>
                      <a:pt x="2512" y="3744"/>
                    </a:cubicBezTo>
                    <a:lnTo>
                      <a:pt x="2535" y="3744"/>
                    </a:lnTo>
                    <a:cubicBezTo>
                      <a:pt x="2580" y="3721"/>
                      <a:pt x="2649" y="3698"/>
                      <a:pt x="2694" y="3675"/>
                    </a:cubicBezTo>
                    <a:cubicBezTo>
                      <a:pt x="2717" y="3675"/>
                      <a:pt x="2740" y="3653"/>
                      <a:pt x="2763" y="3630"/>
                    </a:cubicBezTo>
                    <a:cubicBezTo>
                      <a:pt x="2831" y="3607"/>
                      <a:pt x="2877" y="3584"/>
                      <a:pt x="2945" y="3561"/>
                    </a:cubicBezTo>
                    <a:cubicBezTo>
                      <a:pt x="3037" y="3493"/>
                      <a:pt x="3151" y="3447"/>
                      <a:pt x="3242" y="3402"/>
                    </a:cubicBezTo>
                    <a:cubicBezTo>
                      <a:pt x="3311" y="3356"/>
                      <a:pt x="3379" y="3333"/>
                      <a:pt x="3470" y="3287"/>
                    </a:cubicBezTo>
                    <a:cubicBezTo>
                      <a:pt x="3607" y="3242"/>
                      <a:pt x="3744" y="3173"/>
                      <a:pt x="3858" y="3105"/>
                    </a:cubicBezTo>
                    <a:lnTo>
                      <a:pt x="4064" y="3014"/>
                    </a:lnTo>
                    <a:cubicBezTo>
                      <a:pt x="4087" y="3014"/>
                      <a:pt x="4109" y="2991"/>
                      <a:pt x="4132" y="2991"/>
                    </a:cubicBezTo>
                    <a:cubicBezTo>
                      <a:pt x="4292" y="2945"/>
                      <a:pt x="4429" y="2899"/>
                      <a:pt x="4589" y="2854"/>
                    </a:cubicBezTo>
                    <a:cubicBezTo>
                      <a:pt x="4749" y="2808"/>
                      <a:pt x="4908" y="2808"/>
                      <a:pt x="5068" y="2762"/>
                    </a:cubicBezTo>
                    <a:cubicBezTo>
                      <a:pt x="5228" y="2740"/>
                      <a:pt x="5411" y="2717"/>
                      <a:pt x="5570" y="2694"/>
                    </a:cubicBezTo>
                    <a:cubicBezTo>
                      <a:pt x="5639" y="2686"/>
                      <a:pt x="5710" y="2684"/>
                      <a:pt x="5782" y="2684"/>
                    </a:cubicBezTo>
                    <a:cubicBezTo>
                      <a:pt x="5925" y="2684"/>
                      <a:pt x="6072" y="2694"/>
                      <a:pt x="6209" y="2694"/>
                    </a:cubicBezTo>
                    <a:cubicBezTo>
                      <a:pt x="6324" y="2694"/>
                      <a:pt x="6438" y="2694"/>
                      <a:pt x="6529" y="2717"/>
                    </a:cubicBezTo>
                    <a:cubicBezTo>
                      <a:pt x="6643" y="2717"/>
                      <a:pt x="6757" y="2740"/>
                      <a:pt x="6871" y="2762"/>
                    </a:cubicBezTo>
                    <a:cubicBezTo>
                      <a:pt x="6917" y="2762"/>
                      <a:pt x="6985" y="2785"/>
                      <a:pt x="7054" y="2785"/>
                    </a:cubicBezTo>
                    <a:cubicBezTo>
                      <a:pt x="7077" y="2785"/>
                      <a:pt x="7100" y="2785"/>
                      <a:pt x="7100" y="2808"/>
                    </a:cubicBezTo>
                    <a:cubicBezTo>
                      <a:pt x="7328" y="2831"/>
                      <a:pt x="7556" y="2899"/>
                      <a:pt x="7762" y="2945"/>
                    </a:cubicBezTo>
                    <a:cubicBezTo>
                      <a:pt x="8013" y="3014"/>
                      <a:pt x="8264" y="3082"/>
                      <a:pt x="8515" y="3173"/>
                    </a:cubicBezTo>
                    <a:cubicBezTo>
                      <a:pt x="8720" y="3242"/>
                      <a:pt x="8926" y="3310"/>
                      <a:pt x="9108" y="3379"/>
                    </a:cubicBezTo>
                    <a:cubicBezTo>
                      <a:pt x="9200" y="3424"/>
                      <a:pt x="9314" y="3493"/>
                      <a:pt x="9405" y="3539"/>
                    </a:cubicBezTo>
                    <a:cubicBezTo>
                      <a:pt x="9542" y="3630"/>
                      <a:pt x="9656" y="3698"/>
                      <a:pt x="9793" y="3790"/>
                    </a:cubicBezTo>
                    <a:cubicBezTo>
                      <a:pt x="9930" y="3858"/>
                      <a:pt x="10067" y="3949"/>
                      <a:pt x="10204" y="4041"/>
                    </a:cubicBezTo>
                    <a:cubicBezTo>
                      <a:pt x="10318" y="4109"/>
                      <a:pt x="10432" y="4178"/>
                      <a:pt x="10523" y="4269"/>
                    </a:cubicBezTo>
                    <a:cubicBezTo>
                      <a:pt x="10638" y="4360"/>
                      <a:pt x="10729" y="4452"/>
                      <a:pt x="10843" y="4543"/>
                    </a:cubicBezTo>
                    <a:cubicBezTo>
                      <a:pt x="10934" y="4634"/>
                      <a:pt x="11026" y="4725"/>
                      <a:pt x="11094" y="4817"/>
                    </a:cubicBezTo>
                    <a:cubicBezTo>
                      <a:pt x="11094" y="4817"/>
                      <a:pt x="11117" y="4840"/>
                      <a:pt x="11117" y="4840"/>
                    </a:cubicBezTo>
                    <a:cubicBezTo>
                      <a:pt x="11185" y="4931"/>
                      <a:pt x="11254" y="5022"/>
                      <a:pt x="11299" y="5136"/>
                    </a:cubicBezTo>
                    <a:cubicBezTo>
                      <a:pt x="11345" y="5182"/>
                      <a:pt x="11391" y="5205"/>
                      <a:pt x="11436" y="5250"/>
                    </a:cubicBezTo>
                    <a:lnTo>
                      <a:pt x="11459" y="5296"/>
                    </a:lnTo>
                    <a:cubicBezTo>
                      <a:pt x="11551" y="5387"/>
                      <a:pt x="11665" y="5479"/>
                      <a:pt x="11710" y="5593"/>
                    </a:cubicBezTo>
                    <a:cubicBezTo>
                      <a:pt x="11733" y="5638"/>
                      <a:pt x="11733" y="5661"/>
                      <a:pt x="11756" y="5707"/>
                    </a:cubicBezTo>
                    <a:lnTo>
                      <a:pt x="11893" y="5707"/>
                    </a:lnTo>
                    <a:cubicBezTo>
                      <a:pt x="11984" y="5684"/>
                      <a:pt x="12053" y="5638"/>
                      <a:pt x="12098" y="5547"/>
                    </a:cubicBezTo>
                    <a:cubicBezTo>
                      <a:pt x="12121" y="5524"/>
                      <a:pt x="12121" y="5502"/>
                      <a:pt x="12121" y="5479"/>
                    </a:cubicBezTo>
                    <a:cubicBezTo>
                      <a:pt x="12121" y="5456"/>
                      <a:pt x="12121" y="5433"/>
                      <a:pt x="12121" y="5410"/>
                    </a:cubicBezTo>
                    <a:cubicBezTo>
                      <a:pt x="12121" y="5365"/>
                      <a:pt x="12121" y="5319"/>
                      <a:pt x="12121" y="5250"/>
                    </a:cubicBezTo>
                    <a:lnTo>
                      <a:pt x="12121" y="5205"/>
                    </a:lnTo>
                    <a:cubicBezTo>
                      <a:pt x="12098" y="5159"/>
                      <a:pt x="12053" y="5091"/>
                      <a:pt x="12030" y="5022"/>
                    </a:cubicBezTo>
                    <a:cubicBezTo>
                      <a:pt x="12007" y="4954"/>
                      <a:pt x="12007" y="4885"/>
                      <a:pt x="11984" y="4817"/>
                    </a:cubicBezTo>
                    <a:cubicBezTo>
                      <a:pt x="11984" y="4771"/>
                      <a:pt x="11961" y="4748"/>
                      <a:pt x="11961" y="4703"/>
                    </a:cubicBezTo>
                    <a:lnTo>
                      <a:pt x="11939" y="4634"/>
                    </a:lnTo>
                    <a:cubicBezTo>
                      <a:pt x="11916" y="4566"/>
                      <a:pt x="11916" y="4520"/>
                      <a:pt x="11893" y="4452"/>
                    </a:cubicBezTo>
                    <a:lnTo>
                      <a:pt x="11893" y="4360"/>
                    </a:lnTo>
                    <a:lnTo>
                      <a:pt x="11870" y="4292"/>
                    </a:lnTo>
                    <a:lnTo>
                      <a:pt x="11870" y="4246"/>
                    </a:lnTo>
                    <a:cubicBezTo>
                      <a:pt x="11847" y="4223"/>
                      <a:pt x="11824" y="4178"/>
                      <a:pt x="11824" y="4132"/>
                    </a:cubicBezTo>
                    <a:cubicBezTo>
                      <a:pt x="11824" y="4132"/>
                      <a:pt x="11802" y="4109"/>
                      <a:pt x="11802" y="4086"/>
                    </a:cubicBezTo>
                    <a:cubicBezTo>
                      <a:pt x="11802" y="4086"/>
                      <a:pt x="11802" y="4064"/>
                      <a:pt x="11802" y="4064"/>
                    </a:cubicBezTo>
                    <a:cubicBezTo>
                      <a:pt x="11802" y="4041"/>
                      <a:pt x="11779" y="3995"/>
                      <a:pt x="11756" y="3949"/>
                    </a:cubicBezTo>
                    <a:lnTo>
                      <a:pt x="11733" y="3881"/>
                    </a:lnTo>
                    <a:lnTo>
                      <a:pt x="11619" y="3630"/>
                    </a:lnTo>
                    <a:lnTo>
                      <a:pt x="11596" y="3539"/>
                    </a:lnTo>
                    <a:cubicBezTo>
                      <a:pt x="11551" y="3470"/>
                      <a:pt x="11528" y="3402"/>
                      <a:pt x="11482" y="3333"/>
                    </a:cubicBezTo>
                    <a:cubicBezTo>
                      <a:pt x="11436" y="3242"/>
                      <a:pt x="11391" y="3151"/>
                      <a:pt x="11345" y="3082"/>
                    </a:cubicBezTo>
                    <a:cubicBezTo>
                      <a:pt x="11162" y="2785"/>
                      <a:pt x="10957" y="2489"/>
                      <a:pt x="10729" y="2237"/>
                    </a:cubicBezTo>
                    <a:cubicBezTo>
                      <a:pt x="10615" y="2101"/>
                      <a:pt x="10501" y="1986"/>
                      <a:pt x="10386" y="1872"/>
                    </a:cubicBezTo>
                    <a:cubicBezTo>
                      <a:pt x="10272" y="1758"/>
                      <a:pt x="10158" y="1621"/>
                      <a:pt x="10044" y="1507"/>
                    </a:cubicBezTo>
                    <a:cubicBezTo>
                      <a:pt x="9930" y="1393"/>
                      <a:pt x="9793" y="1279"/>
                      <a:pt x="9656" y="1165"/>
                    </a:cubicBezTo>
                    <a:cubicBezTo>
                      <a:pt x="9519" y="1073"/>
                      <a:pt x="9382" y="982"/>
                      <a:pt x="9245" y="891"/>
                    </a:cubicBezTo>
                    <a:cubicBezTo>
                      <a:pt x="8948" y="731"/>
                      <a:pt x="8652" y="571"/>
                      <a:pt x="8332" y="457"/>
                    </a:cubicBezTo>
                    <a:cubicBezTo>
                      <a:pt x="8058" y="343"/>
                      <a:pt x="7784" y="252"/>
                      <a:pt x="7510" y="183"/>
                    </a:cubicBezTo>
                    <a:cubicBezTo>
                      <a:pt x="7351" y="138"/>
                      <a:pt x="7191" y="92"/>
                      <a:pt x="7008" y="69"/>
                    </a:cubicBezTo>
                    <a:cubicBezTo>
                      <a:pt x="6849" y="46"/>
                      <a:pt x="6712" y="23"/>
                      <a:pt x="6552" y="1"/>
                    </a:cubicBezTo>
                    <a:close/>
                  </a:path>
                </a:pathLst>
              </a:custGeom>
              <a:solidFill>
                <a:srgbClr val="B86D96"/>
              </a:solidFill>
              <a:ln>
                <a:noFill/>
              </a:ln>
            </p:spPr>
            <p:txBody>
              <a:bodyPr spcFirstLastPara="1" wrap="square" lIns="121900" tIns="121900" rIns="121900" bIns="121900" anchor="ctr" anchorCtr="0">
                <a:noAutofit/>
              </a:bodyPr>
              <a:lstStyle/>
              <a:p>
                <a:endParaRPr sz="1867"/>
              </a:p>
            </p:txBody>
          </p:sp>
          <p:sp>
            <p:nvSpPr>
              <p:cNvPr id="824" name="Google Shape;824;p22"/>
              <p:cNvSpPr/>
              <p:nvPr/>
            </p:nvSpPr>
            <p:spPr>
              <a:xfrm>
                <a:off x="6889265" y="4082237"/>
                <a:ext cx="308520" cy="254217"/>
              </a:xfrm>
              <a:custGeom>
                <a:avLst/>
                <a:gdLst/>
                <a:ahLst/>
                <a:cxnLst/>
                <a:rect l="l" t="t" r="r" b="b"/>
                <a:pathLst>
                  <a:path w="11414" h="9405" extrusionOk="0">
                    <a:moveTo>
                      <a:pt x="5410" y="0"/>
                    </a:moveTo>
                    <a:cubicBezTo>
                      <a:pt x="5113" y="0"/>
                      <a:pt x="4840" y="23"/>
                      <a:pt x="4543" y="69"/>
                    </a:cubicBezTo>
                    <a:cubicBezTo>
                      <a:pt x="4292" y="115"/>
                      <a:pt x="4018" y="206"/>
                      <a:pt x="3767" y="297"/>
                    </a:cubicBezTo>
                    <a:cubicBezTo>
                      <a:pt x="3630" y="343"/>
                      <a:pt x="3493" y="389"/>
                      <a:pt x="3379" y="434"/>
                    </a:cubicBezTo>
                    <a:cubicBezTo>
                      <a:pt x="3265" y="480"/>
                      <a:pt x="3173" y="525"/>
                      <a:pt x="3082" y="571"/>
                    </a:cubicBezTo>
                    <a:lnTo>
                      <a:pt x="2945" y="640"/>
                    </a:lnTo>
                    <a:cubicBezTo>
                      <a:pt x="2831" y="685"/>
                      <a:pt x="2717" y="754"/>
                      <a:pt x="2603" y="799"/>
                    </a:cubicBezTo>
                    <a:cubicBezTo>
                      <a:pt x="2511" y="845"/>
                      <a:pt x="2466" y="868"/>
                      <a:pt x="2420" y="891"/>
                    </a:cubicBezTo>
                    <a:cubicBezTo>
                      <a:pt x="2306" y="959"/>
                      <a:pt x="2192" y="1050"/>
                      <a:pt x="2078" y="1142"/>
                    </a:cubicBezTo>
                    <a:cubicBezTo>
                      <a:pt x="2055" y="1187"/>
                      <a:pt x="2032" y="1210"/>
                      <a:pt x="2009" y="1256"/>
                    </a:cubicBezTo>
                    <a:lnTo>
                      <a:pt x="1941" y="1279"/>
                    </a:lnTo>
                    <a:lnTo>
                      <a:pt x="1872" y="1347"/>
                    </a:lnTo>
                    <a:cubicBezTo>
                      <a:pt x="1644" y="1484"/>
                      <a:pt x="1393" y="1621"/>
                      <a:pt x="1165" y="1781"/>
                    </a:cubicBezTo>
                    <a:cubicBezTo>
                      <a:pt x="1028" y="1872"/>
                      <a:pt x="891" y="1986"/>
                      <a:pt x="777" y="2123"/>
                    </a:cubicBezTo>
                    <a:cubicBezTo>
                      <a:pt x="663" y="2215"/>
                      <a:pt x="571" y="2329"/>
                      <a:pt x="480" y="2443"/>
                    </a:cubicBezTo>
                    <a:cubicBezTo>
                      <a:pt x="366" y="2580"/>
                      <a:pt x="274" y="2717"/>
                      <a:pt x="160" y="2876"/>
                    </a:cubicBezTo>
                    <a:cubicBezTo>
                      <a:pt x="138" y="2922"/>
                      <a:pt x="138" y="2968"/>
                      <a:pt x="138" y="2991"/>
                    </a:cubicBezTo>
                    <a:cubicBezTo>
                      <a:pt x="115" y="3013"/>
                      <a:pt x="115" y="3036"/>
                      <a:pt x="115" y="3059"/>
                    </a:cubicBezTo>
                    <a:lnTo>
                      <a:pt x="92" y="3150"/>
                    </a:lnTo>
                    <a:cubicBezTo>
                      <a:pt x="92" y="3219"/>
                      <a:pt x="92" y="3287"/>
                      <a:pt x="69" y="3379"/>
                    </a:cubicBezTo>
                    <a:lnTo>
                      <a:pt x="46" y="3447"/>
                    </a:lnTo>
                    <a:cubicBezTo>
                      <a:pt x="23" y="3561"/>
                      <a:pt x="1" y="3675"/>
                      <a:pt x="1" y="3789"/>
                    </a:cubicBezTo>
                    <a:cubicBezTo>
                      <a:pt x="1" y="4041"/>
                      <a:pt x="46" y="4292"/>
                      <a:pt x="115" y="4566"/>
                    </a:cubicBezTo>
                    <a:lnTo>
                      <a:pt x="115" y="4520"/>
                    </a:lnTo>
                    <a:cubicBezTo>
                      <a:pt x="138" y="4680"/>
                      <a:pt x="160" y="4839"/>
                      <a:pt x="229" y="5022"/>
                    </a:cubicBezTo>
                    <a:cubicBezTo>
                      <a:pt x="274" y="5159"/>
                      <a:pt x="320" y="5319"/>
                      <a:pt x="366" y="5456"/>
                    </a:cubicBezTo>
                    <a:cubicBezTo>
                      <a:pt x="411" y="5615"/>
                      <a:pt x="480" y="5752"/>
                      <a:pt x="526" y="5912"/>
                    </a:cubicBezTo>
                    <a:cubicBezTo>
                      <a:pt x="594" y="6072"/>
                      <a:pt x="685" y="6232"/>
                      <a:pt x="777" y="6369"/>
                    </a:cubicBezTo>
                    <a:cubicBezTo>
                      <a:pt x="822" y="6483"/>
                      <a:pt x="891" y="6620"/>
                      <a:pt x="982" y="6757"/>
                    </a:cubicBezTo>
                    <a:cubicBezTo>
                      <a:pt x="1051" y="6848"/>
                      <a:pt x="1142" y="6962"/>
                      <a:pt x="1233" y="7076"/>
                    </a:cubicBezTo>
                    <a:cubicBezTo>
                      <a:pt x="1302" y="7145"/>
                      <a:pt x="1370" y="7236"/>
                      <a:pt x="1416" y="7305"/>
                    </a:cubicBezTo>
                    <a:cubicBezTo>
                      <a:pt x="1553" y="7464"/>
                      <a:pt x="1690" y="7624"/>
                      <a:pt x="1827" y="7784"/>
                    </a:cubicBezTo>
                    <a:cubicBezTo>
                      <a:pt x="2009" y="7966"/>
                      <a:pt x="2192" y="8126"/>
                      <a:pt x="2352" y="8263"/>
                    </a:cubicBezTo>
                    <a:cubicBezTo>
                      <a:pt x="2443" y="8332"/>
                      <a:pt x="2534" y="8400"/>
                      <a:pt x="2648" y="8469"/>
                    </a:cubicBezTo>
                    <a:cubicBezTo>
                      <a:pt x="2717" y="8514"/>
                      <a:pt x="2762" y="8560"/>
                      <a:pt x="2831" y="8583"/>
                    </a:cubicBezTo>
                    <a:cubicBezTo>
                      <a:pt x="2922" y="8628"/>
                      <a:pt x="3014" y="8651"/>
                      <a:pt x="3082" y="8674"/>
                    </a:cubicBezTo>
                    <a:cubicBezTo>
                      <a:pt x="3196" y="8765"/>
                      <a:pt x="3333" y="8857"/>
                      <a:pt x="3470" y="8902"/>
                    </a:cubicBezTo>
                    <a:cubicBezTo>
                      <a:pt x="3744" y="9039"/>
                      <a:pt x="4063" y="9108"/>
                      <a:pt x="4337" y="9153"/>
                    </a:cubicBezTo>
                    <a:cubicBezTo>
                      <a:pt x="4474" y="9199"/>
                      <a:pt x="4611" y="9199"/>
                      <a:pt x="4794" y="9222"/>
                    </a:cubicBezTo>
                    <a:lnTo>
                      <a:pt x="5387" y="9222"/>
                    </a:lnTo>
                    <a:cubicBezTo>
                      <a:pt x="5410" y="9268"/>
                      <a:pt x="5456" y="9290"/>
                      <a:pt x="5479" y="9313"/>
                    </a:cubicBezTo>
                    <a:cubicBezTo>
                      <a:pt x="5547" y="9359"/>
                      <a:pt x="5638" y="9359"/>
                      <a:pt x="5684" y="9382"/>
                    </a:cubicBezTo>
                    <a:cubicBezTo>
                      <a:pt x="5775" y="9382"/>
                      <a:pt x="5844" y="9382"/>
                      <a:pt x="5912" y="9404"/>
                    </a:cubicBezTo>
                    <a:lnTo>
                      <a:pt x="6026" y="9404"/>
                    </a:lnTo>
                    <a:cubicBezTo>
                      <a:pt x="6095" y="9404"/>
                      <a:pt x="6163" y="9404"/>
                      <a:pt x="6232" y="9382"/>
                    </a:cubicBezTo>
                    <a:cubicBezTo>
                      <a:pt x="6483" y="9359"/>
                      <a:pt x="6757" y="9313"/>
                      <a:pt x="7054" y="9222"/>
                    </a:cubicBezTo>
                    <a:cubicBezTo>
                      <a:pt x="7305" y="9153"/>
                      <a:pt x="7533" y="9039"/>
                      <a:pt x="7784" y="8925"/>
                    </a:cubicBezTo>
                    <a:cubicBezTo>
                      <a:pt x="7898" y="8879"/>
                      <a:pt x="8012" y="8811"/>
                      <a:pt x="8126" y="8743"/>
                    </a:cubicBezTo>
                    <a:cubicBezTo>
                      <a:pt x="8195" y="8697"/>
                      <a:pt x="8263" y="8651"/>
                      <a:pt x="8355" y="8583"/>
                    </a:cubicBezTo>
                    <a:cubicBezTo>
                      <a:pt x="8377" y="8583"/>
                      <a:pt x="8400" y="8560"/>
                      <a:pt x="8423" y="8560"/>
                    </a:cubicBezTo>
                    <a:cubicBezTo>
                      <a:pt x="8537" y="8491"/>
                      <a:pt x="8629" y="8423"/>
                      <a:pt x="8743" y="8355"/>
                    </a:cubicBezTo>
                    <a:lnTo>
                      <a:pt x="8811" y="8309"/>
                    </a:lnTo>
                    <a:cubicBezTo>
                      <a:pt x="8925" y="8218"/>
                      <a:pt x="9039" y="8126"/>
                      <a:pt x="9176" y="8035"/>
                    </a:cubicBezTo>
                    <a:cubicBezTo>
                      <a:pt x="9245" y="7966"/>
                      <a:pt x="9336" y="7921"/>
                      <a:pt x="9405" y="7852"/>
                    </a:cubicBezTo>
                    <a:cubicBezTo>
                      <a:pt x="9473" y="7807"/>
                      <a:pt x="9542" y="7761"/>
                      <a:pt x="9610" y="7693"/>
                    </a:cubicBezTo>
                    <a:lnTo>
                      <a:pt x="9633" y="7670"/>
                    </a:lnTo>
                    <a:cubicBezTo>
                      <a:pt x="9724" y="7601"/>
                      <a:pt x="9793" y="7533"/>
                      <a:pt x="9861" y="7464"/>
                    </a:cubicBezTo>
                    <a:cubicBezTo>
                      <a:pt x="9930" y="7396"/>
                      <a:pt x="9998" y="7327"/>
                      <a:pt x="10044" y="7236"/>
                    </a:cubicBezTo>
                    <a:cubicBezTo>
                      <a:pt x="10112" y="7168"/>
                      <a:pt x="10158" y="7076"/>
                      <a:pt x="10226" y="7008"/>
                    </a:cubicBezTo>
                    <a:lnTo>
                      <a:pt x="10249" y="6962"/>
                    </a:lnTo>
                    <a:cubicBezTo>
                      <a:pt x="10295" y="6894"/>
                      <a:pt x="10318" y="6848"/>
                      <a:pt x="10363" y="6802"/>
                    </a:cubicBezTo>
                    <a:cubicBezTo>
                      <a:pt x="10409" y="6757"/>
                      <a:pt x="10500" y="6734"/>
                      <a:pt x="10569" y="6643"/>
                    </a:cubicBezTo>
                    <a:cubicBezTo>
                      <a:pt x="10637" y="6574"/>
                      <a:pt x="10660" y="6506"/>
                      <a:pt x="10706" y="6414"/>
                    </a:cubicBezTo>
                    <a:cubicBezTo>
                      <a:pt x="10728" y="6346"/>
                      <a:pt x="10751" y="6277"/>
                      <a:pt x="10774" y="6232"/>
                    </a:cubicBezTo>
                    <a:lnTo>
                      <a:pt x="10820" y="6095"/>
                    </a:lnTo>
                    <a:cubicBezTo>
                      <a:pt x="10843" y="6004"/>
                      <a:pt x="10865" y="5912"/>
                      <a:pt x="10911" y="5821"/>
                    </a:cubicBezTo>
                    <a:lnTo>
                      <a:pt x="10934" y="5730"/>
                    </a:lnTo>
                    <a:cubicBezTo>
                      <a:pt x="10980" y="5638"/>
                      <a:pt x="11002" y="5547"/>
                      <a:pt x="11025" y="5456"/>
                    </a:cubicBezTo>
                    <a:lnTo>
                      <a:pt x="11048" y="5364"/>
                    </a:lnTo>
                    <a:cubicBezTo>
                      <a:pt x="11139" y="5091"/>
                      <a:pt x="11208" y="4885"/>
                      <a:pt x="11253" y="4680"/>
                    </a:cubicBezTo>
                    <a:cubicBezTo>
                      <a:pt x="11276" y="4566"/>
                      <a:pt x="11299" y="4429"/>
                      <a:pt x="11299" y="4246"/>
                    </a:cubicBezTo>
                    <a:cubicBezTo>
                      <a:pt x="11299" y="4223"/>
                      <a:pt x="11299" y="4177"/>
                      <a:pt x="11299" y="4155"/>
                    </a:cubicBezTo>
                    <a:lnTo>
                      <a:pt x="11299" y="4063"/>
                    </a:lnTo>
                    <a:cubicBezTo>
                      <a:pt x="11299" y="4018"/>
                      <a:pt x="11299" y="3949"/>
                      <a:pt x="11299" y="3881"/>
                    </a:cubicBezTo>
                    <a:lnTo>
                      <a:pt x="11322" y="3835"/>
                    </a:lnTo>
                    <a:cubicBezTo>
                      <a:pt x="11322" y="3767"/>
                      <a:pt x="11345" y="3675"/>
                      <a:pt x="11368" y="3607"/>
                    </a:cubicBezTo>
                    <a:cubicBezTo>
                      <a:pt x="11368" y="3561"/>
                      <a:pt x="11390" y="3493"/>
                      <a:pt x="11390" y="3447"/>
                    </a:cubicBezTo>
                    <a:cubicBezTo>
                      <a:pt x="11413" y="3356"/>
                      <a:pt x="11413" y="3287"/>
                      <a:pt x="11413" y="3219"/>
                    </a:cubicBezTo>
                    <a:cubicBezTo>
                      <a:pt x="11390" y="3082"/>
                      <a:pt x="11345" y="2968"/>
                      <a:pt x="11276" y="2831"/>
                    </a:cubicBezTo>
                    <a:cubicBezTo>
                      <a:pt x="11231" y="2717"/>
                      <a:pt x="11117" y="2625"/>
                      <a:pt x="11025" y="2534"/>
                    </a:cubicBezTo>
                    <a:lnTo>
                      <a:pt x="11002" y="2488"/>
                    </a:lnTo>
                    <a:cubicBezTo>
                      <a:pt x="10797" y="2283"/>
                      <a:pt x="10569" y="2100"/>
                      <a:pt x="10363" y="1918"/>
                    </a:cubicBezTo>
                    <a:cubicBezTo>
                      <a:pt x="10112" y="1712"/>
                      <a:pt x="9861" y="1530"/>
                      <a:pt x="9610" y="1370"/>
                    </a:cubicBezTo>
                    <a:cubicBezTo>
                      <a:pt x="9405" y="1210"/>
                      <a:pt x="9176" y="1096"/>
                      <a:pt x="8971" y="982"/>
                    </a:cubicBezTo>
                    <a:lnTo>
                      <a:pt x="8925" y="959"/>
                    </a:lnTo>
                    <a:cubicBezTo>
                      <a:pt x="8651" y="822"/>
                      <a:pt x="8377" y="708"/>
                      <a:pt x="8058" y="594"/>
                    </a:cubicBezTo>
                    <a:cubicBezTo>
                      <a:pt x="7921" y="548"/>
                      <a:pt x="7784" y="503"/>
                      <a:pt x="7624" y="457"/>
                    </a:cubicBezTo>
                    <a:cubicBezTo>
                      <a:pt x="7556" y="434"/>
                      <a:pt x="7464" y="411"/>
                      <a:pt x="7373" y="389"/>
                    </a:cubicBezTo>
                    <a:cubicBezTo>
                      <a:pt x="7373" y="366"/>
                      <a:pt x="7350" y="343"/>
                      <a:pt x="7328" y="297"/>
                    </a:cubicBezTo>
                    <a:cubicBezTo>
                      <a:pt x="7305" y="229"/>
                      <a:pt x="7236" y="183"/>
                      <a:pt x="7145" y="160"/>
                    </a:cubicBezTo>
                    <a:cubicBezTo>
                      <a:pt x="7099" y="137"/>
                      <a:pt x="7054" y="137"/>
                      <a:pt x="7008" y="137"/>
                    </a:cubicBezTo>
                    <a:cubicBezTo>
                      <a:pt x="6894" y="137"/>
                      <a:pt x="6780" y="115"/>
                      <a:pt x="6666" y="115"/>
                    </a:cubicBezTo>
                    <a:cubicBezTo>
                      <a:pt x="6529" y="92"/>
                      <a:pt x="6392" y="69"/>
                      <a:pt x="6255" y="69"/>
                    </a:cubicBezTo>
                    <a:cubicBezTo>
                      <a:pt x="5958" y="46"/>
                      <a:pt x="5707" y="0"/>
                      <a:pt x="5433" y="0"/>
                    </a:cubicBezTo>
                    <a:close/>
                  </a:path>
                </a:pathLst>
              </a:custGeom>
              <a:solidFill>
                <a:srgbClr val="6E6975"/>
              </a:solidFill>
              <a:ln>
                <a:noFill/>
              </a:ln>
            </p:spPr>
            <p:txBody>
              <a:bodyPr spcFirstLastPara="1" wrap="square" lIns="121900" tIns="121900" rIns="121900" bIns="121900" anchor="ctr" anchorCtr="0">
                <a:noAutofit/>
              </a:bodyPr>
              <a:lstStyle/>
              <a:p>
                <a:endParaRPr sz="1867"/>
              </a:p>
            </p:txBody>
          </p:sp>
          <p:sp>
            <p:nvSpPr>
              <p:cNvPr id="825" name="Google Shape;825;p22"/>
              <p:cNvSpPr/>
              <p:nvPr/>
            </p:nvSpPr>
            <p:spPr>
              <a:xfrm>
                <a:off x="5311064" y="3088912"/>
                <a:ext cx="3461219" cy="1090228"/>
              </a:xfrm>
              <a:custGeom>
                <a:avLst/>
                <a:gdLst/>
                <a:ahLst/>
                <a:cxnLst/>
                <a:rect l="l" t="t" r="r" b="b"/>
                <a:pathLst>
                  <a:path w="128051" h="40334" extrusionOk="0">
                    <a:moveTo>
                      <a:pt x="47614" y="1"/>
                    </a:moveTo>
                    <a:cubicBezTo>
                      <a:pt x="47500" y="1"/>
                      <a:pt x="47386" y="24"/>
                      <a:pt x="47294" y="24"/>
                    </a:cubicBezTo>
                    <a:cubicBezTo>
                      <a:pt x="47203" y="24"/>
                      <a:pt x="47112" y="24"/>
                      <a:pt x="47021" y="46"/>
                    </a:cubicBezTo>
                    <a:lnTo>
                      <a:pt x="46952" y="46"/>
                    </a:lnTo>
                    <a:lnTo>
                      <a:pt x="46770" y="69"/>
                    </a:lnTo>
                    <a:lnTo>
                      <a:pt x="46564" y="92"/>
                    </a:lnTo>
                    <a:lnTo>
                      <a:pt x="46450" y="92"/>
                    </a:lnTo>
                    <a:cubicBezTo>
                      <a:pt x="46222" y="115"/>
                      <a:pt x="45971" y="138"/>
                      <a:pt x="45720" y="183"/>
                    </a:cubicBezTo>
                    <a:lnTo>
                      <a:pt x="45583" y="183"/>
                    </a:lnTo>
                    <a:cubicBezTo>
                      <a:pt x="45491" y="206"/>
                      <a:pt x="45400" y="229"/>
                      <a:pt x="45309" y="229"/>
                    </a:cubicBezTo>
                    <a:cubicBezTo>
                      <a:pt x="45172" y="252"/>
                      <a:pt x="45058" y="252"/>
                      <a:pt x="44921" y="275"/>
                    </a:cubicBezTo>
                    <a:cubicBezTo>
                      <a:pt x="44624" y="320"/>
                      <a:pt x="44327" y="389"/>
                      <a:pt x="44076" y="434"/>
                    </a:cubicBezTo>
                    <a:lnTo>
                      <a:pt x="43916" y="480"/>
                    </a:lnTo>
                    <a:lnTo>
                      <a:pt x="43802" y="503"/>
                    </a:lnTo>
                    <a:lnTo>
                      <a:pt x="43688" y="526"/>
                    </a:lnTo>
                    <a:lnTo>
                      <a:pt x="43551" y="549"/>
                    </a:lnTo>
                    <a:lnTo>
                      <a:pt x="43414" y="594"/>
                    </a:lnTo>
                    <a:cubicBezTo>
                      <a:pt x="43277" y="617"/>
                      <a:pt x="43186" y="640"/>
                      <a:pt x="43095" y="663"/>
                    </a:cubicBezTo>
                    <a:lnTo>
                      <a:pt x="43026" y="686"/>
                    </a:lnTo>
                    <a:lnTo>
                      <a:pt x="42958" y="686"/>
                    </a:lnTo>
                    <a:lnTo>
                      <a:pt x="42935" y="708"/>
                    </a:lnTo>
                    <a:lnTo>
                      <a:pt x="42707" y="754"/>
                    </a:lnTo>
                    <a:lnTo>
                      <a:pt x="42524" y="800"/>
                    </a:lnTo>
                    <a:lnTo>
                      <a:pt x="42364" y="823"/>
                    </a:lnTo>
                    <a:lnTo>
                      <a:pt x="42296" y="845"/>
                    </a:lnTo>
                    <a:lnTo>
                      <a:pt x="42227" y="868"/>
                    </a:lnTo>
                    <a:cubicBezTo>
                      <a:pt x="42113" y="891"/>
                      <a:pt x="42022" y="914"/>
                      <a:pt x="41931" y="937"/>
                    </a:cubicBezTo>
                    <a:lnTo>
                      <a:pt x="41771" y="959"/>
                    </a:lnTo>
                    <a:lnTo>
                      <a:pt x="41634" y="1005"/>
                    </a:lnTo>
                    <a:lnTo>
                      <a:pt x="41520" y="1028"/>
                    </a:lnTo>
                    <a:lnTo>
                      <a:pt x="41611" y="1028"/>
                    </a:lnTo>
                    <a:cubicBezTo>
                      <a:pt x="41451" y="1051"/>
                      <a:pt x="41291" y="1074"/>
                      <a:pt x="41132" y="1119"/>
                    </a:cubicBezTo>
                    <a:lnTo>
                      <a:pt x="40949" y="1165"/>
                    </a:lnTo>
                    <a:lnTo>
                      <a:pt x="40926" y="1188"/>
                    </a:lnTo>
                    <a:lnTo>
                      <a:pt x="40881" y="1188"/>
                    </a:lnTo>
                    <a:cubicBezTo>
                      <a:pt x="40630" y="1256"/>
                      <a:pt x="40333" y="1325"/>
                      <a:pt x="39945" y="1439"/>
                    </a:cubicBezTo>
                    <a:cubicBezTo>
                      <a:pt x="39557" y="1530"/>
                      <a:pt x="39260" y="1621"/>
                      <a:pt x="38986" y="1713"/>
                    </a:cubicBezTo>
                    <a:cubicBezTo>
                      <a:pt x="38872" y="1758"/>
                      <a:pt x="38781" y="1804"/>
                      <a:pt x="38667" y="1827"/>
                    </a:cubicBezTo>
                    <a:lnTo>
                      <a:pt x="38621" y="1850"/>
                    </a:lnTo>
                    <a:cubicBezTo>
                      <a:pt x="38415" y="1918"/>
                      <a:pt x="38256" y="1964"/>
                      <a:pt x="38096" y="2032"/>
                    </a:cubicBezTo>
                    <a:cubicBezTo>
                      <a:pt x="37776" y="2146"/>
                      <a:pt x="37480" y="2283"/>
                      <a:pt x="37160" y="2397"/>
                    </a:cubicBezTo>
                    <a:lnTo>
                      <a:pt x="37092" y="2443"/>
                    </a:lnTo>
                    <a:lnTo>
                      <a:pt x="36863" y="2534"/>
                    </a:lnTo>
                    <a:cubicBezTo>
                      <a:pt x="36658" y="2603"/>
                      <a:pt x="36475" y="2694"/>
                      <a:pt x="36293" y="2763"/>
                    </a:cubicBezTo>
                    <a:cubicBezTo>
                      <a:pt x="36179" y="2808"/>
                      <a:pt x="36064" y="2854"/>
                      <a:pt x="35950" y="2900"/>
                    </a:cubicBezTo>
                    <a:lnTo>
                      <a:pt x="35836" y="2968"/>
                    </a:lnTo>
                    <a:cubicBezTo>
                      <a:pt x="35699" y="3014"/>
                      <a:pt x="35539" y="3082"/>
                      <a:pt x="35403" y="3151"/>
                    </a:cubicBezTo>
                    <a:cubicBezTo>
                      <a:pt x="35106" y="3288"/>
                      <a:pt x="34832" y="3402"/>
                      <a:pt x="34535" y="3539"/>
                    </a:cubicBezTo>
                    <a:cubicBezTo>
                      <a:pt x="34444" y="3584"/>
                      <a:pt x="34375" y="3607"/>
                      <a:pt x="34284" y="3653"/>
                    </a:cubicBezTo>
                    <a:lnTo>
                      <a:pt x="34124" y="3744"/>
                    </a:lnTo>
                    <a:lnTo>
                      <a:pt x="33713" y="3927"/>
                    </a:lnTo>
                    <a:cubicBezTo>
                      <a:pt x="33462" y="4041"/>
                      <a:pt x="33234" y="4155"/>
                      <a:pt x="32983" y="4246"/>
                    </a:cubicBezTo>
                    <a:lnTo>
                      <a:pt x="32869" y="4315"/>
                    </a:lnTo>
                    <a:lnTo>
                      <a:pt x="32663" y="4406"/>
                    </a:lnTo>
                    <a:lnTo>
                      <a:pt x="32504" y="4475"/>
                    </a:lnTo>
                    <a:cubicBezTo>
                      <a:pt x="32390" y="4520"/>
                      <a:pt x="32275" y="4566"/>
                      <a:pt x="32161" y="4612"/>
                    </a:cubicBezTo>
                    <a:lnTo>
                      <a:pt x="32070" y="4657"/>
                    </a:lnTo>
                    <a:cubicBezTo>
                      <a:pt x="31865" y="4748"/>
                      <a:pt x="31636" y="4840"/>
                      <a:pt x="31431" y="4931"/>
                    </a:cubicBezTo>
                    <a:cubicBezTo>
                      <a:pt x="31043" y="5114"/>
                      <a:pt x="30700" y="5251"/>
                      <a:pt x="30358" y="5365"/>
                    </a:cubicBezTo>
                    <a:cubicBezTo>
                      <a:pt x="30016" y="5502"/>
                      <a:pt x="29673" y="5616"/>
                      <a:pt x="29331" y="5730"/>
                    </a:cubicBezTo>
                    <a:lnTo>
                      <a:pt x="29285" y="5753"/>
                    </a:lnTo>
                    <a:cubicBezTo>
                      <a:pt x="29011" y="5844"/>
                      <a:pt x="28738" y="5935"/>
                      <a:pt x="28486" y="6027"/>
                    </a:cubicBezTo>
                    <a:cubicBezTo>
                      <a:pt x="28167" y="6141"/>
                      <a:pt x="27847" y="6232"/>
                      <a:pt x="27528" y="6346"/>
                    </a:cubicBezTo>
                    <a:lnTo>
                      <a:pt x="27322" y="6392"/>
                    </a:lnTo>
                    <a:lnTo>
                      <a:pt x="27231" y="6438"/>
                    </a:lnTo>
                    <a:cubicBezTo>
                      <a:pt x="27003" y="6506"/>
                      <a:pt x="26797" y="6574"/>
                      <a:pt x="26569" y="6620"/>
                    </a:cubicBezTo>
                    <a:cubicBezTo>
                      <a:pt x="26341" y="6689"/>
                      <a:pt x="26113" y="6757"/>
                      <a:pt x="25884" y="6803"/>
                    </a:cubicBezTo>
                    <a:cubicBezTo>
                      <a:pt x="25268" y="6940"/>
                      <a:pt x="24629" y="7031"/>
                      <a:pt x="23921" y="7122"/>
                    </a:cubicBezTo>
                    <a:lnTo>
                      <a:pt x="23602" y="7168"/>
                    </a:lnTo>
                    <a:cubicBezTo>
                      <a:pt x="23351" y="7214"/>
                      <a:pt x="23100" y="7236"/>
                      <a:pt x="22849" y="7282"/>
                    </a:cubicBezTo>
                    <a:cubicBezTo>
                      <a:pt x="22643" y="7282"/>
                      <a:pt x="22438" y="7305"/>
                      <a:pt x="22232" y="7328"/>
                    </a:cubicBezTo>
                    <a:lnTo>
                      <a:pt x="22073" y="7351"/>
                    </a:lnTo>
                    <a:lnTo>
                      <a:pt x="21844" y="7373"/>
                    </a:lnTo>
                    <a:cubicBezTo>
                      <a:pt x="21616" y="7373"/>
                      <a:pt x="21388" y="7396"/>
                      <a:pt x="21137" y="7396"/>
                    </a:cubicBezTo>
                    <a:lnTo>
                      <a:pt x="20110" y="7396"/>
                    </a:lnTo>
                    <a:cubicBezTo>
                      <a:pt x="19973" y="7419"/>
                      <a:pt x="19858" y="7419"/>
                      <a:pt x="19722" y="7419"/>
                    </a:cubicBezTo>
                    <a:lnTo>
                      <a:pt x="19630" y="7419"/>
                    </a:lnTo>
                    <a:cubicBezTo>
                      <a:pt x="19379" y="7396"/>
                      <a:pt x="19105" y="7396"/>
                      <a:pt x="18854" y="7396"/>
                    </a:cubicBezTo>
                    <a:lnTo>
                      <a:pt x="18694" y="7373"/>
                    </a:lnTo>
                    <a:cubicBezTo>
                      <a:pt x="18580" y="7373"/>
                      <a:pt x="18466" y="7351"/>
                      <a:pt x="18352" y="7351"/>
                    </a:cubicBezTo>
                    <a:cubicBezTo>
                      <a:pt x="18261" y="7328"/>
                      <a:pt x="18169" y="7328"/>
                      <a:pt x="18078" y="7305"/>
                    </a:cubicBezTo>
                    <a:cubicBezTo>
                      <a:pt x="18032" y="7305"/>
                      <a:pt x="17964" y="7282"/>
                      <a:pt x="17896" y="7282"/>
                    </a:cubicBezTo>
                    <a:lnTo>
                      <a:pt x="17873" y="7259"/>
                    </a:lnTo>
                    <a:lnTo>
                      <a:pt x="17781" y="7259"/>
                    </a:lnTo>
                    <a:cubicBezTo>
                      <a:pt x="17781" y="7236"/>
                      <a:pt x="17759" y="7236"/>
                      <a:pt x="17736" y="7236"/>
                    </a:cubicBezTo>
                    <a:cubicBezTo>
                      <a:pt x="17713" y="7236"/>
                      <a:pt x="17690" y="7236"/>
                      <a:pt x="17667" y="7259"/>
                    </a:cubicBezTo>
                    <a:cubicBezTo>
                      <a:pt x="17644" y="7236"/>
                      <a:pt x="17622" y="7236"/>
                      <a:pt x="17599" y="7236"/>
                    </a:cubicBezTo>
                    <a:cubicBezTo>
                      <a:pt x="17439" y="7259"/>
                      <a:pt x="17302" y="7373"/>
                      <a:pt x="17279" y="7510"/>
                    </a:cubicBezTo>
                    <a:cubicBezTo>
                      <a:pt x="17279" y="7556"/>
                      <a:pt x="17279" y="7556"/>
                      <a:pt x="17279" y="7579"/>
                    </a:cubicBezTo>
                    <a:cubicBezTo>
                      <a:pt x="17256" y="7647"/>
                      <a:pt x="17234" y="7716"/>
                      <a:pt x="17211" y="7807"/>
                    </a:cubicBezTo>
                    <a:lnTo>
                      <a:pt x="17165" y="7921"/>
                    </a:lnTo>
                    <a:lnTo>
                      <a:pt x="17165" y="7990"/>
                    </a:lnTo>
                    <a:lnTo>
                      <a:pt x="17142" y="8058"/>
                    </a:lnTo>
                    <a:cubicBezTo>
                      <a:pt x="17097" y="8195"/>
                      <a:pt x="17051" y="8332"/>
                      <a:pt x="16982" y="8446"/>
                    </a:cubicBezTo>
                    <a:cubicBezTo>
                      <a:pt x="16937" y="8537"/>
                      <a:pt x="16891" y="8629"/>
                      <a:pt x="16846" y="8720"/>
                    </a:cubicBezTo>
                    <a:lnTo>
                      <a:pt x="16754" y="8948"/>
                    </a:lnTo>
                    <a:cubicBezTo>
                      <a:pt x="16709" y="9040"/>
                      <a:pt x="16663" y="9131"/>
                      <a:pt x="16617" y="9222"/>
                    </a:cubicBezTo>
                    <a:lnTo>
                      <a:pt x="16503" y="9496"/>
                    </a:lnTo>
                    <a:cubicBezTo>
                      <a:pt x="16412" y="9656"/>
                      <a:pt x="16321" y="9838"/>
                      <a:pt x="16229" y="9975"/>
                    </a:cubicBezTo>
                    <a:lnTo>
                      <a:pt x="16229" y="10021"/>
                    </a:lnTo>
                    <a:lnTo>
                      <a:pt x="16138" y="10181"/>
                    </a:lnTo>
                    <a:lnTo>
                      <a:pt x="16069" y="10249"/>
                    </a:lnTo>
                    <a:lnTo>
                      <a:pt x="16047" y="10295"/>
                    </a:lnTo>
                    <a:lnTo>
                      <a:pt x="16047" y="10341"/>
                    </a:lnTo>
                    <a:lnTo>
                      <a:pt x="15978" y="10409"/>
                    </a:lnTo>
                    <a:lnTo>
                      <a:pt x="15955" y="10478"/>
                    </a:lnTo>
                    <a:lnTo>
                      <a:pt x="15841" y="10660"/>
                    </a:lnTo>
                    <a:lnTo>
                      <a:pt x="15727" y="10866"/>
                    </a:lnTo>
                    <a:cubicBezTo>
                      <a:pt x="15681" y="10934"/>
                      <a:pt x="15636" y="11003"/>
                      <a:pt x="15613" y="11071"/>
                    </a:cubicBezTo>
                    <a:lnTo>
                      <a:pt x="15522" y="11231"/>
                    </a:lnTo>
                    <a:lnTo>
                      <a:pt x="15499" y="11276"/>
                    </a:lnTo>
                    <a:lnTo>
                      <a:pt x="15385" y="11436"/>
                    </a:lnTo>
                    <a:lnTo>
                      <a:pt x="15362" y="11505"/>
                    </a:lnTo>
                    <a:cubicBezTo>
                      <a:pt x="15293" y="11596"/>
                      <a:pt x="15225" y="11687"/>
                      <a:pt x="15156" y="11801"/>
                    </a:cubicBezTo>
                    <a:lnTo>
                      <a:pt x="15042" y="11961"/>
                    </a:lnTo>
                    <a:cubicBezTo>
                      <a:pt x="14997" y="12053"/>
                      <a:pt x="14928" y="12167"/>
                      <a:pt x="14860" y="12258"/>
                    </a:cubicBezTo>
                    <a:cubicBezTo>
                      <a:pt x="14700" y="12509"/>
                      <a:pt x="14517" y="12783"/>
                      <a:pt x="14358" y="13034"/>
                    </a:cubicBezTo>
                    <a:cubicBezTo>
                      <a:pt x="14198" y="13262"/>
                      <a:pt x="14015" y="13513"/>
                      <a:pt x="13833" y="13764"/>
                    </a:cubicBezTo>
                    <a:lnTo>
                      <a:pt x="13627" y="13993"/>
                    </a:lnTo>
                    <a:lnTo>
                      <a:pt x="13582" y="14061"/>
                    </a:lnTo>
                    <a:cubicBezTo>
                      <a:pt x="13467" y="14221"/>
                      <a:pt x="13353" y="14358"/>
                      <a:pt x="13239" y="14518"/>
                    </a:cubicBezTo>
                    <a:cubicBezTo>
                      <a:pt x="13148" y="14609"/>
                      <a:pt x="13079" y="14723"/>
                      <a:pt x="12988" y="14837"/>
                    </a:cubicBezTo>
                    <a:lnTo>
                      <a:pt x="12988" y="14860"/>
                    </a:lnTo>
                    <a:lnTo>
                      <a:pt x="12965" y="14906"/>
                    </a:lnTo>
                    <a:lnTo>
                      <a:pt x="12897" y="14974"/>
                    </a:lnTo>
                    <a:lnTo>
                      <a:pt x="12851" y="15043"/>
                    </a:lnTo>
                    <a:cubicBezTo>
                      <a:pt x="12805" y="15111"/>
                      <a:pt x="12760" y="15180"/>
                      <a:pt x="12691" y="15248"/>
                    </a:cubicBezTo>
                    <a:lnTo>
                      <a:pt x="12532" y="15476"/>
                    </a:lnTo>
                    <a:lnTo>
                      <a:pt x="12509" y="15522"/>
                    </a:lnTo>
                    <a:cubicBezTo>
                      <a:pt x="12395" y="15682"/>
                      <a:pt x="12258" y="15842"/>
                      <a:pt x="12144" y="16001"/>
                    </a:cubicBezTo>
                    <a:cubicBezTo>
                      <a:pt x="11984" y="16230"/>
                      <a:pt x="11824" y="16435"/>
                      <a:pt x="11641" y="16663"/>
                    </a:cubicBezTo>
                    <a:lnTo>
                      <a:pt x="11573" y="16732"/>
                    </a:lnTo>
                    <a:lnTo>
                      <a:pt x="11390" y="16983"/>
                    </a:lnTo>
                    <a:lnTo>
                      <a:pt x="11299" y="17097"/>
                    </a:lnTo>
                    <a:cubicBezTo>
                      <a:pt x="11208" y="17211"/>
                      <a:pt x="11116" y="17325"/>
                      <a:pt x="11025" y="17462"/>
                    </a:cubicBezTo>
                    <a:cubicBezTo>
                      <a:pt x="10979" y="17508"/>
                      <a:pt x="10911" y="17576"/>
                      <a:pt x="10865" y="17622"/>
                    </a:cubicBezTo>
                    <a:lnTo>
                      <a:pt x="10842" y="17668"/>
                    </a:lnTo>
                    <a:lnTo>
                      <a:pt x="10797" y="17713"/>
                    </a:lnTo>
                    <a:lnTo>
                      <a:pt x="10728" y="17805"/>
                    </a:lnTo>
                    <a:lnTo>
                      <a:pt x="10614" y="17964"/>
                    </a:lnTo>
                    <a:lnTo>
                      <a:pt x="10569" y="18033"/>
                    </a:lnTo>
                    <a:lnTo>
                      <a:pt x="10454" y="18147"/>
                    </a:lnTo>
                    <a:cubicBezTo>
                      <a:pt x="10272" y="18398"/>
                      <a:pt x="10066" y="18626"/>
                      <a:pt x="9884" y="18877"/>
                    </a:cubicBezTo>
                    <a:cubicBezTo>
                      <a:pt x="9496" y="19334"/>
                      <a:pt x="9108" y="19813"/>
                      <a:pt x="8697" y="20292"/>
                    </a:cubicBezTo>
                    <a:cubicBezTo>
                      <a:pt x="8537" y="20452"/>
                      <a:pt x="8400" y="20635"/>
                      <a:pt x="8240" y="20795"/>
                    </a:cubicBezTo>
                    <a:lnTo>
                      <a:pt x="8103" y="20977"/>
                    </a:lnTo>
                    <a:lnTo>
                      <a:pt x="7966" y="21114"/>
                    </a:lnTo>
                    <a:lnTo>
                      <a:pt x="7921" y="21160"/>
                    </a:lnTo>
                    <a:lnTo>
                      <a:pt x="7875" y="21205"/>
                    </a:lnTo>
                    <a:cubicBezTo>
                      <a:pt x="7852" y="21228"/>
                      <a:pt x="7807" y="21274"/>
                      <a:pt x="7784" y="21320"/>
                    </a:cubicBezTo>
                    <a:cubicBezTo>
                      <a:pt x="7715" y="21388"/>
                      <a:pt x="7670" y="21457"/>
                      <a:pt x="7601" y="21525"/>
                    </a:cubicBezTo>
                    <a:lnTo>
                      <a:pt x="7556" y="21571"/>
                    </a:lnTo>
                    <a:lnTo>
                      <a:pt x="7487" y="21662"/>
                    </a:lnTo>
                    <a:cubicBezTo>
                      <a:pt x="7327" y="21822"/>
                      <a:pt x="7190" y="21982"/>
                      <a:pt x="7053" y="22118"/>
                    </a:cubicBezTo>
                    <a:lnTo>
                      <a:pt x="6848" y="22347"/>
                    </a:lnTo>
                    <a:cubicBezTo>
                      <a:pt x="6711" y="22484"/>
                      <a:pt x="6574" y="22643"/>
                      <a:pt x="6437" y="22780"/>
                    </a:cubicBezTo>
                    <a:lnTo>
                      <a:pt x="6255" y="22986"/>
                    </a:lnTo>
                    <a:cubicBezTo>
                      <a:pt x="6118" y="23123"/>
                      <a:pt x="6004" y="23237"/>
                      <a:pt x="5889" y="23351"/>
                    </a:cubicBezTo>
                    <a:cubicBezTo>
                      <a:pt x="5752" y="23488"/>
                      <a:pt x="5638" y="23602"/>
                      <a:pt x="5501" y="23739"/>
                    </a:cubicBezTo>
                    <a:lnTo>
                      <a:pt x="5570" y="23693"/>
                    </a:lnTo>
                    <a:lnTo>
                      <a:pt x="5570" y="23693"/>
                    </a:lnTo>
                    <a:lnTo>
                      <a:pt x="5410" y="23830"/>
                    </a:lnTo>
                    <a:lnTo>
                      <a:pt x="5273" y="23967"/>
                    </a:lnTo>
                    <a:lnTo>
                      <a:pt x="5091" y="24127"/>
                    </a:lnTo>
                    <a:lnTo>
                      <a:pt x="4931" y="24287"/>
                    </a:lnTo>
                    <a:cubicBezTo>
                      <a:pt x="4794" y="24424"/>
                      <a:pt x="4680" y="24561"/>
                      <a:pt x="4543" y="24675"/>
                    </a:cubicBezTo>
                    <a:lnTo>
                      <a:pt x="4360" y="24858"/>
                    </a:lnTo>
                    <a:cubicBezTo>
                      <a:pt x="4314" y="24903"/>
                      <a:pt x="4269" y="24949"/>
                      <a:pt x="4200" y="24994"/>
                    </a:cubicBezTo>
                    <a:lnTo>
                      <a:pt x="4155" y="25040"/>
                    </a:lnTo>
                    <a:lnTo>
                      <a:pt x="4063" y="25131"/>
                    </a:lnTo>
                    <a:cubicBezTo>
                      <a:pt x="3949" y="25246"/>
                      <a:pt x="3812" y="25360"/>
                      <a:pt x="3698" y="25497"/>
                    </a:cubicBezTo>
                    <a:lnTo>
                      <a:pt x="3767" y="25451"/>
                    </a:lnTo>
                    <a:lnTo>
                      <a:pt x="3630" y="25565"/>
                    </a:lnTo>
                    <a:lnTo>
                      <a:pt x="3584" y="25611"/>
                    </a:lnTo>
                    <a:lnTo>
                      <a:pt x="3538" y="25656"/>
                    </a:lnTo>
                    <a:cubicBezTo>
                      <a:pt x="3356" y="25816"/>
                      <a:pt x="3173" y="25976"/>
                      <a:pt x="3013" y="26113"/>
                    </a:cubicBezTo>
                    <a:cubicBezTo>
                      <a:pt x="2876" y="26227"/>
                      <a:pt x="2762" y="26341"/>
                      <a:pt x="2648" y="26455"/>
                    </a:cubicBezTo>
                    <a:lnTo>
                      <a:pt x="2580" y="26524"/>
                    </a:lnTo>
                    <a:lnTo>
                      <a:pt x="2420" y="26638"/>
                    </a:lnTo>
                    <a:cubicBezTo>
                      <a:pt x="2306" y="26752"/>
                      <a:pt x="2192" y="26843"/>
                      <a:pt x="2078" y="26957"/>
                    </a:cubicBezTo>
                    <a:lnTo>
                      <a:pt x="2009" y="27003"/>
                    </a:lnTo>
                    <a:lnTo>
                      <a:pt x="1986" y="27026"/>
                    </a:lnTo>
                    <a:lnTo>
                      <a:pt x="1849" y="27117"/>
                    </a:lnTo>
                    <a:lnTo>
                      <a:pt x="1781" y="27186"/>
                    </a:lnTo>
                    <a:lnTo>
                      <a:pt x="1690" y="27254"/>
                    </a:lnTo>
                    <a:lnTo>
                      <a:pt x="1575" y="27368"/>
                    </a:lnTo>
                    <a:lnTo>
                      <a:pt x="1370" y="27551"/>
                    </a:lnTo>
                    <a:cubicBezTo>
                      <a:pt x="1302" y="27597"/>
                      <a:pt x="1256" y="27642"/>
                      <a:pt x="1187" y="27688"/>
                    </a:cubicBezTo>
                    <a:cubicBezTo>
                      <a:pt x="1165" y="27665"/>
                      <a:pt x="1096" y="27642"/>
                      <a:pt x="1050" y="27642"/>
                    </a:cubicBezTo>
                    <a:cubicBezTo>
                      <a:pt x="1005" y="27642"/>
                      <a:pt x="959" y="27665"/>
                      <a:pt x="913" y="27688"/>
                    </a:cubicBezTo>
                    <a:cubicBezTo>
                      <a:pt x="799" y="27733"/>
                      <a:pt x="708" y="27893"/>
                      <a:pt x="731" y="28007"/>
                    </a:cubicBezTo>
                    <a:cubicBezTo>
                      <a:pt x="754" y="28122"/>
                      <a:pt x="799" y="28190"/>
                      <a:pt x="845" y="28258"/>
                    </a:cubicBezTo>
                    <a:cubicBezTo>
                      <a:pt x="868" y="28281"/>
                      <a:pt x="913" y="28327"/>
                      <a:pt x="936" y="28350"/>
                    </a:cubicBezTo>
                    <a:cubicBezTo>
                      <a:pt x="1028" y="28441"/>
                      <a:pt x="1119" y="28510"/>
                      <a:pt x="1210" y="28578"/>
                    </a:cubicBezTo>
                    <a:lnTo>
                      <a:pt x="1302" y="28647"/>
                    </a:lnTo>
                    <a:cubicBezTo>
                      <a:pt x="1461" y="28761"/>
                      <a:pt x="1621" y="28875"/>
                      <a:pt x="1735" y="28943"/>
                    </a:cubicBezTo>
                    <a:lnTo>
                      <a:pt x="1804" y="28966"/>
                    </a:lnTo>
                    <a:lnTo>
                      <a:pt x="1826" y="28989"/>
                    </a:lnTo>
                    <a:cubicBezTo>
                      <a:pt x="1872" y="29035"/>
                      <a:pt x="1918" y="29057"/>
                      <a:pt x="1963" y="29080"/>
                    </a:cubicBezTo>
                    <a:cubicBezTo>
                      <a:pt x="2009" y="29126"/>
                      <a:pt x="2055" y="29171"/>
                      <a:pt x="2123" y="29217"/>
                    </a:cubicBezTo>
                    <a:lnTo>
                      <a:pt x="2146" y="29263"/>
                    </a:lnTo>
                    <a:lnTo>
                      <a:pt x="2123" y="29286"/>
                    </a:lnTo>
                    <a:cubicBezTo>
                      <a:pt x="1963" y="29468"/>
                      <a:pt x="1826" y="29628"/>
                      <a:pt x="1667" y="29788"/>
                    </a:cubicBezTo>
                    <a:cubicBezTo>
                      <a:pt x="1530" y="29925"/>
                      <a:pt x="1393" y="30016"/>
                      <a:pt x="1256" y="30130"/>
                    </a:cubicBezTo>
                    <a:lnTo>
                      <a:pt x="1142" y="30221"/>
                    </a:lnTo>
                    <a:cubicBezTo>
                      <a:pt x="1005" y="30313"/>
                      <a:pt x="891" y="30381"/>
                      <a:pt x="777" y="30473"/>
                    </a:cubicBezTo>
                    <a:lnTo>
                      <a:pt x="640" y="30609"/>
                    </a:lnTo>
                    <a:cubicBezTo>
                      <a:pt x="525" y="30678"/>
                      <a:pt x="434" y="30746"/>
                      <a:pt x="343" y="30815"/>
                    </a:cubicBezTo>
                    <a:cubicBezTo>
                      <a:pt x="183" y="30929"/>
                      <a:pt x="0" y="31089"/>
                      <a:pt x="46" y="31294"/>
                    </a:cubicBezTo>
                    <a:cubicBezTo>
                      <a:pt x="69" y="31386"/>
                      <a:pt x="115" y="31454"/>
                      <a:pt x="183" y="31522"/>
                    </a:cubicBezTo>
                    <a:cubicBezTo>
                      <a:pt x="252" y="31545"/>
                      <a:pt x="297" y="31568"/>
                      <a:pt x="366" y="31591"/>
                    </a:cubicBezTo>
                    <a:lnTo>
                      <a:pt x="411" y="31591"/>
                    </a:lnTo>
                    <a:cubicBezTo>
                      <a:pt x="480" y="31614"/>
                      <a:pt x="548" y="31637"/>
                      <a:pt x="617" y="31637"/>
                    </a:cubicBezTo>
                    <a:cubicBezTo>
                      <a:pt x="662" y="31659"/>
                      <a:pt x="731" y="31682"/>
                      <a:pt x="799" y="31705"/>
                    </a:cubicBezTo>
                    <a:lnTo>
                      <a:pt x="936" y="31751"/>
                    </a:lnTo>
                    <a:cubicBezTo>
                      <a:pt x="1096" y="31796"/>
                      <a:pt x="1256" y="31842"/>
                      <a:pt x="1416" y="31911"/>
                    </a:cubicBezTo>
                    <a:cubicBezTo>
                      <a:pt x="1461" y="31933"/>
                      <a:pt x="1507" y="31933"/>
                      <a:pt x="1530" y="31956"/>
                    </a:cubicBezTo>
                    <a:lnTo>
                      <a:pt x="1575" y="31979"/>
                    </a:lnTo>
                    <a:lnTo>
                      <a:pt x="1644" y="32002"/>
                    </a:lnTo>
                    <a:cubicBezTo>
                      <a:pt x="1712" y="32025"/>
                      <a:pt x="1758" y="32070"/>
                      <a:pt x="1826" y="32093"/>
                    </a:cubicBezTo>
                    <a:lnTo>
                      <a:pt x="1872" y="32093"/>
                    </a:lnTo>
                    <a:lnTo>
                      <a:pt x="1895" y="32116"/>
                    </a:lnTo>
                    <a:cubicBezTo>
                      <a:pt x="2055" y="32162"/>
                      <a:pt x="2192" y="32230"/>
                      <a:pt x="2306" y="32299"/>
                    </a:cubicBezTo>
                    <a:cubicBezTo>
                      <a:pt x="2397" y="32344"/>
                      <a:pt x="2488" y="32413"/>
                      <a:pt x="2557" y="32458"/>
                    </a:cubicBezTo>
                    <a:cubicBezTo>
                      <a:pt x="2534" y="32504"/>
                      <a:pt x="2511" y="32527"/>
                      <a:pt x="2488" y="32572"/>
                    </a:cubicBezTo>
                    <a:lnTo>
                      <a:pt x="2420" y="32664"/>
                    </a:lnTo>
                    <a:lnTo>
                      <a:pt x="2351" y="32801"/>
                    </a:lnTo>
                    <a:cubicBezTo>
                      <a:pt x="2260" y="32960"/>
                      <a:pt x="2146" y="33120"/>
                      <a:pt x="2009" y="33257"/>
                    </a:cubicBezTo>
                    <a:cubicBezTo>
                      <a:pt x="1804" y="33508"/>
                      <a:pt x="1598" y="33737"/>
                      <a:pt x="1393" y="33942"/>
                    </a:cubicBezTo>
                    <a:lnTo>
                      <a:pt x="1233" y="34079"/>
                    </a:lnTo>
                    <a:lnTo>
                      <a:pt x="1210" y="34125"/>
                    </a:lnTo>
                    <a:lnTo>
                      <a:pt x="1142" y="34193"/>
                    </a:lnTo>
                    <a:cubicBezTo>
                      <a:pt x="1073" y="34239"/>
                      <a:pt x="1028" y="34284"/>
                      <a:pt x="982" y="34307"/>
                    </a:cubicBezTo>
                    <a:lnTo>
                      <a:pt x="959" y="34330"/>
                    </a:lnTo>
                    <a:cubicBezTo>
                      <a:pt x="868" y="34398"/>
                      <a:pt x="777" y="34444"/>
                      <a:pt x="708" y="34513"/>
                    </a:cubicBezTo>
                    <a:cubicBezTo>
                      <a:pt x="594" y="34627"/>
                      <a:pt x="434" y="34787"/>
                      <a:pt x="480" y="34992"/>
                    </a:cubicBezTo>
                    <a:cubicBezTo>
                      <a:pt x="480" y="35060"/>
                      <a:pt x="525" y="35152"/>
                      <a:pt x="571" y="35220"/>
                    </a:cubicBezTo>
                    <a:cubicBezTo>
                      <a:pt x="640" y="35311"/>
                      <a:pt x="754" y="35380"/>
                      <a:pt x="891" y="35380"/>
                    </a:cubicBezTo>
                    <a:cubicBezTo>
                      <a:pt x="1165" y="35426"/>
                      <a:pt x="1438" y="35448"/>
                      <a:pt x="1712" y="35494"/>
                    </a:cubicBezTo>
                    <a:cubicBezTo>
                      <a:pt x="1941" y="35517"/>
                      <a:pt x="2169" y="35563"/>
                      <a:pt x="2374" y="35608"/>
                    </a:cubicBezTo>
                    <a:lnTo>
                      <a:pt x="2580" y="35654"/>
                    </a:lnTo>
                    <a:cubicBezTo>
                      <a:pt x="2717" y="35677"/>
                      <a:pt x="2831" y="35700"/>
                      <a:pt x="2968" y="35700"/>
                    </a:cubicBezTo>
                    <a:cubicBezTo>
                      <a:pt x="3105" y="35722"/>
                      <a:pt x="3219" y="35745"/>
                      <a:pt x="3356" y="35768"/>
                    </a:cubicBezTo>
                    <a:cubicBezTo>
                      <a:pt x="3424" y="35791"/>
                      <a:pt x="3493" y="35814"/>
                      <a:pt x="3561" y="35836"/>
                    </a:cubicBezTo>
                    <a:lnTo>
                      <a:pt x="3516" y="35905"/>
                    </a:lnTo>
                    <a:cubicBezTo>
                      <a:pt x="3447" y="35996"/>
                      <a:pt x="3401" y="36065"/>
                      <a:pt x="3356" y="36156"/>
                    </a:cubicBezTo>
                    <a:lnTo>
                      <a:pt x="3287" y="36270"/>
                    </a:lnTo>
                    <a:lnTo>
                      <a:pt x="3196" y="36430"/>
                    </a:lnTo>
                    <a:lnTo>
                      <a:pt x="3150" y="36498"/>
                    </a:lnTo>
                    <a:cubicBezTo>
                      <a:pt x="3128" y="36521"/>
                      <a:pt x="3105" y="36567"/>
                      <a:pt x="3082" y="36613"/>
                    </a:cubicBezTo>
                    <a:cubicBezTo>
                      <a:pt x="2922" y="36818"/>
                      <a:pt x="2762" y="37023"/>
                      <a:pt x="2534" y="37252"/>
                    </a:cubicBezTo>
                    <a:cubicBezTo>
                      <a:pt x="2420" y="37366"/>
                      <a:pt x="2283" y="37480"/>
                      <a:pt x="2169" y="37594"/>
                    </a:cubicBezTo>
                    <a:lnTo>
                      <a:pt x="2123" y="37617"/>
                    </a:lnTo>
                    <a:cubicBezTo>
                      <a:pt x="2055" y="37662"/>
                      <a:pt x="1986" y="37731"/>
                      <a:pt x="1918" y="37777"/>
                    </a:cubicBezTo>
                    <a:lnTo>
                      <a:pt x="1735" y="37936"/>
                    </a:lnTo>
                    <a:lnTo>
                      <a:pt x="1575" y="38073"/>
                    </a:lnTo>
                    <a:cubicBezTo>
                      <a:pt x="1461" y="38165"/>
                      <a:pt x="1347" y="38279"/>
                      <a:pt x="1210" y="38439"/>
                    </a:cubicBezTo>
                    <a:cubicBezTo>
                      <a:pt x="1142" y="38530"/>
                      <a:pt x="1142" y="38644"/>
                      <a:pt x="1187" y="38735"/>
                    </a:cubicBezTo>
                    <a:cubicBezTo>
                      <a:pt x="1210" y="38804"/>
                      <a:pt x="1256" y="38849"/>
                      <a:pt x="1324" y="38872"/>
                    </a:cubicBezTo>
                    <a:cubicBezTo>
                      <a:pt x="1553" y="38941"/>
                      <a:pt x="1758" y="39032"/>
                      <a:pt x="1986" y="39100"/>
                    </a:cubicBezTo>
                    <a:lnTo>
                      <a:pt x="2032" y="39123"/>
                    </a:lnTo>
                    <a:lnTo>
                      <a:pt x="2055" y="39123"/>
                    </a:lnTo>
                    <a:cubicBezTo>
                      <a:pt x="2397" y="39237"/>
                      <a:pt x="2739" y="39352"/>
                      <a:pt x="3082" y="39443"/>
                    </a:cubicBezTo>
                    <a:cubicBezTo>
                      <a:pt x="3242" y="39489"/>
                      <a:pt x="3424" y="39534"/>
                      <a:pt x="3607" y="39580"/>
                    </a:cubicBezTo>
                    <a:lnTo>
                      <a:pt x="3744" y="39603"/>
                    </a:lnTo>
                    <a:cubicBezTo>
                      <a:pt x="3858" y="39625"/>
                      <a:pt x="3972" y="39648"/>
                      <a:pt x="4063" y="39671"/>
                    </a:cubicBezTo>
                    <a:cubicBezTo>
                      <a:pt x="4109" y="39671"/>
                      <a:pt x="4177" y="39671"/>
                      <a:pt x="4223" y="39694"/>
                    </a:cubicBezTo>
                    <a:lnTo>
                      <a:pt x="4314" y="39694"/>
                    </a:lnTo>
                    <a:cubicBezTo>
                      <a:pt x="4383" y="39717"/>
                      <a:pt x="4474" y="39717"/>
                      <a:pt x="4543" y="39740"/>
                    </a:cubicBezTo>
                    <a:lnTo>
                      <a:pt x="4702" y="39762"/>
                    </a:lnTo>
                    <a:cubicBezTo>
                      <a:pt x="4817" y="39785"/>
                      <a:pt x="4908" y="39808"/>
                      <a:pt x="4999" y="39808"/>
                    </a:cubicBezTo>
                    <a:cubicBezTo>
                      <a:pt x="5091" y="39831"/>
                      <a:pt x="5182" y="39854"/>
                      <a:pt x="5273" y="39854"/>
                    </a:cubicBezTo>
                    <a:lnTo>
                      <a:pt x="5387" y="39877"/>
                    </a:lnTo>
                    <a:cubicBezTo>
                      <a:pt x="5570" y="39899"/>
                      <a:pt x="5752" y="39922"/>
                      <a:pt x="5912" y="39945"/>
                    </a:cubicBezTo>
                    <a:cubicBezTo>
                      <a:pt x="6186" y="39991"/>
                      <a:pt x="6483" y="40036"/>
                      <a:pt x="6757" y="40059"/>
                    </a:cubicBezTo>
                    <a:lnTo>
                      <a:pt x="6917" y="40082"/>
                    </a:lnTo>
                    <a:lnTo>
                      <a:pt x="6962" y="40082"/>
                    </a:lnTo>
                    <a:cubicBezTo>
                      <a:pt x="7168" y="40128"/>
                      <a:pt x="7350" y="40150"/>
                      <a:pt x="7556" y="40150"/>
                    </a:cubicBezTo>
                    <a:lnTo>
                      <a:pt x="8081" y="40150"/>
                    </a:lnTo>
                    <a:cubicBezTo>
                      <a:pt x="8240" y="40150"/>
                      <a:pt x="8377" y="40128"/>
                      <a:pt x="8537" y="40128"/>
                    </a:cubicBezTo>
                    <a:cubicBezTo>
                      <a:pt x="8697" y="40105"/>
                      <a:pt x="8834" y="40105"/>
                      <a:pt x="8971" y="40082"/>
                    </a:cubicBezTo>
                    <a:lnTo>
                      <a:pt x="9085" y="40059"/>
                    </a:lnTo>
                    <a:lnTo>
                      <a:pt x="9131" y="40059"/>
                    </a:lnTo>
                    <a:cubicBezTo>
                      <a:pt x="9199" y="40059"/>
                      <a:pt x="9268" y="40059"/>
                      <a:pt x="9336" y="40036"/>
                    </a:cubicBezTo>
                    <a:lnTo>
                      <a:pt x="9541" y="39991"/>
                    </a:lnTo>
                    <a:cubicBezTo>
                      <a:pt x="9701" y="39968"/>
                      <a:pt x="9884" y="39922"/>
                      <a:pt x="10044" y="39899"/>
                    </a:cubicBezTo>
                    <a:cubicBezTo>
                      <a:pt x="10363" y="39831"/>
                      <a:pt x="10660" y="39808"/>
                      <a:pt x="10957" y="39762"/>
                    </a:cubicBezTo>
                    <a:lnTo>
                      <a:pt x="11094" y="39740"/>
                    </a:lnTo>
                    <a:lnTo>
                      <a:pt x="11185" y="39740"/>
                    </a:lnTo>
                    <a:cubicBezTo>
                      <a:pt x="11253" y="39717"/>
                      <a:pt x="11322" y="39717"/>
                      <a:pt x="11390" y="39717"/>
                    </a:cubicBezTo>
                    <a:lnTo>
                      <a:pt x="11504" y="39694"/>
                    </a:lnTo>
                    <a:cubicBezTo>
                      <a:pt x="11619" y="39671"/>
                      <a:pt x="11710" y="39671"/>
                      <a:pt x="11824" y="39671"/>
                    </a:cubicBezTo>
                    <a:lnTo>
                      <a:pt x="12052" y="39648"/>
                    </a:lnTo>
                    <a:cubicBezTo>
                      <a:pt x="12280" y="39625"/>
                      <a:pt x="12532" y="39603"/>
                      <a:pt x="12783" y="39580"/>
                    </a:cubicBezTo>
                    <a:cubicBezTo>
                      <a:pt x="13102" y="39580"/>
                      <a:pt x="13399" y="39557"/>
                      <a:pt x="13718" y="39534"/>
                    </a:cubicBezTo>
                    <a:cubicBezTo>
                      <a:pt x="13878" y="39534"/>
                      <a:pt x="14015" y="39534"/>
                      <a:pt x="14152" y="39511"/>
                    </a:cubicBezTo>
                    <a:cubicBezTo>
                      <a:pt x="14289" y="39511"/>
                      <a:pt x="14426" y="39489"/>
                      <a:pt x="14586" y="39489"/>
                    </a:cubicBezTo>
                    <a:cubicBezTo>
                      <a:pt x="14883" y="39466"/>
                      <a:pt x="15179" y="39466"/>
                      <a:pt x="15499" y="39443"/>
                    </a:cubicBezTo>
                    <a:cubicBezTo>
                      <a:pt x="15636" y="39443"/>
                      <a:pt x="15773" y="39420"/>
                      <a:pt x="15910" y="39420"/>
                    </a:cubicBezTo>
                    <a:lnTo>
                      <a:pt x="16069" y="39397"/>
                    </a:lnTo>
                    <a:lnTo>
                      <a:pt x="16412" y="39397"/>
                    </a:lnTo>
                    <a:lnTo>
                      <a:pt x="16594" y="39374"/>
                    </a:lnTo>
                    <a:lnTo>
                      <a:pt x="16777" y="39374"/>
                    </a:lnTo>
                    <a:cubicBezTo>
                      <a:pt x="16982" y="39352"/>
                      <a:pt x="17165" y="39352"/>
                      <a:pt x="17371" y="39352"/>
                    </a:cubicBezTo>
                    <a:lnTo>
                      <a:pt x="17599" y="39329"/>
                    </a:lnTo>
                    <a:cubicBezTo>
                      <a:pt x="17827" y="39329"/>
                      <a:pt x="18055" y="39329"/>
                      <a:pt x="18284" y="39306"/>
                    </a:cubicBezTo>
                    <a:lnTo>
                      <a:pt x="18489" y="39306"/>
                    </a:lnTo>
                    <a:lnTo>
                      <a:pt x="18694" y="39283"/>
                    </a:lnTo>
                    <a:lnTo>
                      <a:pt x="18945" y="39283"/>
                    </a:lnTo>
                    <a:cubicBezTo>
                      <a:pt x="19014" y="39283"/>
                      <a:pt x="19060" y="39283"/>
                      <a:pt x="19128" y="39260"/>
                    </a:cubicBezTo>
                    <a:cubicBezTo>
                      <a:pt x="19722" y="39237"/>
                      <a:pt x="20315" y="39215"/>
                      <a:pt x="20908" y="39192"/>
                    </a:cubicBezTo>
                    <a:lnTo>
                      <a:pt x="21182" y="39169"/>
                    </a:lnTo>
                    <a:cubicBezTo>
                      <a:pt x="21411" y="39169"/>
                      <a:pt x="21639" y="39146"/>
                      <a:pt x="21867" y="39146"/>
                    </a:cubicBezTo>
                    <a:lnTo>
                      <a:pt x="22095" y="39123"/>
                    </a:lnTo>
                    <a:lnTo>
                      <a:pt x="22666" y="39123"/>
                    </a:lnTo>
                    <a:cubicBezTo>
                      <a:pt x="22734" y="39123"/>
                      <a:pt x="22803" y="39100"/>
                      <a:pt x="22894" y="39055"/>
                    </a:cubicBezTo>
                    <a:cubicBezTo>
                      <a:pt x="22917" y="39055"/>
                      <a:pt x="22940" y="39032"/>
                      <a:pt x="22963" y="39009"/>
                    </a:cubicBezTo>
                    <a:lnTo>
                      <a:pt x="23031" y="39032"/>
                    </a:lnTo>
                    <a:lnTo>
                      <a:pt x="23396" y="39032"/>
                    </a:lnTo>
                    <a:lnTo>
                      <a:pt x="23602" y="39055"/>
                    </a:lnTo>
                    <a:cubicBezTo>
                      <a:pt x="23739" y="39055"/>
                      <a:pt x="23876" y="39078"/>
                      <a:pt x="24013" y="39078"/>
                    </a:cubicBezTo>
                    <a:lnTo>
                      <a:pt x="24127" y="39078"/>
                    </a:lnTo>
                    <a:lnTo>
                      <a:pt x="24218" y="39100"/>
                    </a:lnTo>
                    <a:cubicBezTo>
                      <a:pt x="24355" y="39100"/>
                      <a:pt x="24492" y="39100"/>
                      <a:pt x="24629" y="39123"/>
                    </a:cubicBezTo>
                    <a:lnTo>
                      <a:pt x="25588" y="39123"/>
                    </a:lnTo>
                    <a:cubicBezTo>
                      <a:pt x="25747" y="39123"/>
                      <a:pt x="25907" y="39100"/>
                      <a:pt x="26067" y="39078"/>
                    </a:cubicBezTo>
                    <a:lnTo>
                      <a:pt x="26272" y="39078"/>
                    </a:lnTo>
                    <a:cubicBezTo>
                      <a:pt x="26341" y="39055"/>
                      <a:pt x="26409" y="39055"/>
                      <a:pt x="26501" y="39055"/>
                    </a:cubicBezTo>
                    <a:cubicBezTo>
                      <a:pt x="26706" y="39032"/>
                      <a:pt x="26934" y="39009"/>
                      <a:pt x="27140" y="39009"/>
                    </a:cubicBezTo>
                    <a:lnTo>
                      <a:pt x="27414" y="39009"/>
                    </a:lnTo>
                    <a:lnTo>
                      <a:pt x="27756" y="38986"/>
                    </a:lnTo>
                    <a:lnTo>
                      <a:pt x="27847" y="38986"/>
                    </a:lnTo>
                    <a:cubicBezTo>
                      <a:pt x="28030" y="38986"/>
                      <a:pt x="28213" y="38964"/>
                      <a:pt x="28395" y="38964"/>
                    </a:cubicBezTo>
                    <a:lnTo>
                      <a:pt x="28555" y="38964"/>
                    </a:lnTo>
                    <a:cubicBezTo>
                      <a:pt x="28738" y="38964"/>
                      <a:pt x="28943" y="38964"/>
                      <a:pt x="29126" y="38986"/>
                    </a:cubicBezTo>
                    <a:lnTo>
                      <a:pt x="30335" y="38986"/>
                    </a:lnTo>
                    <a:cubicBezTo>
                      <a:pt x="30472" y="38986"/>
                      <a:pt x="30609" y="38986"/>
                      <a:pt x="30723" y="38964"/>
                    </a:cubicBezTo>
                    <a:cubicBezTo>
                      <a:pt x="30883" y="38964"/>
                      <a:pt x="31020" y="38964"/>
                      <a:pt x="31180" y="38941"/>
                    </a:cubicBezTo>
                    <a:lnTo>
                      <a:pt x="31385" y="38918"/>
                    </a:lnTo>
                    <a:cubicBezTo>
                      <a:pt x="31477" y="38918"/>
                      <a:pt x="31591" y="38895"/>
                      <a:pt x="31682" y="38895"/>
                    </a:cubicBezTo>
                    <a:cubicBezTo>
                      <a:pt x="31842" y="38872"/>
                      <a:pt x="32002" y="38872"/>
                      <a:pt x="32184" y="38849"/>
                    </a:cubicBezTo>
                    <a:lnTo>
                      <a:pt x="32435" y="38849"/>
                    </a:lnTo>
                    <a:lnTo>
                      <a:pt x="32504" y="38827"/>
                    </a:lnTo>
                    <a:lnTo>
                      <a:pt x="33097" y="38827"/>
                    </a:lnTo>
                    <a:cubicBezTo>
                      <a:pt x="33166" y="38827"/>
                      <a:pt x="33234" y="38804"/>
                      <a:pt x="33303" y="38804"/>
                    </a:cubicBezTo>
                    <a:lnTo>
                      <a:pt x="34512" y="38804"/>
                    </a:lnTo>
                    <a:lnTo>
                      <a:pt x="34649" y="38781"/>
                    </a:lnTo>
                    <a:lnTo>
                      <a:pt x="34809" y="38781"/>
                    </a:lnTo>
                    <a:lnTo>
                      <a:pt x="34946" y="38804"/>
                    </a:lnTo>
                    <a:cubicBezTo>
                      <a:pt x="35129" y="38781"/>
                      <a:pt x="35311" y="38781"/>
                      <a:pt x="35517" y="38781"/>
                    </a:cubicBezTo>
                    <a:lnTo>
                      <a:pt x="39739" y="38781"/>
                    </a:lnTo>
                    <a:cubicBezTo>
                      <a:pt x="39831" y="38804"/>
                      <a:pt x="39922" y="38804"/>
                      <a:pt x="40013" y="38804"/>
                    </a:cubicBezTo>
                    <a:lnTo>
                      <a:pt x="40538" y="38804"/>
                    </a:lnTo>
                    <a:cubicBezTo>
                      <a:pt x="40721" y="38804"/>
                      <a:pt x="40926" y="38804"/>
                      <a:pt x="41109" y="38827"/>
                    </a:cubicBezTo>
                    <a:lnTo>
                      <a:pt x="41931" y="38827"/>
                    </a:lnTo>
                    <a:cubicBezTo>
                      <a:pt x="42022" y="38827"/>
                      <a:pt x="42113" y="38827"/>
                      <a:pt x="42204" y="38804"/>
                    </a:cubicBezTo>
                    <a:lnTo>
                      <a:pt x="43460" y="38804"/>
                    </a:lnTo>
                    <a:cubicBezTo>
                      <a:pt x="43574" y="38827"/>
                      <a:pt x="43665" y="38827"/>
                      <a:pt x="43757" y="38827"/>
                    </a:cubicBezTo>
                    <a:lnTo>
                      <a:pt x="44692" y="38827"/>
                    </a:lnTo>
                    <a:lnTo>
                      <a:pt x="44921" y="38849"/>
                    </a:lnTo>
                    <a:lnTo>
                      <a:pt x="45674" y="38849"/>
                    </a:lnTo>
                    <a:cubicBezTo>
                      <a:pt x="45788" y="38872"/>
                      <a:pt x="45902" y="38872"/>
                      <a:pt x="46016" y="38872"/>
                    </a:cubicBezTo>
                    <a:lnTo>
                      <a:pt x="46153" y="38872"/>
                    </a:lnTo>
                    <a:cubicBezTo>
                      <a:pt x="46245" y="38872"/>
                      <a:pt x="46336" y="38872"/>
                      <a:pt x="46450" y="38895"/>
                    </a:cubicBezTo>
                    <a:lnTo>
                      <a:pt x="46655" y="38895"/>
                    </a:lnTo>
                    <a:cubicBezTo>
                      <a:pt x="46815" y="38918"/>
                      <a:pt x="46975" y="38918"/>
                      <a:pt x="47135" y="38941"/>
                    </a:cubicBezTo>
                    <a:lnTo>
                      <a:pt x="47317" y="38941"/>
                    </a:lnTo>
                    <a:cubicBezTo>
                      <a:pt x="47591" y="38941"/>
                      <a:pt x="47865" y="38964"/>
                      <a:pt x="48116" y="38964"/>
                    </a:cubicBezTo>
                    <a:cubicBezTo>
                      <a:pt x="48436" y="38986"/>
                      <a:pt x="48755" y="38986"/>
                      <a:pt x="49052" y="39009"/>
                    </a:cubicBezTo>
                    <a:lnTo>
                      <a:pt x="49098" y="39032"/>
                    </a:lnTo>
                    <a:lnTo>
                      <a:pt x="49235" y="39032"/>
                    </a:lnTo>
                    <a:lnTo>
                      <a:pt x="49189" y="39009"/>
                    </a:lnTo>
                    <a:lnTo>
                      <a:pt x="49189" y="39009"/>
                    </a:lnTo>
                    <a:cubicBezTo>
                      <a:pt x="49303" y="39032"/>
                      <a:pt x="49440" y="39055"/>
                      <a:pt x="49554" y="39055"/>
                    </a:cubicBezTo>
                    <a:lnTo>
                      <a:pt x="49691" y="39055"/>
                    </a:lnTo>
                    <a:cubicBezTo>
                      <a:pt x="49782" y="39078"/>
                      <a:pt x="49874" y="39078"/>
                      <a:pt x="49965" y="39078"/>
                    </a:cubicBezTo>
                    <a:cubicBezTo>
                      <a:pt x="50102" y="39100"/>
                      <a:pt x="50216" y="39100"/>
                      <a:pt x="50353" y="39123"/>
                    </a:cubicBezTo>
                    <a:lnTo>
                      <a:pt x="50490" y="39123"/>
                    </a:lnTo>
                    <a:lnTo>
                      <a:pt x="50718" y="39146"/>
                    </a:lnTo>
                    <a:lnTo>
                      <a:pt x="51083" y="39169"/>
                    </a:lnTo>
                    <a:lnTo>
                      <a:pt x="51449" y="39192"/>
                    </a:lnTo>
                    <a:cubicBezTo>
                      <a:pt x="51563" y="39192"/>
                      <a:pt x="51677" y="39192"/>
                      <a:pt x="51768" y="39215"/>
                    </a:cubicBezTo>
                    <a:cubicBezTo>
                      <a:pt x="51928" y="39215"/>
                      <a:pt x="52065" y="39215"/>
                      <a:pt x="52202" y="39237"/>
                    </a:cubicBezTo>
                    <a:cubicBezTo>
                      <a:pt x="52202" y="39228"/>
                      <a:pt x="52198" y="39222"/>
                      <a:pt x="52191" y="39219"/>
                    </a:cubicBezTo>
                    <a:lnTo>
                      <a:pt x="52191" y="39219"/>
                    </a:lnTo>
                    <a:cubicBezTo>
                      <a:pt x="52728" y="39284"/>
                      <a:pt x="53286" y="39306"/>
                      <a:pt x="53800" y="39329"/>
                    </a:cubicBezTo>
                    <a:lnTo>
                      <a:pt x="53982" y="39329"/>
                    </a:lnTo>
                    <a:cubicBezTo>
                      <a:pt x="54074" y="39352"/>
                      <a:pt x="54165" y="39352"/>
                      <a:pt x="54256" y="39352"/>
                    </a:cubicBezTo>
                    <a:lnTo>
                      <a:pt x="54370" y="39352"/>
                    </a:lnTo>
                    <a:cubicBezTo>
                      <a:pt x="54530" y="39374"/>
                      <a:pt x="54713" y="39374"/>
                      <a:pt x="54895" y="39397"/>
                    </a:cubicBezTo>
                    <a:cubicBezTo>
                      <a:pt x="55169" y="39397"/>
                      <a:pt x="55466" y="39420"/>
                      <a:pt x="55763" y="39443"/>
                    </a:cubicBezTo>
                    <a:cubicBezTo>
                      <a:pt x="55877" y="39443"/>
                      <a:pt x="55968" y="39466"/>
                      <a:pt x="56082" y="39466"/>
                    </a:cubicBezTo>
                    <a:lnTo>
                      <a:pt x="56196" y="39489"/>
                    </a:lnTo>
                    <a:lnTo>
                      <a:pt x="56562" y="39534"/>
                    </a:lnTo>
                    <a:cubicBezTo>
                      <a:pt x="56721" y="39534"/>
                      <a:pt x="56858" y="39557"/>
                      <a:pt x="57018" y="39580"/>
                    </a:cubicBezTo>
                    <a:lnTo>
                      <a:pt x="57109" y="39580"/>
                    </a:lnTo>
                    <a:lnTo>
                      <a:pt x="57132" y="39603"/>
                    </a:lnTo>
                    <a:cubicBezTo>
                      <a:pt x="57224" y="39603"/>
                      <a:pt x="57292" y="39625"/>
                      <a:pt x="57360" y="39625"/>
                    </a:cubicBezTo>
                    <a:cubicBezTo>
                      <a:pt x="57452" y="39625"/>
                      <a:pt x="57520" y="39603"/>
                      <a:pt x="57566" y="39580"/>
                    </a:cubicBezTo>
                    <a:lnTo>
                      <a:pt x="57612" y="39580"/>
                    </a:lnTo>
                    <a:cubicBezTo>
                      <a:pt x="57794" y="39580"/>
                      <a:pt x="57931" y="39443"/>
                      <a:pt x="57954" y="39260"/>
                    </a:cubicBezTo>
                    <a:cubicBezTo>
                      <a:pt x="57954" y="39215"/>
                      <a:pt x="57954" y="39146"/>
                      <a:pt x="57954" y="39100"/>
                    </a:cubicBezTo>
                    <a:cubicBezTo>
                      <a:pt x="57954" y="39100"/>
                      <a:pt x="57954" y="39055"/>
                      <a:pt x="57954" y="39032"/>
                    </a:cubicBezTo>
                    <a:cubicBezTo>
                      <a:pt x="57931" y="38986"/>
                      <a:pt x="57931" y="38964"/>
                      <a:pt x="57931" y="38941"/>
                    </a:cubicBezTo>
                    <a:cubicBezTo>
                      <a:pt x="57931" y="38827"/>
                      <a:pt x="57954" y="38712"/>
                      <a:pt x="57977" y="38621"/>
                    </a:cubicBezTo>
                    <a:cubicBezTo>
                      <a:pt x="58000" y="38530"/>
                      <a:pt x="58022" y="38461"/>
                      <a:pt x="58022" y="38370"/>
                    </a:cubicBezTo>
                    <a:cubicBezTo>
                      <a:pt x="58091" y="38256"/>
                      <a:pt x="58137" y="38165"/>
                      <a:pt x="58182" y="38051"/>
                    </a:cubicBezTo>
                    <a:lnTo>
                      <a:pt x="58228" y="37959"/>
                    </a:lnTo>
                    <a:cubicBezTo>
                      <a:pt x="58273" y="37845"/>
                      <a:pt x="58319" y="37731"/>
                      <a:pt x="58365" y="37617"/>
                    </a:cubicBezTo>
                    <a:cubicBezTo>
                      <a:pt x="58479" y="37343"/>
                      <a:pt x="58639" y="37092"/>
                      <a:pt x="58776" y="36864"/>
                    </a:cubicBezTo>
                    <a:cubicBezTo>
                      <a:pt x="58844" y="36749"/>
                      <a:pt x="58913" y="36658"/>
                      <a:pt x="58981" y="36544"/>
                    </a:cubicBezTo>
                    <a:lnTo>
                      <a:pt x="59004" y="36476"/>
                    </a:lnTo>
                    <a:lnTo>
                      <a:pt x="59141" y="36270"/>
                    </a:lnTo>
                    <a:cubicBezTo>
                      <a:pt x="59164" y="36247"/>
                      <a:pt x="59164" y="36247"/>
                      <a:pt x="59186" y="36224"/>
                    </a:cubicBezTo>
                    <a:cubicBezTo>
                      <a:pt x="59301" y="36065"/>
                      <a:pt x="59415" y="35928"/>
                      <a:pt x="59529" y="35814"/>
                    </a:cubicBezTo>
                    <a:cubicBezTo>
                      <a:pt x="59666" y="35700"/>
                      <a:pt x="59780" y="35585"/>
                      <a:pt x="59917" y="35494"/>
                    </a:cubicBezTo>
                    <a:cubicBezTo>
                      <a:pt x="59985" y="35448"/>
                      <a:pt x="60054" y="35380"/>
                      <a:pt x="60122" y="35334"/>
                    </a:cubicBezTo>
                    <a:lnTo>
                      <a:pt x="60145" y="35334"/>
                    </a:lnTo>
                    <a:lnTo>
                      <a:pt x="60236" y="35266"/>
                    </a:lnTo>
                    <a:cubicBezTo>
                      <a:pt x="60351" y="35175"/>
                      <a:pt x="60465" y="35106"/>
                      <a:pt x="60579" y="35038"/>
                    </a:cubicBezTo>
                    <a:cubicBezTo>
                      <a:pt x="60624" y="35015"/>
                      <a:pt x="60670" y="34992"/>
                      <a:pt x="60716" y="34946"/>
                    </a:cubicBezTo>
                    <a:lnTo>
                      <a:pt x="60739" y="34946"/>
                    </a:lnTo>
                    <a:lnTo>
                      <a:pt x="60761" y="34923"/>
                    </a:lnTo>
                    <a:lnTo>
                      <a:pt x="60807" y="34878"/>
                    </a:lnTo>
                    <a:lnTo>
                      <a:pt x="60921" y="34809"/>
                    </a:lnTo>
                    <a:cubicBezTo>
                      <a:pt x="61013" y="34764"/>
                      <a:pt x="61104" y="34741"/>
                      <a:pt x="61195" y="34695"/>
                    </a:cubicBezTo>
                    <a:lnTo>
                      <a:pt x="61218" y="34672"/>
                    </a:lnTo>
                    <a:lnTo>
                      <a:pt x="61355" y="34627"/>
                    </a:lnTo>
                    <a:cubicBezTo>
                      <a:pt x="61446" y="34581"/>
                      <a:pt x="61537" y="34535"/>
                      <a:pt x="61629" y="34513"/>
                    </a:cubicBezTo>
                    <a:lnTo>
                      <a:pt x="61697" y="34467"/>
                    </a:lnTo>
                    <a:cubicBezTo>
                      <a:pt x="61834" y="34421"/>
                      <a:pt x="61948" y="34398"/>
                      <a:pt x="62062" y="34353"/>
                    </a:cubicBezTo>
                    <a:lnTo>
                      <a:pt x="62245" y="34284"/>
                    </a:lnTo>
                    <a:cubicBezTo>
                      <a:pt x="62382" y="34239"/>
                      <a:pt x="62496" y="34193"/>
                      <a:pt x="62633" y="34170"/>
                    </a:cubicBezTo>
                    <a:cubicBezTo>
                      <a:pt x="62816" y="34102"/>
                      <a:pt x="63021" y="34079"/>
                      <a:pt x="63272" y="34033"/>
                    </a:cubicBezTo>
                    <a:cubicBezTo>
                      <a:pt x="63386" y="34010"/>
                      <a:pt x="63523" y="34010"/>
                      <a:pt x="63637" y="34010"/>
                    </a:cubicBezTo>
                    <a:lnTo>
                      <a:pt x="63843" y="33988"/>
                    </a:lnTo>
                    <a:lnTo>
                      <a:pt x="64550" y="33988"/>
                    </a:lnTo>
                    <a:cubicBezTo>
                      <a:pt x="64687" y="33988"/>
                      <a:pt x="64824" y="33988"/>
                      <a:pt x="64984" y="34010"/>
                    </a:cubicBezTo>
                    <a:lnTo>
                      <a:pt x="65053" y="34033"/>
                    </a:lnTo>
                    <a:lnTo>
                      <a:pt x="65144" y="34033"/>
                    </a:lnTo>
                    <a:cubicBezTo>
                      <a:pt x="65304" y="34056"/>
                      <a:pt x="65441" y="34079"/>
                      <a:pt x="65578" y="34102"/>
                    </a:cubicBezTo>
                    <a:lnTo>
                      <a:pt x="65623" y="34102"/>
                    </a:lnTo>
                    <a:cubicBezTo>
                      <a:pt x="65874" y="34193"/>
                      <a:pt x="66125" y="34284"/>
                      <a:pt x="66331" y="34353"/>
                    </a:cubicBezTo>
                    <a:cubicBezTo>
                      <a:pt x="66399" y="34398"/>
                      <a:pt x="66468" y="34421"/>
                      <a:pt x="66536" y="34444"/>
                    </a:cubicBezTo>
                    <a:lnTo>
                      <a:pt x="66559" y="34467"/>
                    </a:lnTo>
                    <a:lnTo>
                      <a:pt x="66605" y="34490"/>
                    </a:lnTo>
                    <a:cubicBezTo>
                      <a:pt x="66650" y="34513"/>
                      <a:pt x="66696" y="34535"/>
                      <a:pt x="66742" y="34558"/>
                    </a:cubicBezTo>
                    <a:cubicBezTo>
                      <a:pt x="66833" y="34581"/>
                      <a:pt x="66924" y="34627"/>
                      <a:pt x="67016" y="34695"/>
                    </a:cubicBezTo>
                    <a:cubicBezTo>
                      <a:pt x="67084" y="34718"/>
                      <a:pt x="67153" y="34764"/>
                      <a:pt x="67221" y="34809"/>
                    </a:cubicBezTo>
                    <a:lnTo>
                      <a:pt x="67358" y="34923"/>
                    </a:lnTo>
                    <a:lnTo>
                      <a:pt x="67449" y="34969"/>
                    </a:lnTo>
                    <a:cubicBezTo>
                      <a:pt x="67518" y="35015"/>
                      <a:pt x="67609" y="35083"/>
                      <a:pt x="67677" y="35129"/>
                    </a:cubicBezTo>
                    <a:cubicBezTo>
                      <a:pt x="67792" y="35220"/>
                      <a:pt x="67929" y="35311"/>
                      <a:pt x="68043" y="35426"/>
                    </a:cubicBezTo>
                    <a:cubicBezTo>
                      <a:pt x="68157" y="35517"/>
                      <a:pt x="68248" y="35608"/>
                      <a:pt x="68362" y="35722"/>
                    </a:cubicBezTo>
                    <a:cubicBezTo>
                      <a:pt x="68659" y="36042"/>
                      <a:pt x="68956" y="36453"/>
                      <a:pt x="69230" y="36932"/>
                    </a:cubicBezTo>
                    <a:cubicBezTo>
                      <a:pt x="69298" y="37023"/>
                      <a:pt x="69344" y="37138"/>
                      <a:pt x="69412" y="37252"/>
                    </a:cubicBezTo>
                    <a:cubicBezTo>
                      <a:pt x="69458" y="37343"/>
                      <a:pt x="69504" y="37434"/>
                      <a:pt x="69549" y="37526"/>
                    </a:cubicBezTo>
                    <a:lnTo>
                      <a:pt x="69572" y="37617"/>
                    </a:lnTo>
                    <a:lnTo>
                      <a:pt x="69686" y="37868"/>
                    </a:lnTo>
                    <a:lnTo>
                      <a:pt x="69709" y="37936"/>
                    </a:lnTo>
                    <a:cubicBezTo>
                      <a:pt x="69755" y="38028"/>
                      <a:pt x="69777" y="38119"/>
                      <a:pt x="69823" y="38210"/>
                    </a:cubicBezTo>
                    <a:lnTo>
                      <a:pt x="69823" y="38279"/>
                    </a:lnTo>
                    <a:lnTo>
                      <a:pt x="69846" y="38347"/>
                    </a:lnTo>
                    <a:lnTo>
                      <a:pt x="69846" y="38439"/>
                    </a:lnTo>
                    <a:cubicBezTo>
                      <a:pt x="69869" y="38507"/>
                      <a:pt x="69869" y="38553"/>
                      <a:pt x="69892" y="38621"/>
                    </a:cubicBezTo>
                    <a:lnTo>
                      <a:pt x="69914" y="38690"/>
                    </a:lnTo>
                    <a:cubicBezTo>
                      <a:pt x="69914" y="38735"/>
                      <a:pt x="69937" y="38758"/>
                      <a:pt x="69937" y="38804"/>
                    </a:cubicBezTo>
                    <a:cubicBezTo>
                      <a:pt x="69937" y="38872"/>
                      <a:pt x="69960" y="38941"/>
                      <a:pt x="69983" y="39009"/>
                    </a:cubicBezTo>
                    <a:cubicBezTo>
                      <a:pt x="70006" y="39078"/>
                      <a:pt x="70051" y="39146"/>
                      <a:pt x="70074" y="39215"/>
                    </a:cubicBezTo>
                    <a:lnTo>
                      <a:pt x="70074" y="39237"/>
                    </a:lnTo>
                    <a:cubicBezTo>
                      <a:pt x="70074" y="39306"/>
                      <a:pt x="70074" y="39352"/>
                      <a:pt x="70074" y="39397"/>
                    </a:cubicBezTo>
                    <a:cubicBezTo>
                      <a:pt x="70074" y="39557"/>
                      <a:pt x="70234" y="39694"/>
                      <a:pt x="70394" y="39694"/>
                    </a:cubicBezTo>
                    <a:lnTo>
                      <a:pt x="70668" y="39694"/>
                    </a:lnTo>
                    <a:cubicBezTo>
                      <a:pt x="70736" y="39694"/>
                      <a:pt x="70827" y="39694"/>
                      <a:pt x="70919" y="39671"/>
                    </a:cubicBezTo>
                    <a:cubicBezTo>
                      <a:pt x="71010" y="39671"/>
                      <a:pt x="71101" y="39648"/>
                      <a:pt x="71193" y="39648"/>
                    </a:cubicBezTo>
                    <a:lnTo>
                      <a:pt x="71330" y="39625"/>
                    </a:lnTo>
                    <a:cubicBezTo>
                      <a:pt x="71626" y="39603"/>
                      <a:pt x="71900" y="39557"/>
                      <a:pt x="72197" y="39534"/>
                    </a:cubicBezTo>
                    <a:cubicBezTo>
                      <a:pt x="72448" y="39489"/>
                      <a:pt x="72745" y="39466"/>
                      <a:pt x="73041" y="39443"/>
                    </a:cubicBezTo>
                    <a:cubicBezTo>
                      <a:pt x="73178" y="39420"/>
                      <a:pt x="73315" y="39420"/>
                      <a:pt x="73429" y="39420"/>
                    </a:cubicBezTo>
                    <a:lnTo>
                      <a:pt x="73635" y="39397"/>
                    </a:lnTo>
                    <a:lnTo>
                      <a:pt x="73703" y="39397"/>
                    </a:lnTo>
                    <a:cubicBezTo>
                      <a:pt x="73795" y="39374"/>
                      <a:pt x="73886" y="39374"/>
                      <a:pt x="73977" y="39374"/>
                    </a:cubicBezTo>
                    <a:lnTo>
                      <a:pt x="74274" y="39374"/>
                    </a:lnTo>
                    <a:cubicBezTo>
                      <a:pt x="74457" y="39352"/>
                      <a:pt x="74662" y="39352"/>
                      <a:pt x="74845" y="39329"/>
                    </a:cubicBezTo>
                    <a:cubicBezTo>
                      <a:pt x="75004" y="39306"/>
                      <a:pt x="75164" y="39306"/>
                      <a:pt x="75301" y="39306"/>
                    </a:cubicBezTo>
                    <a:lnTo>
                      <a:pt x="75370" y="39306"/>
                    </a:lnTo>
                    <a:cubicBezTo>
                      <a:pt x="75507" y="39283"/>
                      <a:pt x="75621" y="39283"/>
                      <a:pt x="75758" y="39283"/>
                    </a:cubicBezTo>
                    <a:cubicBezTo>
                      <a:pt x="76100" y="39260"/>
                      <a:pt x="76442" y="39215"/>
                      <a:pt x="76785" y="39169"/>
                    </a:cubicBezTo>
                    <a:lnTo>
                      <a:pt x="76853" y="39169"/>
                    </a:lnTo>
                    <a:cubicBezTo>
                      <a:pt x="76990" y="39146"/>
                      <a:pt x="77150" y="39123"/>
                      <a:pt x="77310" y="39100"/>
                    </a:cubicBezTo>
                    <a:cubicBezTo>
                      <a:pt x="77310" y="39123"/>
                      <a:pt x="77333" y="39146"/>
                      <a:pt x="77355" y="39169"/>
                    </a:cubicBezTo>
                    <a:cubicBezTo>
                      <a:pt x="77401" y="39215"/>
                      <a:pt x="77447" y="39237"/>
                      <a:pt x="77515" y="39260"/>
                    </a:cubicBezTo>
                    <a:cubicBezTo>
                      <a:pt x="77561" y="39260"/>
                      <a:pt x="77607" y="39260"/>
                      <a:pt x="77652" y="39283"/>
                    </a:cubicBezTo>
                    <a:lnTo>
                      <a:pt x="77880" y="39283"/>
                    </a:lnTo>
                    <a:cubicBezTo>
                      <a:pt x="77972" y="39260"/>
                      <a:pt x="78063" y="39260"/>
                      <a:pt x="78131" y="39260"/>
                    </a:cubicBezTo>
                    <a:cubicBezTo>
                      <a:pt x="78246" y="39260"/>
                      <a:pt x="78360" y="39237"/>
                      <a:pt x="78474" y="39237"/>
                    </a:cubicBezTo>
                    <a:lnTo>
                      <a:pt x="78656" y="39215"/>
                    </a:lnTo>
                    <a:cubicBezTo>
                      <a:pt x="78908" y="39192"/>
                      <a:pt x="79159" y="39146"/>
                      <a:pt x="79410" y="39123"/>
                    </a:cubicBezTo>
                    <a:lnTo>
                      <a:pt x="79478" y="39123"/>
                    </a:lnTo>
                    <a:lnTo>
                      <a:pt x="79569" y="39100"/>
                    </a:lnTo>
                    <a:cubicBezTo>
                      <a:pt x="79752" y="39100"/>
                      <a:pt x="79935" y="39078"/>
                      <a:pt x="80117" y="39055"/>
                    </a:cubicBezTo>
                    <a:lnTo>
                      <a:pt x="80414" y="39032"/>
                    </a:lnTo>
                    <a:lnTo>
                      <a:pt x="80711" y="39032"/>
                    </a:lnTo>
                    <a:lnTo>
                      <a:pt x="81053" y="39009"/>
                    </a:lnTo>
                    <a:cubicBezTo>
                      <a:pt x="81259" y="38986"/>
                      <a:pt x="81464" y="38986"/>
                      <a:pt x="81692" y="38986"/>
                    </a:cubicBezTo>
                    <a:cubicBezTo>
                      <a:pt x="81989" y="38964"/>
                      <a:pt x="82309" y="38964"/>
                      <a:pt x="82628" y="38941"/>
                    </a:cubicBezTo>
                    <a:lnTo>
                      <a:pt x="83427" y="38941"/>
                    </a:lnTo>
                    <a:lnTo>
                      <a:pt x="83610" y="38964"/>
                    </a:lnTo>
                    <a:lnTo>
                      <a:pt x="85504" y="38964"/>
                    </a:lnTo>
                    <a:cubicBezTo>
                      <a:pt x="85778" y="38941"/>
                      <a:pt x="86052" y="38941"/>
                      <a:pt x="86303" y="38941"/>
                    </a:cubicBezTo>
                    <a:lnTo>
                      <a:pt x="86622" y="38941"/>
                    </a:lnTo>
                    <a:cubicBezTo>
                      <a:pt x="86828" y="38941"/>
                      <a:pt x="87033" y="38941"/>
                      <a:pt x="87239" y="38918"/>
                    </a:cubicBezTo>
                    <a:lnTo>
                      <a:pt x="87672" y="38918"/>
                    </a:lnTo>
                    <a:lnTo>
                      <a:pt x="88083" y="38895"/>
                    </a:lnTo>
                    <a:lnTo>
                      <a:pt x="91279" y="38895"/>
                    </a:lnTo>
                    <a:cubicBezTo>
                      <a:pt x="91439" y="38895"/>
                      <a:pt x="91621" y="38872"/>
                      <a:pt x="91804" y="38872"/>
                    </a:cubicBezTo>
                    <a:lnTo>
                      <a:pt x="92420" y="38872"/>
                    </a:lnTo>
                    <a:lnTo>
                      <a:pt x="92717" y="38895"/>
                    </a:lnTo>
                    <a:lnTo>
                      <a:pt x="94634" y="38895"/>
                    </a:lnTo>
                    <a:cubicBezTo>
                      <a:pt x="94931" y="38895"/>
                      <a:pt x="95250" y="38918"/>
                      <a:pt x="95547" y="38941"/>
                    </a:cubicBezTo>
                    <a:lnTo>
                      <a:pt x="95616" y="38941"/>
                    </a:lnTo>
                    <a:cubicBezTo>
                      <a:pt x="95935" y="38964"/>
                      <a:pt x="96278" y="38964"/>
                      <a:pt x="96597" y="38964"/>
                    </a:cubicBezTo>
                    <a:cubicBezTo>
                      <a:pt x="96757" y="38986"/>
                      <a:pt x="96917" y="38986"/>
                      <a:pt x="97076" y="38986"/>
                    </a:cubicBezTo>
                    <a:lnTo>
                      <a:pt x="97624" y="38986"/>
                    </a:lnTo>
                    <a:lnTo>
                      <a:pt x="97875" y="39009"/>
                    </a:lnTo>
                    <a:lnTo>
                      <a:pt x="98514" y="39009"/>
                    </a:lnTo>
                    <a:cubicBezTo>
                      <a:pt x="99131" y="39009"/>
                      <a:pt x="99747" y="39032"/>
                      <a:pt x="100523" y="39078"/>
                    </a:cubicBezTo>
                    <a:cubicBezTo>
                      <a:pt x="100865" y="39078"/>
                      <a:pt x="101208" y="39100"/>
                      <a:pt x="101550" y="39123"/>
                    </a:cubicBezTo>
                    <a:lnTo>
                      <a:pt x="101642" y="39123"/>
                    </a:lnTo>
                    <a:cubicBezTo>
                      <a:pt x="101756" y="39146"/>
                      <a:pt x="101870" y="39146"/>
                      <a:pt x="101984" y="39146"/>
                    </a:cubicBezTo>
                    <a:lnTo>
                      <a:pt x="102007" y="39169"/>
                    </a:lnTo>
                    <a:lnTo>
                      <a:pt x="102555" y="39192"/>
                    </a:lnTo>
                    <a:lnTo>
                      <a:pt x="102646" y="39192"/>
                    </a:lnTo>
                    <a:cubicBezTo>
                      <a:pt x="102714" y="39215"/>
                      <a:pt x="102737" y="39215"/>
                      <a:pt x="102783" y="39215"/>
                    </a:cubicBezTo>
                    <a:cubicBezTo>
                      <a:pt x="102874" y="39215"/>
                      <a:pt x="102965" y="39215"/>
                      <a:pt x="103034" y="39237"/>
                    </a:cubicBezTo>
                    <a:lnTo>
                      <a:pt x="103080" y="39237"/>
                    </a:lnTo>
                    <a:lnTo>
                      <a:pt x="103125" y="39215"/>
                    </a:lnTo>
                    <a:cubicBezTo>
                      <a:pt x="103399" y="39260"/>
                      <a:pt x="103673" y="39283"/>
                      <a:pt x="103993" y="39283"/>
                    </a:cubicBezTo>
                    <a:lnTo>
                      <a:pt x="104221" y="39306"/>
                    </a:lnTo>
                    <a:lnTo>
                      <a:pt x="104974" y="39306"/>
                    </a:lnTo>
                    <a:cubicBezTo>
                      <a:pt x="105157" y="39306"/>
                      <a:pt x="105316" y="39329"/>
                      <a:pt x="105499" y="39329"/>
                    </a:cubicBezTo>
                    <a:lnTo>
                      <a:pt x="105545" y="39329"/>
                    </a:lnTo>
                    <a:lnTo>
                      <a:pt x="105750" y="39352"/>
                    </a:lnTo>
                    <a:lnTo>
                      <a:pt x="106207" y="39352"/>
                    </a:lnTo>
                    <a:cubicBezTo>
                      <a:pt x="106366" y="39374"/>
                      <a:pt x="106526" y="39374"/>
                      <a:pt x="106686" y="39374"/>
                    </a:cubicBezTo>
                    <a:lnTo>
                      <a:pt x="106891" y="39374"/>
                    </a:lnTo>
                    <a:lnTo>
                      <a:pt x="106960" y="39397"/>
                    </a:lnTo>
                    <a:lnTo>
                      <a:pt x="107553" y="39397"/>
                    </a:lnTo>
                    <a:cubicBezTo>
                      <a:pt x="107713" y="39397"/>
                      <a:pt x="107873" y="39420"/>
                      <a:pt x="108033" y="39420"/>
                    </a:cubicBezTo>
                    <a:lnTo>
                      <a:pt x="108215" y="39420"/>
                    </a:lnTo>
                    <a:lnTo>
                      <a:pt x="108421" y="39443"/>
                    </a:lnTo>
                    <a:cubicBezTo>
                      <a:pt x="108695" y="39443"/>
                      <a:pt x="108968" y="39466"/>
                      <a:pt x="109242" y="39489"/>
                    </a:cubicBezTo>
                    <a:lnTo>
                      <a:pt x="109585" y="39489"/>
                    </a:lnTo>
                    <a:lnTo>
                      <a:pt x="109699" y="39511"/>
                    </a:lnTo>
                    <a:cubicBezTo>
                      <a:pt x="109813" y="39511"/>
                      <a:pt x="109950" y="39511"/>
                      <a:pt x="110087" y="39534"/>
                    </a:cubicBezTo>
                    <a:lnTo>
                      <a:pt x="110292" y="39534"/>
                    </a:lnTo>
                    <a:lnTo>
                      <a:pt x="110361" y="39557"/>
                    </a:lnTo>
                    <a:lnTo>
                      <a:pt x="110589" y="39580"/>
                    </a:lnTo>
                    <a:lnTo>
                      <a:pt x="110886" y="39580"/>
                    </a:lnTo>
                    <a:lnTo>
                      <a:pt x="111183" y="39603"/>
                    </a:lnTo>
                    <a:cubicBezTo>
                      <a:pt x="111388" y="39625"/>
                      <a:pt x="111593" y="39625"/>
                      <a:pt x="111799" y="39625"/>
                    </a:cubicBezTo>
                    <a:lnTo>
                      <a:pt x="112096" y="39625"/>
                    </a:lnTo>
                    <a:cubicBezTo>
                      <a:pt x="112164" y="39625"/>
                      <a:pt x="112232" y="39648"/>
                      <a:pt x="112324" y="39648"/>
                    </a:cubicBezTo>
                    <a:lnTo>
                      <a:pt x="112506" y="39671"/>
                    </a:lnTo>
                    <a:lnTo>
                      <a:pt x="112643" y="39694"/>
                    </a:lnTo>
                    <a:cubicBezTo>
                      <a:pt x="112780" y="39694"/>
                      <a:pt x="112917" y="39717"/>
                      <a:pt x="113054" y="39717"/>
                    </a:cubicBezTo>
                    <a:lnTo>
                      <a:pt x="113305" y="39740"/>
                    </a:lnTo>
                    <a:lnTo>
                      <a:pt x="113442" y="39740"/>
                    </a:lnTo>
                    <a:cubicBezTo>
                      <a:pt x="113534" y="39740"/>
                      <a:pt x="113602" y="39762"/>
                      <a:pt x="113693" y="39762"/>
                    </a:cubicBezTo>
                    <a:cubicBezTo>
                      <a:pt x="113830" y="39762"/>
                      <a:pt x="113967" y="39785"/>
                      <a:pt x="114127" y="39808"/>
                    </a:cubicBezTo>
                    <a:cubicBezTo>
                      <a:pt x="114310" y="39831"/>
                      <a:pt x="114492" y="39831"/>
                      <a:pt x="114675" y="39854"/>
                    </a:cubicBezTo>
                    <a:lnTo>
                      <a:pt x="114720" y="39854"/>
                    </a:lnTo>
                    <a:cubicBezTo>
                      <a:pt x="114926" y="39877"/>
                      <a:pt x="115108" y="39899"/>
                      <a:pt x="115314" y="39945"/>
                    </a:cubicBezTo>
                    <a:cubicBezTo>
                      <a:pt x="115565" y="39968"/>
                      <a:pt x="115816" y="39991"/>
                      <a:pt x="116021" y="40013"/>
                    </a:cubicBezTo>
                    <a:lnTo>
                      <a:pt x="116501" y="40036"/>
                    </a:lnTo>
                    <a:lnTo>
                      <a:pt x="116706" y="40036"/>
                    </a:lnTo>
                    <a:lnTo>
                      <a:pt x="116912" y="40059"/>
                    </a:lnTo>
                    <a:lnTo>
                      <a:pt x="116980" y="40059"/>
                    </a:lnTo>
                    <a:cubicBezTo>
                      <a:pt x="117140" y="40082"/>
                      <a:pt x="117254" y="40105"/>
                      <a:pt x="117391" y="40105"/>
                    </a:cubicBezTo>
                    <a:lnTo>
                      <a:pt x="117984" y="40105"/>
                    </a:lnTo>
                    <a:cubicBezTo>
                      <a:pt x="118190" y="40128"/>
                      <a:pt x="118395" y="40150"/>
                      <a:pt x="118578" y="40219"/>
                    </a:cubicBezTo>
                    <a:lnTo>
                      <a:pt x="118646" y="40242"/>
                    </a:lnTo>
                    <a:cubicBezTo>
                      <a:pt x="118692" y="40242"/>
                      <a:pt x="118715" y="40265"/>
                      <a:pt x="118761" y="40265"/>
                    </a:cubicBezTo>
                    <a:cubicBezTo>
                      <a:pt x="118783" y="40265"/>
                      <a:pt x="118806" y="40265"/>
                      <a:pt x="118829" y="40242"/>
                    </a:cubicBezTo>
                    <a:cubicBezTo>
                      <a:pt x="118875" y="40242"/>
                      <a:pt x="118920" y="40219"/>
                      <a:pt x="118943" y="40173"/>
                    </a:cubicBezTo>
                    <a:lnTo>
                      <a:pt x="119034" y="40196"/>
                    </a:lnTo>
                    <a:lnTo>
                      <a:pt x="119126" y="40219"/>
                    </a:lnTo>
                    <a:lnTo>
                      <a:pt x="119240" y="40242"/>
                    </a:lnTo>
                    <a:cubicBezTo>
                      <a:pt x="119491" y="40287"/>
                      <a:pt x="119742" y="40310"/>
                      <a:pt x="119970" y="40310"/>
                    </a:cubicBezTo>
                    <a:lnTo>
                      <a:pt x="120084" y="40310"/>
                    </a:lnTo>
                    <a:cubicBezTo>
                      <a:pt x="120176" y="40333"/>
                      <a:pt x="120267" y="40333"/>
                      <a:pt x="120335" y="40333"/>
                    </a:cubicBezTo>
                    <a:cubicBezTo>
                      <a:pt x="120724" y="40333"/>
                      <a:pt x="121157" y="40287"/>
                      <a:pt x="121637" y="40173"/>
                    </a:cubicBezTo>
                    <a:cubicBezTo>
                      <a:pt x="121682" y="40173"/>
                      <a:pt x="121796" y="40150"/>
                      <a:pt x="121888" y="40128"/>
                    </a:cubicBezTo>
                    <a:lnTo>
                      <a:pt x="121956" y="40128"/>
                    </a:lnTo>
                    <a:lnTo>
                      <a:pt x="121979" y="40105"/>
                    </a:lnTo>
                    <a:cubicBezTo>
                      <a:pt x="122162" y="40082"/>
                      <a:pt x="122321" y="40036"/>
                      <a:pt x="122481" y="40013"/>
                    </a:cubicBezTo>
                    <a:cubicBezTo>
                      <a:pt x="122550" y="39991"/>
                      <a:pt x="122618" y="39968"/>
                      <a:pt x="122686" y="39945"/>
                    </a:cubicBezTo>
                    <a:lnTo>
                      <a:pt x="122732" y="39922"/>
                    </a:lnTo>
                    <a:cubicBezTo>
                      <a:pt x="122801" y="39922"/>
                      <a:pt x="122869" y="39899"/>
                      <a:pt x="122938" y="39877"/>
                    </a:cubicBezTo>
                    <a:cubicBezTo>
                      <a:pt x="123143" y="39831"/>
                      <a:pt x="123348" y="39785"/>
                      <a:pt x="123554" y="39740"/>
                    </a:cubicBezTo>
                    <a:cubicBezTo>
                      <a:pt x="123668" y="39717"/>
                      <a:pt x="123759" y="39694"/>
                      <a:pt x="123851" y="39671"/>
                    </a:cubicBezTo>
                    <a:lnTo>
                      <a:pt x="123805" y="39671"/>
                    </a:lnTo>
                    <a:cubicBezTo>
                      <a:pt x="124079" y="39625"/>
                      <a:pt x="124330" y="39580"/>
                      <a:pt x="124581" y="39511"/>
                    </a:cubicBezTo>
                    <a:cubicBezTo>
                      <a:pt x="124786" y="39443"/>
                      <a:pt x="124992" y="39397"/>
                      <a:pt x="125197" y="39352"/>
                    </a:cubicBezTo>
                    <a:lnTo>
                      <a:pt x="125448" y="39306"/>
                    </a:lnTo>
                    <a:lnTo>
                      <a:pt x="125517" y="39283"/>
                    </a:lnTo>
                    <a:cubicBezTo>
                      <a:pt x="125631" y="39260"/>
                      <a:pt x="125722" y="39237"/>
                      <a:pt x="125814" y="39215"/>
                    </a:cubicBezTo>
                    <a:cubicBezTo>
                      <a:pt x="125905" y="39192"/>
                      <a:pt x="125996" y="39192"/>
                      <a:pt x="126065" y="39169"/>
                    </a:cubicBezTo>
                    <a:lnTo>
                      <a:pt x="126133" y="39146"/>
                    </a:lnTo>
                    <a:lnTo>
                      <a:pt x="126156" y="39146"/>
                    </a:lnTo>
                    <a:cubicBezTo>
                      <a:pt x="126202" y="39123"/>
                      <a:pt x="126247" y="39123"/>
                      <a:pt x="126293" y="39100"/>
                    </a:cubicBezTo>
                    <a:cubicBezTo>
                      <a:pt x="126339" y="39100"/>
                      <a:pt x="126384" y="39100"/>
                      <a:pt x="126430" y="39078"/>
                    </a:cubicBezTo>
                    <a:cubicBezTo>
                      <a:pt x="126475" y="39078"/>
                      <a:pt x="126521" y="39078"/>
                      <a:pt x="126567" y="39055"/>
                    </a:cubicBezTo>
                    <a:cubicBezTo>
                      <a:pt x="126590" y="39055"/>
                      <a:pt x="126635" y="39055"/>
                      <a:pt x="126681" y="39009"/>
                    </a:cubicBezTo>
                    <a:cubicBezTo>
                      <a:pt x="126704" y="38986"/>
                      <a:pt x="126727" y="38986"/>
                      <a:pt x="126749" y="38964"/>
                    </a:cubicBezTo>
                    <a:cubicBezTo>
                      <a:pt x="126818" y="38895"/>
                      <a:pt x="126841" y="38804"/>
                      <a:pt x="126841" y="38712"/>
                    </a:cubicBezTo>
                    <a:cubicBezTo>
                      <a:pt x="126841" y="38598"/>
                      <a:pt x="126772" y="38507"/>
                      <a:pt x="126658" y="38393"/>
                    </a:cubicBezTo>
                    <a:cubicBezTo>
                      <a:pt x="126612" y="38347"/>
                      <a:pt x="126567" y="38324"/>
                      <a:pt x="126544" y="38302"/>
                    </a:cubicBezTo>
                    <a:cubicBezTo>
                      <a:pt x="126453" y="38233"/>
                      <a:pt x="126361" y="38142"/>
                      <a:pt x="126270" y="38073"/>
                    </a:cubicBezTo>
                    <a:cubicBezTo>
                      <a:pt x="126202" y="38005"/>
                      <a:pt x="126110" y="37914"/>
                      <a:pt x="126042" y="37845"/>
                    </a:cubicBezTo>
                    <a:lnTo>
                      <a:pt x="125951" y="37777"/>
                    </a:lnTo>
                    <a:lnTo>
                      <a:pt x="125928" y="37754"/>
                    </a:lnTo>
                    <a:cubicBezTo>
                      <a:pt x="125882" y="37708"/>
                      <a:pt x="125836" y="37662"/>
                      <a:pt x="125791" y="37617"/>
                    </a:cubicBezTo>
                    <a:cubicBezTo>
                      <a:pt x="125608" y="37457"/>
                      <a:pt x="125448" y="37297"/>
                      <a:pt x="125311" y="37138"/>
                    </a:cubicBezTo>
                    <a:lnTo>
                      <a:pt x="125174" y="36955"/>
                    </a:lnTo>
                    <a:lnTo>
                      <a:pt x="125106" y="36886"/>
                    </a:lnTo>
                    <a:cubicBezTo>
                      <a:pt x="124969" y="36727"/>
                      <a:pt x="124878" y="36567"/>
                      <a:pt x="124786" y="36407"/>
                    </a:cubicBezTo>
                    <a:lnTo>
                      <a:pt x="124718" y="36293"/>
                    </a:lnTo>
                    <a:cubicBezTo>
                      <a:pt x="124695" y="36247"/>
                      <a:pt x="124672" y="36224"/>
                      <a:pt x="124649" y="36179"/>
                    </a:cubicBezTo>
                    <a:lnTo>
                      <a:pt x="124627" y="36156"/>
                    </a:lnTo>
                    <a:lnTo>
                      <a:pt x="124535" y="35996"/>
                    </a:lnTo>
                    <a:cubicBezTo>
                      <a:pt x="124513" y="35973"/>
                      <a:pt x="124490" y="35951"/>
                      <a:pt x="124490" y="35928"/>
                    </a:cubicBezTo>
                    <a:lnTo>
                      <a:pt x="124535" y="35928"/>
                    </a:lnTo>
                    <a:cubicBezTo>
                      <a:pt x="124649" y="35928"/>
                      <a:pt x="124786" y="35905"/>
                      <a:pt x="124901" y="35882"/>
                    </a:cubicBezTo>
                    <a:cubicBezTo>
                      <a:pt x="125015" y="35859"/>
                      <a:pt x="125129" y="35836"/>
                      <a:pt x="125266" y="35814"/>
                    </a:cubicBezTo>
                    <a:cubicBezTo>
                      <a:pt x="125380" y="35791"/>
                      <a:pt x="125494" y="35768"/>
                      <a:pt x="125631" y="35745"/>
                    </a:cubicBezTo>
                    <a:cubicBezTo>
                      <a:pt x="125631" y="35745"/>
                      <a:pt x="125677" y="35722"/>
                      <a:pt x="125677" y="35722"/>
                    </a:cubicBezTo>
                    <a:cubicBezTo>
                      <a:pt x="125699" y="35722"/>
                      <a:pt x="125722" y="35722"/>
                      <a:pt x="125745" y="35700"/>
                    </a:cubicBezTo>
                    <a:cubicBezTo>
                      <a:pt x="125882" y="35677"/>
                      <a:pt x="125996" y="35654"/>
                      <a:pt x="126133" y="35631"/>
                    </a:cubicBezTo>
                    <a:cubicBezTo>
                      <a:pt x="126247" y="35608"/>
                      <a:pt x="126361" y="35585"/>
                      <a:pt x="126475" y="35563"/>
                    </a:cubicBezTo>
                    <a:lnTo>
                      <a:pt x="126567" y="35517"/>
                    </a:lnTo>
                    <a:cubicBezTo>
                      <a:pt x="126727" y="35494"/>
                      <a:pt x="126886" y="35471"/>
                      <a:pt x="127092" y="35471"/>
                    </a:cubicBezTo>
                    <a:lnTo>
                      <a:pt x="127389" y="35471"/>
                    </a:lnTo>
                    <a:cubicBezTo>
                      <a:pt x="127548" y="35471"/>
                      <a:pt x="127685" y="35334"/>
                      <a:pt x="127708" y="35175"/>
                    </a:cubicBezTo>
                    <a:cubicBezTo>
                      <a:pt x="127708" y="35060"/>
                      <a:pt x="127662" y="34923"/>
                      <a:pt x="127571" y="34855"/>
                    </a:cubicBezTo>
                    <a:lnTo>
                      <a:pt x="127525" y="34832"/>
                    </a:lnTo>
                    <a:cubicBezTo>
                      <a:pt x="127503" y="34809"/>
                      <a:pt x="127480" y="34787"/>
                      <a:pt x="127457" y="34764"/>
                    </a:cubicBezTo>
                    <a:lnTo>
                      <a:pt x="127411" y="34741"/>
                    </a:lnTo>
                    <a:lnTo>
                      <a:pt x="127320" y="34650"/>
                    </a:lnTo>
                    <a:cubicBezTo>
                      <a:pt x="127274" y="34627"/>
                      <a:pt x="127229" y="34581"/>
                      <a:pt x="127183" y="34535"/>
                    </a:cubicBezTo>
                    <a:lnTo>
                      <a:pt x="127115" y="34490"/>
                    </a:lnTo>
                    <a:lnTo>
                      <a:pt x="127069" y="34444"/>
                    </a:lnTo>
                    <a:cubicBezTo>
                      <a:pt x="127023" y="34398"/>
                      <a:pt x="126978" y="34376"/>
                      <a:pt x="126955" y="34330"/>
                    </a:cubicBezTo>
                    <a:cubicBezTo>
                      <a:pt x="126886" y="34262"/>
                      <a:pt x="126841" y="34216"/>
                      <a:pt x="126795" y="34147"/>
                    </a:cubicBezTo>
                    <a:cubicBezTo>
                      <a:pt x="126704" y="34056"/>
                      <a:pt x="126658" y="33988"/>
                      <a:pt x="126590" y="33942"/>
                    </a:cubicBezTo>
                    <a:cubicBezTo>
                      <a:pt x="126475" y="33805"/>
                      <a:pt x="126361" y="33691"/>
                      <a:pt x="126247" y="33554"/>
                    </a:cubicBezTo>
                    <a:cubicBezTo>
                      <a:pt x="126133" y="33417"/>
                      <a:pt x="126019" y="33280"/>
                      <a:pt x="125905" y="33143"/>
                    </a:cubicBezTo>
                    <a:lnTo>
                      <a:pt x="125882" y="33097"/>
                    </a:lnTo>
                    <a:cubicBezTo>
                      <a:pt x="125745" y="32938"/>
                      <a:pt x="125654" y="32824"/>
                      <a:pt x="125585" y="32687"/>
                    </a:cubicBezTo>
                    <a:cubicBezTo>
                      <a:pt x="125540" y="32641"/>
                      <a:pt x="125517" y="32595"/>
                      <a:pt x="125494" y="32550"/>
                    </a:cubicBezTo>
                    <a:cubicBezTo>
                      <a:pt x="125699" y="32481"/>
                      <a:pt x="125882" y="32413"/>
                      <a:pt x="126042" y="32344"/>
                    </a:cubicBezTo>
                    <a:lnTo>
                      <a:pt x="126110" y="32321"/>
                    </a:lnTo>
                    <a:cubicBezTo>
                      <a:pt x="126475" y="32162"/>
                      <a:pt x="126864" y="32025"/>
                      <a:pt x="127229" y="31911"/>
                    </a:cubicBezTo>
                    <a:cubicBezTo>
                      <a:pt x="127320" y="31888"/>
                      <a:pt x="127434" y="31865"/>
                      <a:pt x="127525" y="31819"/>
                    </a:cubicBezTo>
                    <a:cubicBezTo>
                      <a:pt x="127617" y="31796"/>
                      <a:pt x="127685" y="31751"/>
                      <a:pt x="127799" y="31682"/>
                    </a:cubicBezTo>
                    <a:cubicBezTo>
                      <a:pt x="127868" y="31637"/>
                      <a:pt x="127936" y="31614"/>
                      <a:pt x="127959" y="31545"/>
                    </a:cubicBezTo>
                    <a:cubicBezTo>
                      <a:pt x="128005" y="31500"/>
                      <a:pt x="128050" y="31386"/>
                      <a:pt x="128028" y="31294"/>
                    </a:cubicBezTo>
                    <a:cubicBezTo>
                      <a:pt x="128005" y="31203"/>
                      <a:pt x="127982" y="31112"/>
                      <a:pt x="127891" y="31066"/>
                    </a:cubicBezTo>
                    <a:cubicBezTo>
                      <a:pt x="127845" y="31043"/>
                      <a:pt x="127822" y="30998"/>
                      <a:pt x="127777" y="30975"/>
                    </a:cubicBezTo>
                    <a:cubicBezTo>
                      <a:pt x="127754" y="30952"/>
                      <a:pt x="127731" y="30952"/>
                      <a:pt x="127708" y="30929"/>
                    </a:cubicBezTo>
                    <a:cubicBezTo>
                      <a:pt x="127617" y="30861"/>
                      <a:pt x="127548" y="30792"/>
                      <a:pt x="127457" y="30724"/>
                    </a:cubicBezTo>
                    <a:lnTo>
                      <a:pt x="127389" y="30655"/>
                    </a:lnTo>
                    <a:lnTo>
                      <a:pt x="127320" y="30609"/>
                    </a:lnTo>
                    <a:cubicBezTo>
                      <a:pt x="127206" y="30495"/>
                      <a:pt x="127069" y="30381"/>
                      <a:pt x="126955" y="30267"/>
                    </a:cubicBezTo>
                    <a:lnTo>
                      <a:pt x="126841" y="30153"/>
                    </a:lnTo>
                    <a:cubicBezTo>
                      <a:pt x="126795" y="30107"/>
                      <a:pt x="126727" y="30084"/>
                      <a:pt x="126681" y="30039"/>
                    </a:cubicBezTo>
                    <a:lnTo>
                      <a:pt x="126658" y="29993"/>
                    </a:lnTo>
                    <a:lnTo>
                      <a:pt x="126521" y="29879"/>
                    </a:lnTo>
                    <a:cubicBezTo>
                      <a:pt x="126453" y="29833"/>
                      <a:pt x="126384" y="29765"/>
                      <a:pt x="126316" y="29696"/>
                    </a:cubicBezTo>
                    <a:lnTo>
                      <a:pt x="126247" y="29628"/>
                    </a:lnTo>
                    <a:lnTo>
                      <a:pt x="126224" y="29605"/>
                    </a:lnTo>
                    <a:cubicBezTo>
                      <a:pt x="126133" y="29514"/>
                      <a:pt x="126042" y="29423"/>
                      <a:pt x="125951" y="29308"/>
                    </a:cubicBezTo>
                    <a:cubicBezTo>
                      <a:pt x="126042" y="29263"/>
                      <a:pt x="126065" y="29263"/>
                      <a:pt x="126087" y="29240"/>
                    </a:cubicBezTo>
                    <a:cubicBezTo>
                      <a:pt x="126156" y="29194"/>
                      <a:pt x="126202" y="29149"/>
                      <a:pt x="126247" y="29126"/>
                    </a:cubicBezTo>
                    <a:lnTo>
                      <a:pt x="126339" y="29035"/>
                    </a:lnTo>
                    <a:lnTo>
                      <a:pt x="126384" y="28989"/>
                    </a:lnTo>
                    <a:lnTo>
                      <a:pt x="126453" y="28943"/>
                    </a:lnTo>
                    <a:cubicBezTo>
                      <a:pt x="126475" y="28920"/>
                      <a:pt x="126498" y="28898"/>
                      <a:pt x="126544" y="28852"/>
                    </a:cubicBezTo>
                    <a:cubicBezTo>
                      <a:pt x="126590" y="28806"/>
                      <a:pt x="126658" y="28761"/>
                      <a:pt x="126704" y="28715"/>
                    </a:cubicBezTo>
                    <a:cubicBezTo>
                      <a:pt x="126749" y="28692"/>
                      <a:pt x="126772" y="28692"/>
                      <a:pt x="126818" y="28669"/>
                    </a:cubicBezTo>
                    <a:cubicBezTo>
                      <a:pt x="126864" y="28669"/>
                      <a:pt x="126886" y="28647"/>
                      <a:pt x="126932" y="28624"/>
                    </a:cubicBezTo>
                    <a:cubicBezTo>
                      <a:pt x="127046" y="28578"/>
                      <a:pt x="127297" y="28418"/>
                      <a:pt x="127274" y="28144"/>
                    </a:cubicBezTo>
                    <a:cubicBezTo>
                      <a:pt x="127252" y="27939"/>
                      <a:pt x="127069" y="27825"/>
                      <a:pt x="126932" y="27711"/>
                    </a:cubicBezTo>
                    <a:lnTo>
                      <a:pt x="126864" y="27665"/>
                    </a:lnTo>
                    <a:lnTo>
                      <a:pt x="126681" y="27528"/>
                    </a:lnTo>
                    <a:lnTo>
                      <a:pt x="126635" y="27482"/>
                    </a:lnTo>
                    <a:cubicBezTo>
                      <a:pt x="126544" y="27414"/>
                      <a:pt x="126453" y="27323"/>
                      <a:pt x="126339" y="27254"/>
                    </a:cubicBezTo>
                    <a:cubicBezTo>
                      <a:pt x="126224" y="27186"/>
                      <a:pt x="126110" y="27094"/>
                      <a:pt x="125996" y="27026"/>
                    </a:cubicBezTo>
                    <a:lnTo>
                      <a:pt x="125791" y="26889"/>
                    </a:lnTo>
                    <a:cubicBezTo>
                      <a:pt x="125631" y="26775"/>
                      <a:pt x="125471" y="26661"/>
                      <a:pt x="125334" y="26547"/>
                    </a:cubicBezTo>
                    <a:cubicBezTo>
                      <a:pt x="125197" y="26455"/>
                      <a:pt x="125083" y="26364"/>
                      <a:pt x="124969" y="26250"/>
                    </a:cubicBezTo>
                    <a:lnTo>
                      <a:pt x="124923" y="26227"/>
                    </a:lnTo>
                    <a:lnTo>
                      <a:pt x="124832" y="26159"/>
                    </a:lnTo>
                    <a:cubicBezTo>
                      <a:pt x="124604" y="25953"/>
                      <a:pt x="124284" y="25679"/>
                      <a:pt x="123988" y="25405"/>
                    </a:cubicBezTo>
                    <a:cubicBezTo>
                      <a:pt x="123759" y="25200"/>
                      <a:pt x="123554" y="24972"/>
                      <a:pt x="123348" y="24766"/>
                    </a:cubicBezTo>
                    <a:cubicBezTo>
                      <a:pt x="123257" y="24652"/>
                      <a:pt x="123143" y="24538"/>
                      <a:pt x="123052" y="24447"/>
                    </a:cubicBezTo>
                    <a:lnTo>
                      <a:pt x="122686" y="24081"/>
                    </a:lnTo>
                    <a:lnTo>
                      <a:pt x="122413" y="23785"/>
                    </a:lnTo>
                    <a:cubicBezTo>
                      <a:pt x="122298" y="23648"/>
                      <a:pt x="122184" y="23511"/>
                      <a:pt x="122070" y="23397"/>
                    </a:cubicBezTo>
                    <a:cubicBezTo>
                      <a:pt x="121933" y="23260"/>
                      <a:pt x="121819" y="23146"/>
                      <a:pt x="121705" y="23009"/>
                    </a:cubicBezTo>
                    <a:cubicBezTo>
                      <a:pt x="121614" y="22895"/>
                      <a:pt x="121500" y="22780"/>
                      <a:pt x="121408" y="22666"/>
                    </a:cubicBezTo>
                    <a:cubicBezTo>
                      <a:pt x="121294" y="22552"/>
                      <a:pt x="121157" y="22415"/>
                      <a:pt x="121043" y="22301"/>
                    </a:cubicBezTo>
                    <a:cubicBezTo>
                      <a:pt x="120724" y="21982"/>
                      <a:pt x="120450" y="21685"/>
                      <a:pt x="120176" y="21365"/>
                    </a:cubicBezTo>
                    <a:cubicBezTo>
                      <a:pt x="119765" y="20886"/>
                      <a:pt x="119377" y="20407"/>
                      <a:pt x="118966" y="19927"/>
                    </a:cubicBezTo>
                    <a:cubicBezTo>
                      <a:pt x="118875" y="19836"/>
                      <a:pt x="118783" y="19722"/>
                      <a:pt x="118692" y="19631"/>
                    </a:cubicBezTo>
                    <a:cubicBezTo>
                      <a:pt x="118601" y="19494"/>
                      <a:pt x="118487" y="19379"/>
                      <a:pt x="118373" y="19242"/>
                    </a:cubicBezTo>
                    <a:cubicBezTo>
                      <a:pt x="118144" y="19014"/>
                      <a:pt x="117939" y="18740"/>
                      <a:pt x="117802" y="18558"/>
                    </a:cubicBezTo>
                    <a:lnTo>
                      <a:pt x="117711" y="18444"/>
                    </a:lnTo>
                    <a:cubicBezTo>
                      <a:pt x="117391" y="18056"/>
                      <a:pt x="117049" y="17622"/>
                      <a:pt x="116729" y="17188"/>
                    </a:cubicBezTo>
                    <a:cubicBezTo>
                      <a:pt x="116592" y="17006"/>
                      <a:pt x="116455" y="16823"/>
                      <a:pt x="116341" y="16663"/>
                    </a:cubicBezTo>
                    <a:lnTo>
                      <a:pt x="116158" y="16458"/>
                    </a:lnTo>
                    <a:cubicBezTo>
                      <a:pt x="115999" y="16207"/>
                      <a:pt x="115793" y="15978"/>
                      <a:pt x="115611" y="15750"/>
                    </a:cubicBezTo>
                    <a:cubicBezTo>
                      <a:pt x="115405" y="15499"/>
                      <a:pt x="115200" y="15248"/>
                      <a:pt x="115017" y="15020"/>
                    </a:cubicBezTo>
                    <a:cubicBezTo>
                      <a:pt x="114903" y="14860"/>
                      <a:pt x="114789" y="14700"/>
                      <a:pt x="114675" y="14540"/>
                    </a:cubicBezTo>
                    <a:lnTo>
                      <a:pt x="114492" y="14289"/>
                    </a:lnTo>
                    <a:lnTo>
                      <a:pt x="114310" y="14038"/>
                    </a:lnTo>
                    <a:cubicBezTo>
                      <a:pt x="114218" y="13901"/>
                      <a:pt x="114104" y="13764"/>
                      <a:pt x="114013" y="13627"/>
                    </a:cubicBezTo>
                    <a:lnTo>
                      <a:pt x="113899" y="13468"/>
                    </a:lnTo>
                    <a:cubicBezTo>
                      <a:pt x="113785" y="13285"/>
                      <a:pt x="113670" y="13125"/>
                      <a:pt x="113556" y="12966"/>
                    </a:cubicBezTo>
                    <a:cubicBezTo>
                      <a:pt x="113282" y="12578"/>
                      <a:pt x="112986" y="12144"/>
                      <a:pt x="112689" y="11619"/>
                    </a:cubicBezTo>
                    <a:lnTo>
                      <a:pt x="112643" y="11573"/>
                    </a:lnTo>
                    <a:lnTo>
                      <a:pt x="112552" y="11436"/>
                    </a:lnTo>
                    <a:cubicBezTo>
                      <a:pt x="112484" y="11276"/>
                      <a:pt x="112392" y="11117"/>
                      <a:pt x="112301" y="10980"/>
                    </a:cubicBezTo>
                    <a:lnTo>
                      <a:pt x="112232" y="10820"/>
                    </a:lnTo>
                    <a:lnTo>
                      <a:pt x="112118" y="10615"/>
                    </a:lnTo>
                    <a:lnTo>
                      <a:pt x="112073" y="10523"/>
                    </a:lnTo>
                    <a:cubicBezTo>
                      <a:pt x="112004" y="10409"/>
                      <a:pt x="111959" y="10318"/>
                      <a:pt x="111913" y="10227"/>
                    </a:cubicBezTo>
                    <a:lnTo>
                      <a:pt x="111822" y="10044"/>
                    </a:lnTo>
                    <a:cubicBezTo>
                      <a:pt x="111776" y="9975"/>
                      <a:pt x="111753" y="9907"/>
                      <a:pt x="111708" y="9816"/>
                    </a:cubicBezTo>
                    <a:cubicBezTo>
                      <a:pt x="111639" y="9679"/>
                      <a:pt x="111571" y="9542"/>
                      <a:pt x="111502" y="9405"/>
                    </a:cubicBezTo>
                    <a:cubicBezTo>
                      <a:pt x="111456" y="9291"/>
                      <a:pt x="111388" y="9177"/>
                      <a:pt x="111342" y="9040"/>
                    </a:cubicBezTo>
                    <a:lnTo>
                      <a:pt x="111342" y="9017"/>
                    </a:lnTo>
                    <a:cubicBezTo>
                      <a:pt x="111274" y="8811"/>
                      <a:pt x="111205" y="8652"/>
                      <a:pt x="111137" y="8492"/>
                    </a:cubicBezTo>
                    <a:lnTo>
                      <a:pt x="111000" y="8081"/>
                    </a:lnTo>
                    <a:lnTo>
                      <a:pt x="110931" y="7921"/>
                    </a:lnTo>
                    <a:lnTo>
                      <a:pt x="110886" y="7830"/>
                    </a:lnTo>
                    <a:lnTo>
                      <a:pt x="110817" y="7670"/>
                    </a:lnTo>
                    <a:cubicBezTo>
                      <a:pt x="110794" y="7602"/>
                      <a:pt x="110749" y="7556"/>
                      <a:pt x="110680" y="7510"/>
                    </a:cubicBezTo>
                    <a:cubicBezTo>
                      <a:pt x="110680" y="7487"/>
                      <a:pt x="110635" y="7465"/>
                      <a:pt x="110612" y="7465"/>
                    </a:cubicBezTo>
                    <a:cubicBezTo>
                      <a:pt x="110566" y="7419"/>
                      <a:pt x="110521" y="7419"/>
                      <a:pt x="110452" y="7419"/>
                    </a:cubicBezTo>
                    <a:lnTo>
                      <a:pt x="110361" y="7419"/>
                    </a:lnTo>
                    <a:lnTo>
                      <a:pt x="110247" y="7442"/>
                    </a:lnTo>
                    <a:lnTo>
                      <a:pt x="110155" y="7465"/>
                    </a:lnTo>
                    <a:lnTo>
                      <a:pt x="110041" y="7487"/>
                    </a:lnTo>
                    <a:cubicBezTo>
                      <a:pt x="109950" y="7487"/>
                      <a:pt x="109813" y="7510"/>
                      <a:pt x="109699" y="7533"/>
                    </a:cubicBezTo>
                    <a:lnTo>
                      <a:pt x="109448" y="7579"/>
                    </a:lnTo>
                    <a:cubicBezTo>
                      <a:pt x="109174" y="7602"/>
                      <a:pt x="108900" y="7624"/>
                      <a:pt x="108626" y="7647"/>
                    </a:cubicBezTo>
                    <a:lnTo>
                      <a:pt x="108398" y="7647"/>
                    </a:lnTo>
                    <a:cubicBezTo>
                      <a:pt x="108192" y="7670"/>
                      <a:pt x="107987" y="7693"/>
                      <a:pt x="107804" y="7693"/>
                    </a:cubicBezTo>
                    <a:lnTo>
                      <a:pt x="107736" y="7693"/>
                    </a:lnTo>
                    <a:cubicBezTo>
                      <a:pt x="107553" y="7693"/>
                      <a:pt x="107394" y="7670"/>
                      <a:pt x="107211" y="7647"/>
                    </a:cubicBezTo>
                    <a:lnTo>
                      <a:pt x="107120" y="7647"/>
                    </a:lnTo>
                    <a:cubicBezTo>
                      <a:pt x="107028" y="7647"/>
                      <a:pt x="106937" y="7624"/>
                      <a:pt x="106846" y="7624"/>
                    </a:cubicBezTo>
                    <a:cubicBezTo>
                      <a:pt x="106526" y="7602"/>
                      <a:pt x="106207" y="7579"/>
                      <a:pt x="105887" y="7556"/>
                    </a:cubicBezTo>
                    <a:cubicBezTo>
                      <a:pt x="105727" y="7533"/>
                      <a:pt x="105545" y="7510"/>
                      <a:pt x="105362" y="7487"/>
                    </a:cubicBezTo>
                    <a:lnTo>
                      <a:pt x="104951" y="7442"/>
                    </a:lnTo>
                    <a:lnTo>
                      <a:pt x="104814" y="7442"/>
                    </a:lnTo>
                    <a:lnTo>
                      <a:pt x="104700" y="7419"/>
                    </a:lnTo>
                    <a:cubicBezTo>
                      <a:pt x="104472" y="7396"/>
                      <a:pt x="104266" y="7373"/>
                      <a:pt x="104038" y="7351"/>
                    </a:cubicBezTo>
                    <a:cubicBezTo>
                      <a:pt x="103741" y="7305"/>
                      <a:pt x="103490" y="7259"/>
                      <a:pt x="103262" y="7214"/>
                    </a:cubicBezTo>
                    <a:cubicBezTo>
                      <a:pt x="103034" y="7168"/>
                      <a:pt x="102828" y="7122"/>
                      <a:pt x="102623" y="7054"/>
                    </a:cubicBezTo>
                    <a:lnTo>
                      <a:pt x="102372" y="6985"/>
                    </a:lnTo>
                    <a:lnTo>
                      <a:pt x="102075" y="6917"/>
                    </a:lnTo>
                    <a:lnTo>
                      <a:pt x="101847" y="6848"/>
                    </a:lnTo>
                    <a:lnTo>
                      <a:pt x="101505" y="6757"/>
                    </a:lnTo>
                    <a:cubicBezTo>
                      <a:pt x="101208" y="6666"/>
                      <a:pt x="100911" y="6597"/>
                      <a:pt x="100614" y="6483"/>
                    </a:cubicBezTo>
                    <a:lnTo>
                      <a:pt x="100523" y="6460"/>
                    </a:lnTo>
                    <a:lnTo>
                      <a:pt x="100477" y="6438"/>
                    </a:lnTo>
                    <a:cubicBezTo>
                      <a:pt x="100181" y="6323"/>
                      <a:pt x="99884" y="6232"/>
                      <a:pt x="99587" y="6118"/>
                    </a:cubicBezTo>
                    <a:lnTo>
                      <a:pt x="99291" y="6004"/>
                    </a:lnTo>
                    <a:lnTo>
                      <a:pt x="99062" y="5913"/>
                    </a:lnTo>
                    <a:cubicBezTo>
                      <a:pt x="98903" y="5844"/>
                      <a:pt x="98720" y="5776"/>
                      <a:pt x="98560" y="5730"/>
                    </a:cubicBezTo>
                    <a:cubicBezTo>
                      <a:pt x="98537" y="5707"/>
                      <a:pt x="98514" y="5707"/>
                      <a:pt x="98492" y="5707"/>
                    </a:cubicBezTo>
                    <a:lnTo>
                      <a:pt x="98469" y="5684"/>
                    </a:lnTo>
                    <a:lnTo>
                      <a:pt x="98378" y="5639"/>
                    </a:lnTo>
                    <a:lnTo>
                      <a:pt x="98332" y="5616"/>
                    </a:lnTo>
                    <a:lnTo>
                      <a:pt x="98172" y="5570"/>
                    </a:lnTo>
                    <a:lnTo>
                      <a:pt x="97989" y="5479"/>
                    </a:lnTo>
                    <a:lnTo>
                      <a:pt x="97967" y="5479"/>
                    </a:lnTo>
                    <a:lnTo>
                      <a:pt x="97921" y="5456"/>
                    </a:lnTo>
                    <a:lnTo>
                      <a:pt x="97624" y="5342"/>
                    </a:lnTo>
                    <a:cubicBezTo>
                      <a:pt x="97487" y="5273"/>
                      <a:pt x="97350" y="5205"/>
                      <a:pt x="97213" y="5159"/>
                    </a:cubicBezTo>
                    <a:lnTo>
                      <a:pt x="97168" y="5136"/>
                    </a:lnTo>
                    <a:cubicBezTo>
                      <a:pt x="97031" y="5068"/>
                      <a:pt x="96871" y="5000"/>
                      <a:pt x="96711" y="4931"/>
                    </a:cubicBezTo>
                    <a:lnTo>
                      <a:pt x="96392" y="4794"/>
                    </a:lnTo>
                    <a:lnTo>
                      <a:pt x="96255" y="4726"/>
                    </a:lnTo>
                    <a:cubicBezTo>
                      <a:pt x="96027" y="4634"/>
                      <a:pt x="95775" y="4520"/>
                      <a:pt x="95524" y="4429"/>
                    </a:cubicBezTo>
                    <a:lnTo>
                      <a:pt x="95159" y="4292"/>
                    </a:lnTo>
                    <a:lnTo>
                      <a:pt x="95068" y="4269"/>
                    </a:lnTo>
                    <a:cubicBezTo>
                      <a:pt x="94999" y="4223"/>
                      <a:pt x="94908" y="4201"/>
                      <a:pt x="94817" y="4178"/>
                    </a:cubicBezTo>
                    <a:lnTo>
                      <a:pt x="94634" y="4109"/>
                    </a:lnTo>
                    <a:cubicBezTo>
                      <a:pt x="94452" y="4041"/>
                      <a:pt x="94269" y="3972"/>
                      <a:pt x="94109" y="3881"/>
                    </a:cubicBezTo>
                    <a:lnTo>
                      <a:pt x="93927" y="3813"/>
                    </a:lnTo>
                    <a:lnTo>
                      <a:pt x="93767" y="3767"/>
                    </a:lnTo>
                    <a:cubicBezTo>
                      <a:pt x="93653" y="3721"/>
                      <a:pt x="93516" y="3676"/>
                      <a:pt x="93402" y="3630"/>
                    </a:cubicBezTo>
                    <a:lnTo>
                      <a:pt x="93356" y="3584"/>
                    </a:lnTo>
                    <a:lnTo>
                      <a:pt x="93287" y="3562"/>
                    </a:lnTo>
                    <a:lnTo>
                      <a:pt x="93082" y="3493"/>
                    </a:lnTo>
                    <a:lnTo>
                      <a:pt x="92831" y="3379"/>
                    </a:lnTo>
                    <a:lnTo>
                      <a:pt x="92626" y="3288"/>
                    </a:lnTo>
                    <a:lnTo>
                      <a:pt x="92420" y="3219"/>
                    </a:lnTo>
                    <a:cubicBezTo>
                      <a:pt x="92306" y="3151"/>
                      <a:pt x="92169" y="3105"/>
                      <a:pt x="92055" y="3037"/>
                    </a:cubicBezTo>
                    <a:cubicBezTo>
                      <a:pt x="91941" y="2991"/>
                      <a:pt x="91827" y="2945"/>
                      <a:pt x="91735" y="2900"/>
                    </a:cubicBezTo>
                    <a:cubicBezTo>
                      <a:pt x="91416" y="2763"/>
                      <a:pt x="91119" y="2649"/>
                      <a:pt x="90891" y="2557"/>
                    </a:cubicBezTo>
                    <a:cubicBezTo>
                      <a:pt x="90777" y="2534"/>
                      <a:pt x="90685" y="2489"/>
                      <a:pt x="90594" y="2466"/>
                    </a:cubicBezTo>
                    <a:lnTo>
                      <a:pt x="90480" y="2420"/>
                    </a:lnTo>
                    <a:lnTo>
                      <a:pt x="90411" y="2397"/>
                    </a:lnTo>
                    <a:cubicBezTo>
                      <a:pt x="90320" y="2352"/>
                      <a:pt x="90206" y="2329"/>
                      <a:pt x="90092" y="2283"/>
                    </a:cubicBezTo>
                    <a:lnTo>
                      <a:pt x="89932" y="2238"/>
                    </a:lnTo>
                    <a:lnTo>
                      <a:pt x="89864" y="2215"/>
                    </a:lnTo>
                    <a:cubicBezTo>
                      <a:pt x="89795" y="2192"/>
                      <a:pt x="89727" y="2169"/>
                      <a:pt x="89681" y="2169"/>
                    </a:cubicBezTo>
                    <a:lnTo>
                      <a:pt x="89567" y="2124"/>
                    </a:lnTo>
                    <a:lnTo>
                      <a:pt x="89476" y="2101"/>
                    </a:lnTo>
                    <a:cubicBezTo>
                      <a:pt x="89453" y="2078"/>
                      <a:pt x="89430" y="2078"/>
                      <a:pt x="89407" y="2078"/>
                    </a:cubicBezTo>
                    <a:lnTo>
                      <a:pt x="89362" y="2078"/>
                    </a:lnTo>
                    <a:cubicBezTo>
                      <a:pt x="89293" y="2055"/>
                      <a:pt x="89247" y="2032"/>
                      <a:pt x="89202" y="2032"/>
                    </a:cubicBezTo>
                    <a:lnTo>
                      <a:pt x="89156" y="2032"/>
                    </a:lnTo>
                    <a:cubicBezTo>
                      <a:pt x="89133" y="2032"/>
                      <a:pt x="89110" y="2032"/>
                      <a:pt x="89110" y="2055"/>
                    </a:cubicBezTo>
                    <a:lnTo>
                      <a:pt x="89065" y="2032"/>
                    </a:lnTo>
                    <a:cubicBezTo>
                      <a:pt x="88928" y="1987"/>
                      <a:pt x="88791" y="1941"/>
                      <a:pt x="88677" y="1872"/>
                    </a:cubicBezTo>
                    <a:lnTo>
                      <a:pt x="88608" y="1850"/>
                    </a:lnTo>
                    <a:cubicBezTo>
                      <a:pt x="88380" y="1781"/>
                      <a:pt x="88197" y="1713"/>
                      <a:pt x="88015" y="1644"/>
                    </a:cubicBezTo>
                    <a:lnTo>
                      <a:pt x="87969" y="1644"/>
                    </a:lnTo>
                    <a:lnTo>
                      <a:pt x="87924" y="1621"/>
                    </a:lnTo>
                    <a:cubicBezTo>
                      <a:pt x="87787" y="1576"/>
                      <a:pt x="87650" y="1507"/>
                      <a:pt x="87513" y="1462"/>
                    </a:cubicBezTo>
                    <a:cubicBezTo>
                      <a:pt x="87307" y="1393"/>
                      <a:pt x="87102" y="1302"/>
                      <a:pt x="86896" y="1256"/>
                    </a:cubicBezTo>
                    <a:cubicBezTo>
                      <a:pt x="86737" y="1188"/>
                      <a:pt x="86577" y="1165"/>
                      <a:pt x="86440" y="1142"/>
                    </a:cubicBezTo>
                    <a:lnTo>
                      <a:pt x="86394" y="1119"/>
                    </a:lnTo>
                    <a:cubicBezTo>
                      <a:pt x="86280" y="1096"/>
                      <a:pt x="86189" y="1074"/>
                      <a:pt x="86075" y="1051"/>
                    </a:cubicBezTo>
                    <a:lnTo>
                      <a:pt x="85846" y="1005"/>
                    </a:lnTo>
                    <a:cubicBezTo>
                      <a:pt x="85778" y="982"/>
                      <a:pt x="85687" y="959"/>
                      <a:pt x="85595" y="937"/>
                    </a:cubicBezTo>
                    <a:lnTo>
                      <a:pt x="85367" y="868"/>
                    </a:lnTo>
                    <a:cubicBezTo>
                      <a:pt x="85276" y="845"/>
                      <a:pt x="85185" y="823"/>
                      <a:pt x="85116" y="823"/>
                    </a:cubicBezTo>
                    <a:lnTo>
                      <a:pt x="85048" y="800"/>
                    </a:lnTo>
                    <a:lnTo>
                      <a:pt x="84979" y="777"/>
                    </a:lnTo>
                    <a:cubicBezTo>
                      <a:pt x="84705" y="731"/>
                      <a:pt x="84431" y="663"/>
                      <a:pt x="84066" y="549"/>
                    </a:cubicBezTo>
                    <a:cubicBezTo>
                      <a:pt x="83747" y="457"/>
                      <a:pt x="83450" y="389"/>
                      <a:pt x="83176" y="320"/>
                    </a:cubicBezTo>
                    <a:cubicBezTo>
                      <a:pt x="82970" y="275"/>
                      <a:pt x="82788" y="275"/>
                      <a:pt x="82628" y="252"/>
                    </a:cubicBezTo>
                    <a:lnTo>
                      <a:pt x="81875" y="252"/>
                    </a:lnTo>
                    <a:cubicBezTo>
                      <a:pt x="81806" y="229"/>
                      <a:pt x="81715" y="229"/>
                      <a:pt x="81624" y="229"/>
                    </a:cubicBezTo>
                    <a:lnTo>
                      <a:pt x="81441" y="206"/>
                    </a:lnTo>
                    <a:cubicBezTo>
                      <a:pt x="81259" y="183"/>
                      <a:pt x="81053" y="161"/>
                      <a:pt x="80848" y="161"/>
                    </a:cubicBezTo>
                    <a:lnTo>
                      <a:pt x="80460" y="161"/>
                    </a:lnTo>
                    <a:cubicBezTo>
                      <a:pt x="80368" y="183"/>
                      <a:pt x="80277" y="183"/>
                      <a:pt x="80186" y="183"/>
                    </a:cubicBezTo>
                    <a:lnTo>
                      <a:pt x="80094" y="183"/>
                    </a:lnTo>
                    <a:lnTo>
                      <a:pt x="79912" y="161"/>
                    </a:lnTo>
                    <a:lnTo>
                      <a:pt x="79866" y="161"/>
                    </a:lnTo>
                    <a:cubicBezTo>
                      <a:pt x="79798" y="161"/>
                      <a:pt x="79752" y="161"/>
                      <a:pt x="79684" y="138"/>
                    </a:cubicBezTo>
                    <a:lnTo>
                      <a:pt x="78497" y="138"/>
                    </a:lnTo>
                    <a:cubicBezTo>
                      <a:pt x="78360" y="138"/>
                      <a:pt x="78223" y="138"/>
                      <a:pt x="78086" y="161"/>
                    </a:cubicBezTo>
                    <a:lnTo>
                      <a:pt x="76693" y="161"/>
                    </a:lnTo>
                    <a:cubicBezTo>
                      <a:pt x="76579" y="161"/>
                      <a:pt x="76465" y="161"/>
                      <a:pt x="76351" y="183"/>
                    </a:cubicBezTo>
                    <a:cubicBezTo>
                      <a:pt x="76100" y="206"/>
                      <a:pt x="75895" y="229"/>
                      <a:pt x="75712" y="252"/>
                    </a:cubicBezTo>
                    <a:cubicBezTo>
                      <a:pt x="75598" y="275"/>
                      <a:pt x="75484" y="298"/>
                      <a:pt x="75370" y="298"/>
                    </a:cubicBezTo>
                    <a:lnTo>
                      <a:pt x="75324" y="298"/>
                    </a:lnTo>
                    <a:lnTo>
                      <a:pt x="75278" y="320"/>
                    </a:lnTo>
                    <a:cubicBezTo>
                      <a:pt x="75187" y="320"/>
                      <a:pt x="75119" y="343"/>
                      <a:pt x="75027" y="343"/>
                    </a:cubicBezTo>
                    <a:cubicBezTo>
                      <a:pt x="74822" y="389"/>
                      <a:pt x="74571" y="434"/>
                      <a:pt x="74342" y="503"/>
                    </a:cubicBezTo>
                    <a:cubicBezTo>
                      <a:pt x="74228" y="526"/>
                      <a:pt x="74091" y="549"/>
                      <a:pt x="73977" y="571"/>
                    </a:cubicBezTo>
                    <a:lnTo>
                      <a:pt x="73772" y="617"/>
                    </a:lnTo>
                    <a:cubicBezTo>
                      <a:pt x="73635" y="640"/>
                      <a:pt x="73498" y="663"/>
                      <a:pt x="73361" y="686"/>
                    </a:cubicBezTo>
                    <a:cubicBezTo>
                      <a:pt x="73156" y="708"/>
                      <a:pt x="72950" y="754"/>
                      <a:pt x="72768" y="777"/>
                    </a:cubicBezTo>
                    <a:cubicBezTo>
                      <a:pt x="72653" y="800"/>
                      <a:pt x="72539" y="823"/>
                      <a:pt x="72448" y="845"/>
                    </a:cubicBezTo>
                    <a:lnTo>
                      <a:pt x="72243" y="891"/>
                    </a:lnTo>
                    <a:cubicBezTo>
                      <a:pt x="72083" y="937"/>
                      <a:pt x="71946" y="982"/>
                      <a:pt x="71786" y="1028"/>
                    </a:cubicBezTo>
                    <a:cubicBezTo>
                      <a:pt x="71626" y="1096"/>
                      <a:pt x="71489" y="1142"/>
                      <a:pt x="71330" y="1188"/>
                    </a:cubicBezTo>
                    <a:cubicBezTo>
                      <a:pt x="71261" y="1211"/>
                      <a:pt x="71193" y="1233"/>
                      <a:pt x="71147" y="1256"/>
                    </a:cubicBezTo>
                    <a:lnTo>
                      <a:pt x="71101" y="1279"/>
                    </a:lnTo>
                    <a:lnTo>
                      <a:pt x="71033" y="1302"/>
                    </a:lnTo>
                    <a:lnTo>
                      <a:pt x="70919" y="1347"/>
                    </a:lnTo>
                    <a:lnTo>
                      <a:pt x="70850" y="1370"/>
                    </a:lnTo>
                    <a:lnTo>
                      <a:pt x="70713" y="1439"/>
                    </a:lnTo>
                    <a:cubicBezTo>
                      <a:pt x="70417" y="1530"/>
                      <a:pt x="70165" y="1644"/>
                      <a:pt x="69914" y="1758"/>
                    </a:cubicBezTo>
                    <a:lnTo>
                      <a:pt x="69846" y="1804"/>
                    </a:lnTo>
                    <a:lnTo>
                      <a:pt x="69800" y="1827"/>
                    </a:lnTo>
                    <a:lnTo>
                      <a:pt x="69846" y="1827"/>
                    </a:lnTo>
                    <a:cubicBezTo>
                      <a:pt x="69732" y="1850"/>
                      <a:pt x="69618" y="1918"/>
                      <a:pt x="69526" y="1964"/>
                    </a:cubicBezTo>
                    <a:lnTo>
                      <a:pt x="69344" y="2055"/>
                    </a:lnTo>
                    <a:cubicBezTo>
                      <a:pt x="69230" y="2124"/>
                      <a:pt x="69115" y="2169"/>
                      <a:pt x="69001" y="2238"/>
                    </a:cubicBezTo>
                    <a:lnTo>
                      <a:pt x="68979" y="2261"/>
                    </a:lnTo>
                    <a:cubicBezTo>
                      <a:pt x="68910" y="2283"/>
                      <a:pt x="68864" y="2306"/>
                      <a:pt x="68796" y="2352"/>
                    </a:cubicBezTo>
                    <a:cubicBezTo>
                      <a:pt x="68659" y="2420"/>
                      <a:pt x="68499" y="2466"/>
                      <a:pt x="68362" y="2512"/>
                    </a:cubicBezTo>
                    <a:lnTo>
                      <a:pt x="68339" y="2512"/>
                    </a:lnTo>
                    <a:lnTo>
                      <a:pt x="68294" y="2534"/>
                    </a:lnTo>
                    <a:lnTo>
                      <a:pt x="68248" y="2534"/>
                    </a:lnTo>
                    <a:cubicBezTo>
                      <a:pt x="68202" y="2557"/>
                      <a:pt x="68134" y="2580"/>
                      <a:pt x="68066" y="2603"/>
                    </a:cubicBezTo>
                    <a:cubicBezTo>
                      <a:pt x="67997" y="2626"/>
                      <a:pt x="67929" y="2649"/>
                      <a:pt x="67837" y="2694"/>
                    </a:cubicBezTo>
                    <a:cubicBezTo>
                      <a:pt x="67769" y="2717"/>
                      <a:pt x="67677" y="2763"/>
                      <a:pt x="67609" y="2808"/>
                    </a:cubicBezTo>
                    <a:lnTo>
                      <a:pt x="67563" y="2831"/>
                    </a:lnTo>
                    <a:cubicBezTo>
                      <a:pt x="67449" y="2877"/>
                      <a:pt x="67335" y="2945"/>
                      <a:pt x="67244" y="3037"/>
                    </a:cubicBezTo>
                    <a:lnTo>
                      <a:pt x="67153" y="3082"/>
                    </a:lnTo>
                    <a:cubicBezTo>
                      <a:pt x="67084" y="3128"/>
                      <a:pt x="67016" y="3174"/>
                      <a:pt x="66947" y="3219"/>
                    </a:cubicBezTo>
                    <a:cubicBezTo>
                      <a:pt x="66924" y="3242"/>
                      <a:pt x="66879" y="3265"/>
                      <a:pt x="66833" y="3288"/>
                    </a:cubicBezTo>
                    <a:cubicBezTo>
                      <a:pt x="66787" y="3333"/>
                      <a:pt x="66764" y="3333"/>
                      <a:pt x="66742" y="3356"/>
                    </a:cubicBezTo>
                    <a:lnTo>
                      <a:pt x="66628" y="3425"/>
                    </a:lnTo>
                    <a:cubicBezTo>
                      <a:pt x="66513" y="3516"/>
                      <a:pt x="66422" y="3562"/>
                      <a:pt x="66331" y="3630"/>
                    </a:cubicBezTo>
                    <a:cubicBezTo>
                      <a:pt x="66194" y="3721"/>
                      <a:pt x="66057" y="3835"/>
                      <a:pt x="65920" y="3927"/>
                    </a:cubicBezTo>
                    <a:lnTo>
                      <a:pt x="65829" y="4018"/>
                    </a:lnTo>
                    <a:lnTo>
                      <a:pt x="65737" y="4087"/>
                    </a:lnTo>
                    <a:lnTo>
                      <a:pt x="65692" y="4109"/>
                    </a:lnTo>
                    <a:cubicBezTo>
                      <a:pt x="65600" y="4201"/>
                      <a:pt x="65509" y="4269"/>
                      <a:pt x="65418" y="4360"/>
                    </a:cubicBezTo>
                    <a:lnTo>
                      <a:pt x="65372" y="4452"/>
                    </a:lnTo>
                    <a:cubicBezTo>
                      <a:pt x="65326" y="4475"/>
                      <a:pt x="65281" y="4497"/>
                      <a:pt x="65235" y="4543"/>
                    </a:cubicBezTo>
                    <a:cubicBezTo>
                      <a:pt x="65144" y="4589"/>
                      <a:pt x="65053" y="4657"/>
                      <a:pt x="64984" y="4726"/>
                    </a:cubicBezTo>
                    <a:cubicBezTo>
                      <a:pt x="64847" y="4840"/>
                      <a:pt x="64756" y="4977"/>
                      <a:pt x="64642" y="5114"/>
                    </a:cubicBezTo>
                    <a:cubicBezTo>
                      <a:pt x="64596" y="5159"/>
                      <a:pt x="64550" y="5228"/>
                      <a:pt x="64505" y="5296"/>
                    </a:cubicBezTo>
                    <a:cubicBezTo>
                      <a:pt x="64436" y="5365"/>
                      <a:pt x="64345" y="5433"/>
                      <a:pt x="64277" y="5502"/>
                    </a:cubicBezTo>
                    <a:cubicBezTo>
                      <a:pt x="64185" y="5570"/>
                      <a:pt x="64094" y="5639"/>
                      <a:pt x="64025" y="5684"/>
                    </a:cubicBezTo>
                    <a:cubicBezTo>
                      <a:pt x="63980" y="5661"/>
                      <a:pt x="63957" y="5616"/>
                      <a:pt x="63911" y="5570"/>
                    </a:cubicBezTo>
                    <a:lnTo>
                      <a:pt x="63843" y="5479"/>
                    </a:lnTo>
                    <a:cubicBezTo>
                      <a:pt x="63752" y="5365"/>
                      <a:pt x="63660" y="5251"/>
                      <a:pt x="63569" y="5136"/>
                    </a:cubicBezTo>
                    <a:lnTo>
                      <a:pt x="63569" y="5136"/>
                    </a:lnTo>
                    <a:lnTo>
                      <a:pt x="63592" y="5182"/>
                    </a:lnTo>
                    <a:lnTo>
                      <a:pt x="63500" y="5068"/>
                    </a:lnTo>
                    <a:lnTo>
                      <a:pt x="63432" y="4954"/>
                    </a:lnTo>
                    <a:cubicBezTo>
                      <a:pt x="63158" y="4657"/>
                      <a:pt x="62930" y="4452"/>
                      <a:pt x="62679" y="4269"/>
                    </a:cubicBezTo>
                    <a:lnTo>
                      <a:pt x="62428" y="4064"/>
                    </a:lnTo>
                    <a:cubicBezTo>
                      <a:pt x="62162" y="3887"/>
                      <a:pt x="61918" y="3688"/>
                      <a:pt x="61654" y="3531"/>
                    </a:cubicBezTo>
                    <a:lnTo>
                      <a:pt x="61654" y="3531"/>
                    </a:lnTo>
                    <a:lnTo>
                      <a:pt x="61629" y="3493"/>
                    </a:lnTo>
                    <a:cubicBezTo>
                      <a:pt x="61469" y="3379"/>
                      <a:pt x="61332" y="3288"/>
                      <a:pt x="61172" y="3196"/>
                    </a:cubicBezTo>
                    <a:cubicBezTo>
                      <a:pt x="61058" y="3128"/>
                      <a:pt x="60921" y="3059"/>
                      <a:pt x="60807" y="2991"/>
                    </a:cubicBezTo>
                    <a:lnTo>
                      <a:pt x="60739" y="2945"/>
                    </a:lnTo>
                    <a:lnTo>
                      <a:pt x="60533" y="2831"/>
                    </a:lnTo>
                    <a:lnTo>
                      <a:pt x="60488" y="2808"/>
                    </a:lnTo>
                    <a:cubicBezTo>
                      <a:pt x="60282" y="2694"/>
                      <a:pt x="60054" y="2580"/>
                      <a:pt x="59871" y="2466"/>
                    </a:cubicBezTo>
                    <a:cubicBezTo>
                      <a:pt x="59620" y="2329"/>
                      <a:pt x="59346" y="2192"/>
                      <a:pt x="59141" y="2101"/>
                    </a:cubicBezTo>
                    <a:cubicBezTo>
                      <a:pt x="58821" y="1941"/>
                      <a:pt x="58547" y="1827"/>
                      <a:pt x="58273" y="1713"/>
                    </a:cubicBezTo>
                    <a:cubicBezTo>
                      <a:pt x="58114" y="1667"/>
                      <a:pt x="57931" y="1599"/>
                      <a:pt x="57748" y="1530"/>
                    </a:cubicBezTo>
                    <a:lnTo>
                      <a:pt x="57543" y="1462"/>
                    </a:lnTo>
                    <a:lnTo>
                      <a:pt x="57475" y="1439"/>
                    </a:lnTo>
                    <a:cubicBezTo>
                      <a:pt x="57383" y="1393"/>
                      <a:pt x="57292" y="1370"/>
                      <a:pt x="57201" y="1347"/>
                    </a:cubicBezTo>
                    <a:lnTo>
                      <a:pt x="57155" y="1325"/>
                    </a:lnTo>
                    <a:cubicBezTo>
                      <a:pt x="57041" y="1279"/>
                      <a:pt x="56904" y="1233"/>
                      <a:pt x="56767" y="1211"/>
                    </a:cubicBezTo>
                    <a:cubicBezTo>
                      <a:pt x="56699" y="1188"/>
                      <a:pt x="56607" y="1165"/>
                      <a:pt x="56539" y="1165"/>
                    </a:cubicBezTo>
                    <a:cubicBezTo>
                      <a:pt x="56516" y="1165"/>
                      <a:pt x="56493" y="1165"/>
                      <a:pt x="56447" y="1142"/>
                    </a:cubicBezTo>
                    <a:lnTo>
                      <a:pt x="56425" y="1142"/>
                    </a:lnTo>
                    <a:cubicBezTo>
                      <a:pt x="56333" y="1096"/>
                      <a:pt x="56265" y="1074"/>
                      <a:pt x="56196" y="1051"/>
                    </a:cubicBezTo>
                    <a:lnTo>
                      <a:pt x="56128" y="1028"/>
                    </a:lnTo>
                    <a:lnTo>
                      <a:pt x="56196" y="1074"/>
                    </a:lnTo>
                    <a:cubicBezTo>
                      <a:pt x="56037" y="1005"/>
                      <a:pt x="55854" y="937"/>
                      <a:pt x="55626" y="891"/>
                    </a:cubicBezTo>
                    <a:cubicBezTo>
                      <a:pt x="55489" y="868"/>
                      <a:pt x="55352" y="823"/>
                      <a:pt x="55215" y="777"/>
                    </a:cubicBezTo>
                    <a:cubicBezTo>
                      <a:pt x="55124" y="754"/>
                      <a:pt x="55055" y="731"/>
                      <a:pt x="54964" y="731"/>
                    </a:cubicBezTo>
                    <a:cubicBezTo>
                      <a:pt x="54850" y="686"/>
                      <a:pt x="54713" y="663"/>
                      <a:pt x="54576" y="640"/>
                    </a:cubicBezTo>
                    <a:cubicBezTo>
                      <a:pt x="54462" y="617"/>
                      <a:pt x="54370" y="594"/>
                      <a:pt x="54256" y="594"/>
                    </a:cubicBezTo>
                    <a:lnTo>
                      <a:pt x="54188" y="594"/>
                    </a:lnTo>
                    <a:cubicBezTo>
                      <a:pt x="54051" y="571"/>
                      <a:pt x="53891" y="571"/>
                      <a:pt x="53754" y="571"/>
                    </a:cubicBezTo>
                    <a:cubicBezTo>
                      <a:pt x="53754" y="549"/>
                      <a:pt x="53731" y="526"/>
                      <a:pt x="53708" y="503"/>
                    </a:cubicBezTo>
                    <a:cubicBezTo>
                      <a:pt x="53640" y="434"/>
                      <a:pt x="53526" y="412"/>
                      <a:pt x="53435" y="389"/>
                    </a:cubicBezTo>
                    <a:cubicBezTo>
                      <a:pt x="53343" y="389"/>
                      <a:pt x="53252" y="366"/>
                      <a:pt x="53161" y="366"/>
                    </a:cubicBezTo>
                    <a:cubicBezTo>
                      <a:pt x="53001" y="343"/>
                      <a:pt x="52841" y="320"/>
                      <a:pt x="52681" y="298"/>
                    </a:cubicBezTo>
                    <a:cubicBezTo>
                      <a:pt x="52476" y="275"/>
                      <a:pt x="52270" y="252"/>
                      <a:pt x="52065" y="252"/>
                    </a:cubicBezTo>
                    <a:lnTo>
                      <a:pt x="51974" y="252"/>
                    </a:lnTo>
                    <a:cubicBezTo>
                      <a:pt x="51882" y="229"/>
                      <a:pt x="51791" y="229"/>
                      <a:pt x="51700" y="229"/>
                    </a:cubicBezTo>
                    <a:cubicBezTo>
                      <a:pt x="51586" y="229"/>
                      <a:pt x="51449" y="206"/>
                      <a:pt x="51312" y="206"/>
                    </a:cubicBezTo>
                    <a:cubicBezTo>
                      <a:pt x="51129" y="183"/>
                      <a:pt x="50924" y="183"/>
                      <a:pt x="50741" y="161"/>
                    </a:cubicBezTo>
                    <a:cubicBezTo>
                      <a:pt x="50536" y="138"/>
                      <a:pt x="50330" y="115"/>
                      <a:pt x="50102" y="115"/>
                    </a:cubicBezTo>
                    <a:lnTo>
                      <a:pt x="49760" y="69"/>
                    </a:lnTo>
                    <a:cubicBezTo>
                      <a:pt x="49623" y="69"/>
                      <a:pt x="49509" y="69"/>
                      <a:pt x="49394" y="46"/>
                    </a:cubicBezTo>
                    <a:lnTo>
                      <a:pt x="49121" y="46"/>
                    </a:lnTo>
                    <a:cubicBezTo>
                      <a:pt x="48984" y="24"/>
                      <a:pt x="48847" y="24"/>
                      <a:pt x="48710" y="24"/>
                    </a:cubicBezTo>
                    <a:cubicBezTo>
                      <a:pt x="48459" y="1"/>
                      <a:pt x="48230" y="1"/>
                      <a:pt x="47979"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826" name="Google Shape;826;p22"/>
              <p:cNvSpPr/>
              <p:nvPr/>
            </p:nvSpPr>
            <p:spPr>
              <a:xfrm>
                <a:off x="6889265" y="4247580"/>
                <a:ext cx="372690" cy="189426"/>
              </a:xfrm>
              <a:custGeom>
                <a:avLst/>
                <a:gdLst/>
                <a:ahLst/>
                <a:cxnLst/>
                <a:rect l="l" t="t" r="r" b="b"/>
                <a:pathLst>
                  <a:path w="13788" h="7008" extrusionOk="0">
                    <a:moveTo>
                      <a:pt x="13468" y="1"/>
                    </a:moveTo>
                    <a:cubicBezTo>
                      <a:pt x="13445" y="1"/>
                      <a:pt x="13399" y="23"/>
                      <a:pt x="13376" y="23"/>
                    </a:cubicBezTo>
                    <a:cubicBezTo>
                      <a:pt x="13308" y="46"/>
                      <a:pt x="13216" y="92"/>
                      <a:pt x="13194" y="160"/>
                    </a:cubicBezTo>
                    <a:cubicBezTo>
                      <a:pt x="13125" y="297"/>
                      <a:pt x="13057" y="434"/>
                      <a:pt x="12965" y="571"/>
                    </a:cubicBezTo>
                    <a:cubicBezTo>
                      <a:pt x="12920" y="708"/>
                      <a:pt x="12851" y="845"/>
                      <a:pt x="12760" y="959"/>
                    </a:cubicBezTo>
                    <a:cubicBezTo>
                      <a:pt x="12737" y="1028"/>
                      <a:pt x="12691" y="1096"/>
                      <a:pt x="12646" y="1165"/>
                    </a:cubicBezTo>
                    <a:cubicBezTo>
                      <a:pt x="12600" y="1233"/>
                      <a:pt x="12555" y="1279"/>
                      <a:pt x="12509" y="1347"/>
                    </a:cubicBezTo>
                    <a:cubicBezTo>
                      <a:pt x="12440" y="1461"/>
                      <a:pt x="12349" y="1576"/>
                      <a:pt x="12258" y="1690"/>
                    </a:cubicBezTo>
                    <a:cubicBezTo>
                      <a:pt x="12098" y="1895"/>
                      <a:pt x="11915" y="2078"/>
                      <a:pt x="11733" y="2283"/>
                    </a:cubicBezTo>
                    <a:cubicBezTo>
                      <a:pt x="11550" y="2511"/>
                      <a:pt x="11345" y="2694"/>
                      <a:pt x="11139" y="2899"/>
                    </a:cubicBezTo>
                    <a:cubicBezTo>
                      <a:pt x="10934" y="3105"/>
                      <a:pt x="10728" y="3310"/>
                      <a:pt x="10523" y="3493"/>
                    </a:cubicBezTo>
                    <a:cubicBezTo>
                      <a:pt x="10318" y="3676"/>
                      <a:pt x="10112" y="3858"/>
                      <a:pt x="9884" y="4018"/>
                    </a:cubicBezTo>
                    <a:cubicBezTo>
                      <a:pt x="9793" y="4109"/>
                      <a:pt x="9679" y="4200"/>
                      <a:pt x="9564" y="4269"/>
                    </a:cubicBezTo>
                    <a:cubicBezTo>
                      <a:pt x="9450" y="4360"/>
                      <a:pt x="9336" y="4429"/>
                      <a:pt x="9222" y="4520"/>
                    </a:cubicBezTo>
                    <a:cubicBezTo>
                      <a:pt x="8971" y="4680"/>
                      <a:pt x="8743" y="4862"/>
                      <a:pt x="8492" y="5022"/>
                    </a:cubicBezTo>
                    <a:cubicBezTo>
                      <a:pt x="8263" y="5159"/>
                      <a:pt x="8035" y="5319"/>
                      <a:pt x="7784" y="5456"/>
                    </a:cubicBezTo>
                    <a:cubicBezTo>
                      <a:pt x="7533" y="5593"/>
                      <a:pt x="7259" y="5707"/>
                      <a:pt x="7008" y="5821"/>
                    </a:cubicBezTo>
                    <a:cubicBezTo>
                      <a:pt x="7031" y="5798"/>
                      <a:pt x="7054" y="5798"/>
                      <a:pt x="7076" y="5775"/>
                    </a:cubicBezTo>
                    <a:lnTo>
                      <a:pt x="7076" y="5775"/>
                    </a:lnTo>
                    <a:cubicBezTo>
                      <a:pt x="7008" y="5821"/>
                      <a:pt x="6939" y="5844"/>
                      <a:pt x="6871" y="5867"/>
                    </a:cubicBezTo>
                    <a:cubicBezTo>
                      <a:pt x="6574" y="5981"/>
                      <a:pt x="6278" y="6095"/>
                      <a:pt x="5981" y="6163"/>
                    </a:cubicBezTo>
                    <a:cubicBezTo>
                      <a:pt x="5684" y="6255"/>
                      <a:pt x="5387" y="6323"/>
                      <a:pt x="5091" y="6369"/>
                    </a:cubicBezTo>
                    <a:cubicBezTo>
                      <a:pt x="4908" y="6392"/>
                      <a:pt x="4748" y="6415"/>
                      <a:pt x="4566" y="6415"/>
                    </a:cubicBezTo>
                    <a:cubicBezTo>
                      <a:pt x="4360" y="6437"/>
                      <a:pt x="4155" y="6437"/>
                      <a:pt x="3949" y="6437"/>
                    </a:cubicBezTo>
                    <a:cubicBezTo>
                      <a:pt x="3755" y="6437"/>
                      <a:pt x="3561" y="6443"/>
                      <a:pt x="3370" y="6443"/>
                    </a:cubicBezTo>
                    <a:cubicBezTo>
                      <a:pt x="3179" y="6443"/>
                      <a:pt x="2991" y="6437"/>
                      <a:pt x="2808" y="6415"/>
                    </a:cubicBezTo>
                    <a:cubicBezTo>
                      <a:pt x="2648" y="6392"/>
                      <a:pt x="2466" y="6369"/>
                      <a:pt x="2306" y="6323"/>
                    </a:cubicBezTo>
                    <a:cubicBezTo>
                      <a:pt x="2123" y="6278"/>
                      <a:pt x="1941" y="6232"/>
                      <a:pt x="1758" y="6186"/>
                    </a:cubicBezTo>
                    <a:cubicBezTo>
                      <a:pt x="1416" y="6095"/>
                      <a:pt x="1096" y="5981"/>
                      <a:pt x="777" y="5844"/>
                    </a:cubicBezTo>
                    <a:cubicBezTo>
                      <a:pt x="571" y="5753"/>
                      <a:pt x="389" y="5661"/>
                      <a:pt x="206" y="5570"/>
                    </a:cubicBezTo>
                    <a:cubicBezTo>
                      <a:pt x="182" y="5554"/>
                      <a:pt x="158" y="5546"/>
                      <a:pt x="135" y="5546"/>
                    </a:cubicBezTo>
                    <a:cubicBezTo>
                      <a:pt x="95" y="5546"/>
                      <a:pt x="61" y="5571"/>
                      <a:pt x="46" y="5616"/>
                    </a:cubicBezTo>
                    <a:cubicBezTo>
                      <a:pt x="1" y="5661"/>
                      <a:pt x="23" y="5753"/>
                      <a:pt x="92" y="5775"/>
                    </a:cubicBezTo>
                    <a:cubicBezTo>
                      <a:pt x="366" y="5912"/>
                      <a:pt x="617" y="6072"/>
                      <a:pt x="891" y="6209"/>
                    </a:cubicBezTo>
                    <a:cubicBezTo>
                      <a:pt x="1165" y="6346"/>
                      <a:pt x="1416" y="6483"/>
                      <a:pt x="1690" y="6574"/>
                    </a:cubicBezTo>
                    <a:cubicBezTo>
                      <a:pt x="1986" y="6666"/>
                      <a:pt x="2283" y="6780"/>
                      <a:pt x="2580" y="6848"/>
                    </a:cubicBezTo>
                    <a:cubicBezTo>
                      <a:pt x="2899" y="6940"/>
                      <a:pt x="3242" y="6962"/>
                      <a:pt x="3584" y="6985"/>
                    </a:cubicBezTo>
                    <a:cubicBezTo>
                      <a:pt x="3744" y="6985"/>
                      <a:pt x="3881" y="6985"/>
                      <a:pt x="4041" y="7008"/>
                    </a:cubicBezTo>
                    <a:lnTo>
                      <a:pt x="4566" y="7008"/>
                    </a:lnTo>
                    <a:cubicBezTo>
                      <a:pt x="4908" y="7008"/>
                      <a:pt x="5250" y="6985"/>
                      <a:pt x="5570" y="6917"/>
                    </a:cubicBezTo>
                    <a:cubicBezTo>
                      <a:pt x="5890" y="6848"/>
                      <a:pt x="6186" y="6780"/>
                      <a:pt x="6483" y="6688"/>
                    </a:cubicBezTo>
                    <a:cubicBezTo>
                      <a:pt x="6825" y="6574"/>
                      <a:pt x="7145" y="6437"/>
                      <a:pt x="7464" y="6300"/>
                    </a:cubicBezTo>
                    <a:cubicBezTo>
                      <a:pt x="7761" y="6186"/>
                      <a:pt x="8035" y="6049"/>
                      <a:pt x="8309" y="5890"/>
                    </a:cubicBezTo>
                    <a:cubicBezTo>
                      <a:pt x="8583" y="5730"/>
                      <a:pt x="8834" y="5570"/>
                      <a:pt x="9108" y="5387"/>
                    </a:cubicBezTo>
                    <a:cubicBezTo>
                      <a:pt x="9382" y="5205"/>
                      <a:pt x="9656" y="4999"/>
                      <a:pt x="9907" y="4817"/>
                    </a:cubicBezTo>
                    <a:cubicBezTo>
                      <a:pt x="10204" y="4611"/>
                      <a:pt x="10500" y="4383"/>
                      <a:pt x="10774" y="4132"/>
                    </a:cubicBezTo>
                    <a:cubicBezTo>
                      <a:pt x="11025" y="3927"/>
                      <a:pt x="11276" y="3698"/>
                      <a:pt x="11505" y="3470"/>
                    </a:cubicBezTo>
                    <a:cubicBezTo>
                      <a:pt x="11619" y="3356"/>
                      <a:pt x="11756" y="3219"/>
                      <a:pt x="11870" y="3105"/>
                    </a:cubicBezTo>
                    <a:cubicBezTo>
                      <a:pt x="11984" y="2991"/>
                      <a:pt x="12098" y="2877"/>
                      <a:pt x="12189" y="2740"/>
                    </a:cubicBezTo>
                    <a:cubicBezTo>
                      <a:pt x="12303" y="2626"/>
                      <a:pt x="12440" y="2489"/>
                      <a:pt x="12555" y="2374"/>
                    </a:cubicBezTo>
                    <a:cubicBezTo>
                      <a:pt x="12669" y="2238"/>
                      <a:pt x="12783" y="2101"/>
                      <a:pt x="12874" y="1941"/>
                    </a:cubicBezTo>
                    <a:cubicBezTo>
                      <a:pt x="12965" y="1827"/>
                      <a:pt x="13057" y="1690"/>
                      <a:pt x="13171" y="1553"/>
                    </a:cubicBezTo>
                    <a:cubicBezTo>
                      <a:pt x="13262" y="1439"/>
                      <a:pt x="13331" y="1302"/>
                      <a:pt x="13399" y="1165"/>
                    </a:cubicBezTo>
                    <a:cubicBezTo>
                      <a:pt x="13468" y="1051"/>
                      <a:pt x="13513" y="936"/>
                      <a:pt x="13582" y="845"/>
                    </a:cubicBezTo>
                    <a:cubicBezTo>
                      <a:pt x="13627" y="731"/>
                      <a:pt x="13696" y="617"/>
                      <a:pt x="13741" y="503"/>
                    </a:cubicBezTo>
                    <a:cubicBezTo>
                      <a:pt x="13764" y="480"/>
                      <a:pt x="13764" y="434"/>
                      <a:pt x="13787" y="411"/>
                    </a:cubicBezTo>
                    <a:cubicBezTo>
                      <a:pt x="13787" y="366"/>
                      <a:pt x="13787" y="297"/>
                      <a:pt x="13787" y="252"/>
                    </a:cubicBezTo>
                    <a:cubicBezTo>
                      <a:pt x="13764" y="160"/>
                      <a:pt x="13696" y="92"/>
                      <a:pt x="13627" y="46"/>
                    </a:cubicBezTo>
                    <a:cubicBezTo>
                      <a:pt x="13582" y="23"/>
                      <a:pt x="13536" y="1"/>
                      <a:pt x="13468"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27" name="Google Shape;827;p22"/>
              <p:cNvSpPr/>
              <p:nvPr/>
            </p:nvSpPr>
            <p:spPr>
              <a:xfrm>
                <a:off x="6955894" y="4270420"/>
                <a:ext cx="326414" cy="178317"/>
              </a:xfrm>
              <a:custGeom>
                <a:avLst/>
                <a:gdLst/>
                <a:ahLst/>
                <a:cxnLst/>
                <a:rect l="l" t="t" r="r" b="b"/>
                <a:pathLst>
                  <a:path w="12076" h="6597" extrusionOk="0">
                    <a:moveTo>
                      <a:pt x="11094" y="0"/>
                    </a:moveTo>
                    <a:cubicBezTo>
                      <a:pt x="11025" y="0"/>
                      <a:pt x="10980" y="0"/>
                      <a:pt x="10934" y="46"/>
                    </a:cubicBezTo>
                    <a:cubicBezTo>
                      <a:pt x="10866" y="69"/>
                      <a:pt x="10797" y="137"/>
                      <a:pt x="10797" y="228"/>
                    </a:cubicBezTo>
                    <a:cubicBezTo>
                      <a:pt x="10774" y="251"/>
                      <a:pt x="10774" y="274"/>
                      <a:pt x="10774" y="320"/>
                    </a:cubicBezTo>
                    <a:cubicBezTo>
                      <a:pt x="10751" y="388"/>
                      <a:pt x="10706" y="457"/>
                      <a:pt x="10660" y="525"/>
                    </a:cubicBezTo>
                    <a:cubicBezTo>
                      <a:pt x="10569" y="639"/>
                      <a:pt x="10478" y="753"/>
                      <a:pt x="10386" y="868"/>
                    </a:cubicBezTo>
                    <a:cubicBezTo>
                      <a:pt x="10295" y="982"/>
                      <a:pt x="10204" y="1096"/>
                      <a:pt x="10090" y="1233"/>
                    </a:cubicBezTo>
                    <a:cubicBezTo>
                      <a:pt x="9907" y="1461"/>
                      <a:pt x="9701" y="1666"/>
                      <a:pt x="9519" y="1895"/>
                    </a:cubicBezTo>
                    <a:cubicBezTo>
                      <a:pt x="9450" y="1917"/>
                      <a:pt x="9405" y="1940"/>
                      <a:pt x="9359" y="1963"/>
                    </a:cubicBezTo>
                    <a:cubicBezTo>
                      <a:pt x="9291" y="2032"/>
                      <a:pt x="9245" y="2077"/>
                      <a:pt x="9176" y="2123"/>
                    </a:cubicBezTo>
                    <a:cubicBezTo>
                      <a:pt x="9062" y="2191"/>
                      <a:pt x="8948" y="2260"/>
                      <a:pt x="8834" y="2351"/>
                    </a:cubicBezTo>
                    <a:cubicBezTo>
                      <a:pt x="8606" y="2534"/>
                      <a:pt x="8355" y="2716"/>
                      <a:pt x="8127" y="2899"/>
                    </a:cubicBezTo>
                    <a:lnTo>
                      <a:pt x="8195" y="2853"/>
                    </a:lnTo>
                    <a:lnTo>
                      <a:pt x="8195" y="2853"/>
                    </a:lnTo>
                    <a:cubicBezTo>
                      <a:pt x="8012" y="2990"/>
                      <a:pt x="7830" y="3127"/>
                      <a:pt x="7647" y="3264"/>
                    </a:cubicBezTo>
                    <a:cubicBezTo>
                      <a:pt x="7442" y="3424"/>
                      <a:pt x="7236" y="3561"/>
                      <a:pt x="7031" y="3721"/>
                    </a:cubicBezTo>
                    <a:cubicBezTo>
                      <a:pt x="7008" y="3744"/>
                      <a:pt x="6985" y="3766"/>
                      <a:pt x="6962" y="3789"/>
                    </a:cubicBezTo>
                    <a:cubicBezTo>
                      <a:pt x="6940" y="3812"/>
                      <a:pt x="6917" y="3812"/>
                      <a:pt x="6894" y="3835"/>
                    </a:cubicBezTo>
                    <a:lnTo>
                      <a:pt x="6871" y="3835"/>
                    </a:lnTo>
                    <a:cubicBezTo>
                      <a:pt x="6848" y="3880"/>
                      <a:pt x="6803" y="3903"/>
                      <a:pt x="6780" y="3926"/>
                    </a:cubicBezTo>
                    <a:cubicBezTo>
                      <a:pt x="6689" y="3995"/>
                      <a:pt x="6620" y="4040"/>
                      <a:pt x="6552" y="4109"/>
                    </a:cubicBezTo>
                    <a:cubicBezTo>
                      <a:pt x="6437" y="4177"/>
                      <a:pt x="6346" y="4246"/>
                      <a:pt x="6255" y="4337"/>
                    </a:cubicBezTo>
                    <a:cubicBezTo>
                      <a:pt x="6141" y="4451"/>
                      <a:pt x="6118" y="4611"/>
                      <a:pt x="6209" y="4725"/>
                    </a:cubicBezTo>
                    <a:cubicBezTo>
                      <a:pt x="6209" y="4748"/>
                      <a:pt x="6232" y="4771"/>
                      <a:pt x="6255" y="4793"/>
                    </a:cubicBezTo>
                    <a:cubicBezTo>
                      <a:pt x="6095" y="4839"/>
                      <a:pt x="5935" y="4908"/>
                      <a:pt x="5798" y="4953"/>
                    </a:cubicBezTo>
                    <a:cubicBezTo>
                      <a:pt x="5479" y="5067"/>
                      <a:pt x="5159" y="5182"/>
                      <a:pt x="4840" y="5296"/>
                    </a:cubicBezTo>
                    <a:cubicBezTo>
                      <a:pt x="4520" y="5410"/>
                      <a:pt x="4178" y="5524"/>
                      <a:pt x="3835" y="5592"/>
                    </a:cubicBezTo>
                    <a:cubicBezTo>
                      <a:pt x="3653" y="5638"/>
                      <a:pt x="3493" y="5661"/>
                      <a:pt x="3310" y="5706"/>
                    </a:cubicBezTo>
                    <a:cubicBezTo>
                      <a:pt x="3151" y="5729"/>
                      <a:pt x="2968" y="5752"/>
                      <a:pt x="2808" y="5775"/>
                    </a:cubicBezTo>
                    <a:cubicBezTo>
                      <a:pt x="2763" y="5798"/>
                      <a:pt x="2717" y="5798"/>
                      <a:pt x="2671" y="5798"/>
                    </a:cubicBezTo>
                    <a:cubicBezTo>
                      <a:pt x="2648" y="5798"/>
                      <a:pt x="2626" y="5821"/>
                      <a:pt x="2626" y="5821"/>
                    </a:cubicBezTo>
                    <a:cubicBezTo>
                      <a:pt x="2580" y="5821"/>
                      <a:pt x="2534" y="5843"/>
                      <a:pt x="2489" y="5866"/>
                    </a:cubicBezTo>
                    <a:cubicBezTo>
                      <a:pt x="2397" y="5889"/>
                      <a:pt x="2352" y="6003"/>
                      <a:pt x="2352" y="6095"/>
                    </a:cubicBezTo>
                    <a:cubicBezTo>
                      <a:pt x="2238" y="6095"/>
                      <a:pt x="2146" y="6095"/>
                      <a:pt x="2055" y="6072"/>
                    </a:cubicBezTo>
                    <a:lnTo>
                      <a:pt x="1735" y="6072"/>
                    </a:lnTo>
                    <a:lnTo>
                      <a:pt x="1530" y="6049"/>
                    </a:lnTo>
                    <a:lnTo>
                      <a:pt x="1370" y="6049"/>
                    </a:lnTo>
                    <a:cubicBezTo>
                      <a:pt x="1256" y="6049"/>
                      <a:pt x="1188" y="6117"/>
                      <a:pt x="1165" y="6209"/>
                    </a:cubicBezTo>
                    <a:cubicBezTo>
                      <a:pt x="1028" y="6186"/>
                      <a:pt x="914" y="6163"/>
                      <a:pt x="800" y="6140"/>
                    </a:cubicBezTo>
                    <a:cubicBezTo>
                      <a:pt x="685" y="6117"/>
                      <a:pt x="571" y="6095"/>
                      <a:pt x="457" y="6095"/>
                    </a:cubicBezTo>
                    <a:cubicBezTo>
                      <a:pt x="343" y="6072"/>
                      <a:pt x="229" y="6072"/>
                      <a:pt x="115" y="6072"/>
                    </a:cubicBezTo>
                    <a:cubicBezTo>
                      <a:pt x="69" y="6072"/>
                      <a:pt x="1" y="6117"/>
                      <a:pt x="1" y="6186"/>
                    </a:cubicBezTo>
                    <a:cubicBezTo>
                      <a:pt x="1" y="6254"/>
                      <a:pt x="69" y="6300"/>
                      <a:pt x="115" y="6300"/>
                    </a:cubicBezTo>
                    <a:cubicBezTo>
                      <a:pt x="229" y="6300"/>
                      <a:pt x="343" y="6300"/>
                      <a:pt x="457" y="6323"/>
                    </a:cubicBezTo>
                    <a:lnTo>
                      <a:pt x="412" y="6323"/>
                    </a:lnTo>
                    <a:cubicBezTo>
                      <a:pt x="754" y="6368"/>
                      <a:pt x="1051" y="6460"/>
                      <a:pt x="1393" y="6505"/>
                    </a:cubicBezTo>
                    <a:cubicBezTo>
                      <a:pt x="1553" y="6528"/>
                      <a:pt x="1735" y="6551"/>
                      <a:pt x="1895" y="6551"/>
                    </a:cubicBezTo>
                    <a:cubicBezTo>
                      <a:pt x="1964" y="6551"/>
                      <a:pt x="2009" y="6551"/>
                      <a:pt x="2055" y="6574"/>
                    </a:cubicBezTo>
                    <a:lnTo>
                      <a:pt x="2192" y="6574"/>
                    </a:lnTo>
                    <a:cubicBezTo>
                      <a:pt x="2466" y="6597"/>
                      <a:pt x="2717" y="6597"/>
                      <a:pt x="2991" y="6597"/>
                    </a:cubicBezTo>
                    <a:lnTo>
                      <a:pt x="3470" y="6597"/>
                    </a:lnTo>
                    <a:cubicBezTo>
                      <a:pt x="3813" y="6597"/>
                      <a:pt x="4178" y="6597"/>
                      <a:pt x="4520" y="6574"/>
                    </a:cubicBezTo>
                    <a:cubicBezTo>
                      <a:pt x="4566" y="6574"/>
                      <a:pt x="4634" y="6574"/>
                      <a:pt x="4680" y="6551"/>
                    </a:cubicBezTo>
                    <a:lnTo>
                      <a:pt x="4771" y="6551"/>
                    </a:lnTo>
                    <a:cubicBezTo>
                      <a:pt x="4863" y="6551"/>
                      <a:pt x="4977" y="6528"/>
                      <a:pt x="5091" y="6528"/>
                    </a:cubicBezTo>
                    <a:cubicBezTo>
                      <a:pt x="5228" y="6505"/>
                      <a:pt x="5365" y="6483"/>
                      <a:pt x="5502" y="6460"/>
                    </a:cubicBezTo>
                    <a:cubicBezTo>
                      <a:pt x="5890" y="6391"/>
                      <a:pt x="6255" y="6254"/>
                      <a:pt x="6597" y="6095"/>
                    </a:cubicBezTo>
                    <a:cubicBezTo>
                      <a:pt x="6780" y="6026"/>
                      <a:pt x="6940" y="5935"/>
                      <a:pt x="7122" y="5843"/>
                    </a:cubicBezTo>
                    <a:lnTo>
                      <a:pt x="7624" y="5615"/>
                    </a:lnTo>
                    <a:cubicBezTo>
                      <a:pt x="7761" y="5547"/>
                      <a:pt x="7898" y="5478"/>
                      <a:pt x="8012" y="5410"/>
                    </a:cubicBezTo>
                    <a:cubicBezTo>
                      <a:pt x="8104" y="5364"/>
                      <a:pt x="8172" y="5318"/>
                      <a:pt x="8263" y="5273"/>
                    </a:cubicBezTo>
                    <a:cubicBezTo>
                      <a:pt x="8355" y="5227"/>
                      <a:pt x="8423" y="5159"/>
                      <a:pt x="8515" y="5113"/>
                    </a:cubicBezTo>
                    <a:cubicBezTo>
                      <a:pt x="8652" y="5022"/>
                      <a:pt x="8788" y="4930"/>
                      <a:pt x="8903" y="4839"/>
                    </a:cubicBezTo>
                    <a:cubicBezTo>
                      <a:pt x="9062" y="4725"/>
                      <a:pt x="9222" y="4588"/>
                      <a:pt x="9382" y="4474"/>
                    </a:cubicBezTo>
                    <a:cubicBezTo>
                      <a:pt x="9428" y="4405"/>
                      <a:pt x="9473" y="4360"/>
                      <a:pt x="9496" y="4269"/>
                    </a:cubicBezTo>
                    <a:cubicBezTo>
                      <a:pt x="9496" y="4246"/>
                      <a:pt x="9519" y="4223"/>
                      <a:pt x="9519" y="4200"/>
                    </a:cubicBezTo>
                    <a:cubicBezTo>
                      <a:pt x="9610" y="4109"/>
                      <a:pt x="9724" y="4017"/>
                      <a:pt x="9838" y="3926"/>
                    </a:cubicBezTo>
                    <a:cubicBezTo>
                      <a:pt x="10090" y="3698"/>
                      <a:pt x="10341" y="3447"/>
                      <a:pt x="10569" y="3196"/>
                    </a:cubicBezTo>
                    <a:cubicBezTo>
                      <a:pt x="10592" y="3150"/>
                      <a:pt x="10637" y="3127"/>
                      <a:pt x="10660" y="3104"/>
                    </a:cubicBezTo>
                    <a:cubicBezTo>
                      <a:pt x="10706" y="3036"/>
                      <a:pt x="10774" y="2945"/>
                      <a:pt x="10797" y="2876"/>
                    </a:cubicBezTo>
                    <a:cubicBezTo>
                      <a:pt x="10797" y="2831"/>
                      <a:pt x="10797" y="2808"/>
                      <a:pt x="10797" y="2762"/>
                    </a:cubicBezTo>
                    <a:cubicBezTo>
                      <a:pt x="10980" y="2579"/>
                      <a:pt x="11117" y="2351"/>
                      <a:pt x="11276" y="2146"/>
                    </a:cubicBezTo>
                    <a:cubicBezTo>
                      <a:pt x="11322" y="2077"/>
                      <a:pt x="11391" y="1986"/>
                      <a:pt x="11436" y="1917"/>
                    </a:cubicBezTo>
                    <a:cubicBezTo>
                      <a:pt x="11482" y="1849"/>
                      <a:pt x="11528" y="1758"/>
                      <a:pt x="11573" y="1689"/>
                    </a:cubicBezTo>
                    <a:cubicBezTo>
                      <a:pt x="11642" y="1552"/>
                      <a:pt x="11733" y="1393"/>
                      <a:pt x="11801" y="1233"/>
                    </a:cubicBezTo>
                    <a:cubicBezTo>
                      <a:pt x="11847" y="1141"/>
                      <a:pt x="11916" y="1050"/>
                      <a:pt x="11961" y="936"/>
                    </a:cubicBezTo>
                    <a:cubicBezTo>
                      <a:pt x="11984" y="890"/>
                      <a:pt x="11984" y="868"/>
                      <a:pt x="12007" y="822"/>
                    </a:cubicBezTo>
                    <a:cubicBezTo>
                      <a:pt x="12030" y="776"/>
                      <a:pt x="12052" y="753"/>
                      <a:pt x="12052" y="708"/>
                    </a:cubicBezTo>
                    <a:cubicBezTo>
                      <a:pt x="12075" y="685"/>
                      <a:pt x="12075" y="639"/>
                      <a:pt x="12075" y="594"/>
                    </a:cubicBezTo>
                    <a:cubicBezTo>
                      <a:pt x="12075" y="525"/>
                      <a:pt x="12030" y="434"/>
                      <a:pt x="11984" y="388"/>
                    </a:cubicBezTo>
                    <a:cubicBezTo>
                      <a:pt x="11984" y="365"/>
                      <a:pt x="11984" y="365"/>
                      <a:pt x="11961" y="365"/>
                    </a:cubicBezTo>
                    <a:cubicBezTo>
                      <a:pt x="11961" y="320"/>
                      <a:pt x="11938" y="297"/>
                      <a:pt x="11916" y="251"/>
                    </a:cubicBezTo>
                    <a:cubicBezTo>
                      <a:pt x="11893" y="183"/>
                      <a:pt x="11824" y="137"/>
                      <a:pt x="11756" y="114"/>
                    </a:cubicBezTo>
                    <a:cubicBezTo>
                      <a:pt x="11717" y="95"/>
                      <a:pt x="11679" y="88"/>
                      <a:pt x="11640" y="88"/>
                    </a:cubicBezTo>
                    <a:cubicBezTo>
                      <a:pt x="11587" y="88"/>
                      <a:pt x="11535" y="101"/>
                      <a:pt x="11482" y="114"/>
                    </a:cubicBezTo>
                    <a:cubicBezTo>
                      <a:pt x="11436" y="137"/>
                      <a:pt x="11391" y="137"/>
                      <a:pt x="11368" y="160"/>
                    </a:cubicBezTo>
                    <a:cubicBezTo>
                      <a:pt x="11345" y="137"/>
                      <a:pt x="11322" y="114"/>
                      <a:pt x="11299" y="91"/>
                    </a:cubicBezTo>
                    <a:cubicBezTo>
                      <a:pt x="11254" y="46"/>
                      <a:pt x="11208" y="23"/>
                      <a:pt x="11162"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28" name="Google Shape;828;p22"/>
              <p:cNvSpPr/>
              <p:nvPr/>
            </p:nvSpPr>
            <p:spPr>
              <a:xfrm>
                <a:off x="6958975" y="4432681"/>
                <a:ext cx="9298" cy="8650"/>
              </a:xfrm>
              <a:custGeom>
                <a:avLst/>
                <a:gdLst/>
                <a:ahLst/>
                <a:cxnLst/>
                <a:rect l="l" t="t" r="r" b="b"/>
                <a:pathLst>
                  <a:path w="344" h="320" extrusionOk="0">
                    <a:moveTo>
                      <a:pt x="183" y="0"/>
                    </a:moveTo>
                    <a:cubicBezTo>
                      <a:pt x="92" y="0"/>
                      <a:pt x="1" y="69"/>
                      <a:pt x="1" y="160"/>
                    </a:cubicBezTo>
                    <a:cubicBezTo>
                      <a:pt x="1" y="251"/>
                      <a:pt x="92" y="320"/>
                      <a:pt x="183" y="320"/>
                    </a:cubicBezTo>
                    <a:cubicBezTo>
                      <a:pt x="252" y="320"/>
                      <a:pt x="343" y="251"/>
                      <a:pt x="343" y="160"/>
                    </a:cubicBezTo>
                    <a:cubicBezTo>
                      <a:pt x="343" y="69"/>
                      <a:pt x="252" y="0"/>
                      <a:pt x="183"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29" name="Google Shape;829;p22"/>
              <p:cNvSpPr/>
              <p:nvPr/>
            </p:nvSpPr>
            <p:spPr>
              <a:xfrm>
                <a:off x="7252034" y="4217360"/>
                <a:ext cx="1500489" cy="109390"/>
              </a:xfrm>
              <a:custGeom>
                <a:avLst/>
                <a:gdLst/>
                <a:ahLst/>
                <a:cxnLst/>
                <a:rect l="l" t="t" r="r" b="b"/>
                <a:pathLst>
                  <a:path w="55512" h="4047" extrusionOk="0">
                    <a:moveTo>
                      <a:pt x="54006" y="2123"/>
                    </a:moveTo>
                    <a:cubicBezTo>
                      <a:pt x="54018" y="2125"/>
                      <a:pt x="54030" y="2127"/>
                      <a:pt x="54043" y="2128"/>
                    </a:cubicBezTo>
                    <a:lnTo>
                      <a:pt x="54043" y="2128"/>
                    </a:lnTo>
                    <a:cubicBezTo>
                      <a:pt x="54032" y="2125"/>
                      <a:pt x="54020" y="2123"/>
                      <a:pt x="54006" y="2123"/>
                    </a:cubicBezTo>
                    <a:close/>
                    <a:moveTo>
                      <a:pt x="54508" y="3356"/>
                    </a:moveTo>
                    <a:cubicBezTo>
                      <a:pt x="54576" y="3356"/>
                      <a:pt x="54645" y="3356"/>
                      <a:pt x="54736" y="3378"/>
                    </a:cubicBezTo>
                    <a:cubicBezTo>
                      <a:pt x="54713" y="3378"/>
                      <a:pt x="54713" y="3378"/>
                      <a:pt x="54713" y="3401"/>
                    </a:cubicBezTo>
                    <a:lnTo>
                      <a:pt x="54690" y="3401"/>
                    </a:lnTo>
                    <a:cubicBezTo>
                      <a:pt x="54622" y="3378"/>
                      <a:pt x="54576" y="3378"/>
                      <a:pt x="54508" y="3356"/>
                    </a:cubicBezTo>
                    <a:close/>
                    <a:moveTo>
                      <a:pt x="21183" y="0"/>
                    </a:moveTo>
                    <a:cubicBezTo>
                      <a:pt x="20932" y="0"/>
                      <a:pt x="20681" y="0"/>
                      <a:pt x="20407" y="23"/>
                    </a:cubicBezTo>
                    <a:cubicBezTo>
                      <a:pt x="20133" y="23"/>
                      <a:pt x="19859" y="46"/>
                      <a:pt x="19585" y="46"/>
                    </a:cubicBezTo>
                    <a:lnTo>
                      <a:pt x="17896" y="46"/>
                    </a:lnTo>
                    <a:cubicBezTo>
                      <a:pt x="17348" y="46"/>
                      <a:pt x="16777" y="46"/>
                      <a:pt x="16230" y="69"/>
                    </a:cubicBezTo>
                    <a:cubicBezTo>
                      <a:pt x="15933" y="92"/>
                      <a:pt x="15636" y="92"/>
                      <a:pt x="15362" y="114"/>
                    </a:cubicBezTo>
                    <a:cubicBezTo>
                      <a:pt x="15066" y="137"/>
                      <a:pt x="14769" y="137"/>
                      <a:pt x="14472" y="160"/>
                    </a:cubicBezTo>
                    <a:cubicBezTo>
                      <a:pt x="14175" y="183"/>
                      <a:pt x="13901" y="183"/>
                      <a:pt x="13628" y="206"/>
                    </a:cubicBezTo>
                    <a:cubicBezTo>
                      <a:pt x="13331" y="228"/>
                      <a:pt x="13057" y="228"/>
                      <a:pt x="12760" y="228"/>
                    </a:cubicBezTo>
                    <a:cubicBezTo>
                      <a:pt x="12486" y="251"/>
                      <a:pt x="12190" y="251"/>
                      <a:pt x="11916" y="274"/>
                    </a:cubicBezTo>
                    <a:cubicBezTo>
                      <a:pt x="11619" y="274"/>
                      <a:pt x="11345" y="274"/>
                      <a:pt x="11048" y="297"/>
                    </a:cubicBezTo>
                    <a:cubicBezTo>
                      <a:pt x="10797" y="297"/>
                      <a:pt x="10569" y="320"/>
                      <a:pt x="10318" y="343"/>
                    </a:cubicBezTo>
                    <a:cubicBezTo>
                      <a:pt x="10044" y="343"/>
                      <a:pt x="9793" y="365"/>
                      <a:pt x="9519" y="388"/>
                    </a:cubicBezTo>
                    <a:cubicBezTo>
                      <a:pt x="8994" y="434"/>
                      <a:pt x="8469" y="457"/>
                      <a:pt x="7944" y="502"/>
                    </a:cubicBezTo>
                    <a:cubicBezTo>
                      <a:pt x="7442" y="525"/>
                      <a:pt x="6963" y="548"/>
                      <a:pt x="6460" y="594"/>
                    </a:cubicBezTo>
                    <a:cubicBezTo>
                      <a:pt x="6209" y="594"/>
                      <a:pt x="5958" y="594"/>
                      <a:pt x="5707" y="616"/>
                    </a:cubicBezTo>
                    <a:cubicBezTo>
                      <a:pt x="5593" y="616"/>
                      <a:pt x="5479" y="639"/>
                      <a:pt x="5365" y="639"/>
                    </a:cubicBezTo>
                    <a:cubicBezTo>
                      <a:pt x="5228" y="639"/>
                      <a:pt x="5091" y="639"/>
                      <a:pt x="4954" y="662"/>
                    </a:cubicBezTo>
                    <a:cubicBezTo>
                      <a:pt x="4680" y="662"/>
                      <a:pt x="4406" y="685"/>
                      <a:pt x="4155" y="708"/>
                    </a:cubicBezTo>
                    <a:cubicBezTo>
                      <a:pt x="3881" y="708"/>
                      <a:pt x="3630" y="731"/>
                      <a:pt x="3356" y="753"/>
                    </a:cubicBezTo>
                    <a:cubicBezTo>
                      <a:pt x="3082" y="776"/>
                      <a:pt x="2808" y="799"/>
                      <a:pt x="2534" y="822"/>
                    </a:cubicBezTo>
                    <a:cubicBezTo>
                      <a:pt x="2420" y="845"/>
                      <a:pt x="2306" y="868"/>
                      <a:pt x="2192" y="868"/>
                    </a:cubicBezTo>
                    <a:cubicBezTo>
                      <a:pt x="2055" y="890"/>
                      <a:pt x="1918" y="890"/>
                      <a:pt x="1781" y="913"/>
                    </a:cubicBezTo>
                    <a:cubicBezTo>
                      <a:pt x="1553" y="936"/>
                      <a:pt x="1302" y="959"/>
                      <a:pt x="1074" y="1005"/>
                    </a:cubicBezTo>
                    <a:cubicBezTo>
                      <a:pt x="845" y="1027"/>
                      <a:pt x="640" y="1073"/>
                      <a:pt x="435" y="1096"/>
                    </a:cubicBezTo>
                    <a:cubicBezTo>
                      <a:pt x="366" y="1119"/>
                      <a:pt x="298" y="1119"/>
                      <a:pt x="229" y="1119"/>
                    </a:cubicBezTo>
                    <a:cubicBezTo>
                      <a:pt x="183" y="1141"/>
                      <a:pt x="115" y="1141"/>
                      <a:pt x="69" y="1187"/>
                    </a:cubicBezTo>
                    <a:cubicBezTo>
                      <a:pt x="47" y="1233"/>
                      <a:pt x="1" y="1301"/>
                      <a:pt x="1" y="1347"/>
                    </a:cubicBezTo>
                    <a:cubicBezTo>
                      <a:pt x="1" y="1415"/>
                      <a:pt x="47" y="1484"/>
                      <a:pt x="69" y="1507"/>
                    </a:cubicBezTo>
                    <a:cubicBezTo>
                      <a:pt x="107" y="1544"/>
                      <a:pt x="159" y="1581"/>
                      <a:pt x="202" y="1581"/>
                    </a:cubicBezTo>
                    <a:cubicBezTo>
                      <a:pt x="212" y="1581"/>
                      <a:pt x="221" y="1579"/>
                      <a:pt x="229" y="1575"/>
                    </a:cubicBezTo>
                    <a:cubicBezTo>
                      <a:pt x="754" y="1507"/>
                      <a:pt x="1279" y="1484"/>
                      <a:pt x="1781" y="1438"/>
                    </a:cubicBezTo>
                    <a:cubicBezTo>
                      <a:pt x="2032" y="1415"/>
                      <a:pt x="2283" y="1415"/>
                      <a:pt x="2534" y="1393"/>
                    </a:cubicBezTo>
                    <a:cubicBezTo>
                      <a:pt x="2808" y="1370"/>
                      <a:pt x="3082" y="1370"/>
                      <a:pt x="3356" y="1347"/>
                    </a:cubicBezTo>
                    <a:cubicBezTo>
                      <a:pt x="3630" y="1324"/>
                      <a:pt x="3881" y="1301"/>
                      <a:pt x="4155" y="1301"/>
                    </a:cubicBezTo>
                    <a:cubicBezTo>
                      <a:pt x="4406" y="1301"/>
                      <a:pt x="4680" y="1278"/>
                      <a:pt x="4954" y="1278"/>
                    </a:cubicBezTo>
                    <a:cubicBezTo>
                      <a:pt x="5068" y="1256"/>
                      <a:pt x="5182" y="1256"/>
                      <a:pt x="5319" y="1256"/>
                    </a:cubicBezTo>
                    <a:cubicBezTo>
                      <a:pt x="5456" y="1256"/>
                      <a:pt x="5570" y="1233"/>
                      <a:pt x="5707" y="1233"/>
                    </a:cubicBezTo>
                    <a:cubicBezTo>
                      <a:pt x="5958" y="1233"/>
                      <a:pt x="6209" y="1233"/>
                      <a:pt x="6460" y="1210"/>
                    </a:cubicBezTo>
                    <a:cubicBezTo>
                      <a:pt x="6963" y="1187"/>
                      <a:pt x="7442" y="1164"/>
                      <a:pt x="7944" y="1141"/>
                    </a:cubicBezTo>
                    <a:cubicBezTo>
                      <a:pt x="8469" y="1096"/>
                      <a:pt x="8994" y="1073"/>
                      <a:pt x="9519" y="1027"/>
                    </a:cubicBezTo>
                    <a:cubicBezTo>
                      <a:pt x="9793" y="1027"/>
                      <a:pt x="10044" y="1005"/>
                      <a:pt x="10318" y="982"/>
                    </a:cubicBezTo>
                    <a:cubicBezTo>
                      <a:pt x="10569" y="982"/>
                      <a:pt x="10797" y="959"/>
                      <a:pt x="11048" y="936"/>
                    </a:cubicBezTo>
                    <a:cubicBezTo>
                      <a:pt x="11345" y="936"/>
                      <a:pt x="11619" y="936"/>
                      <a:pt x="11916" y="913"/>
                    </a:cubicBezTo>
                    <a:cubicBezTo>
                      <a:pt x="12190" y="913"/>
                      <a:pt x="12486" y="890"/>
                      <a:pt x="12760" y="890"/>
                    </a:cubicBezTo>
                    <a:cubicBezTo>
                      <a:pt x="12897" y="890"/>
                      <a:pt x="13011" y="890"/>
                      <a:pt x="13148" y="868"/>
                    </a:cubicBezTo>
                    <a:cubicBezTo>
                      <a:pt x="13308" y="868"/>
                      <a:pt x="13468" y="868"/>
                      <a:pt x="13628" y="845"/>
                    </a:cubicBezTo>
                    <a:lnTo>
                      <a:pt x="14016" y="845"/>
                    </a:lnTo>
                    <a:cubicBezTo>
                      <a:pt x="14175" y="845"/>
                      <a:pt x="14312" y="822"/>
                      <a:pt x="14472" y="822"/>
                    </a:cubicBezTo>
                    <a:cubicBezTo>
                      <a:pt x="14769" y="799"/>
                      <a:pt x="15066" y="776"/>
                      <a:pt x="15362" y="776"/>
                    </a:cubicBezTo>
                    <a:cubicBezTo>
                      <a:pt x="15636" y="753"/>
                      <a:pt x="15933" y="753"/>
                      <a:pt x="16230" y="731"/>
                    </a:cubicBezTo>
                    <a:cubicBezTo>
                      <a:pt x="16777" y="708"/>
                      <a:pt x="17348" y="708"/>
                      <a:pt x="17896" y="708"/>
                    </a:cubicBezTo>
                    <a:lnTo>
                      <a:pt x="18467" y="708"/>
                    </a:lnTo>
                    <a:cubicBezTo>
                      <a:pt x="18832" y="708"/>
                      <a:pt x="19220" y="708"/>
                      <a:pt x="19585" y="685"/>
                    </a:cubicBezTo>
                    <a:cubicBezTo>
                      <a:pt x="19859" y="685"/>
                      <a:pt x="20133" y="662"/>
                      <a:pt x="20407" y="662"/>
                    </a:cubicBezTo>
                    <a:lnTo>
                      <a:pt x="27095" y="662"/>
                    </a:lnTo>
                    <a:cubicBezTo>
                      <a:pt x="27391" y="685"/>
                      <a:pt x="27665" y="685"/>
                      <a:pt x="27962" y="685"/>
                    </a:cubicBezTo>
                    <a:cubicBezTo>
                      <a:pt x="28236" y="685"/>
                      <a:pt x="28510" y="708"/>
                      <a:pt x="28784" y="708"/>
                    </a:cubicBezTo>
                    <a:cubicBezTo>
                      <a:pt x="29057" y="731"/>
                      <a:pt x="29331" y="731"/>
                      <a:pt x="29605" y="731"/>
                    </a:cubicBezTo>
                    <a:cubicBezTo>
                      <a:pt x="29856" y="731"/>
                      <a:pt x="30130" y="753"/>
                      <a:pt x="30381" y="753"/>
                    </a:cubicBezTo>
                    <a:cubicBezTo>
                      <a:pt x="30655" y="776"/>
                      <a:pt x="30952" y="776"/>
                      <a:pt x="31226" y="799"/>
                    </a:cubicBezTo>
                    <a:cubicBezTo>
                      <a:pt x="31523" y="799"/>
                      <a:pt x="31819" y="822"/>
                      <a:pt x="32093" y="822"/>
                    </a:cubicBezTo>
                    <a:lnTo>
                      <a:pt x="32458" y="822"/>
                    </a:lnTo>
                    <a:cubicBezTo>
                      <a:pt x="32595" y="845"/>
                      <a:pt x="32755" y="845"/>
                      <a:pt x="32892" y="845"/>
                    </a:cubicBezTo>
                    <a:cubicBezTo>
                      <a:pt x="33143" y="868"/>
                      <a:pt x="33417" y="868"/>
                      <a:pt x="33691" y="890"/>
                    </a:cubicBezTo>
                    <a:cubicBezTo>
                      <a:pt x="33965" y="913"/>
                      <a:pt x="34262" y="913"/>
                      <a:pt x="34536" y="913"/>
                    </a:cubicBezTo>
                    <a:cubicBezTo>
                      <a:pt x="34809" y="936"/>
                      <a:pt x="35083" y="936"/>
                      <a:pt x="35357" y="959"/>
                    </a:cubicBezTo>
                    <a:cubicBezTo>
                      <a:pt x="35608" y="959"/>
                      <a:pt x="35882" y="982"/>
                      <a:pt x="36156" y="982"/>
                    </a:cubicBezTo>
                    <a:cubicBezTo>
                      <a:pt x="36430" y="1005"/>
                      <a:pt x="36704" y="1005"/>
                      <a:pt x="36955" y="1027"/>
                    </a:cubicBezTo>
                    <a:cubicBezTo>
                      <a:pt x="37229" y="1050"/>
                      <a:pt x="37503" y="1050"/>
                      <a:pt x="37777" y="1050"/>
                    </a:cubicBezTo>
                    <a:cubicBezTo>
                      <a:pt x="38051" y="1073"/>
                      <a:pt x="38325" y="1073"/>
                      <a:pt x="38598" y="1096"/>
                    </a:cubicBezTo>
                    <a:cubicBezTo>
                      <a:pt x="38872" y="1119"/>
                      <a:pt x="39146" y="1119"/>
                      <a:pt x="39443" y="1141"/>
                    </a:cubicBezTo>
                    <a:cubicBezTo>
                      <a:pt x="39991" y="1164"/>
                      <a:pt x="40539" y="1210"/>
                      <a:pt x="41086" y="1233"/>
                    </a:cubicBezTo>
                    <a:cubicBezTo>
                      <a:pt x="41657" y="1278"/>
                      <a:pt x="42228" y="1324"/>
                      <a:pt x="42798" y="1370"/>
                    </a:cubicBezTo>
                    <a:cubicBezTo>
                      <a:pt x="43346" y="1415"/>
                      <a:pt x="43894" y="1461"/>
                      <a:pt x="44442" y="1507"/>
                    </a:cubicBezTo>
                    <a:cubicBezTo>
                      <a:pt x="44990" y="1575"/>
                      <a:pt x="45515" y="1644"/>
                      <a:pt x="46040" y="1712"/>
                    </a:cubicBezTo>
                    <a:cubicBezTo>
                      <a:pt x="46519" y="1758"/>
                      <a:pt x="46975" y="1803"/>
                      <a:pt x="47432" y="1872"/>
                    </a:cubicBezTo>
                    <a:cubicBezTo>
                      <a:pt x="47843" y="1940"/>
                      <a:pt x="48254" y="1963"/>
                      <a:pt x="48664" y="2009"/>
                    </a:cubicBezTo>
                    <a:cubicBezTo>
                      <a:pt x="49052" y="2054"/>
                      <a:pt x="49440" y="2100"/>
                      <a:pt x="49851" y="2146"/>
                    </a:cubicBezTo>
                    <a:cubicBezTo>
                      <a:pt x="49897" y="2169"/>
                      <a:pt x="49965" y="2169"/>
                      <a:pt x="50034" y="2169"/>
                    </a:cubicBezTo>
                    <a:cubicBezTo>
                      <a:pt x="50080" y="2169"/>
                      <a:pt x="50125" y="2191"/>
                      <a:pt x="50148" y="2191"/>
                    </a:cubicBezTo>
                    <a:cubicBezTo>
                      <a:pt x="50422" y="2214"/>
                      <a:pt x="50673" y="2260"/>
                      <a:pt x="50947" y="2283"/>
                    </a:cubicBezTo>
                    <a:cubicBezTo>
                      <a:pt x="51038" y="2306"/>
                      <a:pt x="51130" y="2306"/>
                      <a:pt x="51221" y="2328"/>
                    </a:cubicBezTo>
                    <a:cubicBezTo>
                      <a:pt x="51449" y="2351"/>
                      <a:pt x="51655" y="2397"/>
                      <a:pt x="51883" y="2420"/>
                    </a:cubicBezTo>
                    <a:cubicBezTo>
                      <a:pt x="51814" y="2443"/>
                      <a:pt x="51769" y="2511"/>
                      <a:pt x="51723" y="2557"/>
                    </a:cubicBezTo>
                    <a:cubicBezTo>
                      <a:pt x="51723" y="2579"/>
                      <a:pt x="51723" y="2579"/>
                      <a:pt x="51723" y="2579"/>
                    </a:cubicBezTo>
                    <a:lnTo>
                      <a:pt x="51335" y="2579"/>
                    </a:lnTo>
                    <a:cubicBezTo>
                      <a:pt x="51232" y="2579"/>
                      <a:pt x="51124" y="2574"/>
                      <a:pt x="51015" y="2574"/>
                    </a:cubicBezTo>
                    <a:cubicBezTo>
                      <a:pt x="50907" y="2574"/>
                      <a:pt x="50799" y="2579"/>
                      <a:pt x="50696" y="2602"/>
                    </a:cubicBezTo>
                    <a:cubicBezTo>
                      <a:pt x="50627" y="2625"/>
                      <a:pt x="50582" y="2648"/>
                      <a:pt x="50559" y="2694"/>
                    </a:cubicBezTo>
                    <a:cubicBezTo>
                      <a:pt x="50490" y="2739"/>
                      <a:pt x="50445" y="2831"/>
                      <a:pt x="50445" y="2922"/>
                    </a:cubicBezTo>
                    <a:cubicBezTo>
                      <a:pt x="50445" y="2967"/>
                      <a:pt x="50468" y="3036"/>
                      <a:pt x="50490" y="3082"/>
                    </a:cubicBezTo>
                    <a:cubicBezTo>
                      <a:pt x="50536" y="3150"/>
                      <a:pt x="50605" y="3196"/>
                      <a:pt x="50696" y="3219"/>
                    </a:cubicBezTo>
                    <a:cubicBezTo>
                      <a:pt x="50764" y="3241"/>
                      <a:pt x="50833" y="3264"/>
                      <a:pt x="50901" y="3264"/>
                    </a:cubicBezTo>
                    <a:cubicBezTo>
                      <a:pt x="50947" y="3287"/>
                      <a:pt x="51015" y="3287"/>
                      <a:pt x="51084" y="3310"/>
                    </a:cubicBezTo>
                    <a:cubicBezTo>
                      <a:pt x="51221" y="3333"/>
                      <a:pt x="51358" y="3333"/>
                      <a:pt x="51472" y="3356"/>
                    </a:cubicBezTo>
                    <a:cubicBezTo>
                      <a:pt x="51769" y="3401"/>
                      <a:pt x="52065" y="3470"/>
                      <a:pt x="52339" y="3515"/>
                    </a:cubicBezTo>
                    <a:cubicBezTo>
                      <a:pt x="52613" y="3584"/>
                      <a:pt x="52887" y="3629"/>
                      <a:pt x="53161" y="3698"/>
                    </a:cubicBezTo>
                    <a:cubicBezTo>
                      <a:pt x="53435" y="3744"/>
                      <a:pt x="53709" y="3812"/>
                      <a:pt x="53960" y="3880"/>
                    </a:cubicBezTo>
                    <a:cubicBezTo>
                      <a:pt x="54097" y="3926"/>
                      <a:pt x="54234" y="3949"/>
                      <a:pt x="54371" y="3995"/>
                    </a:cubicBezTo>
                    <a:cubicBezTo>
                      <a:pt x="54482" y="4013"/>
                      <a:pt x="54607" y="4046"/>
                      <a:pt x="54724" y="4046"/>
                    </a:cubicBezTo>
                    <a:cubicBezTo>
                      <a:pt x="54751" y="4046"/>
                      <a:pt x="54778" y="4045"/>
                      <a:pt x="54804" y="4040"/>
                    </a:cubicBezTo>
                    <a:cubicBezTo>
                      <a:pt x="54941" y="4040"/>
                      <a:pt x="55056" y="3995"/>
                      <a:pt x="55170" y="3903"/>
                    </a:cubicBezTo>
                    <a:cubicBezTo>
                      <a:pt x="55238" y="3835"/>
                      <a:pt x="55261" y="3744"/>
                      <a:pt x="55307" y="3675"/>
                    </a:cubicBezTo>
                    <a:cubicBezTo>
                      <a:pt x="55329" y="3607"/>
                      <a:pt x="55375" y="3538"/>
                      <a:pt x="55398" y="3470"/>
                    </a:cubicBezTo>
                    <a:cubicBezTo>
                      <a:pt x="55466" y="3310"/>
                      <a:pt x="55512" y="3150"/>
                      <a:pt x="55489" y="2990"/>
                    </a:cubicBezTo>
                    <a:cubicBezTo>
                      <a:pt x="55489" y="2922"/>
                      <a:pt x="55489" y="2853"/>
                      <a:pt x="55466" y="2785"/>
                    </a:cubicBezTo>
                    <a:cubicBezTo>
                      <a:pt x="55444" y="2671"/>
                      <a:pt x="55398" y="2579"/>
                      <a:pt x="55329" y="2511"/>
                    </a:cubicBezTo>
                    <a:cubicBezTo>
                      <a:pt x="55284" y="2465"/>
                      <a:pt x="55238" y="2420"/>
                      <a:pt x="55192" y="2374"/>
                    </a:cubicBezTo>
                    <a:cubicBezTo>
                      <a:pt x="55124" y="2351"/>
                      <a:pt x="55078" y="2328"/>
                      <a:pt x="55010" y="2328"/>
                    </a:cubicBezTo>
                    <a:cubicBezTo>
                      <a:pt x="54941" y="2283"/>
                      <a:pt x="54850" y="2260"/>
                      <a:pt x="54782" y="2260"/>
                    </a:cubicBezTo>
                    <a:cubicBezTo>
                      <a:pt x="54667" y="2237"/>
                      <a:pt x="54553" y="2214"/>
                      <a:pt x="54439" y="2191"/>
                    </a:cubicBezTo>
                    <a:cubicBezTo>
                      <a:pt x="54313" y="2170"/>
                      <a:pt x="54187" y="2149"/>
                      <a:pt x="54043" y="2128"/>
                    </a:cubicBezTo>
                    <a:lnTo>
                      <a:pt x="54043" y="2128"/>
                    </a:lnTo>
                    <a:cubicBezTo>
                      <a:pt x="54057" y="2133"/>
                      <a:pt x="54069" y="2139"/>
                      <a:pt x="54080" y="2142"/>
                    </a:cubicBezTo>
                    <a:lnTo>
                      <a:pt x="54080" y="2142"/>
                    </a:lnTo>
                    <a:cubicBezTo>
                      <a:pt x="53971" y="2121"/>
                      <a:pt x="53863" y="2099"/>
                      <a:pt x="53754" y="2077"/>
                    </a:cubicBezTo>
                    <a:lnTo>
                      <a:pt x="53754" y="2077"/>
                    </a:lnTo>
                    <a:cubicBezTo>
                      <a:pt x="53757" y="2080"/>
                      <a:pt x="53760" y="2082"/>
                      <a:pt x="53763" y="2084"/>
                    </a:cubicBezTo>
                    <a:lnTo>
                      <a:pt x="53763" y="2084"/>
                    </a:lnTo>
                    <a:cubicBezTo>
                      <a:pt x="53700" y="2075"/>
                      <a:pt x="53636" y="2070"/>
                      <a:pt x="53572" y="2054"/>
                    </a:cubicBezTo>
                    <a:cubicBezTo>
                      <a:pt x="53458" y="2032"/>
                      <a:pt x="53344" y="2009"/>
                      <a:pt x="53207" y="1986"/>
                    </a:cubicBezTo>
                    <a:cubicBezTo>
                      <a:pt x="52978" y="1940"/>
                      <a:pt x="52727" y="1895"/>
                      <a:pt x="52499" y="1849"/>
                    </a:cubicBezTo>
                    <a:cubicBezTo>
                      <a:pt x="52065" y="1781"/>
                      <a:pt x="51632" y="1735"/>
                      <a:pt x="51198" y="1666"/>
                    </a:cubicBezTo>
                    <a:cubicBezTo>
                      <a:pt x="50970" y="1644"/>
                      <a:pt x="50719" y="1621"/>
                      <a:pt x="50468" y="1575"/>
                    </a:cubicBezTo>
                    <a:cubicBezTo>
                      <a:pt x="50376" y="1575"/>
                      <a:pt x="50262" y="1552"/>
                      <a:pt x="50171" y="1529"/>
                    </a:cubicBezTo>
                    <a:lnTo>
                      <a:pt x="50034" y="1529"/>
                    </a:lnTo>
                    <a:cubicBezTo>
                      <a:pt x="50034" y="1529"/>
                      <a:pt x="50011" y="1529"/>
                      <a:pt x="50011" y="1507"/>
                    </a:cubicBezTo>
                    <a:cubicBezTo>
                      <a:pt x="49760" y="1484"/>
                      <a:pt x="49509" y="1461"/>
                      <a:pt x="49258" y="1415"/>
                    </a:cubicBezTo>
                    <a:cubicBezTo>
                      <a:pt x="48710" y="1370"/>
                      <a:pt x="48185" y="1324"/>
                      <a:pt x="47660" y="1256"/>
                    </a:cubicBezTo>
                    <a:cubicBezTo>
                      <a:pt x="47135" y="1164"/>
                      <a:pt x="46587" y="1119"/>
                      <a:pt x="46040" y="1050"/>
                    </a:cubicBezTo>
                    <a:cubicBezTo>
                      <a:pt x="45766" y="1027"/>
                      <a:pt x="45492" y="1005"/>
                      <a:pt x="45241" y="959"/>
                    </a:cubicBezTo>
                    <a:cubicBezTo>
                      <a:pt x="44967" y="936"/>
                      <a:pt x="44716" y="890"/>
                      <a:pt x="44442" y="868"/>
                    </a:cubicBezTo>
                    <a:cubicBezTo>
                      <a:pt x="43894" y="799"/>
                      <a:pt x="43346" y="753"/>
                      <a:pt x="42798" y="708"/>
                    </a:cubicBezTo>
                    <a:cubicBezTo>
                      <a:pt x="42228" y="685"/>
                      <a:pt x="41657" y="616"/>
                      <a:pt x="41086" y="594"/>
                    </a:cubicBezTo>
                    <a:cubicBezTo>
                      <a:pt x="40539" y="548"/>
                      <a:pt x="39991" y="525"/>
                      <a:pt x="39443" y="480"/>
                    </a:cubicBezTo>
                    <a:cubicBezTo>
                      <a:pt x="39146" y="480"/>
                      <a:pt x="38872" y="457"/>
                      <a:pt x="38598" y="457"/>
                    </a:cubicBezTo>
                    <a:cubicBezTo>
                      <a:pt x="38325" y="434"/>
                      <a:pt x="38051" y="411"/>
                      <a:pt x="37777" y="411"/>
                    </a:cubicBezTo>
                    <a:cubicBezTo>
                      <a:pt x="37503" y="388"/>
                      <a:pt x="37229" y="388"/>
                      <a:pt x="36955" y="388"/>
                    </a:cubicBezTo>
                    <a:cubicBezTo>
                      <a:pt x="36704" y="365"/>
                      <a:pt x="36430" y="343"/>
                      <a:pt x="36156" y="343"/>
                    </a:cubicBezTo>
                    <a:cubicBezTo>
                      <a:pt x="35882" y="320"/>
                      <a:pt x="35608" y="297"/>
                      <a:pt x="35357" y="297"/>
                    </a:cubicBezTo>
                    <a:cubicBezTo>
                      <a:pt x="35083" y="297"/>
                      <a:pt x="34809" y="274"/>
                      <a:pt x="34536" y="274"/>
                    </a:cubicBezTo>
                    <a:cubicBezTo>
                      <a:pt x="34262" y="251"/>
                      <a:pt x="33965" y="251"/>
                      <a:pt x="33691" y="228"/>
                    </a:cubicBezTo>
                    <a:cubicBezTo>
                      <a:pt x="33417" y="228"/>
                      <a:pt x="33143" y="206"/>
                      <a:pt x="32892" y="206"/>
                    </a:cubicBezTo>
                    <a:cubicBezTo>
                      <a:pt x="32618" y="183"/>
                      <a:pt x="32367" y="183"/>
                      <a:pt x="32093" y="160"/>
                    </a:cubicBezTo>
                    <a:cubicBezTo>
                      <a:pt x="31819" y="160"/>
                      <a:pt x="31523" y="160"/>
                      <a:pt x="31226" y="137"/>
                    </a:cubicBezTo>
                    <a:cubicBezTo>
                      <a:pt x="30952" y="137"/>
                      <a:pt x="30655" y="114"/>
                      <a:pt x="30381" y="114"/>
                    </a:cubicBezTo>
                    <a:cubicBezTo>
                      <a:pt x="30130" y="92"/>
                      <a:pt x="29856" y="92"/>
                      <a:pt x="29605" y="92"/>
                    </a:cubicBezTo>
                    <a:cubicBezTo>
                      <a:pt x="29331" y="92"/>
                      <a:pt x="29057" y="69"/>
                      <a:pt x="28784" y="69"/>
                    </a:cubicBezTo>
                    <a:cubicBezTo>
                      <a:pt x="28510" y="46"/>
                      <a:pt x="28236" y="46"/>
                      <a:pt x="27962" y="46"/>
                    </a:cubicBezTo>
                    <a:cubicBezTo>
                      <a:pt x="27665" y="46"/>
                      <a:pt x="27391" y="23"/>
                      <a:pt x="27095" y="23"/>
                    </a:cubicBezTo>
                    <a:cubicBezTo>
                      <a:pt x="26958" y="23"/>
                      <a:pt x="26843" y="0"/>
                      <a:pt x="26706"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0" name="Google Shape;830;p22"/>
              <p:cNvSpPr/>
              <p:nvPr/>
            </p:nvSpPr>
            <p:spPr>
              <a:xfrm>
                <a:off x="7253899" y="4229686"/>
                <a:ext cx="1056900" cy="58060"/>
              </a:xfrm>
              <a:custGeom>
                <a:avLst/>
                <a:gdLst/>
                <a:ahLst/>
                <a:cxnLst/>
                <a:rect l="l" t="t" r="r" b="b"/>
                <a:pathLst>
                  <a:path w="39101" h="2148" extrusionOk="0">
                    <a:moveTo>
                      <a:pt x="27459" y="1"/>
                    </a:moveTo>
                    <a:cubicBezTo>
                      <a:pt x="27299" y="1"/>
                      <a:pt x="27117" y="24"/>
                      <a:pt x="26957" y="46"/>
                    </a:cubicBezTo>
                    <a:cubicBezTo>
                      <a:pt x="26866" y="69"/>
                      <a:pt x="26797" y="160"/>
                      <a:pt x="26752" y="252"/>
                    </a:cubicBezTo>
                    <a:cubicBezTo>
                      <a:pt x="26386" y="229"/>
                      <a:pt x="25998" y="229"/>
                      <a:pt x="25633" y="206"/>
                    </a:cubicBezTo>
                    <a:cubicBezTo>
                      <a:pt x="25222" y="183"/>
                      <a:pt x="24834" y="183"/>
                      <a:pt x="24423" y="183"/>
                    </a:cubicBezTo>
                    <a:cubicBezTo>
                      <a:pt x="24127" y="160"/>
                      <a:pt x="23807" y="160"/>
                      <a:pt x="23510" y="138"/>
                    </a:cubicBezTo>
                    <a:cubicBezTo>
                      <a:pt x="23465" y="92"/>
                      <a:pt x="23373" y="69"/>
                      <a:pt x="23305" y="69"/>
                    </a:cubicBezTo>
                    <a:cubicBezTo>
                      <a:pt x="23100" y="46"/>
                      <a:pt x="22871" y="46"/>
                      <a:pt x="22666" y="46"/>
                    </a:cubicBezTo>
                    <a:lnTo>
                      <a:pt x="22027" y="46"/>
                    </a:lnTo>
                    <a:cubicBezTo>
                      <a:pt x="21776" y="69"/>
                      <a:pt x="21502" y="69"/>
                      <a:pt x="21251" y="69"/>
                    </a:cubicBezTo>
                    <a:cubicBezTo>
                      <a:pt x="21022" y="69"/>
                      <a:pt x="20794" y="46"/>
                      <a:pt x="20566" y="46"/>
                    </a:cubicBezTo>
                    <a:lnTo>
                      <a:pt x="17895" y="46"/>
                    </a:lnTo>
                    <a:cubicBezTo>
                      <a:pt x="17485" y="46"/>
                      <a:pt x="17074" y="36"/>
                      <a:pt x="16663" y="36"/>
                    </a:cubicBezTo>
                    <a:cubicBezTo>
                      <a:pt x="16457" y="36"/>
                      <a:pt x="16252" y="39"/>
                      <a:pt x="16047" y="46"/>
                    </a:cubicBezTo>
                    <a:cubicBezTo>
                      <a:pt x="15910" y="46"/>
                      <a:pt x="15795" y="138"/>
                      <a:pt x="15773" y="252"/>
                    </a:cubicBezTo>
                    <a:cubicBezTo>
                      <a:pt x="15750" y="297"/>
                      <a:pt x="15750" y="320"/>
                      <a:pt x="15750" y="366"/>
                    </a:cubicBezTo>
                    <a:cubicBezTo>
                      <a:pt x="15544" y="343"/>
                      <a:pt x="15339" y="343"/>
                      <a:pt x="15134" y="343"/>
                    </a:cubicBezTo>
                    <a:lnTo>
                      <a:pt x="15065" y="343"/>
                    </a:lnTo>
                    <a:cubicBezTo>
                      <a:pt x="15042" y="297"/>
                      <a:pt x="15019" y="252"/>
                      <a:pt x="14997" y="206"/>
                    </a:cubicBezTo>
                    <a:cubicBezTo>
                      <a:pt x="14928" y="160"/>
                      <a:pt x="14860" y="138"/>
                      <a:pt x="14791" y="138"/>
                    </a:cubicBezTo>
                    <a:cubicBezTo>
                      <a:pt x="14730" y="130"/>
                      <a:pt x="14669" y="128"/>
                      <a:pt x="14609" y="128"/>
                    </a:cubicBezTo>
                    <a:cubicBezTo>
                      <a:pt x="14487" y="128"/>
                      <a:pt x="14365" y="138"/>
                      <a:pt x="14243" y="138"/>
                    </a:cubicBezTo>
                    <a:lnTo>
                      <a:pt x="13810" y="160"/>
                    </a:lnTo>
                    <a:cubicBezTo>
                      <a:pt x="13741" y="160"/>
                      <a:pt x="13696" y="183"/>
                      <a:pt x="13627" y="183"/>
                    </a:cubicBezTo>
                    <a:lnTo>
                      <a:pt x="13536" y="183"/>
                    </a:lnTo>
                    <a:cubicBezTo>
                      <a:pt x="13102" y="183"/>
                      <a:pt x="12668" y="206"/>
                      <a:pt x="12258" y="229"/>
                    </a:cubicBezTo>
                    <a:cubicBezTo>
                      <a:pt x="11847" y="229"/>
                      <a:pt x="11459" y="252"/>
                      <a:pt x="11071" y="275"/>
                    </a:cubicBezTo>
                    <a:lnTo>
                      <a:pt x="10203" y="275"/>
                    </a:lnTo>
                    <a:cubicBezTo>
                      <a:pt x="10021" y="275"/>
                      <a:pt x="9838" y="275"/>
                      <a:pt x="9655" y="297"/>
                    </a:cubicBezTo>
                    <a:lnTo>
                      <a:pt x="9519" y="297"/>
                    </a:lnTo>
                    <a:cubicBezTo>
                      <a:pt x="9359" y="297"/>
                      <a:pt x="9176" y="297"/>
                      <a:pt x="9016" y="343"/>
                    </a:cubicBezTo>
                    <a:cubicBezTo>
                      <a:pt x="8994" y="343"/>
                      <a:pt x="8994" y="366"/>
                      <a:pt x="8971" y="366"/>
                    </a:cubicBezTo>
                    <a:cubicBezTo>
                      <a:pt x="8720" y="366"/>
                      <a:pt x="8469" y="389"/>
                      <a:pt x="8195" y="389"/>
                    </a:cubicBezTo>
                    <a:cubicBezTo>
                      <a:pt x="7944" y="412"/>
                      <a:pt x="7692" y="412"/>
                      <a:pt x="7441" y="434"/>
                    </a:cubicBezTo>
                    <a:cubicBezTo>
                      <a:pt x="7282" y="457"/>
                      <a:pt x="7122" y="457"/>
                      <a:pt x="6962" y="480"/>
                    </a:cubicBezTo>
                    <a:lnTo>
                      <a:pt x="6734" y="480"/>
                    </a:lnTo>
                    <a:cubicBezTo>
                      <a:pt x="6643" y="480"/>
                      <a:pt x="6574" y="480"/>
                      <a:pt x="6506" y="526"/>
                    </a:cubicBezTo>
                    <a:cubicBezTo>
                      <a:pt x="6460" y="549"/>
                      <a:pt x="6437" y="549"/>
                      <a:pt x="6391" y="594"/>
                    </a:cubicBezTo>
                    <a:cubicBezTo>
                      <a:pt x="6391" y="617"/>
                      <a:pt x="6369" y="640"/>
                      <a:pt x="6346" y="663"/>
                    </a:cubicBezTo>
                    <a:cubicBezTo>
                      <a:pt x="6323" y="685"/>
                      <a:pt x="6323" y="731"/>
                      <a:pt x="6300" y="777"/>
                    </a:cubicBezTo>
                    <a:cubicBezTo>
                      <a:pt x="6186" y="777"/>
                      <a:pt x="6072" y="754"/>
                      <a:pt x="5958" y="754"/>
                    </a:cubicBezTo>
                    <a:lnTo>
                      <a:pt x="3493" y="754"/>
                    </a:lnTo>
                    <a:cubicBezTo>
                      <a:pt x="3219" y="754"/>
                      <a:pt x="2968" y="777"/>
                      <a:pt x="2694" y="777"/>
                    </a:cubicBezTo>
                    <a:cubicBezTo>
                      <a:pt x="2671" y="731"/>
                      <a:pt x="2625" y="708"/>
                      <a:pt x="2580" y="685"/>
                    </a:cubicBezTo>
                    <a:lnTo>
                      <a:pt x="2488" y="685"/>
                    </a:lnTo>
                    <a:cubicBezTo>
                      <a:pt x="2473" y="678"/>
                      <a:pt x="2455" y="675"/>
                      <a:pt x="2436" y="675"/>
                    </a:cubicBezTo>
                    <a:cubicBezTo>
                      <a:pt x="2397" y="675"/>
                      <a:pt x="2351" y="685"/>
                      <a:pt x="2306" y="685"/>
                    </a:cubicBezTo>
                    <a:cubicBezTo>
                      <a:pt x="2100" y="708"/>
                      <a:pt x="1895" y="731"/>
                      <a:pt x="1667" y="754"/>
                    </a:cubicBezTo>
                    <a:cubicBezTo>
                      <a:pt x="1507" y="777"/>
                      <a:pt x="1324" y="800"/>
                      <a:pt x="1142" y="822"/>
                    </a:cubicBezTo>
                    <a:cubicBezTo>
                      <a:pt x="1005" y="845"/>
                      <a:pt x="868" y="868"/>
                      <a:pt x="731" y="914"/>
                    </a:cubicBezTo>
                    <a:cubicBezTo>
                      <a:pt x="708" y="937"/>
                      <a:pt x="662" y="937"/>
                      <a:pt x="639" y="959"/>
                    </a:cubicBezTo>
                    <a:cubicBezTo>
                      <a:pt x="571" y="959"/>
                      <a:pt x="503" y="982"/>
                      <a:pt x="411" y="982"/>
                    </a:cubicBezTo>
                    <a:cubicBezTo>
                      <a:pt x="297" y="982"/>
                      <a:pt x="114" y="1005"/>
                      <a:pt x="46" y="1142"/>
                    </a:cubicBezTo>
                    <a:cubicBezTo>
                      <a:pt x="0" y="1233"/>
                      <a:pt x="0" y="1325"/>
                      <a:pt x="46" y="1393"/>
                    </a:cubicBezTo>
                    <a:cubicBezTo>
                      <a:pt x="69" y="1439"/>
                      <a:pt x="92" y="1462"/>
                      <a:pt x="137" y="1484"/>
                    </a:cubicBezTo>
                    <a:cubicBezTo>
                      <a:pt x="183" y="1530"/>
                      <a:pt x="229" y="1530"/>
                      <a:pt x="274" y="1530"/>
                    </a:cubicBezTo>
                    <a:cubicBezTo>
                      <a:pt x="251" y="1553"/>
                      <a:pt x="274" y="1576"/>
                      <a:pt x="274" y="1598"/>
                    </a:cubicBezTo>
                    <a:cubicBezTo>
                      <a:pt x="297" y="1667"/>
                      <a:pt x="343" y="1713"/>
                      <a:pt x="411" y="1735"/>
                    </a:cubicBezTo>
                    <a:cubicBezTo>
                      <a:pt x="450" y="1755"/>
                      <a:pt x="488" y="1762"/>
                      <a:pt x="527" y="1762"/>
                    </a:cubicBezTo>
                    <a:cubicBezTo>
                      <a:pt x="580" y="1762"/>
                      <a:pt x="632" y="1749"/>
                      <a:pt x="685" y="1735"/>
                    </a:cubicBezTo>
                    <a:lnTo>
                      <a:pt x="913" y="1735"/>
                    </a:lnTo>
                    <a:cubicBezTo>
                      <a:pt x="868" y="1781"/>
                      <a:pt x="822" y="1827"/>
                      <a:pt x="776" y="1895"/>
                    </a:cubicBezTo>
                    <a:cubicBezTo>
                      <a:pt x="731" y="1941"/>
                      <a:pt x="708" y="2009"/>
                      <a:pt x="754" y="2078"/>
                    </a:cubicBezTo>
                    <a:cubicBezTo>
                      <a:pt x="783" y="2122"/>
                      <a:pt x="822" y="2147"/>
                      <a:pt x="871" y="2147"/>
                    </a:cubicBezTo>
                    <a:cubicBezTo>
                      <a:pt x="897" y="2147"/>
                      <a:pt x="927" y="2140"/>
                      <a:pt x="959" y="2123"/>
                    </a:cubicBezTo>
                    <a:cubicBezTo>
                      <a:pt x="982" y="2101"/>
                      <a:pt x="1027" y="2078"/>
                      <a:pt x="1050" y="2055"/>
                    </a:cubicBezTo>
                    <a:cubicBezTo>
                      <a:pt x="1096" y="2009"/>
                      <a:pt x="1142" y="1987"/>
                      <a:pt x="1187" y="1941"/>
                    </a:cubicBezTo>
                    <a:cubicBezTo>
                      <a:pt x="1210" y="1895"/>
                      <a:pt x="1256" y="1872"/>
                      <a:pt x="1301" y="1827"/>
                    </a:cubicBezTo>
                    <a:cubicBezTo>
                      <a:pt x="1324" y="1804"/>
                      <a:pt x="1347" y="1781"/>
                      <a:pt x="1347" y="1735"/>
                    </a:cubicBezTo>
                    <a:cubicBezTo>
                      <a:pt x="1370" y="1713"/>
                      <a:pt x="1393" y="1690"/>
                      <a:pt x="1393" y="1644"/>
                    </a:cubicBezTo>
                    <a:cubicBezTo>
                      <a:pt x="1370" y="1621"/>
                      <a:pt x="1370" y="1598"/>
                      <a:pt x="1370" y="1576"/>
                    </a:cubicBezTo>
                    <a:cubicBezTo>
                      <a:pt x="1370" y="1553"/>
                      <a:pt x="1370" y="1553"/>
                      <a:pt x="1347" y="1530"/>
                    </a:cubicBezTo>
                    <a:cubicBezTo>
                      <a:pt x="1530" y="1530"/>
                      <a:pt x="1689" y="1507"/>
                      <a:pt x="1849" y="1507"/>
                    </a:cubicBezTo>
                    <a:lnTo>
                      <a:pt x="1986" y="1507"/>
                    </a:lnTo>
                    <a:cubicBezTo>
                      <a:pt x="2009" y="1519"/>
                      <a:pt x="2038" y="1524"/>
                      <a:pt x="2069" y="1524"/>
                    </a:cubicBezTo>
                    <a:cubicBezTo>
                      <a:pt x="2100" y="1524"/>
                      <a:pt x="2135" y="1519"/>
                      <a:pt x="2169" y="1507"/>
                    </a:cubicBezTo>
                    <a:cubicBezTo>
                      <a:pt x="2214" y="1507"/>
                      <a:pt x="2283" y="1507"/>
                      <a:pt x="2329" y="1530"/>
                    </a:cubicBezTo>
                    <a:lnTo>
                      <a:pt x="6414" y="1530"/>
                    </a:lnTo>
                    <a:cubicBezTo>
                      <a:pt x="6620" y="1530"/>
                      <a:pt x="6802" y="1507"/>
                      <a:pt x="7008" y="1484"/>
                    </a:cubicBezTo>
                    <a:cubicBezTo>
                      <a:pt x="7145" y="1484"/>
                      <a:pt x="7304" y="1462"/>
                      <a:pt x="7441" y="1439"/>
                    </a:cubicBezTo>
                    <a:cubicBezTo>
                      <a:pt x="7510" y="1439"/>
                      <a:pt x="7578" y="1416"/>
                      <a:pt x="7647" y="1416"/>
                    </a:cubicBezTo>
                    <a:lnTo>
                      <a:pt x="7738" y="1416"/>
                    </a:lnTo>
                    <a:cubicBezTo>
                      <a:pt x="8126" y="1416"/>
                      <a:pt x="8537" y="1393"/>
                      <a:pt x="8925" y="1393"/>
                    </a:cubicBezTo>
                    <a:lnTo>
                      <a:pt x="12075" y="1393"/>
                    </a:lnTo>
                    <a:cubicBezTo>
                      <a:pt x="12143" y="1393"/>
                      <a:pt x="12212" y="1347"/>
                      <a:pt x="12280" y="1302"/>
                    </a:cubicBezTo>
                    <a:cubicBezTo>
                      <a:pt x="12509" y="1302"/>
                      <a:pt x="12714" y="1279"/>
                      <a:pt x="12942" y="1279"/>
                    </a:cubicBezTo>
                    <a:cubicBezTo>
                      <a:pt x="13125" y="1279"/>
                      <a:pt x="13330" y="1256"/>
                      <a:pt x="13513" y="1256"/>
                    </a:cubicBezTo>
                    <a:cubicBezTo>
                      <a:pt x="13627" y="1256"/>
                      <a:pt x="13764" y="1256"/>
                      <a:pt x="13878" y="1233"/>
                    </a:cubicBezTo>
                    <a:lnTo>
                      <a:pt x="15065" y="1233"/>
                    </a:lnTo>
                    <a:cubicBezTo>
                      <a:pt x="15179" y="1233"/>
                      <a:pt x="15270" y="1256"/>
                      <a:pt x="15385" y="1256"/>
                    </a:cubicBezTo>
                    <a:cubicBezTo>
                      <a:pt x="15750" y="1279"/>
                      <a:pt x="16138" y="1279"/>
                      <a:pt x="16503" y="1302"/>
                    </a:cubicBezTo>
                    <a:cubicBezTo>
                      <a:pt x="16914" y="1325"/>
                      <a:pt x="17325" y="1347"/>
                      <a:pt x="17736" y="1347"/>
                    </a:cubicBezTo>
                    <a:cubicBezTo>
                      <a:pt x="18215" y="1370"/>
                      <a:pt x="18671" y="1370"/>
                      <a:pt x="19151" y="1393"/>
                    </a:cubicBezTo>
                    <a:cubicBezTo>
                      <a:pt x="19744" y="1393"/>
                      <a:pt x="20338" y="1416"/>
                      <a:pt x="20931" y="1416"/>
                    </a:cubicBezTo>
                    <a:lnTo>
                      <a:pt x="22757" y="1416"/>
                    </a:lnTo>
                    <a:cubicBezTo>
                      <a:pt x="22826" y="1393"/>
                      <a:pt x="22894" y="1370"/>
                      <a:pt x="22963" y="1325"/>
                    </a:cubicBezTo>
                    <a:cubicBezTo>
                      <a:pt x="22985" y="1302"/>
                      <a:pt x="23008" y="1256"/>
                      <a:pt x="23008" y="1233"/>
                    </a:cubicBezTo>
                    <a:cubicBezTo>
                      <a:pt x="23100" y="1256"/>
                      <a:pt x="23191" y="1256"/>
                      <a:pt x="23282" y="1256"/>
                    </a:cubicBezTo>
                    <a:cubicBezTo>
                      <a:pt x="23396" y="1256"/>
                      <a:pt x="23510" y="1279"/>
                      <a:pt x="23602" y="1279"/>
                    </a:cubicBezTo>
                    <a:cubicBezTo>
                      <a:pt x="23807" y="1302"/>
                      <a:pt x="23990" y="1325"/>
                      <a:pt x="24195" y="1325"/>
                    </a:cubicBezTo>
                    <a:cubicBezTo>
                      <a:pt x="24652" y="1347"/>
                      <a:pt x="25131" y="1370"/>
                      <a:pt x="25588" y="1393"/>
                    </a:cubicBezTo>
                    <a:cubicBezTo>
                      <a:pt x="26386" y="1416"/>
                      <a:pt x="27185" y="1462"/>
                      <a:pt x="27984" y="1484"/>
                    </a:cubicBezTo>
                    <a:cubicBezTo>
                      <a:pt x="28600" y="1484"/>
                      <a:pt x="29194" y="1507"/>
                      <a:pt x="29810" y="1507"/>
                    </a:cubicBezTo>
                    <a:cubicBezTo>
                      <a:pt x="30061" y="1507"/>
                      <a:pt x="30335" y="1507"/>
                      <a:pt x="30586" y="1484"/>
                    </a:cubicBezTo>
                    <a:cubicBezTo>
                      <a:pt x="30723" y="1484"/>
                      <a:pt x="30837" y="1484"/>
                      <a:pt x="30974" y="1462"/>
                    </a:cubicBezTo>
                    <a:cubicBezTo>
                      <a:pt x="31043" y="1507"/>
                      <a:pt x="31134" y="1507"/>
                      <a:pt x="31225" y="1507"/>
                    </a:cubicBezTo>
                    <a:cubicBezTo>
                      <a:pt x="31339" y="1507"/>
                      <a:pt x="31454" y="1507"/>
                      <a:pt x="31568" y="1530"/>
                    </a:cubicBezTo>
                    <a:cubicBezTo>
                      <a:pt x="31773" y="1553"/>
                      <a:pt x="31956" y="1576"/>
                      <a:pt x="32161" y="1576"/>
                    </a:cubicBezTo>
                    <a:cubicBezTo>
                      <a:pt x="32435" y="1598"/>
                      <a:pt x="32686" y="1621"/>
                      <a:pt x="32960" y="1644"/>
                    </a:cubicBezTo>
                    <a:lnTo>
                      <a:pt x="33508" y="1644"/>
                    </a:lnTo>
                    <a:cubicBezTo>
                      <a:pt x="34352" y="1690"/>
                      <a:pt x="35174" y="1690"/>
                      <a:pt x="35996" y="1690"/>
                    </a:cubicBezTo>
                    <a:cubicBezTo>
                      <a:pt x="36247" y="1690"/>
                      <a:pt x="36498" y="1690"/>
                      <a:pt x="36726" y="1667"/>
                    </a:cubicBezTo>
                    <a:cubicBezTo>
                      <a:pt x="36977" y="1667"/>
                      <a:pt x="37228" y="1667"/>
                      <a:pt x="37502" y="1644"/>
                    </a:cubicBezTo>
                    <a:cubicBezTo>
                      <a:pt x="37708" y="1644"/>
                      <a:pt x="37936" y="1621"/>
                      <a:pt x="38164" y="1621"/>
                    </a:cubicBezTo>
                    <a:lnTo>
                      <a:pt x="38484" y="1621"/>
                    </a:lnTo>
                    <a:cubicBezTo>
                      <a:pt x="38529" y="1598"/>
                      <a:pt x="38575" y="1598"/>
                      <a:pt x="38621" y="1598"/>
                    </a:cubicBezTo>
                    <a:cubicBezTo>
                      <a:pt x="38666" y="1598"/>
                      <a:pt x="38735" y="1598"/>
                      <a:pt x="38781" y="1576"/>
                    </a:cubicBezTo>
                    <a:cubicBezTo>
                      <a:pt x="38849" y="1576"/>
                      <a:pt x="38895" y="1553"/>
                      <a:pt x="38963" y="1530"/>
                    </a:cubicBezTo>
                    <a:cubicBezTo>
                      <a:pt x="39032" y="1484"/>
                      <a:pt x="39100" y="1370"/>
                      <a:pt x="39100" y="1279"/>
                    </a:cubicBezTo>
                    <a:cubicBezTo>
                      <a:pt x="39100" y="1233"/>
                      <a:pt x="39077" y="1188"/>
                      <a:pt x="39054" y="1142"/>
                    </a:cubicBezTo>
                    <a:cubicBezTo>
                      <a:pt x="39032" y="1096"/>
                      <a:pt x="38986" y="1073"/>
                      <a:pt x="38963" y="1051"/>
                    </a:cubicBezTo>
                    <a:cubicBezTo>
                      <a:pt x="38917" y="1005"/>
                      <a:pt x="38895" y="1005"/>
                      <a:pt x="38849" y="982"/>
                    </a:cubicBezTo>
                    <a:cubicBezTo>
                      <a:pt x="38803" y="959"/>
                      <a:pt x="38735" y="937"/>
                      <a:pt x="38689" y="914"/>
                    </a:cubicBezTo>
                    <a:cubicBezTo>
                      <a:pt x="38669" y="907"/>
                      <a:pt x="38647" y="904"/>
                      <a:pt x="38625" y="904"/>
                    </a:cubicBezTo>
                    <a:cubicBezTo>
                      <a:pt x="38571" y="904"/>
                      <a:pt x="38516" y="920"/>
                      <a:pt x="38484" y="937"/>
                    </a:cubicBezTo>
                    <a:cubicBezTo>
                      <a:pt x="38438" y="959"/>
                      <a:pt x="38393" y="1005"/>
                      <a:pt x="38370" y="1051"/>
                    </a:cubicBezTo>
                    <a:cubicBezTo>
                      <a:pt x="38187" y="1073"/>
                      <a:pt x="37982" y="1073"/>
                      <a:pt x="37776" y="1073"/>
                    </a:cubicBezTo>
                    <a:cubicBezTo>
                      <a:pt x="37799" y="1073"/>
                      <a:pt x="37799" y="1051"/>
                      <a:pt x="37799" y="1028"/>
                    </a:cubicBezTo>
                    <a:cubicBezTo>
                      <a:pt x="37799" y="868"/>
                      <a:pt x="37662" y="731"/>
                      <a:pt x="37502" y="731"/>
                    </a:cubicBezTo>
                    <a:lnTo>
                      <a:pt x="36407" y="731"/>
                    </a:lnTo>
                    <a:cubicBezTo>
                      <a:pt x="36361" y="731"/>
                      <a:pt x="36315" y="731"/>
                      <a:pt x="36270" y="708"/>
                    </a:cubicBezTo>
                    <a:lnTo>
                      <a:pt x="36064" y="708"/>
                    </a:lnTo>
                    <a:cubicBezTo>
                      <a:pt x="36133" y="663"/>
                      <a:pt x="36156" y="571"/>
                      <a:pt x="36156" y="480"/>
                    </a:cubicBezTo>
                    <a:cubicBezTo>
                      <a:pt x="36156" y="320"/>
                      <a:pt x="36019" y="183"/>
                      <a:pt x="35859" y="183"/>
                    </a:cubicBezTo>
                    <a:lnTo>
                      <a:pt x="32207" y="183"/>
                    </a:lnTo>
                    <a:cubicBezTo>
                      <a:pt x="31773" y="160"/>
                      <a:pt x="31317" y="160"/>
                      <a:pt x="30860" y="138"/>
                    </a:cubicBezTo>
                    <a:cubicBezTo>
                      <a:pt x="30244" y="115"/>
                      <a:pt x="29650" y="92"/>
                      <a:pt x="29034" y="69"/>
                    </a:cubicBezTo>
                    <a:cubicBezTo>
                      <a:pt x="28783" y="46"/>
                      <a:pt x="28555" y="46"/>
                      <a:pt x="28304" y="24"/>
                    </a:cubicBezTo>
                    <a:cubicBezTo>
                      <a:pt x="28144" y="24"/>
                      <a:pt x="27984" y="24"/>
                      <a:pt x="27824"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1" name="Google Shape;831;p22"/>
              <p:cNvSpPr/>
              <p:nvPr/>
            </p:nvSpPr>
            <p:spPr>
              <a:xfrm>
                <a:off x="8200950" y="4240795"/>
                <a:ext cx="467051" cy="69413"/>
              </a:xfrm>
              <a:custGeom>
                <a:avLst/>
                <a:gdLst/>
                <a:ahLst/>
                <a:cxnLst/>
                <a:rect l="l" t="t" r="r" b="b"/>
                <a:pathLst>
                  <a:path w="17279" h="2568" extrusionOk="0">
                    <a:moveTo>
                      <a:pt x="1575" y="1"/>
                    </a:moveTo>
                    <a:cubicBezTo>
                      <a:pt x="1415" y="1"/>
                      <a:pt x="1256" y="23"/>
                      <a:pt x="1096" y="46"/>
                    </a:cubicBezTo>
                    <a:cubicBezTo>
                      <a:pt x="1050" y="46"/>
                      <a:pt x="1005" y="92"/>
                      <a:pt x="982" y="115"/>
                    </a:cubicBezTo>
                    <a:cubicBezTo>
                      <a:pt x="959" y="138"/>
                      <a:pt x="936" y="160"/>
                      <a:pt x="913" y="183"/>
                    </a:cubicBezTo>
                    <a:cubicBezTo>
                      <a:pt x="708" y="183"/>
                      <a:pt x="502" y="183"/>
                      <a:pt x="274" y="206"/>
                    </a:cubicBezTo>
                    <a:cubicBezTo>
                      <a:pt x="160" y="206"/>
                      <a:pt x="69" y="274"/>
                      <a:pt x="46" y="389"/>
                    </a:cubicBezTo>
                    <a:cubicBezTo>
                      <a:pt x="0" y="503"/>
                      <a:pt x="46" y="640"/>
                      <a:pt x="160" y="685"/>
                    </a:cubicBezTo>
                    <a:cubicBezTo>
                      <a:pt x="206" y="708"/>
                      <a:pt x="251" y="731"/>
                      <a:pt x="297" y="754"/>
                    </a:cubicBezTo>
                    <a:lnTo>
                      <a:pt x="388" y="754"/>
                    </a:lnTo>
                    <a:lnTo>
                      <a:pt x="548" y="777"/>
                    </a:lnTo>
                    <a:cubicBezTo>
                      <a:pt x="616" y="799"/>
                      <a:pt x="708" y="822"/>
                      <a:pt x="799" y="822"/>
                    </a:cubicBezTo>
                    <a:cubicBezTo>
                      <a:pt x="913" y="845"/>
                      <a:pt x="1027" y="868"/>
                      <a:pt x="1119" y="891"/>
                    </a:cubicBezTo>
                    <a:cubicBezTo>
                      <a:pt x="1096" y="914"/>
                      <a:pt x="1096" y="959"/>
                      <a:pt x="1096" y="1005"/>
                    </a:cubicBezTo>
                    <a:cubicBezTo>
                      <a:pt x="1096" y="1005"/>
                      <a:pt x="1096" y="1005"/>
                      <a:pt x="1096" y="1028"/>
                    </a:cubicBezTo>
                    <a:cubicBezTo>
                      <a:pt x="1073" y="1028"/>
                      <a:pt x="1073" y="1051"/>
                      <a:pt x="1073" y="1073"/>
                    </a:cubicBezTo>
                    <a:cubicBezTo>
                      <a:pt x="1027" y="1187"/>
                      <a:pt x="1119" y="1347"/>
                      <a:pt x="1233" y="1370"/>
                    </a:cubicBezTo>
                    <a:cubicBezTo>
                      <a:pt x="1370" y="1393"/>
                      <a:pt x="1484" y="1416"/>
                      <a:pt x="1598" y="1416"/>
                    </a:cubicBezTo>
                    <a:lnTo>
                      <a:pt x="1758" y="1416"/>
                    </a:lnTo>
                    <a:cubicBezTo>
                      <a:pt x="1872" y="1416"/>
                      <a:pt x="1986" y="1416"/>
                      <a:pt x="2100" y="1439"/>
                    </a:cubicBezTo>
                    <a:lnTo>
                      <a:pt x="2579" y="1439"/>
                    </a:lnTo>
                    <a:cubicBezTo>
                      <a:pt x="2967" y="1461"/>
                      <a:pt x="3356" y="1461"/>
                      <a:pt x="3744" y="1484"/>
                    </a:cubicBezTo>
                    <a:cubicBezTo>
                      <a:pt x="4451" y="1507"/>
                      <a:pt x="5159" y="1530"/>
                      <a:pt x="5843" y="1553"/>
                    </a:cubicBezTo>
                    <a:lnTo>
                      <a:pt x="6916" y="1553"/>
                    </a:lnTo>
                    <a:cubicBezTo>
                      <a:pt x="6916" y="1576"/>
                      <a:pt x="6939" y="1598"/>
                      <a:pt x="6962" y="1621"/>
                    </a:cubicBezTo>
                    <a:cubicBezTo>
                      <a:pt x="7008" y="1667"/>
                      <a:pt x="7076" y="1690"/>
                      <a:pt x="7145" y="1690"/>
                    </a:cubicBezTo>
                    <a:cubicBezTo>
                      <a:pt x="7578" y="1735"/>
                      <a:pt x="7989" y="1781"/>
                      <a:pt x="8400" y="1827"/>
                    </a:cubicBezTo>
                    <a:cubicBezTo>
                      <a:pt x="8742" y="1849"/>
                      <a:pt x="9085" y="1872"/>
                      <a:pt x="9404" y="1918"/>
                    </a:cubicBezTo>
                    <a:cubicBezTo>
                      <a:pt x="10157" y="1964"/>
                      <a:pt x="10888" y="2032"/>
                      <a:pt x="11641" y="2078"/>
                    </a:cubicBezTo>
                    <a:cubicBezTo>
                      <a:pt x="11824" y="2078"/>
                      <a:pt x="12029" y="2100"/>
                      <a:pt x="12235" y="2100"/>
                    </a:cubicBezTo>
                    <a:cubicBezTo>
                      <a:pt x="12463" y="2123"/>
                      <a:pt x="12668" y="2169"/>
                      <a:pt x="12896" y="2192"/>
                    </a:cubicBezTo>
                    <a:cubicBezTo>
                      <a:pt x="13307" y="2237"/>
                      <a:pt x="13695" y="2283"/>
                      <a:pt x="14083" y="2329"/>
                    </a:cubicBezTo>
                    <a:cubicBezTo>
                      <a:pt x="14791" y="2397"/>
                      <a:pt x="15476" y="2466"/>
                      <a:pt x="16183" y="2557"/>
                    </a:cubicBezTo>
                    <a:lnTo>
                      <a:pt x="16389" y="2557"/>
                    </a:lnTo>
                    <a:cubicBezTo>
                      <a:pt x="16404" y="2565"/>
                      <a:pt x="16419" y="2567"/>
                      <a:pt x="16434" y="2567"/>
                    </a:cubicBezTo>
                    <a:cubicBezTo>
                      <a:pt x="16465" y="2567"/>
                      <a:pt x="16495" y="2557"/>
                      <a:pt x="16526" y="2557"/>
                    </a:cubicBezTo>
                    <a:cubicBezTo>
                      <a:pt x="16594" y="2534"/>
                      <a:pt x="16663" y="2489"/>
                      <a:pt x="16708" y="2420"/>
                    </a:cubicBezTo>
                    <a:cubicBezTo>
                      <a:pt x="16731" y="2352"/>
                      <a:pt x="16754" y="2306"/>
                      <a:pt x="16754" y="2237"/>
                    </a:cubicBezTo>
                    <a:cubicBezTo>
                      <a:pt x="16731" y="2192"/>
                      <a:pt x="16731" y="2123"/>
                      <a:pt x="16708" y="2078"/>
                    </a:cubicBezTo>
                    <a:cubicBezTo>
                      <a:pt x="16685" y="2055"/>
                      <a:pt x="16663" y="2009"/>
                      <a:pt x="16640" y="1986"/>
                    </a:cubicBezTo>
                    <a:lnTo>
                      <a:pt x="16640" y="1986"/>
                    </a:lnTo>
                    <a:cubicBezTo>
                      <a:pt x="16685" y="2009"/>
                      <a:pt x="16731" y="2009"/>
                      <a:pt x="16777" y="2009"/>
                    </a:cubicBezTo>
                    <a:lnTo>
                      <a:pt x="16982" y="2009"/>
                    </a:lnTo>
                    <a:cubicBezTo>
                      <a:pt x="17142" y="2009"/>
                      <a:pt x="17279" y="1872"/>
                      <a:pt x="17279" y="1712"/>
                    </a:cubicBezTo>
                    <a:cubicBezTo>
                      <a:pt x="17279" y="1530"/>
                      <a:pt x="17142" y="1416"/>
                      <a:pt x="16982" y="1416"/>
                    </a:cubicBezTo>
                    <a:cubicBezTo>
                      <a:pt x="16777" y="1393"/>
                      <a:pt x="16549" y="1393"/>
                      <a:pt x="16343" y="1370"/>
                    </a:cubicBezTo>
                    <a:cubicBezTo>
                      <a:pt x="16297" y="1370"/>
                      <a:pt x="16229" y="1370"/>
                      <a:pt x="16183" y="1347"/>
                    </a:cubicBezTo>
                    <a:cubicBezTo>
                      <a:pt x="15909" y="1347"/>
                      <a:pt x="15636" y="1324"/>
                      <a:pt x="15362" y="1302"/>
                    </a:cubicBezTo>
                    <a:cubicBezTo>
                      <a:pt x="15384" y="1279"/>
                      <a:pt x="15384" y="1256"/>
                      <a:pt x="15384" y="1233"/>
                    </a:cubicBezTo>
                    <a:cubicBezTo>
                      <a:pt x="15384" y="1073"/>
                      <a:pt x="15293" y="959"/>
                      <a:pt x="15156" y="914"/>
                    </a:cubicBezTo>
                    <a:cubicBezTo>
                      <a:pt x="15042" y="891"/>
                      <a:pt x="14905" y="868"/>
                      <a:pt x="14791" y="868"/>
                    </a:cubicBezTo>
                    <a:lnTo>
                      <a:pt x="14563" y="822"/>
                    </a:lnTo>
                    <a:cubicBezTo>
                      <a:pt x="14380" y="799"/>
                      <a:pt x="14198" y="777"/>
                      <a:pt x="13992" y="731"/>
                    </a:cubicBezTo>
                    <a:cubicBezTo>
                      <a:pt x="13627" y="685"/>
                      <a:pt x="13262" y="640"/>
                      <a:pt x="12896" y="594"/>
                    </a:cubicBezTo>
                    <a:cubicBezTo>
                      <a:pt x="12189" y="526"/>
                      <a:pt x="11459" y="480"/>
                      <a:pt x="10751" y="434"/>
                    </a:cubicBezTo>
                    <a:cubicBezTo>
                      <a:pt x="10363" y="411"/>
                      <a:pt x="9998" y="389"/>
                      <a:pt x="9610" y="366"/>
                    </a:cubicBezTo>
                    <a:lnTo>
                      <a:pt x="8674" y="366"/>
                    </a:lnTo>
                    <a:cubicBezTo>
                      <a:pt x="8651" y="343"/>
                      <a:pt x="8605" y="343"/>
                      <a:pt x="8583" y="320"/>
                    </a:cubicBezTo>
                    <a:cubicBezTo>
                      <a:pt x="8446" y="297"/>
                      <a:pt x="8331" y="297"/>
                      <a:pt x="8194" y="274"/>
                    </a:cubicBezTo>
                    <a:cubicBezTo>
                      <a:pt x="8103" y="274"/>
                      <a:pt x="8035" y="274"/>
                      <a:pt x="7943" y="252"/>
                    </a:cubicBezTo>
                    <a:cubicBezTo>
                      <a:pt x="7761" y="252"/>
                      <a:pt x="7601" y="229"/>
                      <a:pt x="7441" y="229"/>
                    </a:cubicBezTo>
                    <a:cubicBezTo>
                      <a:pt x="7076" y="183"/>
                      <a:pt x="6711" y="183"/>
                      <a:pt x="6346" y="160"/>
                    </a:cubicBezTo>
                    <a:cubicBezTo>
                      <a:pt x="5615" y="115"/>
                      <a:pt x="4908" y="92"/>
                      <a:pt x="4177" y="46"/>
                    </a:cubicBezTo>
                    <a:cubicBezTo>
                      <a:pt x="3926" y="46"/>
                      <a:pt x="3698" y="46"/>
                      <a:pt x="3470" y="23"/>
                    </a:cubicBezTo>
                    <a:cubicBezTo>
                      <a:pt x="3264" y="23"/>
                      <a:pt x="3059" y="23"/>
                      <a:pt x="2853"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2" name="Google Shape;832;p22"/>
              <p:cNvSpPr/>
              <p:nvPr/>
            </p:nvSpPr>
            <p:spPr>
              <a:xfrm>
                <a:off x="7532768" y="4180951"/>
                <a:ext cx="755813" cy="33355"/>
              </a:xfrm>
              <a:custGeom>
                <a:avLst/>
                <a:gdLst/>
                <a:ahLst/>
                <a:cxnLst/>
                <a:rect l="l" t="t" r="r" b="b"/>
                <a:pathLst>
                  <a:path w="27962" h="1234" extrusionOk="0">
                    <a:moveTo>
                      <a:pt x="5707" y="1"/>
                    </a:moveTo>
                    <a:cubicBezTo>
                      <a:pt x="5387" y="1"/>
                      <a:pt x="5090" y="1"/>
                      <a:pt x="4794" y="23"/>
                    </a:cubicBezTo>
                    <a:cubicBezTo>
                      <a:pt x="4474" y="23"/>
                      <a:pt x="4132" y="46"/>
                      <a:pt x="3812" y="46"/>
                    </a:cubicBezTo>
                    <a:cubicBezTo>
                      <a:pt x="3424" y="69"/>
                      <a:pt x="3059" y="92"/>
                      <a:pt x="2694" y="92"/>
                    </a:cubicBezTo>
                    <a:cubicBezTo>
                      <a:pt x="2260" y="115"/>
                      <a:pt x="1826" y="160"/>
                      <a:pt x="1416" y="229"/>
                    </a:cubicBezTo>
                    <a:cubicBezTo>
                      <a:pt x="1210" y="252"/>
                      <a:pt x="1005" y="274"/>
                      <a:pt x="799" y="297"/>
                    </a:cubicBezTo>
                    <a:cubicBezTo>
                      <a:pt x="571" y="320"/>
                      <a:pt x="343" y="343"/>
                      <a:pt x="92" y="366"/>
                    </a:cubicBezTo>
                    <a:cubicBezTo>
                      <a:pt x="46" y="389"/>
                      <a:pt x="0" y="411"/>
                      <a:pt x="23" y="480"/>
                    </a:cubicBezTo>
                    <a:cubicBezTo>
                      <a:pt x="23" y="517"/>
                      <a:pt x="54" y="554"/>
                      <a:pt x="90" y="554"/>
                    </a:cubicBezTo>
                    <a:cubicBezTo>
                      <a:pt x="98" y="554"/>
                      <a:pt x="106" y="553"/>
                      <a:pt x="115" y="548"/>
                    </a:cubicBezTo>
                    <a:cubicBezTo>
                      <a:pt x="297" y="525"/>
                      <a:pt x="503" y="525"/>
                      <a:pt x="685" y="503"/>
                    </a:cubicBezTo>
                    <a:cubicBezTo>
                      <a:pt x="845" y="480"/>
                      <a:pt x="1005" y="480"/>
                      <a:pt x="1164" y="457"/>
                    </a:cubicBezTo>
                    <a:cubicBezTo>
                      <a:pt x="1507" y="411"/>
                      <a:pt x="1872" y="389"/>
                      <a:pt x="2214" y="366"/>
                    </a:cubicBezTo>
                    <a:cubicBezTo>
                      <a:pt x="2580" y="343"/>
                      <a:pt x="2945" y="343"/>
                      <a:pt x="3287" y="343"/>
                    </a:cubicBezTo>
                    <a:lnTo>
                      <a:pt x="4360" y="343"/>
                    </a:lnTo>
                    <a:cubicBezTo>
                      <a:pt x="4725" y="343"/>
                      <a:pt x="5068" y="343"/>
                      <a:pt x="5433" y="366"/>
                    </a:cubicBezTo>
                    <a:cubicBezTo>
                      <a:pt x="5798" y="366"/>
                      <a:pt x="6140" y="389"/>
                      <a:pt x="6506" y="411"/>
                    </a:cubicBezTo>
                    <a:cubicBezTo>
                      <a:pt x="7190" y="434"/>
                      <a:pt x="7898" y="480"/>
                      <a:pt x="8606" y="525"/>
                    </a:cubicBezTo>
                    <a:cubicBezTo>
                      <a:pt x="9290" y="571"/>
                      <a:pt x="9975" y="617"/>
                      <a:pt x="10683" y="617"/>
                    </a:cubicBezTo>
                    <a:cubicBezTo>
                      <a:pt x="10842" y="640"/>
                      <a:pt x="11002" y="640"/>
                      <a:pt x="11162" y="640"/>
                    </a:cubicBezTo>
                    <a:lnTo>
                      <a:pt x="11710" y="640"/>
                    </a:lnTo>
                    <a:lnTo>
                      <a:pt x="12212" y="662"/>
                    </a:lnTo>
                    <a:lnTo>
                      <a:pt x="12714" y="662"/>
                    </a:lnTo>
                    <a:cubicBezTo>
                      <a:pt x="13399" y="685"/>
                      <a:pt x="14084" y="731"/>
                      <a:pt x="14768" y="754"/>
                    </a:cubicBezTo>
                    <a:cubicBezTo>
                      <a:pt x="15453" y="754"/>
                      <a:pt x="16138" y="799"/>
                      <a:pt x="16823" y="799"/>
                    </a:cubicBezTo>
                    <a:cubicBezTo>
                      <a:pt x="17165" y="799"/>
                      <a:pt x="17530" y="799"/>
                      <a:pt x="17873" y="822"/>
                    </a:cubicBezTo>
                    <a:cubicBezTo>
                      <a:pt x="18215" y="822"/>
                      <a:pt x="18557" y="845"/>
                      <a:pt x="18900" y="868"/>
                    </a:cubicBezTo>
                    <a:cubicBezTo>
                      <a:pt x="19060" y="868"/>
                      <a:pt x="19219" y="868"/>
                      <a:pt x="19379" y="891"/>
                    </a:cubicBezTo>
                    <a:lnTo>
                      <a:pt x="19950" y="891"/>
                    </a:lnTo>
                    <a:cubicBezTo>
                      <a:pt x="20269" y="914"/>
                      <a:pt x="20612" y="936"/>
                      <a:pt x="20931" y="936"/>
                    </a:cubicBezTo>
                    <a:cubicBezTo>
                      <a:pt x="21296" y="936"/>
                      <a:pt x="21639" y="959"/>
                      <a:pt x="21981" y="959"/>
                    </a:cubicBezTo>
                    <a:cubicBezTo>
                      <a:pt x="22324" y="959"/>
                      <a:pt x="22666" y="959"/>
                      <a:pt x="23008" y="982"/>
                    </a:cubicBezTo>
                    <a:cubicBezTo>
                      <a:pt x="23351" y="982"/>
                      <a:pt x="23670" y="1005"/>
                      <a:pt x="24013" y="1005"/>
                    </a:cubicBezTo>
                    <a:cubicBezTo>
                      <a:pt x="24355" y="1028"/>
                      <a:pt x="24697" y="1050"/>
                      <a:pt x="25040" y="1050"/>
                    </a:cubicBezTo>
                    <a:cubicBezTo>
                      <a:pt x="25542" y="1096"/>
                      <a:pt x="26021" y="1119"/>
                      <a:pt x="26523" y="1142"/>
                    </a:cubicBezTo>
                    <a:cubicBezTo>
                      <a:pt x="26706" y="1165"/>
                      <a:pt x="26889" y="1187"/>
                      <a:pt x="27048" y="1187"/>
                    </a:cubicBezTo>
                    <a:cubicBezTo>
                      <a:pt x="27254" y="1210"/>
                      <a:pt x="27436" y="1233"/>
                      <a:pt x="27642" y="1233"/>
                    </a:cubicBezTo>
                    <a:cubicBezTo>
                      <a:pt x="27824" y="1233"/>
                      <a:pt x="27961" y="1073"/>
                      <a:pt x="27939" y="914"/>
                    </a:cubicBezTo>
                    <a:cubicBezTo>
                      <a:pt x="27939" y="822"/>
                      <a:pt x="27893" y="754"/>
                      <a:pt x="27847" y="685"/>
                    </a:cubicBezTo>
                    <a:cubicBezTo>
                      <a:pt x="27824" y="662"/>
                      <a:pt x="27802" y="662"/>
                      <a:pt x="27779" y="640"/>
                    </a:cubicBezTo>
                    <a:cubicBezTo>
                      <a:pt x="27710" y="617"/>
                      <a:pt x="27665" y="617"/>
                      <a:pt x="27619" y="617"/>
                    </a:cubicBezTo>
                    <a:lnTo>
                      <a:pt x="27573" y="617"/>
                    </a:lnTo>
                    <a:cubicBezTo>
                      <a:pt x="27414" y="594"/>
                      <a:pt x="27277" y="571"/>
                      <a:pt x="27117" y="548"/>
                    </a:cubicBezTo>
                    <a:cubicBezTo>
                      <a:pt x="26934" y="548"/>
                      <a:pt x="26752" y="525"/>
                      <a:pt x="26546" y="503"/>
                    </a:cubicBezTo>
                    <a:cubicBezTo>
                      <a:pt x="26204" y="480"/>
                      <a:pt x="25861" y="457"/>
                      <a:pt x="25519" y="434"/>
                    </a:cubicBezTo>
                    <a:cubicBezTo>
                      <a:pt x="25154" y="411"/>
                      <a:pt x="24811" y="411"/>
                      <a:pt x="24446" y="389"/>
                    </a:cubicBezTo>
                    <a:cubicBezTo>
                      <a:pt x="24104" y="366"/>
                      <a:pt x="23762" y="366"/>
                      <a:pt x="23419" y="343"/>
                    </a:cubicBezTo>
                    <a:cubicBezTo>
                      <a:pt x="23100" y="320"/>
                      <a:pt x="22757" y="320"/>
                      <a:pt x="22438" y="320"/>
                    </a:cubicBezTo>
                    <a:cubicBezTo>
                      <a:pt x="22095" y="320"/>
                      <a:pt x="21730" y="297"/>
                      <a:pt x="21388" y="297"/>
                    </a:cubicBezTo>
                    <a:cubicBezTo>
                      <a:pt x="21045" y="297"/>
                      <a:pt x="20726" y="297"/>
                      <a:pt x="20383" y="274"/>
                    </a:cubicBezTo>
                    <a:cubicBezTo>
                      <a:pt x="20041" y="274"/>
                      <a:pt x="19676" y="252"/>
                      <a:pt x="19333" y="252"/>
                    </a:cubicBezTo>
                    <a:cubicBezTo>
                      <a:pt x="18991" y="229"/>
                      <a:pt x="18649" y="206"/>
                      <a:pt x="18306" y="206"/>
                    </a:cubicBezTo>
                    <a:cubicBezTo>
                      <a:pt x="17964" y="183"/>
                      <a:pt x="17622" y="183"/>
                      <a:pt x="17256" y="183"/>
                    </a:cubicBezTo>
                    <a:cubicBezTo>
                      <a:pt x="16914" y="160"/>
                      <a:pt x="16572" y="160"/>
                      <a:pt x="16229" y="160"/>
                    </a:cubicBezTo>
                    <a:lnTo>
                      <a:pt x="15750" y="160"/>
                    </a:lnTo>
                    <a:cubicBezTo>
                      <a:pt x="15567" y="160"/>
                      <a:pt x="15407" y="137"/>
                      <a:pt x="15225" y="137"/>
                    </a:cubicBezTo>
                    <a:cubicBezTo>
                      <a:pt x="14882" y="137"/>
                      <a:pt x="14540" y="115"/>
                      <a:pt x="14175" y="115"/>
                    </a:cubicBezTo>
                    <a:cubicBezTo>
                      <a:pt x="13855" y="92"/>
                      <a:pt x="13536" y="92"/>
                      <a:pt x="13193" y="92"/>
                    </a:cubicBezTo>
                    <a:lnTo>
                      <a:pt x="12166" y="92"/>
                    </a:lnTo>
                    <a:cubicBezTo>
                      <a:pt x="11824" y="69"/>
                      <a:pt x="11459" y="69"/>
                      <a:pt x="11093" y="69"/>
                    </a:cubicBezTo>
                    <a:lnTo>
                      <a:pt x="9587" y="69"/>
                    </a:lnTo>
                    <a:cubicBezTo>
                      <a:pt x="9404" y="69"/>
                      <a:pt x="9222" y="69"/>
                      <a:pt x="9039" y="46"/>
                    </a:cubicBezTo>
                    <a:cubicBezTo>
                      <a:pt x="8332" y="46"/>
                      <a:pt x="7624" y="23"/>
                      <a:pt x="6916" y="23"/>
                    </a:cubicBezTo>
                    <a:cubicBezTo>
                      <a:pt x="6551" y="23"/>
                      <a:pt x="6209" y="1"/>
                      <a:pt x="5866"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3" name="Google Shape;833;p22"/>
              <p:cNvSpPr/>
              <p:nvPr/>
            </p:nvSpPr>
            <p:spPr>
              <a:xfrm>
                <a:off x="7342747" y="4153191"/>
                <a:ext cx="263461" cy="30247"/>
              </a:xfrm>
              <a:custGeom>
                <a:avLst/>
                <a:gdLst/>
                <a:ahLst/>
                <a:cxnLst/>
                <a:rect l="l" t="t" r="r" b="b"/>
                <a:pathLst>
                  <a:path w="9747" h="1119" extrusionOk="0">
                    <a:moveTo>
                      <a:pt x="8948" y="0"/>
                    </a:moveTo>
                    <a:cubicBezTo>
                      <a:pt x="8765" y="0"/>
                      <a:pt x="8605" y="23"/>
                      <a:pt x="8423" y="46"/>
                    </a:cubicBezTo>
                    <a:cubicBezTo>
                      <a:pt x="8080" y="69"/>
                      <a:pt x="7761" y="92"/>
                      <a:pt x="7418" y="115"/>
                    </a:cubicBezTo>
                    <a:cubicBezTo>
                      <a:pt x="6711" y="160"/>
                      <a:pt x="6026" y="229"/>
                      <a:pt x="5318" y="297"/>
                    </a:cubicBezTo>
                    <a:cubicBezTo>
                      <a:pt x="4976" y="320"/>
                      <a:pt x="4657" y="366"/>
                      <a:pt x="4314" y="411"/>
                    </a:cubicBezTo>
                    <a:cubicBezTo>
                      <a:pt x="4154" y="434"/>
                      <a:pt x="3995" y="457"/>
                      <a:pt x="3812" y="457"/>
                    </a:cubicBezTo>
                    <a:cubicBezTo>
                      <a:pt x="3652" y="480"/>
                      <a:pt x="3470" y="503"/>
                      <a:pt x="3310" y="503"/>
                    </a:cubicBezTo>
                    <a:cubicBezTo>
                      <a:pt x="2945" y="548"/>
                      <a:pt x="2602" y="571"/>
                      <a:pt x="2237" y="617"/>
                    </a:cubicBezTo>
                    <a:cubicBezTo>
                      <a:pt x="2077" y="639"/>
                      <a:pt x="1918" y="662"/>
                      <a:pt x="1758" y="685"/>
                    </a:cubicBezTo>
                    <a:cubicBezTo>
                      <a:pt x="1575" y="708"/>
                      <a:pt x="1393" y="731"/>
                      <a:pt x="1210" y="754"/>
                    </a:cubicBezTo>
                    <a:cubicBezTo>
                      <a:pt x="1027" y="754"/>
                      <a:pt x="868" y="776"/>
                      <a:pt x="685" y="799"/>
                    </a:cubicBezTo>
                    <a:cubicBezTo>
                      <a:pt x="480" y="845"/>
                      <a:pt x="274" y="891"/>
                      <a:pt x="69" y="936"/>
                    </a:cubicBezTo>
                    <a:cubicBezTo>
                      <a:pt x="23" y="936"/>
                      <a:pt x="0" y="1005"/>
                      <a:pt x="0" y="1050"/>
                    </a:cubicBezTo>
                    <a:cubicBezTo>
                      <a:pt x="23" y="1096"/>
                      <a:pt x="69" y="1119"/>
                      <a:pt x="137" y="1119"/>
                    </a:cubicBezTo>
                    <a:cubicBezTo>
                      <a:pt x="228" y="1096"/>
                      <a:pt x="320" y="1073"/>
                      <a:pt x="411" y="1050"/>
                    </a:cubicBezTo>
                    <a:cubicBezTo>
                      <a:pt x="594" y="1028"/>
                      <a:pt x="753" y="982"/>
                      <a:pt x="936" y="959"/>
                    </a:cubicBezTo>
                    <a:cubicBezTo>
                      <a:pt x="1096" y="959"/>
                      <a:pt x="1278" y="936"/>
                      <a:pt x="1438" y="913"/>
                    </a:cubicBezTo>
                    <a:cubicBezTo>
                      <a:pt x="1781" y="891"/>
                      <a:pt x="2146" y="845"/>
                      <a:pt x="2488" y="822"/>
                    </a:cubicBezTo>
                    <a:cubicBezTo>
                      <a:pt x="2831" y="799"/>
                      <a:pt x="3173" y="776"/>
                      <a:pt x="3515" y="754"/>
                    </a:cubicBezTo>
                    <a:cubicBezTo>
                      <a:pt x="3675" y="754"/>
                      <a:pt x="3858" y="754"/>
                      <a:pt x="4040" y="731"/>
                    </a:cubicBezTo>
                    <a:cubicBezTo>
                      <a:pt x="4200" y="731"/>
                      <a:pt x="4360" y="708"/>
                      <a:pt x="4542" y="708"/>
                    </a:cubicBezTo>
                    <a:cubicBezTo>
                      <a:pt x="5227" y="639"/>
                      <a:pt x="5912" y="617"/>
                      <a:pt x="6597" y="594"/>
                    </a:cubicBezTo>
                    <a:cubicBezTo>
                      <a:pt x="7281" y="571"/>
                      <a:pt x="7966" y="548"/>
                      <a:pt x="8674" y="525"/>
                    </a:cubicBezTo>
                    <a:cubicBezTo>
                      <a:pt x="8811" y="503"/>
                      <a:pt x="8948" y="503"/>
                      <a:pt x="9062" y="503"/>
                    </a:cubicBezTo>
                    <a:cubicBezTo>
                      <a:pt x="9222" y="503"/>
                      <a:pt x="9381" y="503"/>
                      <a:pt x="9518" y="480"/>
                    </a:cubicBezTo>
                    <a:cubicBezTo>
                      <a:pt x="9655" y="480"/>
                      <a:pt x="9747" y="366"/>
                      <a:pt x="9747" y="229"/>
                    </a:cubicBezTo>
                    <a:cubicBezTo>
                      <a:pt x="9747" y="183"/>
                      <a:pt x="9724" y="115"/>
                      <a:pt x="9678" y="69"/>
                    </a:cubicBezTo>
                    <a:cubicBezTo>
                      <a:pt x="9610" y="23"/>
                      <a:pt x="9564" y="0"/>
                      <a:pt x="9496"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4" name="Google Shape;834;p22"/>
              <p:cNvSpPr/>
              <p:nvPr/>
            </p:nvSpPr>
            <p:spPr>
              <a:xfrm>
                <a:off x="5341284" y="4229686"/>
                <a:ext cx="1459160" cy="90523"/>
              </a:xfrm>
              <a:custGeom>
                <a:avLst/>
                <a:gdLst/>
                <a:ahLst/>
                <a:cxnLst/>
                <a:rect l="l" t="t" r="r" b="b"/>
                <a:pathLst>
                  <a:path w="53983" h="3349" extrusionOk="0">
                    <a:moveTo>
                      <a:pt x="33508" y="1"/>
                    </a:moveTo>
                    <a:cubicBezTo>
                      <a:pt x="32961" y="24"/>
                      <a:pt x="32413" y="46"/>
                      <a:pt x="31888" y="46"/>
                    </a:cubicBezTo>
                    <a:cubicBezTo>
                      <a:pt x="31363" y="46"/>
                      <a:pt x="30838" y="69"/>
                      <a:pt x="30336" y="92"/>
                    </a:cubicBezTo>
                    <a:cubicBezTo>
                      <a:pt x="30062" y="92"/>
                      <a:pt x="29788" y="115"/>
                      <a:pt x="29537" y="115"/>
                    </a:cubicBezTo>
                    <a:cubicBezTo>
                      <a:pt x="29263" y="115"/>
                      <a:pt x="28989" y="138"/>
                      <a:pt x="28692" y="138"/>
                    </a:cubicBezTo>
                    <a:cubicBezTo>
                      <a:pt x="28418" y="160"/>
                      <a:pt x="28145" y="160"/>
                      <a:pt x="27871" y="160"/>
                    </a:cubicBezTo>
                    <a:cubicBezTo>
                      <a:pt x="27620" y="160"/>
                      <a:pt x="27368" y="183"/>
                      <a:pt x="27140" y="206"/>
                    </a:cubicBezTo>
                    <a:lnTo>
                      <a:pt x="25451" y="206"/>
                    </a:lnTo>
                    <a:cubicBezTo>
                      <a:pt x="25177" y="229"/>
                      <a:pt x="24926" y="229"/>
                      <a:pt x="24652" y="252"/>
                    </a:cubicBezTo>
                    <a:cubicBezTo>
                      <a:pt x="24401" y="275"/>
                      <a:pt x="24127" y="275"/>
                      <a:pt x="23876" y="297"/>
                    </a:cubicBezTo>
                    <a:cubicBezTo>
                      <a:pt x="23602" y="297"/>
                      <a:pt x="23351" y="320"/>
                      <a:pt x="23077" y="320"/>
                    </a:cubicBezTo>
                    <a:cubicBezTo>
                      <a:pt x="22803" y="343"/>
                      <a:pt x="22529" y="366"/>
                      <a:pt x="22278" y="366"/>
                    </a:cubicBezTo>
                    <a:cubicBezTo>
                      <a:pt x="22004" y="389"/>
                      <a:pt x="21708" y="412"/>
                      <a:pt x="21434" y="412"/>
                    </a:cubicBezTo>
                    <a:cubicBezTo>
                      <a:pt x="21183" y="434"/>
                      <a:pt x="20909" y="457"/>
                      <a:pt x="20658" y="457"/>
                    </a:cubicBezTo>
                    <a:cubicBezTo>
                      <a:pt x="20110" y="503"/>
                      <a:pt x="19562" y="526"/>
                      <a:pt x="19014" y="571"/>
                    </a:cubicBezTo>
                    <a:cubicBezTo>
                      <a:pt x="18489" y="617"/>
                      <a:pt x="17942" y="640"/>
                      <a:pt x="17417" y="685"/>
                    </a:cubicBezTo>
                    <a:cubicBezTo>
                      <a:pt x="16892" y="731"/>
                      <a:pt x="16344" y="777"/>
                      <a:pt x="15819" y="822"/>
                    </a:cubicBezTo>
                    <a:cubicBezTo>
                      <a:pt x="15545" y="845"/>
                      <a:pt x="15294" y="868"/>
                      <a:pt x="15020" y="891"/>
                    </a:cubicBezTo>
                    <a:cubicBezTo>
                      <a:pt x="14746" y="891"/>
                      <a:pt x="14472" y="914"/>
                      <a:pt x="14198" y="937"/>
                    </a:cubicBezTo>
                    <a:cubicBezTo>
                      <a:pt x="13673" y="982"/>
                      <a:pt x="13148" y="1005"/>
                      <a:pt x="12623" y="1051"/>
                    </a:cubicBezTo>
                    <a:cubicBezTo>
                      <a:pt x="12075" y="1096"/>
                      <a:pt x="11551" y="1119"/>
                      <a:pt x="11003" y="1165"/>
                    </a:cubicBezTo>
                    <a:cubicBezTo>
                      <a:pt x="10752" y="1188"/>
                      <a:pt x="10478" y="1210"/>
                      <a:pt x="10227" y="1233"/>
                    </a:cubicBezTo>
                    <a:lnTo>
                      <a:pt x="9428" y="1302"/>
                    </a:lnTo>
                    <a:cubicBezTo>
                      <a:pt x="8903" y="1347"/>
                      <a:pt x="8378" y="1416"/>
                      <a:pt x="7853" y="1462"/>
                    </a:cubicBezTo>
                    <a:cubicBezTo>
                      <a:pt x="7579" y="1484"/>
                      <a:pt x="7305" y="1507"/>
                      <a:pt x="7008" y="1530"/>
                    </a:cubicBezTo>
                    <a:cubicBezTo>
                      <a:pt x="6757" y="1553"/>
                      <a:pt x="6483" y="1576"/>
                      <a:pt x="6232" y="1598"/>
                    </a:cubicBezTo>
                    <a:cubicBezTo>
                      <a:pt x="5684" y="1644"/>
                      <a:pt x="5159" y="1713"/>
                      <a:pt x="4634" y="1804"/>
                    </a:cubicBezTo>
                    <a:cubicBezTo>
                      <a:pt x="4132" y="1872"/>
                      <a:pt x="3630" y="1964"/>
                      <a:pt x="3151" y="2055"/>
                    </a:cubicBezTo>
                    <a:cubicBezTo>
                      <a:pt x="3014" y="2078"/>
                      <a:pt x="2900" y="2101"/>
                      <a:pt x="2763" y="2123"/>
                    </a:cubicBezTo>
                    <a:cubicBezTo>
                      <a:pt x="2626" y="2146"/>
                      <a:pt x="2512" y="2192"/>
                      <a:pt x="2375" y="2215"/>
                    </a:cubicBezTo>
                    <a:cubicBezTo>
                      <a:pt x="2146" y="2283"/>
                      <a:pt x="1918" y="2352"/>
                      <a:pt x="1690" y="2420"/>
                    </a:cubicBezTo>
                    <a:cubicBezTo>
                      <a:pt x="1485" y="2489"/>
                      <a:pt x="1256" y="2534"/>
                      <a:pt x="1028" y="2603"/>
                    </a:cubicBezTo>
                    <a:cubicBezTo>
                      <a:pt x="914" y="2626"/>
                      <a:pt x="800" y="2648"/>
                      <a:pt x="686" y="2671"/>
                    </a:cubicBezTo>
                    <a:cubicBezTo>
                      <a:pt x="526" y="2694"/>
                      <a:pt x="389" y="2717"/>
                      <a:pt x="252" y="2763"/>
                    </a:cubicBezTo>
                    <a:cubicBezTo>
                      <a:pt x="161" y="2763"/>
                      <a:pt x="92" y="2831"/>
                      <a:pt x="69" y="2900"/>
                    </a:cubicBezTo>
                    <a:cubicBezTo>
                      <a:pt x="24" y="2968"/>
                      <a:pt x="1" y="3059"/>
                      <a:pt x="24" y="3128"/>
                    </a:cubicBezTo>
                    <a:cubicBezTo>
                      <a:pt x="47" y="3196"/>
                      <a:pt x="92" y="3265"/>
                      <a:pt x="161" y="3310"/>
                    </a:cubicBezTo>
                    <a:cubicBezTo>
                      <a:pt x="214" y="3337"/>
                      <a:pt x="260" y="3348"/>
                      <a:pt x="307" y="3348"/>
                    </a:cubicBezTo>
                    <a:cubicBezTo>
                      <a:pt x="340" y="3348"/>
                      <a:pt x="374" y="3343"/>
                      <a:pt x="412" y="3333"/>
                    </a:cubicBezTo>
                    <a:cubicBezTo>
                      <a:pt x="617" y="3310"/>
                      <a:pt x="823" y="3265"/>
                      <a:pt x="1051" y="3219"/>
                    </a:cubicBezTo>
                    <a:cubicBezTo>
                      <a:pt x="1233" y="3173"/>
                      <a:pt x="1416" y="3128"/>
                      <a:pt x="1621" y="3082"/>
                    </a:cubicBezTo>
                    <a:cubicBezTo>
                      <a:pt x="1987" y="2991"/>
                      <a:pt x="2352" y="2877"/>
                      <a:pt x="2717" y="2785"/>
                    </a:cubicBezTo>
                    <a:cubicBezTo>
                      <a:pt x="3105" y="2694"/>
                      <a:pt x="3493" y="2626"/>
                      <a:pt x="3904" y="2557"/>
                    </a:cubicBezTo>
                    <a:cubicBezTo>
                      <a:pt x="4292" y="2511"/>
                      <a:pt x="4703" y="2420"/>
                      <a:pt x="5091" y="2375"/>
                    </a:cubicBezTo>
                    <a:cubicBezTo>
                      <a:pt x="6118" y="2238"/>
                      <a:pt x="7168" y="2169"/>
                      <a:pt x="8195" y="2078"/>
                    </a:cubicBezTo>
                    <a:cubicBezTo>
                      <a:pt x="8469" y="2055"/>
                      <a:pt x="8743" y="2032"/>
                      <a:pt x="8994" y="1987"/>
                    </a:cubicBezTo>
                    <a:cubicBezTo>
                      <a:pt x="9268" y="1964"/>
                      <a:pt x="9542" y="1941"/>
                      <a:pt x="9793" y="1918"/>
                    </a:cubicBezTo>
                    <a:cubicBezTo>
                      <a:pt x="10341" y="1850"/>
                      <a:pt x="10866" y="1827"/>
                      <a:pt x="11414" y="1781"/>
                    </a:cubicBezTo>
                    <a:cubicBezTo>
                      <a:pt x="11939" y="1758"/>
                      <a:pt x="12486" y="1713"/>
                      <a:pt x="13011" y="1667"/>
                    </a:cubicBezTo>
                    <a:cubicBezTo>
                      <a:pt x="13536" y="1644"/>
                      <a:pt x="14061" y="1598"/>
                      <a:pt x="14586" y="1553"/>
                    </a:cubicBezTo>
                    <a:cubicBezTo>
                      <a:pt x="15111" y="1530"/>
                      <a:pt x="15659" y="1484"/>
                      <a:pt x="16184" y="1439"/>
                    </a:cubicBezTo>
                    <a:cubicBezTo>
                      <a:pt x="16458" y="1416"/>
                      <a:pt x="16709" y="1393"/>
                      <a:pt x="16983" y="1370"/>
                    </a:cubicBezTo>
                    <a:cubicBezTo>
                      <a:pt x="17257" y="1347"/>
                      <a:pt x="17508" y="1325"/>
                      <a:pt x="17782" y="1302"/>
                    </a:cubicBezTo>
                    <a:cubicBezTo>
                      <a:pt x="18056" y="1279"/>
                      <a:pt x="18330" y="1256"/>
                      <a:pt x="18604" y="1233"/>
                    </a:cubicBezTo>
                    <a:cubicBezTo>
                      <a:pt x="18877" y="1233"/>
                      <a:pt x="19151" y="1210"/>
                      <a:pt x="19425" y="1188"/>
                    </a:cubicBezTo>
                    <a:cubicBezTo>
                      <a:pt x="19950" y="1165"/>
                      <a:pt x="20498" y="1119"/>
                      <a:pt x="21023" y="1096"/>
                    </a:cubicBezTo>
                    <a:cubicBezTo>
                      <a:pt x="21297" y="1073"/>
                      <a:pt x="21571" y="1073"/>
                      <a:pt x="21845" y="1051"/>
                    </a:cubicBezTo>
                    <a:cubicBezTo>
                      <a:pt x="22096" y="1028"/>
                      <a:pt x="22370" y="1028"/>
                      <a:pt x="22644" y="1005"/>
                    </a:cubicBezTo>
                    <a:cubicBezTo>
                      <a:pt x="22918" y="982"/>
                      <a:pt x="23191" y="982"/>
                      <a:pt x="23465" y="959"/>
                    </a:cubicBezTo>
                    <a:cubicBezTo>
                      <a:pt x="23716" y="959"/>
                      <a:pt x="23967" y="937"/>
                      <a:pt x="24241" y="914"/>
                    </a:cubicBezTo>
                    <a:cubicBezTo>
                      <a:pt x="24492" y="914"/>
                      <a:pt x="24766" y="891"/>
                      <a:pt x="25017" y="891"/>
                    </a:cubicBezTo>
                    <a:cubicBezTo>
                      <a:pt x="25291" y="868"/>
                      <a:pt x="25565" y="868"/>
                      <a:pt x="25839" y="868"/>
                    </a:cubicBezTo>
                    <a:cubicBezTo>
                      <a:pt x="26113" y="845"/>
                      <a:pt x="26364" y="845"/>
                      <a:pt x="26638" y="845"/>
                    </a:cubicBezTo>
                    <a:cubicBezTo>
                      <a:pt x="26935" y="845"/>
                      <a:pt x="27209" y="845"/>
                      <a:pt x="27505" y="822"/>
                    </a:cubicBezTo>
                    <a:cubicBezTo>
                      <a:pt x="27756" y="822"/>
                      <a:pt x="28008" y="822"/>
                      <a:pt x="28259" y="800"/>
                    </a:cubicBezTo>
                    <a:cubicBezTo>
                      <a:pt x="28555" y="800"/>
                      <a:pt x="28829" y="777"/>
                      <a:pt x="29103" y="777"/>
                    </a:cubicBezTo>
                    <a:cubicBezTo>
                      <a:pt x="29377" y="754"/>
                      <a:pt x="29651" y="754"/>
                      <a:pt x="29925" y="754"/>
                    </a:cubicBezTo>
                    <a:cubicBezTo>
                      <a:pt x="30199" y="754"/>
                      <a:pt x="30450" y="731"/>
                      <a:pt x="30724" y="731"/>
                    </a:cubicBezTo>
                    <a:cubicBezTo>
                      <a:pt x="31249" y="708"/>
                      <a:pt x="31751" y="708"/>
                      <a:pt x="32276" y="708"/>
                    </a:cubicBezTo>
                    <a:cubicBezTo>
                      <a:pt x="32550" y="685"/>
                      <a:pt x="32801" y="663"/>
                      <a:pt x="33075" y="663"/>
                    </a:cubicBezTo>
                    <a:lnTo>
                      <a:pt x="33919" y="663"/>
                    </a:lnTo>
                    <a:cubicBezTo>
                      <a:pt x="34946" y="640"/>
                      <a:pt x="35996" y="640"/>
                      <a:pt x="37046" y="640"/>
                    </a:cubicBezTo>
                    <a:cubicBezTo>
                      <a:pt x="37206" y="640"/>
                      <a:pt x="37343" y="663"/>
                      <a:pt x="37503" y="663"/>
                    </a:cubicBezTo>
                    <a:cubicBezTo>
                      <a:pt x="37480" y="708"/>
                      <a:pt x="37480" y="754"/>
                      <a:pt x="37457" y="777"/>
                    </a:cubicBezTo>
                    <a:cubicBezTo>
                      <a:pt x="37412" y="800"/>
                      <a:pt x="37389" y="800"/>
                      <a:pt x="37343" y="800"/>
                    </a:cubicBezTo>
                    <a:cubicBezTo>
                      <a:pt x="37252" y="800"/>
                      <a:pt x="37206" y="822"/>
                      <a:pt x="37138" y="891"/>
                    </a:cubicBezTo>
                    <a:cubicBezTo>
                      <a:pt x="37092" y="937"/>
                      <a:pt x="37069" y="1005"/>
                      <a:pt x="37069" y="1073"/>
                    </a:cubicBezTo>
                    <a:cubicBezTo>
                      <a:pt x="37069" y="1142"/>
                      <a:pt x="37092" y="1233"/>
                      <a:pt x="37138" y="1279"/>
                    </a:cubicBezTo>
                    <a:cubicBezTo>
                      <a:pt x="37175" y="1316"/>
                      <a:pt x="37243" y="1353"/>
                      <a:pt x="37304" y="1353"/>
                    </a:cubicBezTo>
                    <a:cubicBezTo>
                      <a:pt x="37317" y="1353"/>
                      <a:pt x="37331" y="1352"/>
                      <a:pt x="37343" y="1347"/>
                    </a:cubicBezTo>
                    <a:cubicBezTo>
                      <a:pt x="37800" y="1302"/>
                      <a:pt x="38256" y="1256"/>
                      <a:pt x="38713" y="1210"/>
                    </a:cubicBezTo>
                    <a:cubicBezTo>
                      <a:pt x="38918" y="1210"/>
                      <a:pt x="39123" y="1188"/>
                      <a:pt x="39329" y="1188"/>
                    </a:cubicBezTo>
                    <a:cubicBezTo>
                      <a:pt x="39397" y="1165"/>
                      <a:pt x="39489" y="1165"/>
                      <a:pt x="39580" y="1165"/>
                    </a:cubicBezTo>
                    <a:lnTo>
                      <a:pt x="40995" y="1165"/>
                    </a:lnTo>
                    <a:cubicBezTo>
                      <a:pt x="40995" y="1165"/>
                      <a:pt x="41018" y="1188"/>
                      <a:pt x="41018" y="1210"/>
                    </a:cubicBezTo>
                    <a:cubicBezTo>
                      <a:pt x="41086" y="1279"/>
                      <a:pt x="41155" y="1325"/>
                      <a:pt x="41246" y="1325"/>
                    </a:cubicBezTo>
                    <a:cubicBezTo>
                      <a:pt x="41338" y="1332"/>
                      <a:pt x="41426" y="1335"/>
                      <a:pt x="41514" y="1335"/>
                    </a:cubicBezTo>
                    <a:cubicBezTo>
                      <a:pt x="41690" y="1335"/>
                      <a:pt x="41863" y="1325"/>
                      <a:pt x="42045" y="1325"/>
                    </a:cubicBezTo>
                    <a:lnTo>
                      <a:pt x="44602" y="1325"/>
                    </a:lnTo>
                    <a:cubicBezTo>
                      <a:pt x="45035" y="1325"/>
                      <a:pt x="45446" y="1325"/>
                      <a:pt x="45880" y="1302"/>
                    </a:cubicBezTo>
                    <a:cubicBezTo>
                      <a:pt x="45903" y="1347"/>
                      <a:pt x="45971" y="1393"/>
                      <a:pt x="46017" y="1393"/>
                    </a:cubicBezTo>
                    <a:cubicBezTo>
                      <a:pt x="46154" y="1439"/>
                      <a:pt x="46313" y="1439"/>
                      <a:pt x="46450" y="1462"/>
                    </a:cubicBezTo>
                    <a:cubicBezTo>
                      <a:pt x="46587" y="1462"/>
                      <a:pt x="46724" y="1484"/>
                      <a:pt x="46861" y="1484"/>
                    </a:cubicBezTo>
                    <a:cubicBezTo>
                      <a:pt x="47135" y="1484"/>
                      <a:pt x="47409" y="1507"/>
                      <a:pt x="47683" y="1507"/>
                    </a:cubicBezTo>
                    <a:cubicBezTo>
                      <a:pt x="48231" y="1484"/>
                      <a:pt x="48779" y="1484"/>
                      <a:pt x="49349" y="1484"/>
                    </a:cubicBezTo>
                    <a:cubicBezTo>
                      <a:pt x="49920" y="1484"/>
                      <a:pt x="50513" y="1484"/>
                      <a:pt x="51084" y="1507"/>
                    </a:cubicBezTo>
                    <a:cubicBezTo>
                      <a:pt x="51358" y="1507"/>
                      <a:pt x="51632" y="1530"/>
                      <a:pt x="51906" y="1530"/>
                    </a:cubicBezTo>
                    <a:cubicBezTo>
                      <a:pt x="52180" y="1553"/>
                      <a:pt x="52453" y="1576"/>
                      <a:pt x="52727" y="1576"/>
                    </a:cubicBezTo>
                    <a:cubicBezTo>
                      <a:pt x="52887" y="1598"/>
                      <a:pt x="53047" y="1598"/>
                      <a:pt x="53230" y="1598"/>
                    </a:cubicBezTo>
                    <a:cubicBezTo>
                      <a:pt x="53298" y="1598"/>
                      <a:pt x="53389" y="1598"/>
                      <a:pt x="53458" y="1621"/>
                    </a:cubicBezTo>
                    <a:cubicBezTo>
                      <a:pt x="53503" y="1621"/>
                      <a:pt x="53555" y="1627"/>
                      <a:pt x="53603" y="1627"/>
                    </a:cubicBezTo>
                    <a:cubicBezTo>
                      <a:pt x="53652" y="1627"/>
                      <a:pt x="53697" y="1621"/>
                      <a:pt x="53732" y="1598"/>
                    </a:cubicBezTo>
                    <a:cubicBezTo>
                      <a:pt x="53823" y="1576"/>
                      <a:pt x="53891" y="1530"/>
                      <a:pt x="53937" y="1462"/>
                    </a:cubicBezTo>
                    <a:cubicBezTo>
                      <a:pt x="53983" y="1393"/>
                      <a:pt x="53983" y="1302"/>
                      <a:pt x="53960" y="1210"/>
                    </a:cubicBezTo>
                    <a:cubicBezTo>
                      <a:pt x="53937" y="1096"/>
                      <a:pt x="53823" y="1005"/>
                      <a:pt x="53709" y="959"/>
                    </a:cubicBezTo>
                    <a:cubicBezTo>
                      <a:pt x="53663" y="914"/>
                      <a:pt x="53595" y="891"/>
                      <a:pt x="53526" y="845"/>
                    </a:cubicBezTo>
                    <a:cubicBezTo>
                      <a:pt x="53366" y="777"/>
                      <a:pt x="53207" y="731"/>
                      <a:pt x="53024" y="685"/>
                    </a:cubicBezTo>
                    <a:cubicBezTo>
                      <a:pt x="52705" y="617"/>
                      <a:pt x="52362" y="549"/>
                      <a:pt x="52020" y="526"/>
                    </a:cubicBezTo>
                    <a:cubicBezTo>
                      <a:pt x="51792" y="480"/>
                      <a:pt x="51540" y="434"/>
                      <a:pt x="51289" y="412"/>
                    </a:cubicBezTo>
                    <a:cubicBezTo>
                      <a:pt x="51038" y="412"/>
                      <a:pt x="50810" y="389"/>
                      <a:pt x="50559" y="366"/>
                    </a:cubicBezTo>
                    <a:cubicBezTo>
                      <a:pt x="50445" y="366"/>
                      <a:pt x="50331" y="343"/>
                      <a:pt x="50217" y="343"/>
                    </a:cubicBezTo>
                    <a:cubicBezTo>
                      <a:pt x="50080" y="320"/>
                      <a:pt x="49943" y="320"/>
                      <a:pt x="49829" y="297"/>
                    </a:cubicBezTo>
                    <a:cubicBezTo>
                      <a:pt x="49577" y="297"/>
                      <a:pt x="49326" y="275"/>
                      <a:pt x="49075" y="275"/>
                    </a:cubicBezTo>
                    <a:cubicBezTo>
                      <a:pt x="48824" y="252"/>
                      <a:pt x="48573" y="229"/>
                      <a:pt x="48322" y="229"/>
                    </a:cubicBezTo>
                    <a:cubicBezTo>
                      <a:pt x="48048" y="206"/>
                      <a:pt x="47797" y="206"/>
                      <a:pt x="47523" y="206"/>
                    </a:cubicBezTo>
                    <a:cubicBezTo>
                      <a:pt x="47021" y="206"/>
                      <a:pt x="46496" y="183"/>
                      <a:pt x="45994" y="160"/>
                    </a:cubicBezTo>
                    <a:cubicBezTo>
                      <a:pt x="45720" y="138"/>
                      <a:pt x="45469" y="138"/>
                      <a:pt x="45218" y="138"/>
                    </a:cubicBezTo>
                    <a:cubicBezTo>
                      <a:pt x="44967" y="115"/>
                      <a:pt x="44739" y="92"/>
                      <a:pt x="44487" y="92"/>
                    </a:cubicBezTo>
                    <a:lnTo>
                      <a:pt x="40561" y="92"/>
                    </a:lnTo>
                    <a:cubicBezTo>
                      <a:pt x="40288" y="69"/>
                      <a:pt x="40014" y="69"/>
                      <a:pt x="39740" y="46"/>
                    </a:cubicBezTo>
                    <a:lnTo>
                      <a:pt x="38210" y="46"/>
                    </a:lnTo>
                    <a:cubicBezTo>
                      <a:pt x="37959" y="24"/>
                      <a:pt x="37708" y="24"/>
                      <a:pt x="37457"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5" name="Google Shape;835;p22"/>
              <p:cNvSpPr/>
              <p:nvPr/>
            </p:nvSpPr>
            <p:spPr>
              <a:xfrm>
                <a:off x="5370909" y="4241417"/>
                <a:ext cx="1045169" cy="70981"/>
              </a:xfrm>
              <a:custGeom>
                <a:avLst/>
                <a:gdLst/>
                <a:ahLst/>
                <a:cxnLst/>
                <a:rect l="l" t="t" r="r" b="b"/>
                <a:pathLst>
                  <a:path w="38667" h="2626" extrusionOk="0">
                    <a:moveTo>
                      <a:pt x="33234" y="0"/>
                    </a:moveTo>
                    <a:cubicBezTo>
                      <a:pt x="32915" y="0"/>
                      <a:pt x="32618" y="23"/>
                      <a:pt x="32298" y="23"/>
                    </a:cubicBezTo>
                    <a:cubicBezTo>
                      <a:pt x="32002" y="46"/>
                      <a:pt x="31682" y="46"/>
                      <a:pt x="31385" y="46"/>
                    </a:cubicBezTo>
                    <a:cubicBezTo>
                      <a:pt x="31271" y="69"/>
                      <a:pt x="31134" y="69"/>
                      <a:pt x="31020" y="69"/>
                    </a:cubicBezTo>
                    <a:cubicBezTo>
                      <a:pt x="30792" y="69"/>
                      <a:pt x="30586" y="69"/>
                      <a:pt x="30381" y="115"/>
                    </a:cubicBezTo>
                    <a:cubicBezTo>
                      <a:pt x="30335" y="137"/>
                      <a:pt x="30290" y="160"/>
                      <a:pt x="30267" y="183"/>
                    </a:cubicBezTo>
                    <a:cubicBezTo>
                      <a:pt x="29970" y="206"/>
                      <a:pt x="29696" y="206"/>
                      <a:pt x="29400" y="206"/>
                    </a:cubicBezTo>
                    <a:lnTo>
                      <a:pt x="29354" y="206"/>
                    </a:lnTo>
                    <a:cubicBezTo>
                      <a:pt x="29171" y="183"/>
                      <a:pt x="28966" y="183"/>
                      <a:pt x="28760" y="183"/>
                    </a:cubicBezTo>
                    <a:cubicBezTo>
                      <a:pt x="28623" y="183"/>
                      <a:pt x="28497" y="173"/>
                      <a:pt x="28366" y="173"/>
                    </a:cubicBezTo>
                    <a:cubicBezTo>
                      <a:pt x="28301" y="173"/>
                      <a:pt x="28235" y="175"/>
                      <a:pt x="28167" y="183"/>
                    </a:cubicBezTo>
                    <a:cubicBezTo>
                      <a:pt x="27779" y="183"/>
                      <a:pt x="27391" y="206"/>
                      <a:pt x="26980" y="206"/>
                    </a:cubicBezTo>
                    <a:cubicBezTo>
                      <a:pt x="26638" y="206"/>
                      <a:pt x="26272" y="206"/>
                      <a:pt x="25907" y="229"/>
                    </a:cubicBezTo>
                    <a:lnTo>
                      <a:pt x="23967" y="229"/>
                    </a:lnTo>
                    <a:cubicBezTo>
                      <a:pt x="23648" y="251"/>
                      <a:pt x="23328" y="274"/>
                      <a:pt x="22986" y="297"/>
                    </a:cubicBezTo>
                    <a:cubicBezTo>
                      <a:pt x="22689" y="297"/>
                      <a:pt x="22369" y="320"/>
                      <a:pt x="22050" y="343"/>
                    </a:cubicBezTo>
                    <a:cubicBezTo>
                      <a:pt x="21958" y="343"/>
                      <a:pt x="21867" y="343"/>
                      <a:pt x="21776" y="366"/>
                    </a:cubicBezTo>
                    <a:cubicBezTo>
                      <a:pt x="21730" y="343"/>
                      <a:pt x="21662" y="343"/>
                      <a:pt x="21616" y="343"/>
                    </a:cubicBezTo>
                    <a:lnTo>
                      <a:pt x="20657" y="343"/>
                    </a:lnTo>
                    <a:cubicBezTo>
                      <a:pt x="20247" y="366"/>
                      <a:pt x="19836" y="366"/>
                      <a:pt x="19425" y="388"/>
                    </a:cubicBezTo>
                    <a:cubicBezTo>
                      <a:pt x="19037" y="388"/>
                      <a:pt x="18626" y="411"/>
                      <a:pt x="18238" y="434"/>
                    </a:cubicBezTo>
                    <a:cubicBezTo>
                      <a:pt x="18033" y="457"/>
                      <a:pt x="17850" y="457"/>
                      <a:pt x="17644" y="480"/>
                    </a:cubicBezTo>
                    <a:cubicBezTo>
                      <a:pt x="17553" y="480"/>
                      <a:pt x="17462" y="480"/>
                      <a:pt x="17371" y="503"/>
                    </a:cubicBezTo>
                    <a:lnTo>
                      <a:pt x="17211" y="503"/>
                    </a:lnTo>
                    <a:cubicBezTo>
                      <a:pt x="17165" y="525"/>
                      <a:pt x="17142" y="525"/>
                      <a:pt x="17119" y="525"/>
                    </a:cubicBezTo>
                    <a:lnTo>
                      <a:pt x="16343" y="525"/>
                    </a:lnTo>
                    <a:cubicBezTo>
                      <a:pt x="16001" y="548"/>
                      <a:pt x="15659" y="548"/>
                      <a:pt x="15316" y="571"/>
                    </a:cubicBezTo>
                    <a:cubicBezTo>
                      <a:pt x="15134" y="594"/>
                      <a:pt x="14974" y="594"/>
                      <a:pt x="14791" y="594"/>
                    </a:cubicBezTo>
                    <a:cubicBezTo>
                      <a:pt x="14632" y="617"/>
                      <a:pt x="14472" y="617"/>
                      <a:pt x="14312" y="617"/>
                    </a:cubicBezTo>
                    <a:cubicBezTo>
                      <a:pt x="14129" y="639"/>
                      <a:pt x="13970" y="639"/>
                      <a:pt x="13810" y="662"/>
                    </a:cubicBezTo>
                    <a:lnTo>
                      <a:pt x="13582" y="662"/>
                    </a:lnTo>
                    <a:cubicBezTo>
                      <a:pt x="13467" y="685"/>
                      <a:pt x="13330" y="685"/>
                      <a:pt x="13239" y="731"/>
                    </a:cubicBezTo>
                    <a:cubicBezTo>
                      <a:pt x="13194" y="731"/>
                      <a:pt x="13148" y="754"/>
                      <a:pt x="13125" y="799"/>
                    </a:cubicBezTo>
                    <a:lnTo>
                      <a:pt x="12760" y="799"/>
                    </a:lnTo>
                    <a:cubicBezTo>
                      <a:pt x="12417" y="822"/>
                      <a:pt x="12075" y="845"/>
                      <a:pt x="11733" y="868"/>
                    </a:cubicBezTo>
                    <a:cubicBezTo>
                      <a:pt x="11413" y="891"/>
                      <a:pt x="11094" y="913"/>
                      <a:pt x="10774" y="959"/>
                    </a:cubicBezTo>
                    <a:cubicBezTo>
                      <a:pt x="10432" y="982"/>
                      <a:pt x="10112" y="1005"/>
                      <a:pt x="9770" y="1050"/>
                    </a:cubicBezTo>
                    <a:cubicBezTo>
                      <a:pt x="9770" y="1073"/>
                      <a:pt x="9747" y="1073"/>
                      <a:pt x="9747" y="1073"/>
                    </a:cubicBezTo>
                    <a:lnTo>
                      <a:pt x="9770" y="1073"/>
                    </a:lnTo>
                    <a:cubicBezTo>
                      <a:pt x="9724" y="1073"/>
                      <a:pt x="9678" y="1073"/>
                      <a:pt x="9633" y="1096"/>
                    </a:cubicBezTo>
                    <a:cubicBezTo>
                      <a:pt x="9587" y="1119"/>
                      <a:pt x="9564" y="1164"/>
                      <a:pt x="9541" y="1210"/>
                    </a:cubicBezTo>
                    <a:cubicBezTo>
                      <a:pt x="9541" y="1233"/>
                      <a:pt x="9541" y="1256"/>
                      <a:pt x="9541" y="1279"/>
                    </a:cubicBezTo>
                    <a:cubicBezTo>
                      <a:pt x="9382" y="1301"/>
                      <a:pt x="9222" y="1301"/>
                      <a:pt x="9039" y="1324"/>
                    </a:cubicBezTo>
                    <a:cubicBezTo>
                      <a:pt x="8606" y="1370"/>
                      <a:pt x="8172" y="1416"/>
                      <a:pt x="7715" y="1438"/>
                    </a:cubicBezTo>
                    <a:lnTo>
                      <a:pt x="7419" y="1438"/>
                    </a:lnTo>
                    <a:cubicBezTo>
                      <a:pt x="7327" y="1438"/>
                      <a:pt x="7236" y="1438"/>
                      <a:pt x="7145" y="1461"/>
                    </a:cubicBezTo>
                    <a:cubicBezTo>
                      <a:pt x="6825" y="1461"/>
                      <a:pt x="6506" y="1507"/>
                      <a:pt x="6163" y="1530"/>
                    </a:cubicBezTo>
                    <a:cubicBezTo>
                      <a:pt x="5616" y="1575"/>
                      <a:pt x="5068" y="1644"/>
                      <a:pt x="4520" y="1712"/>
                    </a:cubicBezTo>
                    <a:cubicBezTo>
                      <a:pt x="4474" y="1735"/>
                      <a:pt x="4429" y="1735"/>
                      <a:pt x="4383" y="1735"/>
                    </a:cubicBezTo>
                    <a:cubicBezTo>
                      <a:pt x="4360" y="1712"/>
                      <a:pt x="4337" y="1689"/>
                      <a:pt x="4292" y="1689"/>
                    </a:cubicBezTo>
                    <a:cubicBezTo>
                      <a:pt x="4063" y="1712"/>
                      <a:pt x="3858" y="1712"/>
                      <a:pt x="3630" y="1735"/>
                    </a:cubicBezTo>
                    <a:cubicBezTo>
                      <a:pt x="3401" y="1758"/>
                      <a:pt x="3173" y="1781"/>
                      <a:pt x="2968" y="1826"/>
                    </a:cubicBezTo>
                    <a:cubicBezTo>
                      <a:pt x="2740" y="1849"/>
                      <a:pt x="2534" y="1895"/>
                      <a:pt x="2306" y="1918"/>
                    </a:cubicBezTo>
                    <a:cubicBezTo>
                      <a:pt x="2100" y="1963"/>
                      <a:pt x="1872" y="1986"/>
                      <a:pt x="1644" y="2032"/>
                    </a:cubicBezTo>
                    <a:cubicBezTo>
                      <a:pt x="1598" y="2055"/>
                      <a:pt x="1553" y="2100"/>
                      <a:pt x="1553" y="2146"/>
                    </a:cubicBezTo>
                    <a:cubicBezTo>
                      <a:pt x="1553" y="2146"/>
                      <a:pt x="1553" y="2169"/>
                      <a:pt x="1553" y="2169"/>
                    </a:cubicBezTo>
                    <a:cubicBezTo>
                      <a:pt x="1461" y="2192"/>
                      <a:pt x="1347" y="2214"/>
                      <a:pt x="1233" y="2214"/>
                    </a:cubicBezTo>
                    <a:cubicBezTo>
                      <a:pt x="845" y="2283"/>
                      <a:pt x="480" y="2351"/>
                      <a:pt x="92" y="2397"/>
                    </a:cubicBezTo>
                    <a:cubicBezTo>
                      <a:pt x="46" y="2420"/>
                      <a:pt x="1" y="2488"/>
                      <a:pt x="23" y="2534"/>
                    </a:cubicBezTo>
                    <a:cubicBezTo>
                      <a:pt x="46" y="2602"/>
                      <a:pt x="92" y="2625"/>
                      <a:pt x="160" y="2625"/>
                    </a:cubicBezTo>
                    <a:cubicBezTo>
                      <a:pt x="503" y="2557"/>
                      <a:pt x="845" y="2511"/>
                      <a:pt x="1187" y="2443"/>
                    </a:cubicBezTo>
                    <a:cubicBezTo>
                      <a:pt x="1484" y="2397"/>
                      <a:pt x="1758" y="2351"/>
                      <a:pt x="2055" y="2306"/>
                    </a:cubicBezTo>
                    <a:cubicBezTo>
                      <a:pt x="2329" y="2260"/>
                      <a:pt x="2603" y="2192"/>
                      <a:pt x="2899" y="2146"/>
                    </a:cubicBezTo>
                    <a:cubicBezTo>
                      <a:pt x="3105" y="2100"/>
                      <a:pt x="3310" y="2077"/>
                      <a:pt x="3516" y="2032"/>
                    </a:cubicBezTo>
                    <a:lnTo>
                      <a:pt x="3538" y="2032"/>
                    </a:lnTo>
                    <a:cubicBezTo>
                      <a:pt x="3630" y="2032"/>
                      <a:pt x="3721" y="2009"/>
                      <a:pt x="3812" y="2009"/>
                    </a:cubicBezTo>
                    <a:cubicBezTo>
                      <a:pt x="3881" y="2009"/>
                      <a:pt x="3949" y="1986"/>
                      <a:pt x="4018" y="1986"/>
                    </a:cubicBezTo>
                    <a:cubicBezTo>
                      <a:pt x="4041" y="2032"/>
                      <a:pt x="4086" y="2077"/>
                      <a:pt x="4132" y="2077"/>
                    </a:cubicBezTo>
                    <a:lnTo>
                      <a:pt x="4223" y="2077"/>
                    </a:lnTo>
                    <a:cubicBezTo>
                      <a:pt x="4269" y="2055"/>
                      <a:pt x="4337" y="2055"/>
                      <a:pt x="4406" y="2055"/>
                    </a:cubicBezTo>
                    <a:cubicBezTo>
                      <a:pt x="4474" y="2055"/>
                      <a:pt x="4543" y="2032"/>
                      <a:pt x="4611" y="2032"/>
                    </a:cubicBezTo>
                    <a:cubicBezTo>
                      <a:pt x="4771" y="2009"/>
                      <a:pt x="4931" y="1986"/>
                      <a:pt x="5091" y="1986"/>
                    </a:cubicBezTo>
                    <a:cubicBezTo>
                      <a:pt x="5342" y="1963"/>
                      <a:pt x="5593" y="1918"/>
                      <a:pt x="5821" y="1895"/>
                    </a:cubicBezTo>
                    <a:cubicBezTo>
                      <a:pt x="6483" y="1895"/>
                      <a:pt x="7145" y="1895"/>
                      <a:pt x="7807" y="1872"/>
                    </a:cubicBezTo>
                    <a:lnTo>
                      <a:pt x="7967" y="1872"/>
                    </a:lnTo>
                    <a:cubicBezTo>
                      <a:pt x="8058" y="1849"/>
                      <a:pt x="8149" y="1849"/>
                      <a:pt x="8218" y="1826"/>
                    </a:cubicBezTo>
                    <a:cubicBezTo>
                      <a:pt x="8263" y="1826"/>
                      <a:pt x="8332" y="1781"/>
                      <a:pt x="8332" y="1712"/>
                    </a:cubicBezTo>
                    <a:cubicBezTo>
                      <a:pt x="8332" y="1712"/>
                      <a:pt x="8332" y="1689"/>
                      <a:pt x="8332" y="1689"/>
                    </a:cubicBezTo>
                    <a:lnTo>
                      <a:pt x="8400" y="1689"/>
                    </a:lnTo>
                    <a:cubicBezTo>
                      <a:pt x="8811" y="1667"/>
                      <a:pt x="9222" y="1621"/>
                      <a:pt x="9633" y="1598"/>
                    </a:cubicBezTo>
                    <a:cubicBezTo>
                      <a:pt x="10318" y="1530"/>
                      <a:pt x="11025" y="1484"/>
                      <a:pt x="11733" y="1416"/>
                    </a:cubicBezTo>
                    <a:cubicBezTo>
                      <a:pt x="11870" y="1416"/>
                      <a:pt x="12029" y="1393"/>
                      <a:pt x="12166" y="1393"/>
                    </a:cubicBezTo>
                    <a:cubicBezTo>
                      <a:pt x="12212" y="1393"/>
                      <a:pt x="12258" y="1370"/>
                      <a:pt x="12281" y="1370"/>
                    </a:cubicBezTo>
                    <a:cubicBezTo>
                      <a:pt x="12737" y="1347"/>
                      <a:pt x="13171" y="1324"/>
                      <a:pt x="13627" y="1301"/>
                    </a:cubicBezTo>
                    <a:cubicBezTo>
                      <a:pt x="14015" y="1279"/>
                      <a:pt x="14426" y="1233"/>
                      <a:pt x="14814" y="1210"/>
                    </a:cubicBezTo>
                    <a:cubicBezTo>
                      <a:pt x="15020" y="1210"/>
                      <a:pt x="15225" y="1187"/>
                      <a:pt x="15430" y="1164"/>
                    </a:cubicBezTo>
                    <a:cubicBezTo>
                      <a:pt x="15659" y="1164"/>
                      <a:pt x="15910" y="1142"/>
                      <a:pt x="16138" y="1119"/>
                    </a:cubicBezTo>
                    <a:cubicBezTo>
                      <a:pt x="16229" y="1096"/>
                      <a:pt x="16321" y="1096"/>
                      <a:pt x="16412" y="1096"/>
                    </a:cubicBezTo>
                    <a:cubicBezTo>
                      <a:pt x="16709" y="1073"/>
                      <a:pt x="17005" y="1073"/>
                      <a:pt x="17302" y="1073"/>
                    </a:cubicBezTo>
                    <a:cubicBezTo>
                      <a:pt x="17508" y="1073"/>
                      <a:pt x="17690" y="1073"/>
                      <a:pt x="17896" y="1050"/>
                    </a:cubicBezTo>
                    <a:lnTo>
                      <a:pt x="18512" y="1050"/>
                    </a:lnTo>
                    <a:cubicBezTo>
                      <a:pt x="19060" y="1028"/>
                      <a:pt x="19607" y="982"/>
                      <a:pt x="20155" y="959"/>
                    </a:cubicBezTo>
                    <a:cubicBezTo>
                      <a:pt x="20429" y="936"/>
                      <a:pt x="20703" y="936"/>
                      <a:pt x="20977" y="913"/>
                    </a:cubicBezTo>
                    <a:cubicBezTo>
                      <a:pt x="21251" y="913"/>
                      <a:pt x="21502" y="891"/>
                      <a:pt x="21776" y="868"/>
                    </a:cubicBezTo>
                    <a:cubicBezTo>
                      <a:pt x="22415" y="868"/>
                      <a:pt x="23054" y="891"/>
                      <a:pt x="23693" y="891"/>
                    </a:cubicBezTo>
                    <a:lnTo>
                      <a:pt x="26204" y="891"/>
                    </a:lnTo>
                    <a:cubicBezTo>
                      <a:pt x="26478" y="891"/>
                      <a:pt x="26729" y="868"/>
                      <a:pt x="26980" y="868"/>
                    </a:cubicBezTo>
                    <a:cubicBezTo>
                      <a:pt x="27254" y="868"/>
                      <a:pt x="27505" y="868"/>
                      <a:pt x="27756" y="845"/>
                    </a:cubicBezTo>
                    <a:cubicBezTo>
                      <a:pt x="28053" y="845"/>
                      <a:pt x="28327" y="822"/>
                      <a:pt x="28601" y="822"/>
                    </a:cubicBezTo>
                    <a:cubicBezTo>
                      <a:pt x="28760" y="799"/>
                      <a:pt x="28920" y="799"/>
                      <a:pt x="29080" y="799"/>
                    </a:cubicBezTo>
                    <a:cubicBezTo>
                      <a:pt x="29126" y="799"/>
                      <a:pt x="29194" y="799"/>
                      <a:pt x="29240" y="776"/>
                    </a:cubicBezTo>
                    <a:cubicBezTo>
                      <a:pt x="29285" y="776"/>
                      <a:pt x="29331" y="787"/>
                      <a:pt x="29370" y="787"/>
                    </a:cubicBezTo>
                    <a:cubicBezTo>
                      <a:pt x="29389" y="787"/>
                      <a:pt x="29407" y="784"/>
                      <a:pt x="29422" y="776"/>
                    </a:cubicBezTo>
                    <a:cubicBezTo>
                      <a:pt x="29468" y="754"/>
                      <a:pt x="29514" y="731"/>
                      <a:pt x="29536" y="708"/>
                    </a:cubicBezTo>
                    <a:lnTo>
                      <a:pt x="30016" y="708"/>
                    </a:lnTo>
                    <a:cubicBezTo>
                      <a:pt x="30701" y="685"/>
                      <a:pt x="31362" y="685"/>
                      <a:pt x="32024" y="662"/>
                    </a:cubicBezTo>
                    <a:cubicBezTo>
                      <a:pt x="32298" y="639"/>
                      <a:pt x="32572" y="639"/>
                      <a:pt x="32823" y="639"/>
                    </a:cubicBezTo>
                    <a:cubicBezTo>
                      <a:pt x="32869" y="662"/>
                      <a:pt x="32915" y="685"/>
                      <a:pt x="32983" y="685"/>
                    </a:cubicBezTo>
                    <a:lnTo>
                      <a:pt x="36772" y="685"/>
                    </a:lnTo>
                    <a:cubicBezTo>
                      <a:pt x="37183" y="685"/>
                      <a:pt x="37594" y="708"/>
                      <a:pt x="38005" y="708"/>
                    </a:cubicBezTo>
                    <a:cubicBezTo>
                      <a:pt x="38142" y="685"/>
                      <a:pt x="38279" y="685"/>
                      <a:pt x="38416" y="662"/>
                    </a:cubicBezTo>
                    <a:cubicBezTo>
                      <a:pt x="38484" y="662"/>
                      <a:pt x="38552" y="639"/>
                      <a:pt x="38598" y="594"/>
                    </a:cubicBezTo>
                    <a:cubicBezTo>
                      <a:pt x="38644" y="548"/>
                      <a:pt x="38667" y="480"/>
                      <a:pt x="38667" y="411"/>
                    </a:cubicBezTo>
                    <a:cubicBezTo>
                      <a:pt x="38667" y="366"/>
                      <a:pt x="38644" y="297"/>
                      <a:pt x="38598" y="251"/>
                    </a:cubicBezTo>
                    <a:cubicBezTo>
                      <a:pt x="38552" y="206"/>
                      <a:pt x="38484" y="160"/>
                      <a:pt x="38416" y="160"/>
                    </a:cubicBezTo>
                    <a:cubicBezTo>
                      <a:pt x="38210" y="183"/>
                      <a:pt x="38005" y="183"/>
                      <a:pt x="37799" y="183"/>
                    </a:cubicBezTo>
                    <a:lnTo>
                      <a:pt x="37411" y="183"/>
                    </a:lnTo>
                    <a:cubicBezTo>
                      <a:pt x="37411" y="183"/>
                      <a:pt x="37388" y="183"/>
                      <a:pt x="37388" y="160"/>
                    </a:cubicBezTo>
                    <a:cubicBezTo>
                      <a:pt x="37366" y="115"/>
                      <a:pt x="37297" y="46"/>
                      <a:pt x="37229" y="46"/>
                    </a:cubicBezTo>
                    <a:cubicBezTo>
                      <a:pt x="37183" y="23"/>
                      <a:pt x="37160" y="23"/>
                      <a:pt x="37114" y="23"/>
                    </a:cubicBezTo>
                    <a:lnTo>
                      <a:pt x="35996" y="23"/>
                    </a:lnTo>
                    <a:cubicBezTo>
                      <a:pt x="35654" y="46"/>
                      <a:pt x="35311" y="46"/>
                      <a:pt x="34946" y="69"/>
                    </a:cubicBezTo>
                    <a:cubicBezTo>
                      <a:pt x="34741" y="69"/>
                      <a:pt x="34535" y="92"/>
                      <a:pt x="34330" y="92"/>
                    </a:cubicBezTo>
                    <a:cubicBezTo>
                      <a:pt x="34284" y="46"/>
                      <a:pt x="34216" y="23"/>
                      <a:pt x="34147" y="23"/>
                    </a:cubicBezTo>
                    <a:cubicBezTo>
                      <a:pt x="34094" y="16"/>
                      <a:pt x="34043" y="13"/>
                      <a:pt x="33993" y="13"/>
                    </a:cubicBezTo>
                    <a:cubicBezTo>
                      <a:pt x="33894" y="13"/>
                      <a:pt x="33797" y="23"/>
                      <a:pt x="33691" y="23"/>
                    </a:cubicBezTo>
                    <a:cubicBezTo>
                      <a:pt x="33554" y="0"/>
                      <a:pt x="33394" y="0"/>
                      <a:pt x="33234"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6" name="Google Shape;836;p22"/>
              <p:cNvSpPr/>
              <p:nvPr/>
            </p:nvSpPr>
            <p:spPr>
              <a:xfrm>
                <a:off x="5332661" y="4144541"/>
                <a:ext cx="1557252" cy="94551"/>
              </a:xfrm>
              <a:custGeom>
                <a:avLst/>
                <a:gdLst/>
                <a:ahLst/>
                <a:cxnLst/>
                <a:rect l="l" t="t" r="r" b="b"/>
                <a:pathLst>
                  <a:path w="57612" h="3498" extrusionOk="0">
                    <a:moveTo>
                      <a:pt x="37069" y="1"/>
                    </a:moveTo>
                    <a:cubicBezTo>
                      <a:pt x="36544" y="1"/>
                      <a:pt x="36019" y="1"/>
                      <a:pt x="35494" y="24"/>
                    </a:cubicBezTo>
                    <a:lnTo>
                      <a:pt x="34718" y="24"/>
                    </a:lnTo>
                    <a:cubicBezTo>
                      <a:pt x="34489" y="46"/>
                      <a:pt x="34238" y="46"/>
                      <a:pt x="33987" y="46"/>
                    </a:cubicBezTo>
                    <a:cubicBezTo>
                      <a:pt x="33485" y="69"/>
                      <a:pt x="32960" y="92"/>
                      <a:pt x="32435" y="92"/>
                    </a:cubicBezTo>
                    <a:cubicBezTo>
                      <a:pt x="31887" y="115"/>
                      <a:pt x="31362" y="138"/>
                      <a:pt x="30815" y="138"/>
                    </a:cubicBezTo>
                    <a:lnTo>
                      <a:pt x="29148" y="138"/>
                    </a:lnTo>
                    <a:cubicBezTo>
                      <a:pt x="28966" y="138"/>
                      <a:pt x="28783" y="128"/>
                      <a:pt x="28600" y="128"/>
                    </a:cubicBezTo>
                    <a:cubicBezTo>
                      <a:pt x="28509" y="128"/>
                      <a:pt x="28418" y="130"/>
                      <a:pt x="28327" y="138"/>
                    </a:cubicBezTo>
                    <a:cubicBezTo>
                      <a:pt x="28075" y="161"/>
                      <a:pt x="27847" y="161"/>
                      <a:pt x="27596" y="161"/>
                    </a:cubicBezTo>
                    <a:cubicBezTo>
                      <a:pt x="27071" y="161"/>
                      <a:pt x="26546" y="161"/>
                      <a:pt x="26021" y="183"/>
                    </a:cubicBezTo>
                    <a:cubicBezTo>
                      <a:pt x="25473" y="229"/>
                      <a:pt x="24903" y="229"/>
                      <a:pt x="24355" y="229"/>
                    </a:cubicBezTo>
                    <a:cubicBezTo>
                      <a:pt x="23807" y="252"/>
                      <a:pt x="23282" y="298"/>
                      <a:pt x="22734" y="320"/>
                    </a:cubicBezTo>
                    <a:cubicBezTo>
                      <a:pt x="21684" y="366"/>
                      <a:pt x="20634" y="389"/>
                      <a:pt x="19607" y="435"/>
                    </a:cubicBezTo>
                    <a:cubicBezTo>
                      <a:pt x="19356" y="457"/>
                      <a:pt x="19105" y="457"/>
                      <a:pt x="18854" y="480"/>
                    </a:cubicBezTo>
                    <a:cubicBezTo>
                      <a:pt x="18626" y="503"/>
                      <a:pt x="18398" y="503"/>
                      <a:pt x="18169" y="526"/>
                    </a:cubicBezTo>
                    <a:cubicBezTo>
                      <a:pt x="17667" y="571"/>
                      <a:pt x="17142" y="617"/>
                      <a:pt x="16640" y="663"/>
                    </a:cubicBezTo>
                    <a:cubicBezTo>
                      <a:pt x="16366" y="686"/>
                      <a:pt x="16092" y="708"/>
                      <a:pt x="15818" y="731"/>
                    </a:cubicBezTo>
                    <a:cubicBezTo>
                      <a:pt x="15544" y="754"/>
                      <a:pt x="15270" y="777"/>
                      <a:pt x="14997" y="800"/>
                    </a:cubicBezTo>
                    <a:cubicBezTo>
                      <a:pt x="14723" y="823"/>
                      <a:pt x="14426" y="823"/>
                      <a:pt x="14152" y="845"/>
                    </a:cubicBezTo>
                    <a:cubicBezTo>
                      <a:pt x="13878" y="868"/>
                      <a:pt x="13604" y="891"/>
                      <a:pt x="13330" y="914"/>
                    </a:cubicBezTo>
                    <a:cubicBezTo>
                      <a:pt x="13056" y="937"/>
                      <a:pt x="12783" y="959"/>
                      <a:pt x="12531" y="959"/>
                    </a:cubicBezTo>
                    <a:cubicBezTo>
                      <a:pt x="12235" y="982"/>
                      <a:pt x="11938" y="1028"/>
                      <a:pt x="11641" y="1051"/>
                    </a:cubicBezTo>
                    <a:cubicBezTo>
                      <a:pt x="11093" y="1096"/>
                      <a:pt x="10568" y="1165"/>
                      <a:pt x="10021" y="1211"/>
                    </a:cubicBezTo>
                    <a:cubicBezTo>
                      <a:pt x="9496" y="1279"/>
                      <a:pt x="8994" y="1348"/>
                      <a:pt x="8491" y="1416"/>
                    </a:cubicBezTo>
                    <a:cubicBezTo>
                      <a:pt x="7989" y="1484"/>
                      <a:pt x="7510" y="1576"/>
                      <a:pt x="7031" y="1644"/>
                    </a:cubicBezTo>
                    <a:cubicBezTo>
                      <a:pt x="6574" y="1690"/>
                      <a:pt x="6095" y="1758"/>
                      <a:pt x="5638" y="1827"/>
                    </a:cubicBezTo>
                    <a:cubicBezTo>
                      <a:pt x="5159" y="1895"/>
                      <a:pt x="4680" y="1987"/>
                      <a:pt x="4200" y="2055"/>
                    </a:cubicBezTo>
                    <a:lnTo>
                      <a:pt x="4292" y="2055"/>
                    </a:lnTo>
                    <a:cubicBezTo>
                      <a:pt x="3584" y="2192"/>
                      <a:pt x="2876" y="2375"/>
                      <a:pt x="2192" y="2557"/>
                    </a:cubicBezTo>
                    <a:cubicBezTo>
                      <a:pt x="1849" y="2649"/>
                      <a:pt x="1507" y="2717"/>
                      <a:pt x="1164" y="2808"/>
                    </a:cubicBezTo>
                    <a:cubicBezTo>
                      <a:pt x="1005" y="2831"/>
                      <a:pt x="845" y="2877"/>
                      <a:pt x="685" y="2922"/>
                    </a:cubicBezTo>
                    <a:cubicBezTo>
                      <a:pt x="525" y="2968"/>
                      <a:pt x="343" y="3014"/>
                      <a:pt x="160" y="3059"/>
                    </a:cubicBezTo>
                    <a:cubicBezTo>
                      <a:pt x="46" y="3105"/>
                      <a:pt x="0" y="3242"/>
                      <a:pt x="23" y="3333"/>
                    </a:cubicBezTo>
                    <a:cubicBezTo>
                      <a:pt x="63" y="3433"/>
                      <a:pt x="155" y="3497"/>
                      <a:pt x="253" y="3497"/>
                    </a:cubicBezTo>
                    <a:cubicBezTo>
                      <a:pt x="268" y="3497"/>
                      <a:pt x="282" y="3496"/>
                      <a:pt x="297" y="3493"/>
                    </a:cubicBezTo>
                    <a:cubicBezTo>
                      <a:pt x="434" y="3447"/>
                      <a:pt x="571" y="3402"/>
                      <a:pt x="731" y="3356"/>
                    </a:cubicBezTo>
                    <a:cubicBezTo>
                      <a:pt x="868" y="3310"/>
                      <a:pt x="1027" y="3288"/>
                      <a:pt x="1164" y="3265"/>
                    </a:cubicBezTo>
                    <a:cubicBezTo>
                      <a:pt x="1461" y="3219"/>
                      <a:pt x="1758" y="3151"/>
                      <a:pt x="2055" y="3082"/>
                    </a:cubicBezTo>
                    <a:cubicBezTo>
                      <a:pt x="2374" y="3014"/>
                      <a:pt x="2694" y="2968"/>
                      <a:pt x="3013" y="2900"/>
                    </a:cubicBezTo>
                    <a:cubicBezTo>
                      <a:pt x="3310" y="2831"/>
                      <a:pt x="3607" y="2763"/>
                      <a:pt x="3903" y="2717"/>
                    </a:cubicBezTo>
                    <a:cubicBezTo>
                      <a:pt x="4383" y="2626"/>
                      <a:pt x="4885" y="2557"/>
                      <a:pt x="5364" y="2489"/>
                    </a:cubicBezTo>
                    <a:cubicBezTo>
                      <a:pt x="5844" y="2397"/>
                      <a:pt x="6346" y="2352"/>
                      <a:pt x="6848" y="2306"/>
                    </a:cubicBezTo>
                    <a:cubicBezTo>
                      <a:pt x="7373" y="2238"/>
                      <a:pt x="7898" y="2146"/>
                      <a:pt x="8446" y="2078"/>
                    </a:cubicBezTo>
                    <a:cubicBezTo>
                      <a:pt x="8720" y="2032"/>
                      <a:pt x="8994" y="1987"/>
                      <a:pt x="9267" y="1964"/>
                    </a:cubicBezTo>
                    <a:cubicBezTo>
                      <a:pt x="9541" y="1918"/>
                      <a:pt x="9815" y="1895"/>
                      <a:pt x="10089" y="1850"/>
                    </a:cubicBezTo>
                    <a:cubicBezTo>
                      <a:pt x="10637" y="1804"/>
                      <a:pt x="11185" y="1736"/>
                      <a:pt x="11733" y="1690"/>
                    </a:cubicBezTo>
                    <a:cubicBezTo>
                      <a:pt x="12006" y="1667"/>
                      <a:pt x="12303" y="1644"/>
                      <a:pt x="12600" y="1621"/>
                    </a:cubicBezTo>
                    <a:cubicBezTo>
                      <a:pt x="12851" y="1599"/>
                      <a:pt x="13125" y="1576"/>
                      <a:pt x="13376" y="1553"/>
                    </a:cubicBezTo>
                    <a:cubicBezTo>
                      <a:pt x="13650" y="1530"/>
                      <a:pt x="13947" y="1507"/>
                      <a:pt x="14221" y="1484"/>
                    </a:cubicBezTo>
                    <a:cubicBezTo>
                      <a:pt x="14494" y="1484"/>
                      <a:pt x="14768" y="1462"/>
                      <a:pt x="15065" y="1439"/>
                    </a:cubicBezTo>
                    <a:cubicBezTo>
                      <a:pt x="15339" y="1439"/>
                      <a:pt x="15613" y="1416"/>
                      <a:pt x="15864" y="1370"/>
                    </a:cubicBezTo>
                    <a:cubicBezTo>
                      <a:pt x="16161" y="1348"/>
                      <a:pt x="16435" y="1325"/>
                      <a:pt x="16708" y="1302"/>
                    </a:cubicBezTo>
                    <a:cubicBezTo>
                      <a:pt x="17211" y="1256"/>
                      <a:pt x="17736" y="1211"/>
                      <a:pt x="18238" y="1188"/>
                    </a:cubicBezTo>
                    <a:cubicBezTo>
                      <a:pt x="18466" y="1165"/>
                      <a:pt x="18694" y="1142"/>
                      <a:pt x="18945" y="1119"/>
                    </a:cubicBezTo>
                    <a:cubicBezTo>
                      <a:pt x="19174" y="1096"/>
                      <a:pt x="19425" y="1096"/>
                      <a:pt x="19676" y="1096"/>
                    </a:cubicBezTo>
                    <a:cubicBezTo>
                      <a:pt x="20726" y="1028"/>
                      <a:pt x="21776" y="1028"/>
                      <a:pt x="22826" y="959"/>
                    </a:cubicBezTo>
                    <a:cubicBezTo>
                      <a:pt x="23351" y="937"/>
                      <a:pt x="23876" y="914"/>
                      <a:pt x="24423" y="891"/>
                    </a:cubicBezTo>
                    <a:cubicBezTo>
                      <a:pt x="24971" y="868"/>
                      <a:pt x="25542" y="868"/>
                      <a:pt x="26112" y="845"/>
                    </a:cubicBezTo>
                    <a:cubicBezTo>
                      <a:pt x="26615" y="823"/>
                      <a:pt x="27140" y="823"/>
                      <a:pt x="27665" y="823"/>
                    </a:cubicBezTo>
                    <a:cubicBezTo>
                      <a:pt x="27916" y="823"/>
                      <a:pt x="28144" y="800"/>
                      <a:pt x="28372" y="800"/>
                    </a:cubicBezTo>
                    <a:cubicBezTo>
                      <a:pt x="28509" y="788"/>
                      <a:pt x="28646" y="783"/>
                      <a:pt x="28786" y="783"/>
                    </a:cubicBezTo>
                    <a:cubicBezTo>
                      <a:pt x="28926" y="783"/>
                      <a:pt x="29068" y="788"/>
                      <a:pt x="29217" y="800"/>
                    </a:cubicBezTo>
                    <a:lnTo>
                      <a:pt x="30860" y="800"/>
                    </a:lnTo>
                    <a:cubicBezTo>
                      <a:pt x="31431" y="800"/>
                      <a:pt x="31979" y="777"/>
                      <a:pt x="32526" y="754"/>
                    </a:cubicBezTo>
                    <a:cubicBezTo>
                      <a:pt x="33029" y="731"/>
                      <a:pt x="33531" y="708"/>
                      <a:pt x="34056" y="708"/>
                    </a:cubicBezTo>
                    <a:cubicBezTo>
                      <a:pt x="34307" y="686"/>
                      <a:pt x="34558" y="686"/>
                      <a:pt x="34809" y="686"/>
                    </a:cubicBezTo>
                    <a:cubicBezTo>
                      <a:pt x="35060" y="663"/>
                      <a:pt x="35311" y="663"/>
                      <a:pt x="35585" y="663"/>
                    </a:cubicBezTo>
                    <a:cubicBezTo>
                      <a:pt x="35760" y="655"/>
                      <a:pt x="35932" y="653"/>
                      <a:pt x="36104" y="653"/>
                    </a:cubicBezTo>
                    <a:cubicBezTo>
                      <a:pt x="36447" y="653"/>
                      <a:pt x="36787" y="663"/>
                      <a:pt x="37137" y="663"/>
                    </a:cubicBezTo>
                    <a:lnTo>
                      <a:pt x="38781" y="663"/>
                    </a:lnTo>
                    <a:cubicBezTo>
                      <a:pt x="39328" y="686"/>
                      <a:pt x="39876" y="686"/>
                      <a:pt x="40424" y="686"/>
                    </a:cubicBezTo>
                    <a:cubicBezTo>
                      <a:pt x="40949" y="708"/>
                      <a:pt x="41474" y="708"/>
                      <a:pt x="42022" y="708"/>
                    </a:cubicBezTo>
                    <a:cubicBezTo>
                      <a:pt x="42547" y="708"/>
                      <a:pt x="43072" y="731"/>
                      <a:pt x="43597" y="731"/>
                    </a:cubicBezTo>
                    <a:cubicBezTo>
                      <a:pt x="44144" y="731"/>
                      <a:pt x="44715" y="754"/>
                      <a:pt x="45263" y="754"/>
                    </a:cubicBezTo>
                    <a:cubicBezTo>
                      <a:pt x="45491" y="777"/>
                      <a:pt x="45719" y="777"/>
                      <a:pt x="45948" y="777"/>
                    </a:cubicBezTo>
                    <a:cubicBezTo>
                      <a:pt x="45993" y="823"/>
                      <a:pt x="46062" y="823"/>
                      <a:pt x="46107" y="823"/>
                    </a:cubicBezTo>
                    <a:cubicBezTo>
                      <a:pt x="46313" y="823"/>
                      <a:pt x="46518" y="823"/>
                      <a:pt x="46724" y="800"/>
                    </a:cubicBezTo>
                    <a:lnTo>
                      <a:pt x="46747" y="800"/>
                    </a:lnTo>
                    <a:cubicBezTo>
                      <a:pt x="47249" y="823"/>
                      <a:pt x="47751" y="845"/>
                      <a:pt x="48276" y="868"/>
                    </a:cubicBezTo>
                    <a:cubicBezTo>
                      <a:pt x="48778" y="891"/>
                      <a:pt x="49280" y="914"/>
                      <a:pt x="49782" y="937"/>
                    </a:cubicBezTo>
                    <a:cubicBezTo>
                      <a:pt x="50056" y="937"/>
                      <a:pt x="50307" y="959"/>
                      <a:pt x="50558" y="982"/>
                    </a:cubicBezTo>
                    <a:cubicBezTo>
                      <a:pt x="50809" y="982"/>
                      <a:pt x="51038" y="1005"/>
                      <a:pt x="51289" y="1028"/>
                    </a:cubicBezTo>
                    <a:cubicBezTo>
                      <a:pt x="51791" y="1051"/>
                      <a:pt x="52316" y="1096"/>
                      <a:pt x="52841" y="1142"/>
                    </a:cubicBezTo>
                    <a:cubicBezTo>
                      <a:pt x="53092" y="1142"/>
                      <a:pt x="53343" y="1165"/>
                      <a:pt x="53617" y="1188"/>
                    </a:cubicBezTo>
                    <a:cubicBezTo>
                      <a:pt x="53731" y="1188"/>
                      <a:pt x="53845" y="1188"/>
                      <a:pt x="53982" y="1211"/>
                    </a:cubicBezTo>
                    <a:cubicBezTo>
                      <a:pt x="54119" y="1211"/>
                      <a:pt x="54256" y="1211"/>
                      <a:pt x="54393" y="1233"/>
                    </a:cubicBezTo>
                    <a:cubicBezTo>
                      <a:pt x="54507" y="1233"/>
                      <a:pt x="54598" y="1233"/>
                      <a:pt x="54690" y="1256"/>
                    </a:cubicBezTo>
                    <a:lnTo>
                      <a:pt x="54621" y="1233"/>
                    </a:lnTo>
                    <a:lnTo>
                      <a:pt x="54621" y="1233"/>
                    </a:lnTo>
                    <a:cubicBezTo>
                      <a:pt x="54758" y="1256"/>
                      <a:pt x="54895" y="1256"/>
                      <a:pt x="55032" y="1279"/>
                    </a:cubicBezTo>
                    <a:lnTo>
                      <a:pt x="54987" y="1279"/>
                    </a:lnTo>
                    <a:cubicBezTo>
                      <a:pt x="55146" y="1279"/>
                      <a:pt x="55283" y="1302"/>
                      <a:pt x="55420" y="1302"/>
                    </a:cubicBezTo>
                    <a:cubicBezTo>
                      <a:pt x="55534" y="1325"/>
                      <a:pt x="55648" y="1325"/>
                      <a:pt x="55785" y="1325"/>
                    </a:cubicBezTo>
                    <a:cubicBezTo>
                      <a:pt x="55877" y="1348"/>
                      <a:pt x="55991" y="1348"/>
                      <a:pt x="56105" y="1370"/>
                    </a:cubicBezTo>
                    <a:lnTo>
                      <a:pt x="56379" y="1370"/>
                    </a:lnTo>
                    <a:cubicBezTo>
                      <a:pt x="56470" y="1393"/>
                      <a:pt x="56584" y="1393"/>
                      <a:pt x="56698" y="1416"/>
                    </a:cubicBezTo>
                    <a:lnTo>
                      <a:pt x="56995" y="1416"/>
                    </a:lnTo>
                    <a:cubicBezTo>
                      <a:pt x="57041" y="1439"/>
                      <a:pt x="57086" y="1439"/>
                      <a:pt x="57132" y="1439"/>
                    </a:cubicBezTo>
                    <a:cubicBezTo>
                      <a:pt x="57178" y="1416"/>
                      <a:pt x="57223" y="1416"/>
                      <a:pt x="57246" y="1416"/>
                    </a:cubicBezTo>
                    <a:cubicBezTo>
                      <a:pt x="57383" y="1370"/>
                      <a:pt x="57497" y="1279"/>
                      <a:pt x="57543" y="1165"/>
                    </a:cubicBezTo>
                    <a:cubicBezTo>
                      <a:pt x="57589" y="1096"/>
                      <a:pt x="57611" y="1005"/>
                      <a:pt x="57611" y="959"/>
                    </a:cubicBezTo>
                    <a:cubicBezTo>
                      <a:pt x="57589" y="823"/>
                      <a:pt x="57520" y="731"/>
                      <a:pt x="57383" y="686"/>
                    </a:cubicBezTo>
                    <a:cubicBezTo>
                      <a:pt x="57292" y="640"/>
                      <a:pt x="57201" y="617"/>
                      <a:pt x="57086" y="594"/>
                    </a:cubicBezTo>
                    <a:cubicBezTo>
                      <a:pt x="56995" y="571"/>
                      <a:pt x="56904" y="549"/>
                      <a:pt x="56813" y="549"/>
                    </a:cubicBezTo>
                    <a:cubicBezTo>
                      <a:pt x="56607" y="508"/>
                      <a:pt x="56393" y="499"/>
                      <a:pt x="56177" y="499"/>
                    </a:cubicBezTo>
                    <a:cubicBezTo>
                      <a:pt x="56032" y="499"/>
                      <a:pt x="55886" y="503"/>
                      <a:pt x="55740" y="503"/>
                    </a:cubicBezTo>
                    <a:lnTo>
                      <a:pt x="55009" y="503"/>
                    </a:lnTo>
                    <a:cubicBezTo>
                      <a:pt x="54941" y="503"/>
                      <a:pt x="54850" y="503"/>
                      <a:pt x="54758" y="549"/>
                    </a:cubicBezTo>
                    <a:lnTo>
                      <a:pt x="54576" y="549"/>
                    </a:lnTo>
                    <a:cubicBezTo>
                      <a:pt x="54279" y="526"/>
                      <a:pt x="54005" y="526"/>
                      <a:pt x="53708" y="503"/>
                    </a:cubicBezTo>
                    <a:cubicBezTo>
                      <a:pt x="53412" y="480"/>
                      <a:pt x="53115" y="480"/>
                      <a:pt x="52795" y="457"/>
                    </a:cubicBezTo>
                    <a:lnTo>
                      <a:pt x="52407" y="457"/>
                    </a:lnTo>
                    <a:cubicBezTo>
                      <a:pt x="52042" y="435"/>
                      <a:pt x="51677" y="412"/>
                      <a:pt x="51289" y="366"/>
                    </a:cubicBezTo>
                    <a:cubicBezTo>
                      <a:pt x="50262" y="298"/>
                      <a:pt x="49235" y="252"/>
                      <a:pt x="48185" y="229"/>
                    </a:cubicBezTo>
                    <a:cubicBezTo>
                      <a:pt x="47682" y="206"/>
                      <a:pt x="47180" y="183"/>
                      <a:pt x="46701" y="161"/>
                    </a:cubicBezTo>
                    <a:cubicBezTo>
                      <a:pt x="46450" y="138"/>
                      <a:pt x="46222" y="138"/>
                      <a:pt x="45971" y="138"/>
                    </a:cubicBezTo>
                    <a:cubicBezTo>
                      <a:pt x="45719" y="138"/>
                      <a:pt x="45468" y="115"/>
                      <a:pt x="45194" y="115"/>
                    </a:cubicBezTo>
                    <a:cubicBezTo>
                      <a:pt x="44647" y="92"/>
                      <a:pt x="44076" y="92"/>
                      <a:pt x="43528" y="69"/>
                    </a:cubicBezTo>
                    <a:lnTo>
                      <a:pt x="41953" y="69"/>
                    </a:lnTo>
                    <a:cubicBezTo>
                      <a:pt x="41428" y="69"/>
                      <a:pt x="40880" y="46"/>
                      <a:pt x="40355" y="46"/>
                    </a:cubicBezTo>
                    <a:cubicBezTo>
                      <a:pt x="39808" y="24"/>
                      <a:pt x="39260" y="24"/>
                      <a:pt x="38712" y="24"/>
                    </a:cubicBezTo>
                    <a:cubicBezTo>
                      <a:pt x="38484" y="1"/>
                      <a:pt x="38233" y="1"/>
                      <a:pt x="38004"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37" name="Google Shape;837;p22"/>
              <p:cNvSpPr/>
              <p:nvPr/>
            </p:nvSpPr>
            <p:spPr>
              <a:xfrm>
                <a:off x="5335743" y="4139000"/>
                <a:ext cx="1499246" cy="88253"/>
              </a:xfrm>
              <a:custGeom>
                <a:avLst/>
                <a:gdLst/>
                <a:ahLst/>
                <a:cxnLst/>
                <a:rect l="l" t="t" r="r" b="b"/>
                <a:pathLst>
                  <a:path w="55466" h="3265" extrusionOk="0">
                    <a:moveTo>
                      <a:pt x="32983" y="0"/>
                    </a:moveTo>
                    <a:cubicBezTo>
                      <a:pt x="32755" y="0"/>
                      <a:pt x="32549" y="23"/>
                      <a:pt x="32344" y="23"/>
                    </a:cubicBezTo>
                    <a:lnTo>
                      <a:pt x="31933" y="23"/>
                    </a:lnTo>
                    <a:cubicBezTo>
                      <a:pt x="31819" y="46"/>
                      <a:pt x="31705" y="46"/>
                      <a:pt x="31591" y="46"/>
                    </a:cubicBezTo>
                    <a:cubicBezTo>
                      <a:pt x="31271" y="69"/>
                      <a:pt x="30952" y="92"/>
                      <a:pt x="30632" y="115"/>
                    </a:cubicBezTo>
                    <a:cubicBezTo>
                      <a:pt x="30381" y="137"/>
                      <a:pt x="30130" y="137"/>
                      <a:pt x="29856" y="160"/>
                    </a:cubicBezTo>
                    <a:cubicBezTo>
                      <a:pt x="29536" y="183"/>
                      <a:pt x="29194" y="183"/>
                      <a:pt x="28874" y="229"/>
                    </a:cubicBezTo>
                    <a:cubicBezTo>
                      <a:pt x="28806" y="251"/>
                      <a:pt x="28760" y="274"/>
                      <a:pt x="28738" y="343"/>
                    </a:cubicBezTo>
                    <a:lnTo>
                      <a:pt x="28076" y="343"/>
                    </a:lnTo>
                    <a:cubicBezTo>
                      <a:pt x="28053" y="343"/>
                      <a:pt x="28030" y="320"/>
                      <a:pt x="28007" y="320"/>
                    </a:cubicBezTo>
                    <a:cubicBezTo>
                      <a:pt x="27992" y="312"/>
                      <a:pt x="27974" y="310"/>
                      <a:pt x="27956" y="310"/>
                    </a:cubicBezTo>
                    <a:cubicBezTo>
                      <a:pt x="27918" y="310"/>
                      <a:pt x="27878" y="320"/>
                      <a:pt x="27847" y="320"/>
                    </a:cubicBezTo>
                    <a:lnTo>
                      <a:pt x="27688" y="320"/>
                    </a:lnTo>
                    <a:cubicBezTo>
                      <a:pt x="27627" y="320"/>
                      <a:pt x="27556" y="310"/>
                      <a:pt x="27488" y="310"/>
                    </a:cubicBezTo>
                    <a:cubicBezTo>
                      <a:pt x="27454" y="310"/>
                      <a:pt x="27421" y="312"/>
                      <a:pt x="27391" y="320"/>
                    </a:cubicBezTo>
                    <a:lnTo>
                      <a:pt x="24583" y="320"/>
                    </a:lnTo>
                    <a:cubicBezTo>
                      <a:pt x="24424" y="309"/>
                      <a:pt x="24264" y="303"/>
                      <a:pt x="24107" y="303"/>
                    </a:cubicBezTo>
                    <a:cubicBezTo>
                      <a:pt x="23950" y="303"/>
                      <a:pt x="23796" y="309"/>
                      <a:pt x="23647" y="320"/>
                    </a:cubicBezTo>
                    <a:lnTo>
                      <a:pt x="23237" y="320"/>
                    </a:lnTo>
                    <a:cubicBezTo>
                      <a:pt x="23054" y="320"/>
                      <a:pt x="22871" y="343"/>
                      <a:pt x="22666" y="343"/>
                    </a:cubicBezTo>
                    <a:cubicBezTo>
                      <a:pt x="22415" y="366"/>
                      <a:pt x="22164" y="366"/>
                      <a:pt x="21913" y="388"/>
                    </a:cubicBezTo>
                    <a:cubicBezTo>
                      <a:pt x="21730" y="388"/>
                      <a:pt x="21570" y="411"/>
                      <a:pt x="21388" y="411"/>
                    </a:cubicBezTo>
                    <a:cubicBezTo>
                      <a:pt x="21114" y="434"/>
                      <a:pt x="20840" y="434"/>
                      <a:pt x="20566" y="434"/>
                    </a:cubicBezTo>
                    <a:cubicBezTo>
                      <a:pt x="19973" y="457"/>
                      <a:pt x="19379" y="480"/>
                      <a:pt x="18786" y="503"/>
                    </a:cubicBezTo>
                    <a:cubicBezTo>
                      <a:pt x="18489" y="503"/>
                      <a:pt x="18215" y="525"/>
                      <a:pt x="17941" y="548"/>
                    </a:cubicBezTo>
                    <a:cubicBezTo>
                      <a:pt x="17667" y="548"/>
                      <a:pt x="17371" y="571"/>
                      <a:pt x="17097" y="594"/>
                    </a:cubicBezTo>
                    <a:lnTo>
                      <a:pt x="16777" y="594"/>
                    </a:lnTo>
                    <a:cubicBezTo>
                      <a:pt x="16480" y="617"/>
                      <a:pt x="16184" y="617"/>
                      <a:pt x="15887" y="640"/>
                    </a:cubicBezTo>
                    <a:cubicBezTo>
                      <a:pt x="15613" y="640"/>
                      <a:pt x="15362" y="662"/>
                      <a:pt x="15088" y="685"/>
                    </a:cubicBezTo>
                    <a:lnTo>
                      <a:pt x="14905" y="685"/>
                    </a:lnTo>
                    <a:cubicBezTo>
                      <a:pt x="14449" y="708"/>
                      <a:pt x="13970" y="708"/>
                      <a:pt x="13490" y="731"/>
                    </a:cubicBezTo>
                    <a:cubicBezTo>
                      <a:pt x="13216" y="731"/>
                      <a:pt x="12942" y="754"/>
                      <a:pt x="12669" y="754"/>
                    </a:cubicBezTo>
                    <a:cubicBezTo>
                      <a:pt x="12349" y="776"/>
                      <a:pt x="12052" y="776"/>
                      <a:pt x="11756" y="799"/>
                    </a:cubicBezTo>
                    <a:cubicBezTo>
                      <a:pt x="11482" y="822"/>
                      <a:pt x="11208" y="845"/>
                      <a:pt x="10911" y="868"/>
                    </a:cubicBezTo>
                    <a:cubicBezTo>
                      <a:pt x="10774" y="891"/>
                      <a:pt x="10614" y="891"/>
                      <a:pt x="10454" y="913"/>
                    </a:cubicBezTo>
                    <a:cubicBezTo>
                      <a:pt x="10386" y="913"/>
                      <a:pt x="10295" y="936"/>
                      <a:pt x="10226" y="936"/>
                    </a:cubicBezTo>
                    <a:cubicBezTo>
                      <a:pt x="10112" y="936"/>
                      <a:pt x="10021" y="959"/>
                      <a:pt x="9907" y="982"/>
                    </a:cubicBezTo>
                    <a:cubicBezTo>
                      <a:pt x="9861" y="982"/>
                      <a:pt x="9815" y="982"/>
                      <a:pt x="9770" y="1005"/>
                    </a:cubicBezTo>
                    <a:cubicBezTo>
                      <a:pt x="9496" y="1028"/>
                      <a:pt x="9245" y="1050"/>
                      <a:pt x="8971" y="1073"/>
                    </a:cubicBezTo>
                    <a:cubicBezTo>
                      <a:pt x="8674" y="1096"/>
                      <a:pt x="8377" y="1119"/>
                      <a:pt x="8081" y="1164"/>
                    </a:cubicBezTo>
                    <a:cubicBezTo>
                      <a:pt x="7967" y="1164"/>
                      <a:pt x="7852" y="1187"/>
                      <a:pt x="7738" y="1210"/>
                    </a:cubicBezTo>
                    <a:lnTo>
                      <a:pt x="7715" y="1210"/>
                    </a:lnTo>
                    <a:cubicBezTo>
                      <a:pt x="7236" y="1256"/>
                      <a:pt x="6734" y="1301"/>
                      <a:pt x="6232" y="1370"/>
                    </a:cubicBezTo>
                    <a:cubicBezTo>
                      <a:pt x="5935" y="1393"/>
                      <a:pt x="5661" y="1438"/>
                      <a:pt x="5364" y="1461"/>
                    </a:cubicBezTo>
                    <a:cubicBezTo>
                      <a:pt x="5205" y="1484"/>
                      <a:pt x="5068" y="1507"/>
                      <a:pt x="4931" y="1530"/>
                    </a:cubicBezTo>
                    <a:cubicBezTo>
                      <a:pt x="4839" y="1553"/>
                      <a:pt x="4771" y="1553"/>
                      <a:pt x="4680" y="1575"/>
                    </a:cubicBezTo>
                    <a:lnTo>
                      <a:pt x="4566" y="1575"/>
                    </a:lnTo>
                    <a:cubicBezTo>
                      <a:pt x="4520" y="1575"/>
                      <a:pt x="4474" y="1575"/>
                      <a:pt x="4429" y="1598"/>
                    </a:cubicBezTo>
                    <a:cubicBezTo>
                      <a:pt x="4383" y="1621"/>
                      <a:pt x="4360" y="1621"/>
                      <a:pt x="4314" y="1644"/>
                    </a:cubicBezTo>
                    <a:cubicBezTo>
                      <a:pt x="4292" y="1644"/>
                      <a:pt x="4292" y="1667"/>
                      <a:pt x="4269" y="1667"/>
                    </a:cubicBezTo>
                    <a:cubicBezTo>
                      <a:pt x="3881" y="1712"/>
                      <a:pt x="3493" y="1781"/>
                      <a:pt x="3082" y="1826"/>
                    </a:cubicBezTo>
                    <a:cubicBezTo>
                      <a:pt x="2511" y="1918"/>
                      <a:pt x="1918" y="2009"/>
                      <a:pt x="1347" y="2100"/>
                    </a:cubicBezTo>
                    <a:cubicBezTo>
                      <a:pt x="1233" y="2123"/>
                      <a:pt x="1119" y="2146"/>
                      <a:pt x="1005" y="2169"/>
                    </a:cubicBezTo>
                    <a:cubicBezTo>
                      <a:pt x="891" y="2192"/>
                      <a:pt x="754" y="2214"/>
                      <a:pt x="708" y="2329"/>
                    </a:cubicBezTo>
                    <a:cubicBezTo>
                      <a:pt x="685" y="2374"/>
                      <a:pt x="685" y="2397"/>
                      <a:pt x="685" y="2443"/>
                    </a:cubicBezTo>
                    <a:cubicBezTo>
                      <a:pt x="685" y="2488"/>
                      <a:pt x="708" y="2511"/>
                      <a:pt x="708" y="2557"/>
                    </a:cubicBezTo>
                    <a:lnTo>
                      <a:pt x="731" y="2557"/>
                    </a:lnTo>
                    <a:cubicBezTo>
                      <a:pt x="731" y="2580"/>
                      <a:pt x="708" y="2580"/>
                      <a:pt x="708" y="2602"/>
                    </a:cubicBezTo>
                    <a:cubicBezTo>
                      <a:pt x="662" y="2625"/>
                      <a:pt x="640" y="2648"/>
                      <a:pt x="640" y="2671"/>
                    </a:cubicBezTo>
                    <a:lnTo>
                      <a:pt x="617" y="2671"/>
                    </a:lnTo>
                    <a:cubicBezTo>
                      <a:pt x="548" y="2694"/>
                      <a:pt x="480" y="2717"/>
                      <a:pt x="411" y="2739"/>
                    </a:cubicBezTo>
                    <a:lnTo>
                      <a:pt x="366" y="2739"/>
                    </a:lnTo>
                    <a:cubicBezTo>
                      <a:pt x="343" y="2739"/>
                      <a:pt x="297" y="2739"/>
                      <a:pt x="274" y="2762"/>
                    </a:cubicBezTo>
                    <a:cubicBezTo>
                      <a:pt x="206" y="2785"/>
                      <a:pt x="183" y="2808"/>
                      <a:pt x="137" y="2854"/>
                    </a:cubicBezTo>
                    <a:cubicBezTo>
                      <a:pt x="92" y="2899"/>
                      <a:pt x="23" y="2945"/>
                      <a:pt x="23" y="3013"/>
                    </a:cubicBezTo>
                    <a:cubicBezTo>
                      <a:pt x="0" y="3082"/>
                      <a:pt x="0" y="3127"/>
                      <a:pt x="46" y="3173"/>
                    </a:cubicBezTo>
                    <a:cubicBezTo>
                      <a:pt x="92" y="3219"/>
                      <a:pt x="160" y="3264"/>
                      <a:pt x="229" y="3264"/>
                    </a:cubicBezTo>
                    <a:cubicBezTo>
                      <a:pt x="366" y="3242"/>
                      <a:pt x="525" y="3196"/>
                      <a:pt x="685" y="3173"/>
                    </a:cubicBezTo>
                    <a:cubicBezTo>
                      <a:pt x="777" y="3150"/>
                      <a:pt x="891" y="3105"/>
                      <a:pt x="1005" y="3082"/>
                    </a:cubicBezTo>
                    <a:cubicBezTo>
                      <a:pt x="1050" y="3082"/>
                      <a:pt x="1073" y="3059"/>
                      <a:pt x="1119" y="3059"/>
                    </a:cubicBezTo>
                    <a:cubicBezTo>
                      <a:pt x="1233" y="3059"/>
                      <a:pt x="1324" y="3036"/>
                      <a:pt x="1416" y="3036"/>
                    </a:cubicBezTo>
                    <a:cubicBezTo>
                      <a:pt x="1667" y="2991"/>
                      <a:pt x="1918" y="2945"/>
                      <a:pt x="2169" y="2899"/>
                    </a:cubicBezTo>
                    <a:cubicBezTo>
                      <a:pt x="2397" y="2854"/>
                      <a:pt x="2648" y="2808"/>
                      <a:pt x="2899" y="2739"/>
                    </a:cubicBezTo>
                    <a:cubicBezTo>
                      <a:pt x="3013" y="2717"/>
                      <a:pt x="3128" y="2694"/>
                      <a:pt x="3242" y="2648"/>
                    </a:cubicBezTo>
                    <a:cubicBezTo>
                      <a:pt x="3287" y="2648"/>
                      <a:pt x="3333" y="2625"/>
                      <a:pt x="3379" y="2625"/>
                    </a:cubicBezTo>
                    <a:cubicBezTo>
                      <a:pt x="3470" y="2602"/>
                      <a:pt x="3538" y="2580"/>
                      <a:pt x="3607" y="2557"/>
                    </a:cubicBezTo>
                    <a:cubicBezTo>
                      <a:pt x="3698" y="2534"/>
                      <a:pt x="3744" y="2488"/>
                      <a:pt x="3767" y="2420"/>
                    </a:cubicBezTo>
                    <a:cubicBezTo>
                      <a:pt x="3812" y="2420"/>
                      <a:pt x="3858" y="2420"/>
                      <a:pt x="3904" y="2397"/>
                    </a:cubicBezTo>
                    <a:lnTo>
                      <a:pt x="4155" y="2397"/>
                    </a:lnTo>
                    <a:cubicBezTo>
                      <a:pt x="4178" y="2397"/>
                      <a:pt x="4200" y="2374"/>
                      <a:pt x="4223" y="2374"/>
                    </a:cubicBezTo>
                    <a:cubicBezTo>
                      <a:pt x="4269" y="2374"/>
                      <a:pt x="4292" y="2351"/>
                      <a:pt x="4314" y="2306"/>
                    </a:cubicBezTo>
                    <a:cubicBezTo>
                      <a:pt x="4360" y="2260"/>
                      <a:pt x="4406" y="2192"/>
                      <a:pt x="4383" y="2146"/>
                    </a:cubicBezTo>
                    <a:cubicBezTo>
                      <a:pt x="4520" y="2123"/>
                      <a:pt x="4657" y="2123"/>
                      <a:pt x="4794" y="2100"/>
                    </a:cubicBezTo>
                    <a:lnTo>
                      <a:pt x="4999" y="2077"/>
                    </a:lnTo>
                    <a:lnTo>
                      <a:pt x="5798" y="2077"/>
                    </a:lnTo>
                    <a:cubicBezTo>
                      <a:pt x="5981" y="2055"/>
                      <a:pt x="6163" y="2055"/>
                      <a:pt x="6346" y="2055"/>
                    </a:cubicBezTo>
                    <a:cubicBezTo>
                      <a:pt x="6551" y="2032"/>
                      <a:pt x="6757" y="2032"/>
                      <a:pt x="6962" y="2009"/>
                    </a:cubicBezTo>
                    <a:cubicBezTo>
                      <a:pt x="7145" y="1986"/>
                      <a:pt x="7327" y="1963"/>
                      <a:pt x="7510" y="1941"/>
                    </a:cubicBezTo>
                    <a:cubicBezTo>
                      <a:pt x="7601" y="1941"/>
                      <a:pt x="7670" y="1918"/>
                      <a:pt x="7761" y="1918"/>
                    </a:cubicBezTo>
                    <a:cubicBezTo>
                      <a:pt x="7944" y="1895"/>
                      <a:pt x="8103" y="1872"/>
                      <a:pt x="8263" y="1826"/>
                    </a:cubicBezTo>
                    <a:cubicBezTo>
                      <a:pt x="8286" y="1804"/>
                      <a:pt x="8332" y="1804"/>
                      <a:pt x="8355" y="1781"/>
                    </a:cubicBezTo>
                    <a:cubicBezTo>
                      <a:pt x="8743" y="1712"/>
                      <a:pt x="9131" y="1667"/>
                      <a:pt x="9541" y="1621"/>
                    </a:cubicBezTo>
                    <a:cubicBezTo>
                      <a:pt x="9564" y="1621"/>
                      <a:pt x="9610" y="1598"/>
                      <a:pt x="9656" y="1575"/>
                    </a:cubicBezTo>
                    <a:cubicBezTo>
                      <a:pt x="9861" y="1575"/>
                      <a:pt x="10089" y="1553"/>
                      <a:pt x="10318" y="1553"/>
                    </a:cubicBezTo>
                    <a:cubicBezTo>
                      <a:pt x="10477" y="1530"/>
                      <a:pt x="10660" y="1530"/>
                      <a:pt x="10842" y="1507"/>
                    </a:cubicBezTo>
                    <a:cubicBezTo>
                      <a:pt x="10911" y="1507"/>
                      <a:pt x="10979" y="1507"/>
                      <a:pt x="11071" y="1484"/>
                    </a:cubicBezTo>
                    <a:cubicBezTo>
                      <a:pt x="11139" y="1484"/>
                      <a:pt x="11231" y="1484"/>
                      <a:pt x="11322" y="1461"/>
                    </a:cubicBezTo>
                    <a:cubicBezTo>
                      <a:pt x="11390" y="1461"/>
                      <a:pt x="11436" y="1438"/>
                      <a:pt x="11482" y="1416"/>
                    </a:cubicBezTo>
                    <a:lnTo>
                      <a:pt x="11824" y="1416"/>
                    </a:lnTo>
                    <a:cubicBezTo>
                      <a:pt x="12212" y="1416"/>
                      <a:pt x="12600" y="1393"/>
                      <a:pt x="12988" y="1393"/>
                    </a:cubicBezTo>
                    <a:cubicBezTo>
                      <a:pt x="13171" y="1393"/>
                      <a:pt x="13353" y="1370"/>
                      <a:pt x="13536" y="1370"/>
                    </a:cubicBezTo>
                    <a:cubicBezTo>
                      <a:pt x="13741" y="1347"/>
                      <a:pt x="13947" y="1347"/>
                      <a:pt x="14152" y="1324"/>
                    </a:cubicBezTo>
                    <a:cubicBezTo>
                      <a:pt x="14198" y="1324"/>
                      <a:pt x="14221" y="1301"/>
                      <a:pt x="14266" y="1279"/>
                    </a:cubicBezTo>
                    <a:cubicBezTo>
                      <a:pt x="14289" y="1279"/>
                      <a:pt x="14289" y="1279"/>
                      <a:pt x="14289" y="1256"/>
                    </a:cubicBezTo>
                    <a:lnTo>
                      <a:pt x="15088" y="1256"/>
                    </a:lnTo>
                    <a:cubicBezTo>
                      <a:pt x="15704" y="1233"/>
                      <a:pt x="16321" y="1210"/>
                      <a:pt x="16937" y="1187"/>
                    </a:cubicBezTo>
                    <a:cubicBezTo>
                      <a:pt x="17028" y="1164"/>
                      <a:pt x="17097" y="1119"/>
                      <a:pt x="17142" y="1050"/>
                    </a:cubicBezTo>
                    <a:cubicBezTo>
                      <a:pt x="17256" y="1050"/>
                      <a:pt x="17371" y="1050"/>
                      <a:pt x="17485" y="1073"/>
                    </a:cubicBezTo>
                    <a:lnTo>
                      <a:pt x="18306" y="1073"/>
                    </a:lnTo>
                    <a:cubicBezTo>
                      <a:pt x="18557" y="1050"/>
                      <a:pt x="18831" y="1050"/>
                      <a:pt x="19082" y="1050"/>
                    </a:cubicBezTo>
                    <a:lnTo>
                      <a:pt x="20041" y="1050"/>
                    </a:lnTo>
                    <a:cubicBezTo>
                      <a:pt x="20132" y="1050"/>
                      <a:pt x="20201" y="1005"/>
                      <a:pt x="20247" y="913"/>
                    </a:cubicBezTo>
                    <a:cubicBezTo>
                      <a:pt x="20269" y="891"/>
                      <a:pt x="20269" y="868"/>
                      <a:pt x="20269" y="822"/>
                    </a:cubicBezTo>
                    <a:lnTo>
                      <a:pt x="20612" y="822"/>
                    </a:lnTo>
                    <a:cubicBezTo>
                      <a:pt x="20635" y="822"/>
                      <a:pt x="20680" y="822"/>
                      <a:pt x="20726" y="845"/>
                    </a:cubicBezTo>
                    <a:lnTo>
                      <a:pt x="21296" y="845"/>
                    </a:lnTo>
                    <a:cubicBezTo>
                      <a:pt x="21445" y="856"/>
                      <a:pt x="21599" y="862"/>
                      <a:pt x="21753" y="862"/>
                    </a:cubicBezTo>
                    <a:cubicBezTo>
                      <a:pt x="21907" y="862"/>
                      <a:pt x="22061" y="856"/>
                      <a:pt x="22209" y="845"/>
                    </a:cubicBezTo>
                    <a:cubicBezTo>
                      <a:pt x="22483" y="845"/>
                      <a:pt x="22734" y="845"/>
                      <a:pt x="23008" y="822"/>
                    </a:cubicBezTo>
                    <a:cubicBezTo>
                      <a:pt x="23168" y="822"/>
                      <a:pt x="23328" y="799"/>
                      <a:pt x="23488" y="799"/>
                    </a:cubicBezTo>
                    <a:lnTo>
                      <a:pt x="23625" y="799"/>
                    </a:lnTo>
                    <a:cubicBezTo>
                      <a:pt x="23693" y="799"/>
                      <a:pt x="23762" y="776"/>
                      <a:pt x="23830" y="776"/>
                    </a:cubicBezTo>
                    <a:lnTo>
                      <a:pt x="24013" y="776"/>
                    </a:lnTo>
                    <a:cubicBezTo>
                      <a:pt x="24104" y="776"/>
                      <a:pt x="24172" y="731"/>
                      <a:pt x="24218" y="640"/>
                    </a:cubicBezTo>
                    <a:cubicBezTo>
                      <a:pt x="24606" y="662"/>
                      <a:pt x="25017" y="662"/>
                      <a:pt x="25405" y="662"/>
                    </a:cubicBezTo>
                    <a:cubicBezTo>
                      <a:pt x="25451" y="731"/>
                      <a:pt x="25496" y="754"/>
                      <a:pt x="25565" y="754"/>
                    </a:cubicBezTo>
                    <a:cubicBezTo>
                      <a:pt x="25930" y="754"/>
                      <a:pt x="26318" y="731"/>
                      <a:pt x="26683" y="731"/>
                    </a:cubicBezTo>
                    <a:lnTo>
                      <a:pt x="27185" y="731"/>
                    </a:lnTo>
                    <a:cubicBezTo>
                      <a:pt x="27345" y="731"/>
                      <a:pt x="27528" y="731"/>
                      <a:pt x="27688" y="754"/>
                    </a:cubicBezTo>
                    <a:cubicBezTo>
                      <a:pt x="27779" y="754"/>
                      <a:pt x="27870" y="754"/>
                      <a:pt x="27961" y="731"/>
                    </a:cubicBezTo>
                    <a:cubicBezTo>
                      <a:pt x="28007" y="731"/>
                      <a:pt x="28030" y="731"/>
                      <a:pt x="28076" y="708"/>
                    </a:cubicBezTo>
                    <a:cubicBezTo>
                      <a:pt x="28076" y="708"/>
                      <a:pt x="28098" y="685"/>
                      <a:pt x="28098" y="685"/>
                    </a:cubicBezTo>
                    <a:lnTo>
                      <a:pt x="29034" y="685"/>
                    </a:lnTo>
                    <a:cubicBezTo>
                      <a:pt x="29171" y="708"/>
                      <a:pt x="29308" y="708"/>
                      <a:pt x="29445" y="708"/>
                    </a:cubicBezTo>
                    <a:cubicBezTo>
                      <a:pt x="29628" y="731"/>
                      <a:pt x="29810" y="731"/>
                      <a:pt x="29993" y="731"/>
                    </a:cubicBezTo>
                    <a:lnTo>
                      <a:pt x="31499" y="731"/>
                    </a:lnTo>
                    <a:cubicBezTo>
                      <a:pt x="31591" y="731"/>
                      <a:pt x="31692" y="741"/>
                      <a:pt x="31797" y="741"/>
                    </a:cubicBezTo>
                    <a:cubicBezTo>
                      <a:pt x="31849" y="741"/>
                      <a:pt x="31903" y="738"/>
                      <a:pt x="31956" y="731"/>
                    </a:cubicBezTo>
                    <a:cubicBezTo>
                      <a:pt x="32024" y="708"/>
                      <a:pt x="32070" y="685"/>
                      <a:pt x="32116" y="617"/>
                    </a:cubicBezTo>
                    <a:lnTo>
                      <a:pt x="32344" y="617"/>
                    </a:lnTo>
                    <a:cubicBezTo>
                      <a:pt x="32527" y="617"/>
                      <a:pt x="32686" y="594"/>
                      <a:pt x="32869" y="594"/>
                    </a:cubicBezTo>
                    <a:lnTo>
                      <a:pt x="33508" y="594"/>
                    </a:lnTo>
                    <a:cubicBezTo>
                      <a:pt x="33531" y="594"/>
                      <a:pt x="33531" y="594"/>
                      <a:pt x="33554" y="571"/>
                    </a:cubicBezTo>
                    <a:cubicBezTo>
                      <a:pt x="33713" y="594"/>
                      <a:pt x="33896" y="594"/>
                      <a:pt x="34056" y="594"/>
                    </a:cubicBezTo>
                    <a:cubicBezTo>
                      <a:pt x="34353" y="594"/>
                      <a:pt x="34649" y="571"/>
                      <a:pt x="34923" y="571"/>
                    </a:cubicBezTo>
                    <a:lnTo>
                      <a:pt x="35311" y="571"/>
                    </a:lnTo>
                    <a:cubicBezTo>
                      <a:pt x="35403" y="548"/>
                      <a:pt x="35494" y="548"/>
                      <a:pt x="35585" y="548"/>
                    </a:cubicBezTo>
                    <a:lnTo>
                      <a:pt x="35631" y="548"/>
                    </a:lnTo>
                    <a:cubicBezTo>
                      <a:pt x="35654" y="548"/>
                      <a:pt x="35699" y="548"/>
                      <a:pt x="35722" y="525"/>
                    </a:cubicBezTo>
                    <a:cubicBezTo>
                      <a:pt x="35745" y="525"/>
                      <a:pt x="35768" y="503"/>
                      <a:pt x="35791" y="503"/>
                    </a:cubicBezTo>
                    <a:lnTo>
                      <a:pt x="36475" y="503"/>
                    </a:lnTo>
                    <a:cubicBezTo>
                      <a:pt x="36772" y="503"/>
                      <a:pt x="37092" y="503"/>
                      <a:pt x="37411" y="525"/>
                    </a:cubicBezTo>
                    <a:lnTo>
                      <a:pt x="37890" y="525"/>
                    </a:lnTo>
                    <a:cubicBezTo>
                      <a:pt x="37982" y="525"/>
                      <a:pt x="38050" y="525"/>
                      <a:pt x="38119" y="548"/>
                    </a:cubicBezTo>
                    <a:lnTo>
                      <a:pt x="38279" y="548"/>
                    </a:lnTo>
                    <a:cubicBezTo>
                      <a:pt x="38339" y="548"/>
                      <a:pt x="38390" y="558"/>
                      <a:pt x="38444" y="558"/>
                    </a:cubicBezTo>
                    <a:cubicBezTo>
                      <a:pt x="38471" y="558"/>
                      <a:pt x="38499" y="556"/>
                      <a:pt x="38530" y="548"/>
                    </a:cubicBezTo>
                    <a:cubicBezTo>
                      <a:pt x="38575" y="548"/>
                      <a:pt x="38598" y="548"/>
                      <a:pt x="38621" y="525"/>
                    </a:cubicBezTo>
                    <a:lnTo>
                      <a:pt x="40675" y="525"/>
                    </a:lnTo>
                    <a:cubicBezTo>
                      <a:pt x="40789" y="525"/>
                      <a:pt x="40881" y="548"/>
                      <a:pt x="40972" y="548"/>
                    </a:cubicBezTo>
                    <a:cubicBezTo>
                      <a:pt x="41246" y="571"/>
                      <a:pt x="41543" y="571"/>
                      <a:pt x="41839" y="571"/>
                    </a:cubicBezTo>
                    <a:lnTo>
                      <a:pt x="43026" y="571"/>
                    </a:lnTo>
                    <a:cubicBezTo>
                      <a:pt x="43049" y="594"/>
                      <a:pt x="43072" y="594"/>
                      <a:pt x="43095" y="594"/>
                    </a:cubicBezTo>
                    <a:lnTo>
                      <a:pt x="43757" y="594"/>
                    </a:lnTo>
                    <a:cubicBezTo>
                      <a:pt x="43962" y="617"/>
                      <a:pt x="44167" y="617"/>
                      <a:pt x="44396" y="617"/>
                    </a:cubicBezTo>
                    <a:lnTo>
                      <a:pt x="45925" y="617"/>
                    </a:lnTo>
                    <a:lnTo>
                      <a:pt x="45993" y="640"/>
                    </a:lnTo>
                    <a:cubicBezTo>
                      <a:pt x="46016" y="640"/>
                      <a:pt x="46016" y="640"/>
                      <a:pt x="46039" y="662"/>
                    </a:cubicBezTo>
                    <a:cubicBezTo>
                      <a:pt x="46313" y="685"/>
                      <a:pt x="46564" y="708"/>
                      <a:pt x="46815" y="731"/>
                    </a:cubicBezTo>
                    <a:cubicBezTo>
                      <a:pt x="47112" y="776"/>
                      <a:pt x="47409" y="776"/>
                      <a:pt x="47683" y="799"/>
                    </a:cubicBezTo>
                    <a:cubicBezTo>
                      <a:pt x="47934" y="822"/>
                      <a:pt x="48185" y="822"/>
                      <a:pt x="48436" y="822"/>
                    </a:cubicBezTo>
                    <a:cubicBezTo>
                      <a:pt x="48596" y="845"/>
                      <a:pt x="48733" y="845"/>
                      <a:pt x="48892" y="845"/>
                    </a:cubicBezTo>
                    <a:cubicBezTo>
                      <a:pt x="48961" y="845"/>
                      <a:pt x="49052" y="868"/>
                      <a:pt x="49121" y="868"/>
                    </a:cubicBezTo>
                    <a:lnTo>
                      <a:pt x="49417" y="868"/>
                    </a:lnTo>
                    <a:cubicBezTo>
                      <a:pt x="49463" y="868"/>
                      <a:pt x="49509" y="845"/>
                      <a:pt x="49531" y="822"/>
                    </a:cubicBezTo>
                    <a:lnTo>
                      <a:pt x="49919" y="822"/>
                    </a:lnTo>
                    <a:cubicBezTo>
                      <a:pt x="50011" y="845"/>
                      <a:pt x="50125" y="845"/>
                      <a:pt x="50239" y="845"/>
                    </a:cubicBezTo>
                    <a:lnTo>
                      <a:pt x="50307" y="845"/>
                    </a:lnTo>
                    <a:cubicBezTo>
                      <a:pt x="50490" y="845"/>
                      <a:pt x="50673" y="868"/>
                      <a:pt x="50878" y="868"/>
                    </a:cubicBezTo>
                    <a:cubicBezTo>
                      <a:pt x="50924" y="868"/>
                      <a:pt x="50969" y="845"/>
                      <a:pt x="50992" y="799"/>
                    </a:cubicBezTo>
                    <a:cubicBezTo>
                      <a:pt x="51038" y="799"/>
                      <a:pt x="51061" y="822"/>
                      <a:pt x="51106" y="822"/>
                    </a:cubicBezTo>
                    <a:lnTo>
                      <a:pt x="51631" y="822"/>
                    </a:lnTo>
                    <a:cubicBezTo>
                      <a:pt x="51654" y="822"/>
                      <a:pt x="51700" y="799"/>
                      <a:pt x="51723" y="799"/>
                    </a:cubicBezTo>
                    <a:lnTo>
                      <a:pt x="51951" y="799"/>
                    </a:lnTo>
                    <a:cubicBezTo>
                      <a:pt x="52179" y="822"/>
                      <a:pt x="52430" y="845"/>
                      <a:pt x="52681" y="891"/>
                    </a:cubicBezTo>
                    <a:cubicBezTo>
                      <a:pt x="52773" y="891"/>
                      <a:pt x="52887" y="913"/>
                      <a:pt x="52978" y="913"/>
                    </a:cubicBezTo>
                    <a:cubicBezTo>
                      <a:pt x="52978" y="982"/>
                      <a:pt x="53046" y="1028"/>
                      <a:pt x="53092" y="1028"/>
                    </a:cubicBezTo>
                    <a:cubicBezTo>
                      <a:pt x="53412" y="1050"/>
                      <a:pt x="53731" y="1096"/>
                      <a:pt x="54051" y="1096"/>
                    </a:cubicBezTo>
                    <a:lnTo>
                      <a:pt x="54553" y="1096"/>
                    </a:lnTo>
                    <a:cubicBezTo>
                      <a:pt x="54644" y="1096"/>
                      <a:pt x="54713" y="1119"/>
                      <a:pt x="54804" y="1119"/>
                    </a:cubicBezTo>
                    <a:lnTo>
                      <a:pt x="55101" y="1119"/>
                    </a:lnTo>
                    <a:cubicBezTo>
                      <a:pt x="55146" y="1119"/>
                      <a:pt x="55169" y="1119"/>
                      <a:pt x="55192" y="1096"/>
                    </a:cubicBezTo>
                    <a:cubicBezTo>
                      <a:pt x="55238" y="1096"/>
                      <a:pt x="55283" y="1119"/>
                      <a:pt x="55329" y="1119"/>
                    </a:cubicBezTo>
                    <a:cubicBezTo>
                      <a:pt x="55375" y="1119"/>
                      <a:pt x="55443" y="1096"/>
                      <a:pt x="55443" y="1050"/>
                    </a:cubicBezTo>
                    <a:cubicBezTo>
                      <a:pt x="55466" y="1005"/>
                      <a:pt x="55420" y="936"/>
                      <a:pt x="55375" y="936"/>
                    </a:cubicBezTo>
                    <a:cubicBezTo>
                      <a:pt x="55352" y="913"/>
                      <a:pt x="55306" y="913"/>
                      <a:pt x="55283" y="913"/>
                    </a:cubicBezTo>
                    <a:cubicBezTo>
                      <a:pt x="55261" y="868"/>
                      <a:pt x="55261" y="845"/>
                      <a:pt x="55215" y="822"/>
                    </a:cubicBezTo>
                    <a:cubicBezTo>
                      <a:pt x="55192" y="799"/>
                      <a:pt x="55146" y="776"/>
                      <a:pt x="55101" y="776"/>
                    </a:cubicBezTo>
                    <a:cubicBezTo>
                      <a:pt x="55078" y="754"/>
                      <a:pt x="55055" y="754"/>
                      <a:pt x="55032" y="754"/>
                    </a:cubicBezTo>
                    <a:cubicBezTo>
                      <a:pt x="54781" y="731"/>
                      <a:pt x="54553" y="731"/>
                      <a:pt x="54302" y="708"/>
                    </a:cubicBezTo>
                    <a:cubicBezTo>
                      <a:pt x="53845" y="662"/>
                      <a:pt x="53366" y="617"/>
                      <a:pt x="52910" y="571"/>
                    </a:cubicBezTo>
                    <a:cubicBezTo>
                      <a:pt x="52658" y="548"/>
                      <a:pt x="52407" y="525"/>
                      <a:pt x="52156" y="503"/>
                    </a:cubicBezTo>
                    <a:cubicBezTo>
                      <a:pt x="52019" y="503"/>
                      <a:pt x="51882" y="480"/>
                      <a:pt x="51768" y="480"/>
                    </a:cubicBezTo>
                    <a:cubicBezTo>
                      <a:pt x="51745" y="457"/>
                      <a:pt x="51700" y="434"/>
                      <a:pt x="51677" y="434"/>
                    </a:cubicBezTo>
                    <a:cubicBezTo>
                      <a:pt x="51586" y="411"/>
                      <a:pt x="51517" y="411"/>
                      <a:pt x="51426" y="388"/>
                    </a:cubicBezTo>
                    <a:lnTo>
                      <a:pt x="51266" y="388"/>
                    </a:lnTo>
                    <a:cubicBezTo>
                      <a:pt x="51129" y="366"/>
                      <a:pt x="51015" y="343"/>
                      <a:pt x="50878" y="343"/>
                    </a:cubicBezTo>
                    <a:cubicBezTo>
                      <a:pt x="50604" y="320"/>
                      <a:pt x="50330" y="297"/>
                      <a:pt x="50056" y="274"/>
                    </a:cubicBezTo>
                    <a:cubicBezTo>
                      <a:pt x="49919" y="251"/>
                      <a:pt x="49782" y="251"/>
                      <a:pt x="49646" y="251"/>
                    </a:cubicBezTo>
                    <a:cubicBezTo>
                      <a:pt x="49509" y="251"/>
                      <a:pt x="49394" y="251"/>
                      <a:pt x="49280" y="229"/>
                    </a:cubicBezTo>
                    <a:cubicBezTo>
                      <a:pt x="49029" y="229"/>
                      <a:pt x="48778" y="206"/>
                      <a:pt x="48527" y="206"/>
                    </a:cubicBezTo>
                    <a:cubicBezTo>
                      <a:pt x="48344" y="206"/>
                      <a:pt x="48185" y="206"/>
                      <a:pt x="48025" y="183"/>
                    </a:cubicBezTo>
                    <a:cubicBezTo>
                      <a:pt x="47865" y="183"/>
                      <a:pt x="47728" y="183"/>
                      <a:pt x="47591" y="160"/>
                    </a:cubicBezTo>
                    <a:cubicBezTo>
                      <a:pt x="47272" y="160"/>
                      <a:pt x="46952" y="137"/>
                      <a:pt x="46610" y="115"/>
                    </a:cubicBezTo>
                    <a:lnTo>
                      <a:pt x="46199" y="115"/>
                    </a:lnTo>
                    <a:cubicBezTo>
                      <a:pt x="46039" y="115"/>
                      <a:pt x="45879" y="115"/>
                      <a:pt x="45720" y="92"/>
                    </a:cubicBezTo>
                    <a:lnTo>
                      <a:pt x="45240" y="92"/>
                    </a:lnTo>
                    <a:cubicBezTo>
                      <a:pt x="45172" y="69"/>
                      <a:pt x="45103" y="69"/>
                      <a:pt x="45035" y="69"/>
                    </a:cubicBezTo>
                    <a:cubicBezTo>
                      <a:pt x="45012" y="92"/>
                      <a:pt x="44989" y="137"/>
                      <a:pt x="44966" y="160"/>
                    </a:cubicBezTo>
                    <a:cubicBezTo>
                      <a:pt x="44966" y="183"/>
                      <a:pt x="44966" y="183"/>
                      <a:pt x="44966" y="183"/>
                    </a:cubicBezTo>
                    <a:lnTo>
                      <a:pt x="44464" y="183"/>
                    </a:lnTo>
                    <a:cubicBezTo>
                      <a:pt x="44225" y="172"/>
                      <a:pt x="43985" y="166"/>
                      <a:pt x="43742" y="166"/>
                    </a:cubicBezTo>
                    <a:cubicBezTo>
                      <a:pt x="43500" y="166"/>
                      <a:pt x="43254" y="172"/>
                      <a:pt x="43003" y="183"/>
                    </a:cubicBezTo>
                    <a:lnTo>
                      <a:pt x="42912" y="183"/>
                    </a:lnTo>
                    <a:cubicBezTo>
                      <a:pt x="42866" y="183"/>
                      <a:pt x="42821" y="183"/>
                      <a:pt x="42775" y="160"/>
                    </a:cubicBezTo>
                    <a:cubicBezTo>
                      <a:pt x="42547" y="160"/>
                      <a:pt x="42319" y="137"/>
                      <a:pt x="42068" y="137"/>
                    </a:cubicBezTo>
                    <a:cubicBezTo>
                      <a:pt x="41634" y="115"/>
                      <a:pt x="41200" y="115"/>
                      <a:pt x="40766" y="115"/>
                    </a:cubicBezTo>
                    <a:cubicBezTo>
                      <a:pt x="40698" y="92"/>
                      <a:pt x="40630" y="92"/>
                      <a:pt x="40584" y="92"/>
                    </a:cubicBezTo>
                    <a:lnTo>
                      <a:pt x="37754" y="92"/>
                    </a:lnTo>
                    <a:cubicBezTo>
                      <a:pt x="37502" y="92"/>
                      <a:pt x="37229" y="69"/>
                      <a:pt x="36955" y="69"/>
                    </a:cubicBezTo>
                    <a:lnTo>
                      <a:pt x="35562" y="69"/>
                    </a:lnTo>
                    <a:cubicBezTo>
                      <a:pt x="35357" y="46"/>
                      <a:pt x="35129" y="46"/>
                      <a:pt x="34900" y="23"/>
                    </a:cubicBezTo>
                    <a:cubicBezTo>
                      <a:pt x="34604" y="23"/>
                      <a:pt x="34307" y="23"/>
                      <a:pt x="34010" y="0"/>
                    </a:cubicBezTo>
                    <a:cubicBezTo>
                      <a:pt x="33919" y="0"/>
                      <a:pt x="33828" y="0"/>
                      <a:pt x="33759" y="23"/>
                    </a:cubicBezTo>
                    <a:lnTo>
                      <a:pt x="33325" y="23"/>
                    </a:lnTo>
                    <a:lnTo>
                      <a:pt x="33211" y="0"/>
                    </a:ln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38" name="Google Shape;838;p22"/>
              <p:cNvSpPr/>
              <p:nvPr/>
            </p:nvSpPr>
            <p:spPr>
              <a:xfrm>
                <a:off x="6860883" y="4166760"/>
                <a:ext cx="211023" cy="183885"/>
              </a:xfrm>
              <a:custGeom>
                <a:avLst/>
                <a:gdLst/>
                <a:ahLst/>
                <a:cxnLst/>
                <a:rect l="l" t="t" r="r" b="b"/>
                <a:pathLst>
                  <a:path w="7807" h="6803" extrusionOk="0">
                    <a:moveTo>
                      <a:pt x="731" y="1"/>
                    </a:moveTo>
                    <a:cubicBezTo>
                      <a:pt x="548" y="1"/>
                      <a:pt x="434" y="137"/>
                      <a:pt x="434" y="320"/>
                    </a:cubicBezTo>
                    <a:cubicBezTo>
                      <a:pt x="389" y="252"/>
                      <a:pt x="320" y="206"/>
                      <a:pt x="229" y="206"/>
                    </a:cubicBezTo>
                    <a:cubicBezTo>
                      <a:pt x="115" y="206"/>
                      <a:pt x="1" y="320"/>
                      <a:pt x="1" y="434"/>
                    </a:cubicBezTo>
                    <a:cubicBezTo>
                      <a:pt x="23" y="640"/>
                      <a:pt x="46" y="822"/>
                      <a:pt x="69" y="1028"/>
                    </a:cubicBezTo>
                    <a:cubicBezTo>
                      <a:pt x="69" y="1028"/>
                      <a:pt x="69" y="1028"/>
                      <a:pt x="69" y="1028"/>
                    </a:cubicBezTo>
                    <a:lnTo>
                      <a:pt x="69" y="1028"/>
                    </a:lnTo>
                    <a:cubicBezTo>
                      <a:pt x="69" y="1050"/>
                      <a:pt x="69" y="1051"/>
                      <a:pt x="92" y="1073"/>
                    </a:cubicBezTo>
                    <a:cubicBezTo>
                      <a:pt x="92" y="1119"/>
                      <a:pt x="92" y="1165"/>
                      <a:pt x="115" y="1233"/>
                    </a:cubicBezTo>
                    <a:cubicBezTo>
                      <a:pt x="160" y="1553"/>
                      <a:pt x="206" y="1895"/>
                      <a:pt x="297" y="2215"/>
                    </a:cubicBezTo>
                    <a:cubicBezTo>
                      <a:pt x="320" y="2374"/>
                      <a:pt x="389" y="2534"/>
                      <a:pt x="434" y="2671"/>
                    </a:cubicBezTo>
                    <a:cubicBezTo>
                      <a:pt x="480" y="2831"/>
                      <a:pt x="548" y="3013"/>
                      <a:pt x="617" y="3173"/>
                    </a:cubicBezTo>
                    <a:cubicBezTo>
                      <a:pt x="754" y="3447"/>
                      <a:pt x="936" y="3698"/>
                      <a:pt x="1096" y="3949"/>
                    </a:cubicBezTo>
                    <a:cubicBezTo>
                      <a:pt x="1188" y="4086"/>
                      <a:pt x="1279" y="4223"/>
                      <a:pt x="1370" y="4337"/>
                    </a:cubicBezTo>
                    <a:cubicBezTo>
                      <a:pt x="1484" y="4474"/>
                      <a:pt x="1598" y="4611"/>
                      <a:pt x="1713" y="4748"/>
                    </a:cubicBezTo>
                    <a:cubicBezTo>
                      <a:pt x="1827" y="4885"/>
                      <a:pt x="1941" y="4999"/>
                      <a:pt x="2078" y="5113"/>
                    </a:cubicBezTo>
                    <a:cubicBezTo>
                      <a:pt x="2192" y="5228"/>
                      <a:pt x="2306" y="5342"/>
                      <a:pt x="2443" y="5456"/>
                    </a:cubicBezTo>
                    <a:cubicBezTo>
                      <a:pt x="2671" y="5661"/>
                      <a:pt x="2922" y="5821"/>
                      <a:pt x="3173" y="5981"/>
                    </a:cubicBezTo>
                    <a:cubicBezTo>
                      <a:pt x="3424" y="6118"/>
                      <a:pt x="3698" y="6255"/>
                      <a:pt x="3949" y="6369"/>
                    </a:cubicBezTo>
                    <a:cubicBezTo>
                      <a:pt x="4109" y="6437"/>
                      <a:pt x="4292" y="6506"/>
                      <a:pt x="4452" y="6551"/>
                    </a:cubicBezTo>
                    <a:cubicBezTo>
                      <a:pt x="4589" y="6597"/>
                      <a:pt x="4748" y="6620"/>
                      <a:pt x="4885" y="6666"/>
                    </a:cubicBezTo>
                    <a:cubicBezTo>
                      <a:pt x="5045" y="6688"/>
                      <a:pt x="5182" y="6734"/>
                      <a:pt x="5319" y="6757"/>
                    </a:cubicBezTo>
                    <a:cubicBezTo>
                      <a:pt x="5502" y="6780"/>
                      <a:pt x="5684" y="6780"/>
                      <a:pt x="5844" y="6780"/>
                    </a:cubicBezTo>
                    <a:cubicBezTo>
                      <a:pt x="6004" y="6802"/>
                      <a:pt x="6141" y="6802"/>
                      <a:pt x="6300" y="6802"/>
                    </a:cubicBezTo>
                    <a:cubicBezTo>
                      <a:pt x="6483" y="6780"/>
                      <a:pt x="6643" y="6757"/>
                      <a:pt x="6825" y="6734"/>
                    </a:cubicBezTo>
                    <a:lnTo>
                      <a:pt x="6803" y="6734"/>
                    </a:lnTo>
                    <a:cubicBezTo>
                      <a:pt x="6894" y="6734"/>
                      <a:pt x="7008" y="6711"/>
                      <a:pt x="7122" y="6666"/>
                    </a:cubicBezTo>
                    <a:cubicBezTo>
                      <a:pt x="7213" y="6643"/>
                      <a:pt x="7305" y="6620"/>
                      <a:pt x="7396" y="6574"/>
                    </a:cubicBezTo>
                    <a:cubicBezTo>
                      <a:pt x="7487" y="6551"/>
                      <a:pt x="7601" y="6529"/>
                      <a:pt x="7670" y="6483"/>
                    </a:cubicBezTo>
                    <a:cubicBezTo>
                      <a:pt x="7761" y="6437"/>
                      <a:pt x="7807" y="6346"/>
                      <a:pt x="7784" y="6255"/>
                    </a:cubicBezTo>
                    <a:cubicBezTo>
                      <a:pt x="7761" y="6163"/>
                      <a:pt x="7647" y="6118"/>
                      <a:pt x="7556" y="6118"/>
                    </a:cubicBezTo>
                    <a:cubicBezTo>
                      <a:pt x="7442" y="6118"/>
                      <a:pt x="7328" y="6141"/>
                      <a:pt x="7236" y="6163"/>
                    </a:cubicBezTo>
                    <a:cubicBezTo>
                      <a:pt x="7076" y="6163"/>
                      <a:pt x="6940" y="6186"/>
                      <a:pt x="6803" y="6186"/>
                    </a:cubicBezTo>
                    <a:cubicBezTo>
                      <a:pt x="6666" y="6209"/>
                      <a:pt x="6529" y="6209"/>
                      <a:pt x="6415" y="6232"/>
                    </a:cubicBezTo>
                    <a:lnTo>
                      <a:pt x="6027" y="6232"/>
                    </a:lnTo>
                    <a:cubicBezTo>
                      <a:pt x="5684" y="6163"/>
                      <a:pt x="5342" y="6072"/>
                      <a:pt x="5022" y="5958"/>
                    </a:cubicBezTo>
                    <a:cubicBezTo>
                      <a:pt x="4680" y="5821"/>
                      <a:pt x="4360" y="5661"/>
                      <a:pt x="4041" y="5501"/>
                    </a:cubicBezTo>
                    <a:cubicBezTo>
                      <a:pt x="3744" y="5342"/>
                      <a:pt x="3470" y="5159"/>
                      <a:pt x="3196" y="4954"/>
                    </a:cubicBezTo>
                    <a:cubicBezTo>
                      <a:pt x="2991" y="4817"/>
                      <a:pt x="2785" y="4657"/>
                      <a:pt x="2603" y="4497"/>
                    </a:cubicBezTo>
                    <a:cubicBezTo>
                      <a:pt x="2420" y="4315"/>
                      <a:pt x="2260" y="4132"/>
                      <a:pt x="2101" y="3926"/>
                    </a:cubicBezTo>
                    <a:cubicBezTo>
                      <a:pt x="1986" y="3790"/>
                      <a:pt x="1895" y="3653"/>
                      <a:pt x="1804" y="3493"/>
                    </a:cubicBezTo>
                    <a:cubicBezTo>
                      <a:pt x="1713" y="3333"/>
                      <a:pt x="1598" y="3150"/>
                      <a:pt x="1507" y="2968"/>
                    </a:cubicBezTo>
                    <a:cubicBezTo>
                      <a:pt x="1439" y="2762"/>
                      <a:pt x="1370" y="2580"/>
                      <a:pt x="1302" y="2374"/>
                    </a:cubicBezTo>
                    <a:cubicBezTo>
                      <a:pt x="1256" y="2169"/>
                      <a:pt x="1210" y="1941"/>
                      <a:pt x="1165" y="1735"/>
                    </a:cubicBezTo>
                    <a:cubicBezTo>
                      <a:pt x="1142" y="1484"/>
                      <a:pt x="1119" y="1233"/>
                      <a:pt x="1119" y="959"/>
                    </a:cubicBezTo>
                    <a:cubicBezTo>
                      <a:pt x="1096" y="708"/>
                      <a:pt x="1096" y="457"/>
                      <a:pt x="1005" y="229"/>
                    </a:cubicBezTo>
                    <a:cubicBezTo>
                      <a:pt x="982" y="92"/>
                      <a:pt x="868" y="1"/>
                      <a:pt x="731"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39" name="Google Shape;839;p22"/>
              <p:cNvSpPr/>
              <p:nvPr/>
            </p:nvSpPr>
            <p:spPr>
              <a:xfrm>
                <a:off x="6984275" y="4319155"/>
                <a:ext cx="130204" cy="25949"/>
              </a:xfrm>
              <a:custGeom>
                <a:avLst/>
                <a:gdLst/>
                <a:ahLst/>
                <a:cxnLst/>
                <a:rect l="l" t="t" r="r" b="b"/>
                <a:pathLst>
                  <a:path w="4817" h="960" extrusionOk="0">
                    <a:moveTo>
                      <a:pt x="4703" y="0"/>
                    </a:moveTo>
                    <a:cubicBezTo>
                      <a:pt x="4657" y="23"/>
                      <a:pt x="4611" y="46"/>
                      <a:pt x="4589" y="69"/>
                    </a:cubicBezTo>
                    <a:cubicBezTo>
                      <a:pt x="4520" y="92"/>
                      <a:pt x="4452" y="114"/>
                      <a:pt x="4383" y="160"/>
                    </a:cubicBezTo>
                    <a:cubicBezTo>
                      <a:pt x="4269" y="206"/>
                      <a:pt x="4155" y="251"/>
                      <a:pt x="4041" y="320"/>
                    </a:cubicBezTo>
                    <a:cubicBezTo>
                      <a:pt x="3949" y="343"/>
                      <a:pt x="3881" y="366"/>
                      <a:pt x="3813" y="411"/>
                    </a:cubicBezTo>
                    <a:cubicBezTo>
                      <a:pt x="3744" y="411"/>
                      <a:pt x="3698" y="434"/>
                      <a:pt x="3653" y="457"/>
                    </a:cubicBezTo>
                    <a:cubicBezTo>
                      <a:pt x="3584" y="480"/>
                      <a:pt x="3539" y="503"/>
                      <a:pt x="3470" y="525"/>
                    </a:cubicBezTo>
                    <a:cubicBezTo>
                      <a:pt x="3424" y="525"/>
                      <a:pt x="3356" y="548"/>
                      <a:pt x="3310" y="548"/>
                    </a:cubicBezTo>
                    <a:lnTo>
                      <a:pt x="3333" y="548"/>
                    </a:lnTo>
                    <a:cubicBezTo>
                      <a:pt x="3196" y="594"/>
                      <a:pt x="3059" y="617"/>
                      <a:pt x="2922" y="662"/>
                    </a:cubicBezTo>
                    <a:cubicBezTo>
                      <a:pt x="2877" y="662"/>
                      <a:pt x="2831" y="662"/>
                      <a:pt x="2808" y="685"/>
                    </a:cubicBezTo>
                    <a:cubicBezTo>
                      <a:pt x="2717" y="685"/>
                      <a:pt x="2648" y="708"/>
                      <a:pt x="2580" y="708"/>
                    </a:cubicBezTo>
                    <a:cubicBezTo>
                      <a:pt x="2489" y="731"/>
                      <a:pt x="2397" y="731"/>
                      <a:pt x="2329" y="754"/>
                    </a:cubicBezTo>
                    <a:cubicBezTo>
                      <a:pt x="2238" y="754"/>
                      <a:pt x="2169" y="754"/>
                      <a:pt x="2078" y="776"/>
                    </a:cubicBezTo>
                    <a:lnTo>
                      <a:pt x="1416" y="776"/>
                    </a:lnTo>
                    <a:cubicBezTo>
                      <a:pt x="1256" y="776"/>
                      <a:pt x="1119" y="754"/>
                      <a:pt x="959" y="754"/>
                    </a:cubicBezTo>
                    <a:cubicBezTo>
                      <a:pt x="822" y="731"/>
                      <a:pt x="685" y="708"/>
                      <a:pt x="548" y="662"/>
                    </a:cubicBezTo>
                    <a:cubicBezTo>
                      <a:pt x="480" y="662"/>
                      <a:pt x="412" y="639"/>
                      <a:pt x="343" y="639"/>
                    </a:cubicBezTo>
                    <a:cubicBezTo>
                      <a:pt x="320" y="639"/>
                      <a:pt x="275" y="639"/>
                      <a:pt x="252" y="617"/>
                    </a:cubicBezTo>
                    <a:lnTo>
                      <a:pt x="206" y="617"/>
                    </a:lnTo>
                    <a:cubicBezTo>
                      <a:pt x="183" y="617"/>
                      <a:pt x="183" y="594"/>
                      <a:pt x="160" y="594"/>
                    </a:cubicBezTo>
                    <a:lnTo>
                      <a:pt x="115" y="594"/>
                    </a:lnTo>
                    <a:cubicBezTo>
                      <a:pt x="103" y="582"/>
                      <a:pt x="98" y="577"/>
                      <a:pt x="92" y="577"/>
                    </a:cubicBezTo>
                    <a:cubicBezTo>
                      <a:pt x="86" y="577"/>
                      <a:pt x="81" y="582"/>
                      <a:pt x="69" y="594"/>
                    </a:cubicBezTo>
                    <a:cubicBezTo>
                      <a:pt x="46" y="594"/>
                      <a:pt x="24" y="617"/>
                      <a:pt x="24" y="639"/>
                    </a:cubicBezTo>
                    <a:cubicBezTo>
                      <a:pt x="1" y="662"/>
                      <a:pt x="24" y="731"/>
                      <a:pt x="69" y="731"/>
                    </a:cubicBezTo>
                    <a:lnTo>
                      <a:pt x="115" y="754"/>
                    </a:lnTo>
                    <a:lnTo>
                      <a:pt x="138" y="754"/>
                    </a:lnTo>
                    <a:cubicBezTo>
                      <a:pt x="183" y="776"/>
                      <a:pt x="229" y="776"/>
                      <a:pt x="252" y="799"/>
                    </a:cubicBezTo>
                    <a:cubicBezTo>
                      <a:pt x="320" y="799"/>
                      <a:pt x="389" y="822"/>
                      <a:pt x="457" y="822"/>
                    </a:cubicBezTo>
                    <a:cubicBezTo>
                      <a:pt x="617" y="845"/>
                      <a:pt x="754" y="868"/>
                      <a:pt x="914" y="891"/>
                    </a:cubicBezTo>
                    <a:cubicBezTo>
                      <a:pt x="937" y="913"/>
                      <a:pt x="982" y="913"/>
                      <a:pt x="1005" y="913"/>
                    </a:cubicBezTo>
                    <a:cubicBezTo>
                      <a:pt x="1005" y="913"/>
                      <a:pt x="1028" y="936"/>
                      <a:pt x="1051" y="936"/>
                    </a:cubicBezTo>
                    <a:cubicBezTo>
                      <a:pt x="1188" y="936"/>
                      <a:pt x="1325" y="959"/>
                      <a:pt x="1462" y="959"/>
                    </a:cubicBezTo>
                    <a:lnTo>
                      <a:pt x="1941" y="959"/>
                    </a:lnTo>
                    <a:lnTo>
                      <a:pt x="2009" y="936"/>
                    </a:lnTo>
                    <a:lnTo>
                      <a:pt x="2420" y="936"/>
                    </a:lnTo>
                    <a:cubicBezTo>
                      <a:pt x="2489" y="936"/>
                      <a:pt x="2557" y="913"/>
                      <a:pt x="2626" y="913"/>
                    </a:cubicBezTo>
                    <a:cubicBezTo>
                      <a:pt x="2694" y="913"/>
                      <a:pt x="2763" y="891"/>
                      <a:pt x="2831" y="891"/>
                    </a:cubicBezTo>
                    <a:cubicBezTo>
                      <a:pt x="2900" y="868"/>
                      <a:pt x="2968" y="868"/>
                      <a:pt x="3036" y="845"/>
                    </a:cubicBezTo>
                    <a:cubicBezTo>
                      <a:pt x="3173" y="822"/>
                      <a:pt x="3310" y="799"/>
                      <a:pt x="3447" y="754"/>
                    </a:cubicBezTo>
                    <a:cubicBezTo>
                      <a:pt x="3584" y="708"/>
                      <a:pt x="3698" y="662"/>
                      <a:pt x="3835" y="617"/>
                    </a:cubicBezTo>
                    <a:cubicBezTo>
                      <a:pt x="3904" y="594"/>
                      <a:pt x="3972" y="594"/>
                      <a:pt x="4018" y="548"/>
                    </a:cubicBezTo>
                    <a:cubicBezTo>
                      <a:pt x="4109" y="525"/>
                      <a:pt x="4178" y="503"/>
                      <a:pt x="4246" y="457"/>
                    </a:cubicBezTo>
                    <a:cubicBezTo>
                      <a:pt x="4360" y="411"/>
                      <a:pt x="4452" y="343"/>
                      <a:pt x="4566" y="297"/>
                    </a:cubicBezTo>
                    <a:cubicBezTo>
                      <a:pt x="4634" y="251"/>
                      <a:pt x="4680" y="229"/>
                      <a:pt x="4726" y="206"/>
                    </a:cubicBezTo>
                    <a:cubicBezTo>
                      <a:pt x="4748" y="183"/>
                      <a:pt x="4748" y="183"/>
                      <a:pt x="4771" y="160"/>
                    </a:cubicBezTo>
                    <a:cubicBezTo>
                      <a:pt x="4771" y="160"/>
                      <a:pt x="4794" y="160"/>
                      <a:pt x="4794" y="137"/>
                    </a:cubicBezTo>
                    <a:cubicBezTo>
                      <a:pt x="4817" y="114"/>
                      <a:pt x="4817" y="114"/>
                      <a:pt x="4817" y="92"/>
                    </a:cubicBezTo>
                    <a:cubicBezTo>
                      <a:pt x="4817" y="69"/>
                      <a:pt x="4794" y="46"/>
                      <a:pt x="4794" y="23"/>
                    </a:cubicBezTo>
                    <a:cubicBezTo>
                      <a:pt x="4771" y="0"/>
                      <a:pt x="4748" y="0"/>
                      <a:pt x="4726"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0" name="Google Shape;840;p22"/>
              <p:cNvSpPr/>
              <p:nvPr/>
            </p:nvSpPr>
            <p:spPr>
              <a:xfrm>
                <a:off x="7007737" y="4324075"/>
                <a:ext cx="99335" cy="24381"/>
              </a:xfrm>
              <a:custGeom>
                <a:avLst/>
                <a:gdLst/>
                <a:ahLst/>
                <a:cxnLst/>
                <a:rect l="l" t="t" r="r" b="b"/>
                <a:pathLst>
                  <a:path w="3675" h="902" extrusionOk="0">
                    <a:moveTo>
                      <a:pt x="3538" y="1"/>
                    </a:moveTo>
                    <a:cubicBezTo>
                      <a:pt x="3401" y="69"/>
                      <a:pt x="3241" y="138"/>
                      <a:pt x="3081" y="206"/>
                    </a:cubicBezTo>
                    <a:cubicBezTo>
                      <a:pt x="3036" y="229"/>
                      <a:pt x="2967" y="252"/>
                      <a:pt x="2922" y="275"/>
                    </a:cubicBezTo>
                    <a:cubicBezTo>
                      <a:pt x="2853" y="321"/>
                      <a:pt x="2808" y="343"/>
                      <a:pt x="2739" y="366"/>
                    </a:cubicBezTo>
                    <a:cubicBezTo>
                      <a:pt x="2671" y="389"/>
                      <a:pt x="2602" y="412"/>
                      <a:pt x="2534" y="435"/>
                    </a:cubicBezTo>
                    <a:cubicBezTo>
                      <a:pt x="2465" y="457"/>
                      <a:pt x="2420" y="480"/>
                      <a:pt x="2351" y="503"/>
                    </a:cubicBezTo>
                    <a:cubicBezTo>
                      <a:pt x="2283" y="526"/>
                      <a:pt x="2214" y="549"/>
                      <a:pt x="2146" y="572"/>
                    </a:cubicBezTo>
                    <a:cubicBezTo>
                      <a:pt x="2077" y="594"/>
                      <a:pt x="2009" y="617"/>
                      <a:pt x="1963" y="617"/>
                    </a:cubicBezTo>
                    <a:cubicBezTo>
                      <a:pt x="1917" y="640"/>
                      <a:pt x="1872" y="640"/>
                      <a:pt x="1826" y="640"/>
                    </a:cubicBezTo>
                    <a:cubicBezTo>
                      <a:pt x="1803" y="663"/>
                      <a:pt x="1758" y="663"/>
                      <a:pt x="1735" y="663"/>
                    </a:cubicBezTo>
                    <a:cubicBezTo>
                      <a:pt x="1689" y="686"/>
                      <a:pt x="1621" y="686"/>
                      <a:pt x="1575" y="686"/>
                    </a:cubicBezTo>
                    <a:cubicBezTo>
                      <a:pt x="1529" y="709"/>
                      <a:pt x="1484" y="709"/>
                      <a:pt x="1461" y="709"/>
                    </a:cubicBezTo>
                    <a:cubicBezTo>
                      <a:pt x="1415" y="709"/>
                      <a:pt x="1370" y="731"/>
                      <a:pt x="1324" y="731"/>
                    </a:cubicBezTo>
                    <a:lnTo>
                      <a:pt x="959" y="731"/>
                    </a:lnTo>
                    <a:cubicBezTo>
                      <a:pt x="822" y="731"/>
                      <a:pt x="662" y="731"/>
                      <a:pt x="525" y="709"/>
                    </a:cubicBezTo>
                    <a:cubicBezTo>
                      <a:pt x="388" y="686"/>
                      <a:pt x="228" y="663"/>
                      <a:pt x="91" y="640"/>
                    </a:cubicBezTo>
                    <a:cubicBezTo>
                      <a:pt x="46" y="640"/>
                      <a:pt x="0" y="663"/>
                      <a:pt x="0" y="709"/>
                    </a:cubicBezTo>
                    <a:cubicBezTo>
                      <a:pt x="0" y="754"/>
                      <a:pt x="23" y="800"/>
                      <a:pt x="69" y="800"/>
                    </a:cubicBezTo>
                    <a:cubicBezTo>
                      <a:pt x="205" y="823"/>
                      <a:pt x="342" y="846"/>
                      <a:pt x="479" y="868"/>
                    </a:cubicBezTo>
                    <a:cubicBezTo>
                      <a:pt x="616" y="891"/>
                      <a:pt x="776" y="891"/>
                      <a:pt x="913" y="891"/>
                    </a:cubicBezTo>
                    <a:cubicBezTo>
                      <a:pt x="959" y="899"/>
                      <a:pt x="1004" y="901"/>
                      <a:pt x="1051" y="901"/>
                    </a:cubicBezTo>
                    <a:cubicBezTo>
                      <a:pt x="1144" y="901"/>
                      <a:pt x="1240" y="891"/>
                      <a:pt x="1347" y="891"/>
                    </a:cubicBezTo>
                    <a:cubicBezTo>
                      <a:pt x="1370" y="891"/>
                      <a:pt x="1415" y="868"/>
                      <a:pt x="1438" y="868"/>
                    </a:cubicBezTo>
                    <a:lnTo>
                      <a:pt x="1552" y="868"/>
                    </a:lnTo>
                    <a:cubicBezTo>
                      <a:pt x="1643" y="846"/>
                      <a:pt x="1712" y="846"/>
                      <a:pt x="1803" y="823"/>
                    </a:cubicBezTo>
                    <a:cubicBezTo>
                      <a:pt x="1872" y="800"/>
                      <a:pt x="1940" y="800"/>
                      <a:pt x="2009" y="777"/>
                    </a:cubicBezTo>
                    <a:cubicBezTo>
                      <a:pt x="2100" y="754"/>
                      <a:pt x="2168" y="731"/>
                      <a:pt x="2237" y="709"/>
                    </a:cubicBezTo>
                    <a:cubicBezTo>
                      <a:pt x="2305" y="686"/>
                      <a:pt x="2374" y="663"/>
                      <a:pt x="2442" y="640"/>
                    </a:cubicBezTo>
                    <a:cubicBezTo>
                      <a:pt x="2511" y="617"/>
                      <a:pt x="2579" y="594"/>
                      <a:pt x="2671" y="572"/>
                    </a:cubicBezTo>
                    <a:cubicBezTo>
                      <a:pt x="2808" y="503"/>
                      <a:pt x="2945" y="457"/>
                      <a:pt x="3081" y="389"/>
                    </a:cubicBezTo>
                    <a:cubicBezTo>
                      <a:pt x="3264" y="321"/>
                      <a:pt x="3447" y="229"/>
                      <a:pt x="3606" y="161"/>
                    </a:cubicBezTo>
                    <a:cubicBezTo>
                      <a:pt x="3652" y="138"/>
                      <a:pt x="3675" y="92"/>
                      <a:pt x="3652" y="47"/>
                    </a:cubicBezTo>
                    <a:cubicBezTo>
                      <a:pt x="3652" y="24"/>
                      <a:pt x="3606" y="1"/>
                      <a:pt x="3584"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1" name="Google Shape;841;p22"/>
              <p:cNvSpPr/>
              <p:nvPr/>
            </p:nvSpPr>
            <p:spPr>
              <a:xfrm>
                <a:off x="7033010" y="4320399"/>
                <a:ext cx="83333" cy="27787"/>
              </a:xfrm>
              <a:custGeom>
                <a:avLst/>
                <a:gdLst/>
                <a:ahLst/>
                <a:cxnLst/>
                <a:rect l="l" t="t" r="r" b="b"/>
                <a:pathLst>
                  <a:path w="3083" h="1028" extrusionOk="0">
                    <a:moveTo>
                      <a:pt x="2945" y="0"/>
                    </a:moveTo>
                    <a:cubicBezTo>
                      <a:pt x="2671" y="137"/>
                      <a:pt x="2375" y="297"/>
                      <a:pt x="2078" y="434"/>
                    </a:cubicBezTo>
                    <a:cubicBezTo>
                      <a:pt x="2010" y="457"/>
                      <a:pt x="1941" y="479"/>
                      <a:pt x="1873" y="502"/>
                    </a:cubicBezTo>
                    <a:cubicBezTo>
                      <a:pt x="1827" y="525"/>
                      <a:pt x="1781" y="548"/>
                      <a:pt x="1736" y="571"/>
                    </a:cubicBezTo>
                    <a:cubicBezTo>
                      <a:pt x="1713" y="571"/>
                      <a:pt x="1690" y="593"/>
                      <a:pt x="1644" y="593"/>
                    </a:cubicBezTo>
                    <a:cubicBezTo>
                      <a:pt x="1599" y="616"/>
                      <a:pt x="1553" y="639"/>
                      <a:pt x="1507" y="639"/>
                    </a:cubicBezTo>
                    <a:cubicBezTo>
                      <a:pt x="1485" y="662"/>
                      <a:pt x="1462" y="662"/>
                      <a:pt x="1416" y="685"/>
                    </a:cubicBezTo>
                    <a:cubicBezTo>
                      <a:pt x="1348" y="685"/>
                      <a:pt x="1256" y="708"/>
                      <a:pt x="1188" y="730"/>
                    </a:cubicBezTo>
                    <a:cubicBezTo>
                      <a:pt x="1119" y="753"/>
                      <a:pt x="1051" y="776"/>
                      <a:pt x="960" y="776"/>
                    </a:cubicBezTo>
                    <a:cubicBezTo>
                      <a:pt x="891" y="799"/>
                      <a:pt x="823" y="799"/>
                      <a:pt x="731" y="822"/>
                    </a:cubicBezTo>
                    <a:cubicBezTo>
                      <a:pt x="686" y="822"/>
                      <a:pt x="594" y="845"/>
                      <a:pt x="526" y="845"/>
                    </a:cubicBezTo>
                    <a:lnTo>
                      <a:pt x="92" y="845"/>
                    </a:lnTo>
                    <a:cubicBezTo>
                      <a:pt x="69" y="845"/>
                      <a:pt x="24" y="867"/>
                      <a:pt x="1" y="913"/>
                    </a:cubicBezTo>
                    <a:cubicBezTo>
                      <a:pt x="1" y="959"/>
                      <a:pt x="24" y="1004"/>
                      <a:pt x="69" y="1004"/>
                    </a:cubicBezTo>
                    <a:lnTo>
                      <a:pt x="275" y="1004"/>
                    </a:lnTo>
                    <a:cubicBezTo>
                      <a:pt x="298" y="1004"/>
                      <a:pt x="320" y="1027"/>
                      <a:pt x="343" y="1027"/>
                    </a:cubicBezTo>
                    <a:cubicBezTo>
                      <a:pt x="389" y="1004"/>
                      <a:pt x="412" y="1004"/>
                      <a:pt x="457" y="1004"/>
                    </a:cubicBezTo>
                    <a:lnTo>
                      <a:pt x="640" y="1004"/>
                    </a:lnTo>
                    <a:cubicBezTo>
                      <a:pt x="686" y="982"/>
                      <a:pt x="708" y="982"/>
                      <a:pt x="731" y="982"/>
                    </a:cubicBezTo>
                    <a:lnTo>
                      <a:pt x="823" y="982"/>
                    </a:lnTo>
                    <a:cubicBezTo>
                      <a:pt x="868" y="959"/>
                      <a:pt x="937" y="959"/>
                      <a:pt x="982" y="936"/>
                    </a:cubicBezTo>
                    <a:cubicBezTo>
                      <a:pt x="1051" y="936"/>
                      <a:pt x="1142" y="913"/>
                      <a:pt x="1211" y="890"/>
                    </a:cubicBezTo>
                    <a:cubicBezTo>
                      <a:pt x="1279" y="890"/>
                      <a:pt x="1325" y="867"/>
                      <a:pt x="1393" y="845"/>
                    </a:cubicBezTo>
                    <a:cubicBezTo>
                      <a:pt x="1416" y="845"/>
                      <a:pt x="1462" y="845"/>
                      <a:pt x="1485" y="822"/>
                    </a:cubicBezTo>
                    <a:cubicBezTo>
                      <a:pt x="1507" y="822"/>
                      <a:pt x="1530" y="822"/>
                      <a:pt x="1553" y="799"/>
                    </a:cubicBezTo>
                    <a:lnTo>
                      <a:pt x="1667" y="776"/>
                    </a:lnTo>
                    <a:cubicBezTo>
                      <a:pt x="1690" y="753"/>
                      <a:pt x="1713" y="753"/>
                      <a:pt x="1736" y="730"/>
                    </a:cubicBezTo>
                    <a:cubicBezTo>
                      <a:pt x="1804" y="708"/>
                      <a:pt x="1873" y="685"/>
                      <a:pt x="1941" y="662"/>
                    </a:cubicBezTo>
                    <a:cubicBezTo>
                      <a:pt x="2010" y="639"/>
                      <a:pt x="2055" y="616"/>
                      <a:pt x="2101" y="593"/>
                    </a:cubicBezTo>
                    <a:cubicBezTo>
                      <a:pt x="2146" y="571"/>
                      <a:pt x="2192" y="548"/>
                      <a:pt x="2238" y="525"/>
                    </a:cubicBezTo>
                    <a:cubicBezTo>
                      <a:pt x="2489" y="411"/>
                      <a:pt x="2763" y="274"/>
                      <a:pt x="3014" y="160"/>
                    </a:cubicBezTo>
                    <a:cubicBezTo>
                      <a:pt x="3059" y="137"/>
                      <a:pt x="3082" y="91"/>
                      <a:pt x="3059" y="46"/>
                    </a:cubicBezTo>
                    <a:cubicBezTo>
                      <a:pt x="3059" y="23"/>
                      <a:pt x="3014" y="0"/>
                      <a:pt x="2991"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2" name="Google Shape;842;p22"/>
              <p:cNvSpPr/>
              <p:nvPr/>
            </p:nvSpPr>
            <p:spPr>
              <a:xfrm>
                <a:off x="7045363" y="4309884"/>
                <a:ext cx="85172" cy="36436"/>
              </a:xfrm>
              <a:custGeom>
                <a:avLst/>
                <a:gdLst/>
                <a:ahLst/>
                <a:cxnLst/>
                <a:rect l="l" t="t" r="r" b="b"/>
                <a:pathLst>
                  <a:path w="3151" h="1348" extrusionOk="0">
                    <a:moveTo>
                      <a:pt x="3082" y="1"/>
                    </a:moveTo>
                    <a:cubicBezTo>
                      <a:pt x="3059" y="1"/>
                      <a:pt x="3036" y="24"/>
                      <a:pt x="3013" y="24"/>
                    </a:cubicBezTo>
                    <a:cubicBezTo>
                      <a:pt x="2876" y="115"/>
                      <a:pt x="2739" y="206"/>
                      <a:pt x="2602" y="275"/>
                    </a:cubicBezTo>
                    <a:cubicBezTo>
                      <a:pt x="2488" y="343"/>
                      <a:pt x="2374" y="412"/>
                      <a:pt x="2283" y="480"/>
                    </a:cubicBezTo>
                    <a:lnTo>
                      <a:pt x="2283" y="457"/>
                    </a:lnTo>
                    <a:cubicBezTo>
                      <a:pt x="2237" y="503"/>
                      <a:pt x="2169" y="526"/>
                      <a:pt x="2100" y="572"/>
                    </a:cubicBezTo>
                    <a:cubicBezTo>
                      <a:pt x="2077" y="572"/>
                      <a:pt x="2032" y="594"/>
                      <a:pt x="2009" y="594"/>
                    </a:cubicBezTo>
                    <a:cubicBezTo>
                      <a:pt x="1963" y="617"/>
                      <a:pt x="1941" y="640"/>
                      <a:pt x="1895" y="663"/>
                    </a:cubicBezTo>
                    <a:cubicBezTo>
                      <a:pt x="1758" y="709"/>
                      <a:pt x="1621" y="777"/>
                      <a:pt x="1484" y="846"/>
                    </a:cubicBezTo>
                    <a:cubicBezTo>
                      <a:pt x="1416" y="868"/>
                      <a:pt x="1370" y="891"/>
                      <a:pt x="1301" y="891"/>
                    </a:cubicBezTo>
                    <a:cubicBezTo>
                      <a:pt x="1256" y="914"/>
                      <a:pt x="1187" y="937"/>
                      <a:pt x="1142" y="960"/>
                    </a:cubicBezTo>
                    <a:cubicBezTo>
                      <a:pt x="1073" y="982"/>
                      <a:pt x="1005" y="1005"/>
                      <a:pt x="936" y="1028"/>
                    </a:cubicBezTo>
                    <a:cubicBezTo>
                      <a:pt x="868" y="1051"/>
                      <a:pt x="776" y="1074"/>
                      <a:pt x="708" y="1097"/>
                    </a:cubicBezTo>
                    <a:cubicBezTo>
                      <a:pt x="640" y="1119"/>
                      <a:pt x="571" y="1142"/>
                      <a:pt x="503" y="1142"/>
                    </a:cubicBezTo>
                    <a:cubicBezTo>
                      <a:pt x="411" y="1165"/>
                      <a:pt x="297" y="1165"/>
                      <a:pt x="206" y="1188"/>
                    </a:cubicBezTo>
                    <a:cubicBezTo>
                      <a:pt x="183" y="1188"/>
                      <a:pt x="137" y="1165"/>
                      <a:pt x="92" y="1165"/>
                    </a:cubicBezTo>
                    <a:cubicBezTo>
                      <a:pt x="69" y="1165"/>
                      <a:pt x="69" y="1188"/>
                      <a:pt x="46" y="1188"/>
                    </a:cubicBezTo>
                    <a:cubicBezTo>
                      <a:pt x="23" y="1211"/>
                      <a:pt x="23" y="1234"/>
                      <a:pt x="0" y="1234"/>
                    </a:cubicBezTo>
                    <a:cubicBezTo>
                      <a:pt x="0" y="1256"/>
                      <a:pt x="23" y="1279"/>
                      <a:pt x="23" y="1302"/>
                    </a:cubicBezTo>
                    <a:cubicBezTo>
                      <a:pt x="46" y="1325"/>
                      <a:pt x="69" y="1348"/>
                      <a:pt x="69" y="1348"/>
                    </a:cubicBezTo>
                    <a:lnTo>
                      <a:pt x="297" y="1348"/>
                    </a:lnTo>
                    <a:cubicBezTo>
                      <a:pt x="366" y="1325"/>
                      <a:pt x="434" y="1325"/>
                      <a:pt x="525" y="1302"/>
                    </a:cubicBezTo>
                    <a:cubicBezTo>
                      <a:pt x="548" y="1302"/>
                      <a:pt x="594" y="1302"/>
                      <a:pt x="617" y="1279"/>
                    </a:cubicBezTo>
                    <a:cubicBezTo>
                      <a:pt x="662" y="1279"/>
                      <a:pt x="708" y="1279"/>
                      <a:pt x="754" y="1256"/>
                    </a:cubicBezTo>
                    <a:cubicBezTo>
                      <a:pt x="868" y="1234"/>
                      <a:pt x="982" y="1188"/>
                      <a:pt x="1073" y="1165"/>
                    </a:cubicBezTo>
                    <a:cubicBezTo>
                      <a:pt x="1142" y="1142"/>
                      <a:pt x="1187" y="1119"/>
                      <a:pt x="1256" y="1097"/>
                    </a:cubicBezTo>
                    <a:cubicBezTo>
                      <a:pt x="1324" y="1074"/>
                      <a:pt x="1393" y="1051"/>
                      <a:pt x="1461" y="1028"/>
                    </a:cubicBezTo>
                    <a:cubicBezTo>
                      <a:pt x="1553" y="982"/>
                      <a:pt x="1667" y="937"/>
                      <a:pt x="1758" y="891"/>
                    </a:cubicBezTo>
                    <a:cubicBezTo>
                      <a:pt x="1872" y="846"/>
                      <a:pt x="2009" y="777"/>
                      <a:pt x="2123" y="731"/>
                    </a:cubicBezTo>
                    <a:cubicBezTo>
                      <a:pt x="2169" y="709"/>
                      <a:pt x="2214" y="686"/>
                      <a:pt x="2260" y="663"/>
                    </a:cubicBezTo>
                    <a:cubicBezTo>
                      <a:pt x="2306" y="640"/>
                      <a:pt x="2351" y="617"/>
                      <a:pt x="2397" y="594"/>
                    </a:cubicBezTo>
                    <a:cubicBezTo>
                      <a:pt x="2511" y="526"/>
                      <a:pt x="2625" y="457"/>
                      <a:pt x="2739" y="389"/>
                    </a:cubicBezTo>
                    <a:cubicBezTo>
                      <a:pt x="2854" y="321"/>
                      <a:pt x="2991" y="229"/>
                      <a:pt x="3127" y="161"/>
                    </a:cubicBezTo>
                    <a:cubicBezTo>
                      <a:pt x="3150" y="138"/>
                      <a:pt x="3150" y="69"/>
                      <a:pt x="3127" y="47"/>
                    </a:cubicBezTo>
                    <a:cubicBezTo>
                      <a:pt x="3127" y="24"/>
                      <a:pt x="3105" y="1"/>
                      <a:pt x="3082"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3" name="Google Shape;843;p22"/>
              <p:cNvSpPr/>
              <p:nvPr/>
            </p:nvSpPr>
            <p:spPr>
              <a:xfrm>
                <a:off x="8197246" y="4175410"/>
                <a:ext cx="435588" cy="49438"/>
              </a:xfrm>
              <a:custGeom>
                <a:avLst/>
                <a:gdLst/>
                <a:ahLst/>
                <a:cxnLst/>
                <a:rect l="l" t="t" r="r" b="b"/>
                <a:pathLst>
                  <a:path w="16115" h="1829" extrusionOk="0">
                    <a:moveTo>
                      <a:pt x="617" y="0"/>
                    </a:moveTo>
                    <a:cubicBezTo>
                      <a:pt x="434" y="0"/>
                      <a:pt x="251" y="0"/>
                      <a:pt x="92" y="23"/>
                    </a:cubicBezTo>
                    <a:cubicBezTo>
                      <a:pt x="46" y="23"/>
                      <a:pt x="0" y="46"/>
                      <a:pt x="0" y="91"/>
                    </a:cubicBezTo>
                    <a:cubicBezTo>
                      <a:pt x="0" y="137"/>
                      <a:pt x="46" y="183"/>
                      <a:pt x="92" y="183"/>
                    </a:cubicBezTo>
                    <a:cubicBezTo>
                      <a:pt x="228" y="160"/>
                      <a:pt x="388" y="160"/>
                      <a:pt x="525" y="160"/>
                    </a:cubicBezTo>
                    <a:cubicBezTo>
                      <a:pt x="662" y="160"/>
                      <a:pt x="822" y="183"/>
                      <a:pt x="959" y="183"/>
                    </a:cubicBezTo>
                    <a:lnTo>
                      <a:pt x="1119" y="183"/>
                    </a:lnTo>
                    <a:cubicBezTo>
                      <a:pt x="1461" y="206"/>
                      <a:pt x="1803" y="251"/>
                      <a:pt x="2123" y="274"/>
                    </a:cubicBezTo>
                    <a:cubicBezTo>
                      <a:pt x="2465" y="320"/>
                      <a:pt x="2808" y="342"/>
                      <a:pt x="3127" y="388"/>
                    </a:cubicBezTo>
                    <a:cubicBezTo>
                      <a:pt x="3447" y="411"/>
                      <a:pt x="3766" y="434"/>
                      <a:pt x="4109" y="457"/>
                    </a:cubicBezTo>
                    <a:cubicBezTo>
                      <a:pt x="4428" y="502"/>
                      <a:pt x="4771" y="525"/>
                      <a:pt x="5113" y="571"/>
                    </a:cubicBezTo>
                    <a:cubicBezTo>
                      <a:pt x="5455" y="594"/>
                      <a:pt x="5798" y="639"/>
                      <a:pt x="6117" y="685"/>
                    </a:cubicBezTo>
                    <a:cubicBezTo>
                      <a:pt x="6300" y="708"/>
                      <a:pt x="6460" y="730"/>
                      <a:pt x="6620" y="753"/>
                    </a:cubicBezTo>
                    <a:cubicBezTo>
                      <a:pt x="6779" y="776"/>
                      <a:pt x="6939" y="799"/>
                      <a:pt x="7122" y="822"/>
                    </a:cubicBezTo>
                    <a:cubicBezTo>
                      <a:pt x="7784" y="913"/>
                      <a:pt x="8468" y="982"/>
                      <a:pt x="9153" y="1073"/>
                    </a:cubicBezTo>
                    <a:cubicBezTo>
                      <a:pt x="9861" y="1141"/>
                      <a:pt x="10546" y="1233"/>
                      <a:pt x="11253" y="1301"/>
                    </a:cubicBezTo>
                    <a:cubicBezTo>
                      <a:pt x="11573" y="1324"/>
                      <a:pt x="11915" y="1370"/>
                      <a:pt x="12257" y="1415"/>
                    </a:cubicBezTo>
                    <a:cubicBezTo>
                      <a:pt x="12600" y="1438"/>
                      <a:pt x="12942" y="1484"/>
                      <a:pt x="13285" y="1529"/>
                    </a:cubicBezTo>
                    <a:cubicBezTo>
                      <a:pt x="13490" y="1529"/>
                      <a:pt x="13673" y="1552"/>
                      <a:pt x="13878" y="1575"/>
                    </a:cubicBezTo>
                    <a:cubicBezTo>
                      <a:pt x="14061" y="1575"/>
                      <a:pt x="14266" y="1598"/>
                      <a:pt x="14449" y="1621"/>
                    </a:cubicBezTo>
                    <a:cubicBezTo>
                      <a:pt x="14882" y="1666"/>
                      <a:pt x="15293" y="1735"/>
                      <a:pt x="15704" y="1826"/>
                    </a:cubicBezTo>
                    <a:cubicBezTo>
                      <a:pt x="15720" y="1828"/>
                      <a:pt x="15735" y="1829"/>
                      <a:pt x="15750" y="1829"/>
                    </a:cubicBezTo>
                    <a:cubicBezTo>
                      <a:pt x="15913" y="1829"/>
                      <a:pt x="16050" y="1719"/>
                      <a:pt x="16092" y="1552"/>
                    </a:cubicBezTo>
                    <a:cubicBezTo>
                      <a:pt x="16115" y="1392"/>
                      <a:pt x="16001" y="1210"/>
                      <a:pt x="15841" y="1187"/>
                    </a:cubicBezTo>
                    <a:cubicBezTo>
                      <a:pt x="15476" y="1119"/>
                      <a:pt x="15111" y="1050"/>
                      <a:pt x="14745" y="1027"/>
                    </a:cubicBezTo>
                    <a:cubicBezTo>
                      <a:pt x="14586" y="1004"/>
                      <a:pt x="14449" y="982"/>
                      <a:pt x="14289" y="959"/>
                    </a:cubicBezTo>
                    <a:cubicBezTo>
                      <a:pt x="14106" y="959"/>
                      <a:pt x="13924" y="936"/>
                      <a:pt x="13764" y="913"/>
                    </a:cubicBezTo>
                    <a:cubicBezTo>
                      <a:pt x="13604" y="913"/>
                      <a:pt x="13422" y="890"/>
                      <a:pt x="13262" y="890"/>
                    </a:cubicBezTo>
                    <a:cubicBezTo>
                      <a:pt x="13102" y="867"/>
                      <a:pt x="12942" y="845"/>
                      <a:pt x="12782" y="822"/>
                    </a:cubicBezTo>
                    <a:cubicBezTo>
                      <a:pt x="12417" y="799"/>
                      <a:pt x="12052" y="753"/>
                      <a:pt x="11710" y="730"/>
                    </a:cubicBezTo>
                    <a:cubicBezTo>
                      <a:pt x="11025" y="662"/>
                      <a:pt x="10340" y="594"/>
                      <a:pt x="9655" y="525"/>
                    </a:cubicBezTo>
                    <a:cubicBezTo>
                      <a:pt x="8971" y="457"/>
                      <a:pt x="8286" y="388"/>
                      <a:pt x="7578" y="342"/>
                    </a:cubicBezTo>
                    <a:cubicBezTo>
                      <a:pt x="7167" y="297"/>
                      <a:pt x="6734" y="251"/>
                      <a:pt x="6323" y="228"/>
                    </a:cubicBezTo>
                    <a:cubicBezTo>
                      <a:pt x="6117" y="206"/>
                      <a:pt x="5889" y="183"/>
                      <a:pt x="5684" y="183"/>
                    </a:cubicBezTo>
                    <a:cubicBezTo>
                      <a:pt x="5478" y="160"/>
                      <a:pt x="5273" y="160"/>
                      <a:pt x="5067" y="137"/>
                    </a:cubicBezTo>
                    <a:lnTo>
                      <a:pt x="5090" y="137"/>
                    </a:lnTo>
                    <a:cubicBezTo>
                      <a:pt x="4406" y="91"/>
                      <a:pt x="3721" y="91"/>
                      <a:pt x="3036" y="69"/>
                    </a:cubicBezTo>
                    <a:cubicBezTo>
                      <a:pt x="2716" y="69"/>
                      <a:pt x="2374" y="46"/>
                      <a:pt x="2032" y="46"/>
                    </a:cubicBezTo>
                    <a:cubicBezTo>
                      <a:pt x="1712" y="23"/>
                      <a:pt x="1370" y="0"/>
                      <a:pt x="1027"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4" name="Google Shape;844;p22"/>
              <p:cNvSpPr/>
              <p:nvPr/>
            </p:nvSpPr>
            <p:spPr>
              <a:xfrm>
                <a:off x="6812770" y="4217982"/>
                <a:ext cx="177101" cy="172560"/>
              </a:xfrm>
              <a:custGeom>
                <a:avLst/>
                <a:gdLst/>
                <a:ahLst/>
                <a:cxnLst/>
                <a:rect l="l" t="t" r="r" b="b"/>
                <a:pathLst>
                  <a:path w="6552" h="6384" extrusionOk="0">
                    <a:moveTo>
                      <a:pt x="206" y="0"/>
                    </a:moveTo>
                    <a:cubicBezTo>
                      <a:pt x="69" y="46"/>
                      <a:pt x="0" y="183"/>
                      <a:pt x="46" y="320"/>
                    </a:cubicBezTo>
                    <a:cubicBezTo>
                      <a:pt x="114" y="639"/>
                      <a:pt x="160" y="936"/>
                      <a:pt x="274" y="1233"/>
                    </a:cubicBezTo>
                    <a:cubicBezTo>
                      <a:pt x="411" y="1575"/>
                      <a:pt x="571" y="1895"/>
                      <a:pt x="731" y="2191"/>
                    </a:cubicBezTo>
                    <a:cubicBezTo>
                      <a:pt x="913" y="2465"/>
                      <a:pt x="1119" y="2762"/>
                      <a:pt x="1324" y="3036"/>
                    </a:cubicBezTo>
                    <a:cubicBezTo>
                      <a:pt x="1507" y="3310"/>
                      <a:pt x="1712" y="3606"/>
                      <a:pt x="1940" y="3857"/>
                    </a:cubicBezTo>
                    <a:cubicBezTo>
                      <a:pt x="2169" y="4131"/>
                      <a:pt x="2397" y="4360"/>
                      <a:pt x="2648" y="4588"/>
                    </a:cubicBezTo>
                    <a:cubicBezTo>
                      <a:pt x="2899" y="4793"/>
                      <a:pt x="3173" y="5022"/>
                      <a:pt x="3447" y="5204"/>
                    </a:cubicBezTo>
                    <a:cubicBezTo>
                      <a:pt x="3721" y="5387"/>
                      <a:pt x="3995" y="5569"/>
                      <a:pt x="4291" y="5706"/>
                    </a:cubicBezTo>
                    <a:cubicBezTo>
                      <a:pt x="4611" y="5866"/>
                      <a:pt x="4931" y="6026"/>
                      <a:pt x="5273" y="6140"/>
                    </a:cubicBezTo>
                    <a:cubicBezTo>
                      <a:pt x="5410" y="6186"/>
                      <a:pt x="5547" y="6231"/>
                      <a:pt x="5684" y="6277"/>
                    </a:cubicBezTo>
                    <a:cubicBezTo>
                      <a:pt x="5752" y="6300"/>
                      <a:pt x="5821" y="6323"/>
                      <a:pt x="5866" y="6345"/>
                    </a:cubicBezTo>
                    <a:cubicBezTo>
                      <a:pt x="5912" y="6345"/>
                      <a:pt x="5935" y="6345"/>
                      <a:pt x="5958" y="6368"/>
                    </a:cubicBezTo>
                    <a:cubicBezTo>
                      <a:pt x="6005" y="6378"/>
                      <a:pt x="6052" y="6383"/>
                      <a:pt x="6098" y="6383"/>
                    </a:cubicBezTo>
                    <a:cubicBezTo>
                      <a:pt x="6162" y="6383"/>
                      <a:pt x="6224" y="6372"/>
                      <a:pt x="6277" y="6345"/>
                    </a:cubicBezTo>
                    <a:cubicBezTo>
                      <a:pt x="6437" y="6300"/>
                      <a:pt x="6551" y="6140"/>
                      <a:pt x="6505" y="5980"/>
                    </a:cubicBezTo>
                    <a:cubicBezTo>
                      <a:pt x="6483" y="5889"/>
                      <a:pt x="6414" y="5820"/>
                      <a:pt x="6346" y="5775"/>
                    </a:cubicBezTo>
                    <a:cubicBezTo>
                      <a:pt x="6313" y="5759"/>
                      <a:pt x="6270" y="5743"/>
                      <a:pt x="6223" y="5743"/>
                    </a:cubicBezTo>
                    <a:cubicBezTo>
                      <a:pt x="6203" y="5743"/>
                      <a:pt x="6183" y="5745"/>
                      <a:pt x="6163" y="5752"/>
                    </a:cubicBezTo>
                    <a:cubicBezTo>
                      <a:pt x="5844" y="5661"/>
                      <a:pt x="5524" y="5547"/>
                      <a:pt x="5227" y="5432"/>
                    </a:cubicBezTo>
                    <a:cubicBezTo>
                      <a:pt x="4885" y="5295"/>
                      <a:pt x="4565" y="5136"/>
                      <a:pt x="4246" y="4953"/>
                    </a:cubicBezTo>
                    <a:cubicBezTo>
                      <a:pt x="3926" y="4771"/>
                      <a:pt x="3629" y="4542"/>
                      <a:pt x="3333" y="4314"/>
                    </a:cubicBezTo>
                    <a:lnTo>
                      <a:pt x="3333" y="4314"/>
                    </a:lnTo>
                    <a:lnTo>
                      <a:pt x="3401" y="4360"/>
                    </a:lnTo>
                    <a:cubicBezTo>
                      <a:pt x="3173" y="4200"/>
                      <a:pt x="2945" y="4017"/>
                      <a:pt x="2762" y="3812"/>
                    </a:cubicBezTo>
                    <a:cubicBezTo>
                      <a:pt x="2534" y="3606"/>
                      <a:pt x="2351" y="3401"/>
                      <a:pt x="2169" y="3173"/>
                    </a:cubicBezTo>
                    <a:cubicBezTo>
                      <a:pt x="1667" y="2511"/>
                      <a:pt x="1119" y="1826"/>
                      <a:pt x="776" y="1050"/>
                    </a:cubicBezTo>
                    <a:cubicBezTo>
                      <a:pt x="731" y="913"/>
                      <a:pt x="662" y="799"/>
                      <a:pt x="639" y="662"/>
                    </a:cubicBezTo>
                    <a:cubicBezTo>
                      <a:pt x="594" y="502"/>
                      <a:pt x="571" y="342"/>
                      <a:pt x="525" y="183"/>
                    </a:cubicBezTo>
                    <a:cubicBezTo>
                      <a:pt x="502" y="69"/>
                      <a:pt x="388" y="0"/>
                      <a:pt x="274"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5" name="Google Shape;845;p22"/>
              <p:cNvSpPr/>
              <p:nvPr/>
            </p:nvSpPr>
            <p:spPr>
              <a:xfrm>
                <a:off x="7004629" y="4370972"/>
                <a:ext cx="17921" cy="17921"/>
              </a:xfrm>
              <a:custGeom>
                <a:avLst/>
                <a:gdLst/>
                <a:ahLst/>
                <a:cxnLst/>
                <a:rect l="l" t="t" r="r" b="b"/>
                <a:pathLst>
                  <a:path w="663" h="663" extrusionOk="0">
                    <a:moveTo>
                      <a:pt x="343" y="1"/>
                    </a:moveTo>
                    <a:cubicBezTo>
                      <a:pt x="161" y="1"/>
                      <a:pt x="1" y="160"/>
                      <a:pt x="1" y="343"/>
                    </a:cubicBezTo>
                    <a:cubicBezTo>
                      <a:pt x="1" y="526"/>
                      <a:pt x="161" y="663"/>
                      <a:pt x="343" y="663"/>
                    </a:cubicBezTo>
                    <a:cubicBezTo>
                      <a:pt x="526" y="663"/>
                      <a:pt x="663" y="503"/>
                      <a:pt x="663" y="320"/>
                    </a:cubicBezTo>
                    <a:cubicBezTo>
                      <a:pt x="663" y="160"/>
                      <a:pt x="503" y="1"/>
                      <a:pt x="343"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6" name="Google Shape;846;p22"/>
              <p:cNvSpPr/>
              <p:nvPr/>
            </p:nvSpPr>
            <p:spPr>
              <a:xfrm>
                <a:off x="7039200" y="4372215"/>
                <a:ext cx="10515" cy="11136"/>
              </a:xfrm>
              <a:custGeom>
                <a:avLst/>
                <a:gdLst/>
                <a:ahLst/>
                <a:cxnLst/>
                <a:rect l="l" t="t" r="r" b="b"/>
                <a:pathLst>
                  <a:path w="389" h="412" extrusionOk="0">
                    <a:moveTo>
                      <a:pt x="183" y="0"/>
                    </a:moveTo>
                    <a:cubicBezTo>
                      <a:pt x="91" y="0"/>
                      <a:pt x="0" y="92"/>
                      <a:pt x="0" y="206"/>
                    </a:cubicBezTo>
                    <a:cubicBezTo>
                      <a:pt x="0" y="320"/>
                      <a:pt x="91" y="411"/>
                      <a:pt x="206" y="411"/>
                    </a:cubicBezTo>
                    <a:cubicBezTo>
                      <a:pt x="297" y="411"/>
                      <a:pt x="388" y="320"/>
                      <a:pt x="388" y="206"/>
                    </a:cubicBezTo>
                    <a:cubicBezTo>
                      <a:pt x="388" y="92"/>
                      <a:pt x="297" y="0"/>
                      <a:pt x="183"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7" name="Google Shape;847;p22"/>
              <p:cNvSpPr/>
              <p:nvPr/>
            </p:nvSpPr>
            <p:spPr>
              <a:xfrm>
                <a:off x="5404237" y="4206251"/>
                <a:ext cx="509624" cy="48762"/>
              </a:xfrm>
              <a:custGeom>
                <a:avLst/>
                <a:gdLst/>
                <a:ahLst/>
                <a:cxnLst/>
                <a:rect l="l" t="t" r="r" b="b"/>
                <a:pathLst>
                  <a:path w="18854" h="1804" extrusionOk="0">
                    <a:moveTo>
                      <a:pt x="4572" y="1246"/>
                    </a:moveTo>
                    <a:cubicBezTo>
                      <a:pt x="4554" y="1249"/>
                      <a:pt x="4536" y="1252"/>
                      <a:pt x="4519" y="1256"/>
                    </a:cubicBezTo>
                    <a:cubicBezTo>
                      <a:pt x="4537" y="1256"/>
                      <a:pt x="4554" y="1256"/>
                      <a:pt x="4572" y="1246"/>
                    </a:cubicBezTo>
                    <a:close/>
                    <a:moveTo>
                      <a:pt x="434" y="1484"/>
                    </a:moveTo>
                    <a:cubicBezTo>
                      <a:pt x="434" y="1484"/>
                      <a:pt x="428" y="1484"/>
                      <a:pt x="423" y="1487"/>
                    </a:cubicBezTo>
                    <a:lnTo>
                      <a:pt x="423" y="1487"/>
                    </a:lnTo>
                    <a:cubicBezTo>
                      <a:pt x="426" y="1486"/>
                      <a:pt x="430" y="1485"/>
                      <a:pt x="434" y="1484"/>
                    </a:cubicBezTo>
                    <a:close/>
                    <a:moveTo>
                      <a:pt x="17484" y="0"/>
                    </a:moveTo>
                    <a:cubicBezTo>
                      <a:pt x="17142" y="0"/>
                      <a:pt x="16822" y="23"/>
                      <a:pt x="16503" y="23"/>
                    </a:cubicBezTo>
                    <a:cubicBezTo>
                      <a:pt x="16160" y="23"/>
                      <a:pt x="15818" y="46"/>
                      <a:pt x="15476" y="69"/>
                    </a:cubicBezTo>
                    <a:cubicBezTo>
                      <a:pt x="15133" y="92"/>
                      <a:pt x="14814" y="92"/>
                      <a:pt x="14494" y="114"/>
                    </a:cubicBezTo>
                    <a:cubicBezTo>
                      <a:pt x="14152" y="137"/>
                      <a:pt x="13809" y="137"/>
                      <a:pt x="13467" y="160"/>
                    </a:cubicBezTo>
                    <a:cubicBezTo>
                      <a:pt x="13125" y="160"/>
                      <a:pt x="12805" y="183"/>
                      <a:pt x="12463" y="206"/>
                    </a:cubicBezTo>
                    <a:cubicBezTo>
                      <a:pt x="12120" y="229"/>
                      <a:pt x="11778" y="229"/>
                      <a:pt x="11436" y="251"/>
                    </a:cubicBezTo>
                    <a:cubicBezTo>
                      <a:pt x="11276" y="274"/>
                      <a:pt x="11139" y="274"/>
                      <a:pt x="10979" y="297"/>
                    </a:cubicBezTo>
                    <a:cubicBezTo>
                      <a:pt x="10796" y="297"/>
                      <a:pt x="10637" y="297"/>
                      <a:pt x="10477" y="320"/>
                    </a:cubicBezTo>
                    <a:cubicBezTo>
                      <a:pt x="10135" y="320"/>
                      <a:pt x="9769" y="320"/>
                      <a:pt x="9427" y="343"/>
                    </a:cubicBezTo>
                    <a:cubicBezTo>
                      <a:pt x="9085" y="343"/>
                      <a:pt x="8765" y="366"/>
                      <a:pt x="8423" y="388"/>
                    </a:cubicBezTo>
                    <a:cubicBezTo>
                      <a:pt x="7738" y="411"/>
                      <a:pt x="7076" y="434"/>
                      <a:pt x="6391" y="503"/>
                    </a:cubicBezTo>
                    <a:cubicBezTo>
                      <a:pt x="6231" y="525"/>
                      <a:pt x="6072" y="525"/>
                      <a:pt x="5912" y="548"/>
                    </a:cubicBezTo>
                    <a:cubicBezTo>
                      <a:pt x="5729" y="571"/>
                      <a:pt x="5547" y="594"/>
                      <a:pt x="5364" y="617"/>
                    </a:cubicBezTo>
                    <a:cubicBezTo>
                      <a:pt x="5044" y="662"/>
                      <a:pt x="4725" y="731"/>
                      <a:pt x="4405" y="799"/>
                    </a:cubicBezTo>
                    <a:cubicBezTo>
                      <a:pt x="4086" y="845"/>
                      <a:pt x="3743" y="913"/>
                      <a:pt x="3424" y="982"/>
                    </a:cubicBezTo>
                    <a:cubicBezTo>
                      <a:pt x="3104" y="1050"/>
                      <a:pt x="2762" y="1119"/>
                      <a:pt x="2442" y="1164"/>
                    </a:cubicBezTo>
                    <a:cubicBezTo>
                      <a:pt x="2100" y="1210"/>
                      <a:pt x="1758" y="1279"/>
                      <a:pt x="1415" y="1324"/>
                    </a:cubicBezTo>
                    <a:cubicBezTo>
                      <a:pt x="1096" y="1370"/>
                      <a:pt x="753" y="1461"/>
                      <a:pt x="411" y="1507"/>
                    </a:cubicBezTo>
                    <a:cubicBezTo>
                      <a:pt x="411" y="1495"/>
                      <a:pt x="417" y="1489"/>
                      <a:pt x="423" y="1487"/>
                    </a:cubicBezTo>
                    <a:lnTo>
                      <a:pt x="423" y="1487"/>
                    </a:lnTo>
                    <a:cubicBezTo>
                      <a:pt x="335" y="1507"/>
                      <a:pt x="247" y="1508"/>
                      <a:pt x="137" y="1530"/>
                    </a:cubicBezTo>
                    <a:cubicBezTo>
                      <a:pt x="69" y="1530"/>
                      <a:pt x="0" y="1575"/>
                      <a:pt x="0" y="1667"/>
                    </a:cubicBezTo>
                    <a:cubicBezTo>
                      <a:pt x="0" y="1735"/>
                      <a:pt x="69" y="1804"/>
                      <a:pt x="137" y="1804"/>
                    </a:cubicBezTo>
                    <a:cubicBezTo>
                      <a:pt x="571" y="1781"/>
                      <a:pt x="982" y="1689"/>
                      <a:pt x="1392" y="1644"/>
                    </a:cubicBezTo>
                    <a:cubicBezTo>
                      <a:pt x="1644" y="1598"/>
                      <a:pt x="1872" y="1575"/>
                      <a:pt x="2100" y="1552"/>
                    </a:cubicBezTo>
                    <a:cubicBezTo>
                      <a:pt x="2397" y="1507"/>
                      <a:pt x="2671" y="1484"/>
                      <a:pt x="2967" y="1438"/>
                    </a:cubicBezTo>
                    <a:cubicBezTo>
                      <a:pt x="3287" y="1416"/>
                      <a:pt x="3584" y="1370"/>
                      <a:pt x="3903" y="1324"/>
                    </a:cubicBezTo>
                    <a:lnTo>
                      <a:pt x="3880" y="1324"/>
                    </a:lnTo>
                    <a:cubicBezTo>
                      <a:pt x="4109" y="1301"/>
                      <a:pt x="4337" y="1279"/>
                      <a:pt x="4588" y="1233"/>
                    </a:cubicBezTo>
                    <a:lnTo>
                      <a:pt x="4588" y="1233"/>
                    </a:lnTo>
                    <a:cubicBezTo>
                      <a:pt x="4583" y="1238"/>
                      <a:pt x="4577" y="1243"/>
                      <a:pt x="4572" y="1246"/>
                    </a:cubicBezTo>
                    <a:lnTo>
                      <a:pt x="4572" y="1246"/>
                    </a:lnTo>
                    <a:cubicBezTo>
                      <a:pt x="4674" y="1227"/>
                      <a:pt x="4791" y="1210"/>
                      <a:pt x="4908" y="1210"/>
                    </a:cubicBezTo>
                    <a:cubicBezTo>
                      <a:pt x="5204" y="1164"/>
                      <a:pt x="5501" y="1142"/>
                      <a:pt x="5798" y="1119"/>
                    </a:cubicBezTo>
                    <a:cubicBezTo>
                      <a:pt x="6140" y="1096"/>
                      <a:pt x="6482" y="1073"/>
                      <a:pt x="6825" y="1050"/>
                    </a:cubicBezTo>
                    <a:cubicBezTo>
                      <a:pt x="7167" y="1027"/>
                      <a:pt x="7487" y="1027"/>
                      <a:pt x="7806" y="1005"/>
                    </a:cubicBezTo>
                    <a:cubicBezTo>
                      <a:pt x="8149" y="982"/>
                      <a:pt x="8491" y="982"/>
                      <a:pt x="8833" y="982"/>
                    </a:cubicBezTo>
                    <a:cubicBezTo>
                      <a:pt x="9176" y="959"/>
                      <a:pt x="9518" y="959"/>
                      <a:pt x="9861" y="936"/>
                    </a:cubicBezTo>
                    <a:lnTo>
                      <a:pt x="10865" y="936"/>
                    </a:lnTo>
                    <a:cubicBezTo>
                      <a:pt x="11527" y="891"/>
                      <a:pt x="12212" y="845"/>
                      <a:pt x="12874" y="822"/>
                    </a:cubicBezTo>
                    <a:cubicBezTo>
                      <a:pt x="13216" y="822"/>
                      <a:pt x="13558" y="799"/>
                      <a:pt x="13878" y="776"/>
                    </a:cubicBezTo>
                    <a:cubicBezTo>
                      <a:pt x="14197" y="776"/>
                      <a:pt x="14540" y="754"/>
                      <a:pt x="14859" y="754"/>
                    </a:cubicBezTo>
                    <a:cubicBezTo>
                      <a:pt x="15202" y="731"/>
                      <a:pt x="15544" y="708"/>
                      <a:pt x="15909" y="685"/>
                    </a:cubicBezTo>
                    <a:cubicBezTo>
                      <a:pt x="16229" y="685"/>
                      <a:pt x="16571" y="685"/>
                      <a:pt x="16914" y="662"/>
                    </a:cubicBezTo>
                    <a:cubicBezTo>
                      <a:pt x="17165" y="662"/>
                      <a:pt x="17439" y="662"/>
                      <a:pt x="17690" y="639"/>
                    </a:cubicBezTo>
                    <a:cubicBezTo>
                      <a:pt x="17964" y="639"/>
                      <a:pt x="18260" y="639"/>
                      <a:pt x="18534" y="617"/>
                    </a:cubicBezTo>
                    <a:cubicBezTo>
                      <a:pt x="18626" y="594"/>
                      <a:pt x="18694" y="571"/>
                      <a:pt x="18762" y="525"/>
                    </a:cubicBezTo>
                    <a:cubicBezTo>
                      <a:pt x="18808" y="457"/>
                      <a:pt x="18854" y="388"/>
                      <a:pt x="18854" y="297"/>
                    </a:cubicBezTo>
                    <a:cubicBezTo>
                      <a:pt x="18854" y="137"/>
                      <a:pt x="18717" y="0"/>
                      <a:pt x="18557"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8" name="Google Shape;848;p22"/>
              <p:cNvSpPr/>
              <p:nvPr/>
            </p:nvSpPr>
            <p:spPr>
              <a:xfrm>
                <a:off x="5965055" y="4201304"/>
                <a:ext cx="72197" cy="13596"/>
              </a:xfrm>
              <a:custGeom>
                <a:avLst/>
                <a:gdLst/>
                <a:ahLst/>
                <a:cxnLst/>
                <a:rect l="l" t="t" r="r" b="b"/>
                <a:pathLst>
                  <a:path w="2671" h="503" extrusionOk="0">
                    <a:moveTo>
                      <a:pt x="2077" y="1"/>
                    </a:moveTo>
                    <a:cubicBezTo>
                      <a:pt x="1940" y="24"/>
                      <a:pt x="1803" y="24"/>
                      <a:pt x="1667" y="24"/>
                    </a:cubicBezTo>
                    <a:cubicBezTo>
                      <a:pt x="1530" y="46"/>
                      <a:pt x="1415" y="46"/>
                      <a:pt x="1279" y="69"/>
                    </a:cubicBezTo>
                    <a:cubicBezTo>
                      <a:pt x="1142" y="69"/>
                      <a:pt x="982" y="92"/>
                      <a:pt x="845" y="115"/>
                    </a:cubicBezTo>
                    <a:cubicBezTo>
                      <a:pt x="617" y="138"/>
                      <a:pt x="388" y="161"/>
                      <a:pt x="160" y="161"/>
                    </a:cubicBezTo>
                    <a:cubicBezTo>
                      <a:pt x="114" y="183"/>
                      <a:pt x="92" y="183"/>
                      <a:pt x="46" y="206"/>
                    </a:cubicBezTo>
                    <a:cubicBezTo>
                      <a:pt x="23" y="252"/>
                      <a:pt x="0" y="297"/>
                      <a:pt x="0" y="320"/>
                    </a:cubicBezTo>
                    <a:cubicBezTo>
                      <a:pt x="0" y="412"/>
                      <a:pt x="69" y="503"/>
                      <a:pt x="160" y="503"/>
                    </a:cubicBezTo>
                    <a:cubicBezTo>
                      <a:pt x="365" y="480"/>
                      <a:pt x="571" y="457"/>
                      <a:pt x="776" y="434"/>
                    </a:cubicBezTo>
                    <a:cubicBezTo>
                      <a:pt x="959" y="412"/>
                      <a:pt x="1142" y="389"/>
                      <a:pt x="1324" y="389"/>
                    </a:cubicBezTo>
                    <a:cubicBezTo>
                      <a:pt x="1507" y="389"/>
                      <a:pt x="1689" y="366"/>
                      <a:pt x="1872" y="366"/>
                    </a:cubicBezTo>
                    <a:cubicBezTo>
                      <a:pt x="2077" y="366"/>
                      <a:pt x="2283" y="366"/>
                      <a:pt x="2511" y="343"/>
                    </a:cubicBezTo>
                    <a:cubicBezTo>
                      <a:pt x="2557" y="343"/>
                      <a:pt x="2580" y="320"/>
                      <a:pt x="2625" y="297"/>
                    </a:cubicBezTo>
                    <a:cubicBezTo>
                      <a:pt x="2648" y="275"/>
                      <a:pt x="2671" y="229"/>
                      <a:pt x="2671" y="183"/>
                    </a:cubicBezTo>
                    <a:cubicBezTo>
                      <a:pt x="2671" y="92"/>
                      <a:pt x="2602" y="1"/>
                      <a:pt x="2511"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9" name="Google Shape;849;p22"/>
              <p:cNvSpPr/>
              <p:nvPr/>
            </p:nvSpPr>
            <p:spPr>
              <a:xfrm>
                <a:off x="7642591" y="4034124"/>
                <a:ext cx="45681" cy="3108"/>
              </a:xfrm>
              <a:custGeom>
                <a:avLst/>
                <a:gdLst/>
                <a:ahLst/>
                <a:cxnLst/>
                <a:rect l="l" t="t" r="r" b="b"/>
                <a:pathLst>
                  <a:path w="1690" h="115" extrusionOk="0">
                    <a:moveTo>
                      <a:pt x="0" y="0"/>
                    </a:moveTo>
                    <a:lnTo>
                      <a:pt x="434" y="46"/>
                    </a:lnTo>
                    <a:cubicBezTo>
                      <a:pt x="617" y="69"/>
                      <a:pt x="799" y="69"/>
                      <a:pt x="982" y="91"/>
                    </a:cubicBezTo>
                    <a:cubicBezTo>
                      <a:pt x="1073" y="91"/>
                      <a:pt x="1164" y="91"/>
                      <a:pt x="1256" y="114"/>
                    </a:cubicBezTo>
                    <a:lnTo>
                      <a:pt x="1415" y="114"/>
                    </a:lnTo>
                    <a:cubicBezTo>
                      <a:pt x="1484" y="114"/>
                      <a:pt x="1552" y="114"/>
                      <a:pt x="1621" y="91"/>
                    </a:cubicBezTo>
                    <a:cubicBezTo>
                      <a:pt x="1644" y="91"/>
                      <a:pt x="1667" y="69"/>
                      <a:pt x="1689" y="46"/>
                    </a:cubicBezTo>
                    <a:cubicBezTo>
                      <a:pt x="1507" y="46"/>
                      <a:pt x="1301" y="23"/>
                      <a:pt x="1096" y="23"/>
                    </a:cubicBezTo>
                    <a:cubicBezTo>
                      <a:pt x="890" y="0"/>
                      <a:pt x="685" y="0"/>
                      <a:pt x="480"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0" name="Google Shape;850;p22"/>
              <p:cNvSpPr/>
              <p:nvPr/>
            </p:nvSpPr>
            <p:spPr>
              <a:xfrm>
                <a:off x="7181702" y="3956386"/>
                <a:ext cx="1507274" cy="165018"/>
              </a:xfrm>
              <a:custGeom>
                <a:avLst/>
                <a:gdLst/>
                <a:ahLst/>
                <a:cxnLst/>
                <a:rect l="l" t="t" r="r" b="b"/>
                <a:pathLst>
                  <a:path w="55763" h="6105" extrusionOk="0">
                    <a:moveTo>
                      <a:pt x="54005" y="4999"/>
                    </a:moveTo>
                    <a:cubicBezTo>
                      <a:pt x="53964" y="4999"/>
                      <a:pt x="53941" y="4999"/>
                      <a:pt x="53921" y="5016"/>
                    </a:cubicBezTo>
                    <a:lnTo>
                      <a:pt x="53921" y="5016"/>
                    </a:lnTo>
                    <a:cubicBezTo>
                      <a:pt x="53949" y="5010"/>
                      <a:pt x="53977" y="5005"/>
                      <a:pt x="54005" y="4999"/>
                    </a:cubicBezTo>
                    <a:close/>
                    <a:moveTo>
                      <a:pt x="54016" y="5653"/>
                    </a:moveTo>
                    <a:cubicBezTo>
                      <a:pt x="54005" y="5656"/>
                      <a:pt x="53994" y="5658"/>
                      <a:pt x="53983" y="5661"/>
                    </a:cubicBezTo>
                    <a:cubicBezTo>
                      <a:pt x="53991" y="5661"/>
                      <a:pt x="54003" y="5657"/>
                      <a:pt x="54016" y="5653"/>
                    </a:cubicBezTo>
                    <a:close/>
                    <a:moveTo>
                      <a:pt x="44926" y="5950"/>
                    </a:moveTo>
                    <a:lnTo>
                      <a:pt x="44926" y="5950"/>
                    </a:lnTo>
                    <a:cubicBezTo>
                      <a:pt x="44948" y="5958"/>
                      <a:pt x="44974" y="5958"/>
                      <a:pt x="44989" y="5958"/>
                    </a:cubicBezTo>
                    <a:cubicBezTo>
                      <a:pt x="44968" y="5955"/>
                      <a:pt x="44947" y="5953"/>
                      <a:pt x="44926" y="5950"/>
                    </a:cubicBezTo>
                    <a:close/>
                    <a:moveTo>
                      <a:pt x="15933" y="0"/>
                    </a:moveTo>
                    <a:cubicBezTo>
                      <a:pt x="15431" y="0"/>
                      <a:pt x="14929" y="23"/>
                      <a:pt x="14449" y="46"/>
                    </a:cubicBezTo>
                    <a:cubicBezTo>
                      <a:pt x="13901" y="69"/>
                      <a:pt x="13354" y="137"/>
                      <a:pt x="12806" y="206"/>
                    </a:cubicBezTo>
                    <a:cubicBezTo>
                      <a:pt x="12281" y="274"/>
                      <a:pt x="11779" y="342"/>
                      <a:pt x="11276" y="411"/>
                    </a:cubicBezTo>
                    <a:cubicBezTo>
                      <a:pt x="10752" y="479"/>
                      <a:pt x="10249" y="548"/>
                      <a:pt x="9724" y="639"/>
                    </a:cubicBezTo>
                    <a:cubicBezTo>
                      <a:pt x="8697" y="845"/>
                      <a:pt x="7693" y="1096"/>
                      <a:pt x="6689" y="1347"/>
                    </a:cubicBezTo>
                    <a:cubicBezTo>
                      <a:pt x="6552" y="1392"/>
                      <a:pt x="6392" y="1415"/>
                      <a:pt x="6255" y="1461"/>
                    </a:cubicBezTo>
                    <a:cubicBezTo>
                      <a:pt x="6095" y="1507"/>
                      <a:pt x="5935" y="1552"/>
                      <a:pt x="5798" y="1598"/>
                    </a:cubicBezTo>
                    <a:cubicBezTo>
                      <a:pt x="5502" y="1666"/>
                      <a:pt x="5205" y="1758"/>
                      <a:pt x="4931" y="1849"/>
                    </a:cubicBezTo>
                    <a:cubicBezTo>
                      <a:pt x="4612" y="1963"/>
                      <a:pt x="4292" y="2054"/>
                      <a:pt x="3995" y="2191"/>
                    </a:cubicBezTo>
                    <a:cubicBezTo>
                      <a:pt x="3835" y="2237"/>
                      <a:pt x="3676" y="2305"/>
                      <a:pt x="3539" y="2374"/>
                    </a:cubicBezTo>
                    <a:cubicBezTo>
                      <a:pt x="3379" y="2420"/>
                      <a:pt x="3242" y="2488"/>
                      <a:pt x="3105" y="2557"/>
                    </a:cubicBezTo>
                    <a:cubicBezTo>
                      <a:pt x="3128" y="2534"/>
                      <a:pt x="3128" y="2534"/>
                      <a:pt x="3128" y="2534"/>
                    </a:cubicBezTo>
                    <a:lnTo>
                      <a:pt x="3128" y="2534"/>
                    </a:lnTo>
                    <a:cubicBezTo>
                      <a:pt x="2877" y="2648"/>
                      <a:pt x="2649" y="2762"/>
                      <a:pt x="2397" y="2899"/>
                    </a:cubicBezTo>
                    <a:cubicBezTo>
                      <a:pt x="2169" y="3013"/>
                      <a:pt x="1941" y="3196"/>
                      <a:pt x="1713" y="3333"/>
                    </a:cubicBezTo>
                    <a:cubicBezTo>
                      <a:pt x="1439" y="3515"/>
                      <a:pt x="1165" y="3698"/>
                      <a:pt x="891" y="3880"/>
                    </a:cubicBezTo>
                    <a:cubicBezTo>
                      <a:pt x="663" y="4063"/>
                      <a:pt x="412" y="4246"/>
                      <a:pt x="183" y="4428"/>
                    </a:cubicBezTo>
                    <a:cubicBezTo>
                      <a:pt x="46" y="4520"/>
                      <a:pt x="1" y="4679"/>
                      <a:pt x="92" y="4816"/>
                    </a:cubicBezTo>
                    <a:cubicBezTo>
                      <a:pt x="135" y="4888"/>
                      <a:pt x="225" y="4933"/>
                      <a:pt x="319" y="4933"/>
                    </a:cubicBezTo>
                    <a:cubicBezTo>
                      <a:pt x="373" y="4933"/>
                      <a:pt x="430" y="4918"/>
                      <a:pt x="480" y="4885"/>
                    </a:cubicBezTo>
                    <a:cubicBezTo>
                      <a:pt x="686" y="4748"/>
                      <a:pt x="891" y="4588"/>
                      <a:pt x="1096" y="4451"/>
                    </a:cubicBezTo>
                    <a:cubicBezTo>
                      <a:pt x="1347" y="4291"/>
                      <a:pt x="1576" y="4154"/>
                      <a:pt x="1827" y="3995"/>
                    </a:cubicBezTo>
                    <a:lnTo>
                      <a:pt x="2146" y="3812"/>
                    </a:lnTo>
                    <a:cubicBezTo>
                      <a:pt x="2260" y="3743"/>
                      <a:pt x="2352" y="3675"/>
                      <a:pt x="2443" y="3607"/>
                    </a:cubicBezTo>
                    <a:cubicBezTo>
                      <a:pt x="2557" y="3538"/>
                      <a:pt x="2649" y="3470"/>
                      <a:pt x="2763" y="3424"/>
                    </a:cubicBezTo>
                    <a:cubicBezTo>
                      <a:pt x="2831" y="3378"/>
                      <a:pt x="2922" y="3333"/>
                      <a:pt x="2991" y="3310"/>
                    </a:cubicBezTo>
                    <a:cubicBezTo>
                      <a:pt x="3174" y="3218"/>
                      <a:pt x="3333" y="3150"/>
                      <a:pt x="3516" y="3059"/>
                    </a:cubicBezTo>
                    <a:cubicBezTo>
                      <a:pt x="3744" y="2967"/>
                      <a:pt x="3995" y="2876"/>
                      <a:pt x="4223" y="2785"/>
                    </a:cubicBezTo>
                    <a:cubicBezTo>
                      <a:pt x="4680" y="2602"/>
                      <a:pt x="5159" y="2442"/>
                      <a:pt x="5639" y="2305"/>
                    </a:cubicBezTo>
                    <a:cubicBezTo>
                      <a:pt x="5753" y="2283"/>
                      <a:pt x="5844" y="2260"/>
                      <a:pt x="5958" y="2237"/>
                    </a:cubicBezTo>
                    <a:cubicBezTo>
                      <a:pt x="6072" y="2191"/>
                      <a:pt x="6209" y="2146"/>
                      <a:pt x="6323" y="2123"/>
                    </a:cubicBezTo>
                    <a:cubicBezTo>
                      <a:pt x="6574" y="2054"/>
                      <a:pt x="6826" y="1986"/>
                      <a:pt x="7077" y="1917"/>
                    </a:cubicBezTo>
                    <a:cubicBezTo>
                      <a:pt x="7579" y="1803"/>
                      <a:pt x="8081" y="1666"/>
                      <a:pt x="8583" y="1552"/>
                    </a:cubicBezTo>
                    <a:cubicBezTo>
                      <a:pt x="8811" y="1507"/>
                      <a:pt x="9062" y="1438"/>
                      <a:pt x="9314" y="1392"/>
                    </a:cubicBezTo>
                    <a:cubicBezTo>
                      <a:pt x="9587" y="1324"/>
                      <a:pt x="9838" y="1278"/>
                      <a:pt x="10090" y="1233"/>
                    </a:cubicBezTo>
                    <a:cubicBezTo>
                      <a:pt x="10569" y="1141"/>
                      <a:pt x="11071" y="1096"/>
                      <a:pt x="11550" y="1027"/>
                    </a:cubicBezTo>
                    <a:cubicBezTo>
                      <a:pt x="11801" y="1004"/>
                      <a:pt x="12053" y="959"/>
                      <a:pt x="12326" y="913"/>
                    </a:cubicBezTo>
                    <a:cubicBezTo>
                      <a:pt x="12578" y="890"/>
                      <a:pt x="12829" y="867"/>
                      <a:pt x="13080" y="822"/>
                    </a:cubicBezTo>
                    <a:cubicBezTo>
                      <a:pt x="13627" y="753"/>
                      <a:pt x="14175" y="731"/>
                      <a:pt x="14723" y="685"/>
                    </a:cubicBezTo>
                    <a:cubicBezTo>
                      <a:pt x="15225" y="662"/>
                      <a:pt x="15705" y="639"/>
                      <a:pt x="16207" y="639"/>
                    </a:cubicBezTo>
                    <a:cubicBezTo>
                      <a:pt x="16755" y="639"/>
                      <a:pt x="17325" y="662"/>
                      <a:pt x="17873" y="662"/>
                    </a:cubicBezTo>
                    <a:cubicBezTo>
                      <a:pt x="18466" y="685"/>
                      <a:pt x="19037" y="708"/>
                      <a:pt x="19608" y="753"/>
                    </a:cubicBezTo>
                    <a:cubicBezTo>
                      <a:pt x="20110" y="799"/>
                      <a:pt x="20612" y="867"/>
                      <a:pt x="21114" y="913"/>
                    </a:cubicBezTo>
                    <a:cubicBezTo>
                      <a:pt x="21388" y="936"/>
                      <a:pt x="21639" y="982"/>
                      <a:pt x="21913" y="1004"/>
                    </a:cubicBezTo>
                    <a:cubicBezTo>
                      <a:pt x="22187" y="1050"/>
                      <a:pt x="22438" y="1073"/>
                      <a:pt x="22712" y="1119"/>
                    </a:cubicBezTo>
                    <a:cubicBezTo>
                      <a:pt x="22986" y="1164"/>
                      <a:pt x="23237" y="1210"/>
                      <a:pt x="23511" y="1256"/>
                    </a:cubicBezTo>
                    <a:cubicBezTo>
                      <a:pt x="23785" y="1301"/>
                      <a:pt x="24059" y="1370"/>
                      <a:pt x="24310" y="1415"/>
                    </a:cubicBezTo>
                    <a:cubicBezTo>
                      <a:pt x="24880" y="1552"/>
                      <a:pt x="25451" y="1666"/>
                      <a:pt x="26022" y="1803"/>
                    </a:cubicBezTo>
                    <a:cubicBezTo>
                      <a:pt x="26296" y="1849"/>
                      <a:pt x="26569" y="1917"/>
                      <a:pt x="26843" y="1986"/>
                    </a:cubicBezTo>
                    <a:cubicBezTo>
                      <a:pt x="27117" y="2032"/>
                      <a:pt x="27391" y="2077"/>
                      <a:pt x="27665" y="2146"/>
                    </a:cubicBezTo>
                    <a:cubicBezTo>
                      <a:pt x="27916" y="2214"/>
                      <a:pt x="28190" y="2283"/>
                      <a:pt x="28441" y="2351"/>
                    </a:cubicBezTo>
                    <a:cubicBezTo>
                      <a:pt x="28715" y="2420"/>
                      <a:pt x="28966" y="2511"/>
                      <a:pt x="29217" y="2579"/>
                    </a:cubicBezTo>
                    <a:cubicBezTo>
                      <a:pt x="30244" y="2876"/>
                      <a:pt x="31271" y="3196"/>
                      <a:pt x="32299" y="3515"/>
                    </a:cubicBezTo>
                    <a:cubicBezTo>
                      <a:pt x="32550" y="3584"/>
                      <a:pt x="32778" y="3652"/>
                      <a:pt x="33029" y="3743"/>
                    </a:cubicBezTo>
                    <a:cubicBezTo>
                      <a:pt x="33303" y="3812"/>
                      <a:pt x="33554" y="3880"/>
                      <a:pt x="33828" y="3972"/>
                    </a:cubicBezTo>
                    <a:cubicBezTo>
                      <a:pt x="34307" y="4109"/>
                      <a:pt x="34809" y="4200"/>
                      <a:pt x="35312" y="4314"/>
                    </a:cubicBezTo>
                    <a:cubicBezTo>
                      <a:pt x="35585" y="4383"/>
                      <a:pt x="35837" y="4428"/>
                      <a:pt x="36110" y="4497"/>
                    </a:cubicBezTo>
                    <a:cubicBezTo>
                      <a:pt x="36384" y="4542"/>
                      <a:pt x="36635" y="4634"/>
                      <a:pt x="36909" y="4702"/>
                    </a:cubicBezTo>
                    <a:cubicBezTo>
                      <a:pt x="37183" y="4771"/>
                      <a:pt x="37457" y="4816"/>
                      <a:pt x="37731" y="4885"/>
                    </a:cubicBezTo>
                    <a:cubicBezTo>
                      <a:pt x="38005" y="4953"/>
                      <a:pt x="38279" y="5022"/>
                      <a:pt x="38553" y="5045"/>
                    </a:cubicBezTo>
                    <a:cubicBezTo>
                      <a:pt x="38804" y="5090"/>
                      <a:pt x="39032" y="5136"/>
                      <a:pt x="39283" y="5181"/>
                    </a:cubicBezTo>
                    <a:cubicBezTo>
                      <a:pt x="39511" y="5227"/>
                      <a:pt x="39740" y="5296"/>
                      <a:pt x="39968" y="5318"/>
                    </a:cubicBezTo>
                    <a:cubicBezTo>
                      <a:pt x="40470" y="5410"/>
                      <a:pt x="40949" y="5501"/>
                      <a:pt x="41429" y="5569"/>
                    </a:cubicBezTo>
                    <a:cubicBezTo>
                      <a:pt x="41908" y="5638"/>
                      <a:pt x="42387" y="5706"/>
                      <a:pt x="42867" y="5752"/>
                    </a:cubicBezTo>
                    <a:cubicBezTo>
                      <a:pt x="43118" y="5775"/>
                      <a:pt x="43369" y="5798"/>
                      <a:pt x="43597" y="5843"/>
                    </a:cubicBezTo>
                    <a:cubicBezTo>
                      <a:pt x="43848" y="5866"/>
                      <a:pt x="44122" y="5889"/>
                      <a:pt x="44373" y="5912"/>
                    </a:cubicBezTo>
                    <a:cubicBezTo>
                      <a:pt x="44557" y="5912"/>
                      <a:pt x="44742" y="5930"/>
                      <a:pt x="44926" y="5950"/>
                    </a:cubicBezTo>
                    <a:lnTo>
                      <a:pt x="44926" y="5950"/>
                    </a:lnTo>
                    <a:cubicBezTo>
                      <a:pt x="44915" y="5947"/>
                      <a:pt x="44906" y="5942"/>
                      <a:pt x="44898" y="5935"/>
                    </a:cubicBezTo>
                    <a:lnTo>
                      <a:pt x="44898" y="5935"/>
                    </a:lnTo>
                    <a:cubicBezTo>
                      <a:pt x="45423" y="5980"/>
                      <a:pt x="45948" y="6003"/>
                      <a:pt x="46473" y="6049"/>
                    </a:cubicBezTo>
                    <a:cubicBezTo>
                      <a:pt x="46998" y="6072"/>
                      <a:pt x="47500" y="6072"/>
                      <a:pt x="48025" y="6094"/>
                    </a:cubicBezTo>
                    <a:cubicBezTo>
                      <a:pt x="48345" y="6094"/>
                      <a:pt x="48664" y="6105"/>
                      <a:pt x="48984" y="6105"/>
                    </a:cubicBezTo>
                    <a:cubicBezTo>
                      <a:pt x="49144" y="6105"/>
                      <a:pt x="49303" y="6102"/>
                      <a:pt x="49463" y="6094"/>
                    </a:cubicBezTo>
                    <a:lnTo>
                      <a:pt x="50171" y="6094"/>
                    </a:lnTo>
                    <a:cubicBezTo>
                      <a:pt x="50399" y="6094"/>
                      <a:pt x="50627" y="6072"/>
                      <a:pt x="50856" y="6072"/>
                    </a:cubicBezTo>
                    <a:cubicBezTo>
                      <a:pt x="51129" y="6049"/>
                      <a:pt x="51426" y="6026"/>
                      <a:pt x="51723" y="5980"/>
                    </a:cubicBezTo>
                    <a:cubicBezTo>
                      <a:pt x="51974" y="5958"/>
                      <a:pt x="52248" y="5935"/>
                      <a:pt x="52499" y="5889"/>
                    </a:cubicBezTo>
                    <a:cubicBezTo>
                      <a:pt x="52750" y="5866"/>
                      <a:pt x="53024" y="5821"/>
                      <a:pt x="53275" y="5775"/>
                    </a:cubicBezTo>
                    <a:cubicBezTo>
                      <a:pt x="53435" y="5752"/>
                      <a:pt x="53617" y="5729"/>
                      <a:pt x="53777" y="5706"/>
                    </a:cubicBezTo>
                    <a:cubicBezTo>
                      <a:pt x="53800" y="5684"/>
                      <a:pt x="53846" y="5684"/>
                      <a:pt x="53869" y="5684"/>
                    </a:cubicBezTo>
                    <a:cubicBezTo>
                      <a:pt x="53919" y="5667"/>
                      <a:pt x="53970" y="5662"/>
                      <a:pt x="54021" y="5652"/>
                    </a:cubicBezTo>
                    <a:lnTo>
                      <a:pt x="54021" y="5652"/>
                    </a:lnTo>
                    <a:cubicBezTo>
                      <a:pt x="54019" y="5652"/>
                      <a:pt x="54018" y="5653"/>
                      <a:pt x="54016" y="5653"/>
                    </a:cubicBezTo>
                    <a:lnTo>
                      <a:pt x="54016" y="5653"/>
                    </a:lnTo>
                    <a:cubicBezTo>
                      <a:pt x="54213" y="5610"/>
                      <a:pt x="54427" y="5567"/>
                      <a:pt x="54622" y="5524"/>
                    </a:cubicBezTo>
                    <a:cubicBezTo>
                      <a:pt x="54804" y="5501"/>
                      <a:pt x="54987" y="5455"/>
                      <a:pt x="55147" y="5410"/>
                    </a:cubicBezTo>
                    <a:cubicBezTo>
                      <a:pt x="55284" y="5364"/>
                      <a:pt x="55421" y="5318"/>
                      <a:pt x="55558" y="5250"/>
                    </a:cubicBezTo>
                    <a:cubicBezTo>
                      <a:pt x="55695" y="5181"/>
                      <a:pt x="55740" y="5045"/>
                      <a:pt x="55740" y="4908"/>
                    </a:cubicBezTo>
                    <a:cubicBezTo>
                      <a:pt x="55763" y="4816"/>
                      <a:pt x="55717" y="4748"/>
                      <a:pt x="55717" y="4656"/>
                    </a:cubicBezTo>
                    <a:cubicBezTo>
                      <a:pt x="55672" y="4542"/>
                      <a:pt x="55626" y="4451"/>
                      <a:pt x="55580" y="4337"/>
                    </a:cubicBezTo>
                    <a:cubicBezTo>
                      <a:pt x="55580" y="4337"/>
                      <a:pt x="55580" y="4314"/>
                      <a:pt x="55558" y="4314"/>
                    </a:cubicBezTo>
                    <a:lnTo>
                      <a:pt x="55580" y="4314"/>
                    </a:lnTo>
                    <a:lnTo>
                      <a:pt x="55558" y="4268"/>
                    </a:lnTo>
                    <a:cubicBezTo>
                      <a:pt x="55535" y="4268"/>
                      <a:pt x="55535" y="4246"/>
                      <a:pt x="55535" y="4246"/>
                    </a:cubicBezTo>
                    <a:cubicBezTo>
                      <a:pt x="55489" y="4131"/>
                      <a:pt x="55443" y="3995"/>
                      <a:pt x="55352" y="3903"/>
                    </a:cubicBezTo>
                    <a:cubicBezTo>
                      <a:pt x="55288" y="3852"/>
                      <a:pt x="55210" y="3822"/>
                      <a:pt x="55129" y="3822"/>
                    </a:cubicBezTo>
                    <a:cubicBezTo>
                      <a:pt x="55066" y="3822"/>
                      <a:pt x="55001" y="3840"/>
                      <a:pt x="54941" y="3880"/>
                    </a:cubicBezTo>
                    <a:cubicBezTo>
                      <a:pt x="54850" y="3926"/>
                      <a:pt x="54804" y="4063"/>
                      <a:pt x="54804" y="4154"/>
                    </a:cubicBezTo>
                    <a:cubicBezTo>
                      <a:pt x="54804" y="4246"/>
                      <a:pt x="54850" y="4314"/>
                      <a:pt x="54896" y="4383"/>
                    </a:cubicBezTo>
                    <a:cubicBezTo>
                      <a:pt x="54918" y="4451"/>
                      <a:pt x="54964" y="4520"/>
                      <a:pt x="55010" y="4611"/>
                    </a:cubicBezTo>
                    <a:cubicBezTo>
                      <a:pt x="55033" y="4656"/>
                      <a:pt x="55055" y="4702"/>
                      <a:pt x="55055" y="4748"/>
                    </a:cubicBezTo>
                    <a:cubicBezTo>
                      <a:pt x="54896" y="4816"/>
                      <a:pt x="54736" y="4839"/>
                      <a:pt x="54553" y="4885"/>
                    </a:cubicBezTo>
                    <a:cubicBezTo>
                      <a:pt x="54348" y="4930"/>
                      <a:pt x="54120" y="4976"/>
                      <a:pt x="53914" y="5022"/>
                    </a:cubicBezTo>
                    <a:cubicBezTo>
                      <a:pt x="53916" y="5020"/>
                      <a:pt x="53918" y="5018"/>
                      <a:pt x="53921" y="5016"/>
                    </a:cubicBezTo>
                    <a:lnTo>
                      <a:pt x="53921" y="5016"/>
                    </a:lnTo>
                    <a:cubicBezTo>
                      <a:pt x="53835" y="5033"/>
                      <a:pt x="53749" y="5050"/>
                      <a:pt x="53663" y="5067"/>
                    </a:cubicBezTo>
                    <a:cubicBezTo>
                      <a:pt x="53572" y="5067"/>
                      <a:pt x="53458" y="5090"/>
                      <a:pt x="53366" y="5113"/>
                    </a:cubicBezTo>
                    <a:cubicBezTo>
                      <a:pt x="53161" y="5159"/>
                      <a:pt x="52933" y="5181"/>
                      <a:pt x="52727" y="5204"/>
                    </a:cubicBezTo>
                    <a:cubicBezTo>
                      <a:pt x="52522" y="5227"/>
                      <a:pt x="52294" y="5273"/>
                      <a:pt x="52088" y="5296"/>
                    </a:cubicBezTo>
                    <a:cubicBezTo>
                      <a:pt x="51860" y="5318"/>
                      <a:pt x="51654" y="5341"/>
                      <a:pt x="51426" y="5364"/>
                    </a:cubicBezTo>
                    <a:cubicBezTo>
                      <a:pt x="51175" y="5387"/>
                      <a:pt x="50924" y="5410"/>
                      <a:pt x="50673" y="5433"/>
                    </a:cubicBezTo>
                    <a:lnTo>
                      <a:pt x="49988" y="5433"/>
                    </a:lnTo>
                    <a:cubicBezTo>
                      <a:pt x="49760" y="5433"/>
                      <a:pt x="49509" y="5455"/>
                      <a:pt x="49258" y="5455"/>
                    </a:cubicBezTo>
                    <a:cubicBezTo>
                      <a:pt x="48596" y="5455"/>
                      <a:pt x="47911" y="5455"/>
                      <a:pt x="47249" y="5410"/>
                    </a:cubicBezTo>
                    <a:cubicBezTo>
                      <a:pt x="46519" y="5387"/>
                      <a:pt x="45788" y="5364"/>
                      <a:pt x="45058" y="5318"/>
                    </a:cubicBezTo>
                    <a:lnTo>
                      <a:pt x="45104" y="5318"/>
                    </a:lnTo>
                    <a:cubicBezTo>
                      <a:pt x="44898" y="5296"/>
                      <a:pt x="44693" y="5273"/>
                      <a:pt x="44487" y="5273"/>
                    </a:cubicBezTo>
                    <a:cubicBezTo>
                      <a:pt x="44396" y="5250"/>
                      <a:pt x="44282" y="5250"/>
                      <a:pt x="44168" y="5227"/>
                    </a:cubicBezTo>
                    <a:cubicBezTo>
                      <a:pt x="43666" y="5181"/>
                      <a:pt x="43141" y="5136"/>
                      <a:pt x="42638" y="5067"/>
                    </a:cubicBezTo>
                    <a:cubicBezTo>
                      <a:pt x="42365" y="5045"/>
                      <a:pt x="42113" y="4999"/>
                      <a:pt x="41840" y="4976"/>
                    </a:cubicBezTo>
                    <a:cubicBezTo>
                      <a:pt x="41566" y="4930"/>
                      <a:pt x="41315" y="4885"/>
                      <a:pt x="41041" y="4839"/>
                    </a:cubicBezTo>
                    <a:cubicBezTo>
                      <a:pt x="40767" y="4793"/>
                      <a:pt x="40516" y="4748"/>
                      <a:pt x="40242" y="4702"/>
                    </a:cubicBezTo>
                    <a:cubicBezTo>
                      <a:pt x="39991" y="4656"/>
                      <a:pt x="39740" y="4611"/>
                      <a:pt x="39466" y="4565"/>
                    </a:cubicBezTo>
                    <a:cubicBezTo>
                      <a:pt x="39192" y="4497"/>
                      <a:pt x="38918" y="4451"/>
                      <a:pt x="38644" y="4405"/>
                    </a:cubicBezTo>
                    <a:cubicBezTo>
                      <a:pt x="38393" y="4360"/>
                      <a:pt x="38119" y="4291"/>
                      <a:pt x="37868" y="4246"/>
                    </a:cubicBezTo>
                    <a:cubicBezTo>
                      <a:pt x="37571" y="4177"/>
                      <a:pt x="37275" y="4109"/>
                      <a:pt x="37001" y="4040"/>
                    </a:cubicBezTo>
                    <a:cubicBezTo>
                      <a:pt x="36727" y="3995"/>
                      <a:pt x="36476" y="3903"/>
                      <a:pt x="36225" y="3835"/>
                    </a:cubicBezTo>
                    <a:cubicBezTo>
                      <a:pt x="35700" y="3721"/>
                      <a:pt x="35175" y="3629"/>
                      <a:pt x="34650" y="3492"/>
                    </a:cubicBezTo>
                    <a:cubicBezTo>
                      <a:pt x="34421" y="3447"/>
                      <a:pt x="34170" y="3378"/>
                      <a:pt x="33919" y="3310"/>
                    </a:cubicBezTo>
                    <a:cubicBezTo>
                      <a:pt x="33668" y="3241"/>
                      <a:pt x="33394" y="3173"/>
                      <a:pt x="33143" y="3082"/>
                    </a:cubicBezTo>
                    <a:cubicBezTo>
                      <a:pt x="32641" y="2945"/>
                      <a:pt x="32139" y="2785"/>
                      <a:pt x="31637" y="2625"/>
                    </a:cubicBezTo>
                    <a:cubicBezTo>
                      <a:pt x="31135" y="2465"/>
                      <a:pt x="30632" y="2328"/>
                      <a:pt x="30130" y="2169"/>
                    </a:cubicBezTo>
                    <a:cubicBezTo>
                      <a:pt x="29856" y="2077"/>
                      <a:pt x="29605" y="2009"/>
                      <a:pt x="29331" y="1940"/>
                    </a:cubicBezTo>
                    <a:cubicBezTo>
                      <a:pt x="29080" y="1872"/>
                      <a:pt x="28829" y="1780"/>
                      <a:pt x="28578" y="1712"/>
                    </a:cubicBezTo>
                    <a:cubicBezTo>
                      <a:pt x="28304" y="1644"/>
                      <a:pt x="28030" y="1575"/>
                      <a:pt x="27779" y="1507"/>
                    </a:cubicBezTo>
                    <a:cubicBezTo>
                      <a:pt x="27505" y="1438"/>
                      <a:pt x="27231" y="1392"/>
                      <a:pt x="26957" y="1324"/>
                    </a:cubicBezTo>
                    <a:lnTo>
                      <a:pt x="25268" y="959"/>
                    </a:lnTo>
                    <a:cubicBezTo>
                      <a:pt x="24721" y="845"/>
                      <a:pt x="24173" y="708"/>
                      <a:pt x="23625" y="616"/>
                    </a:cubicBezTo>
                    <a:cubicBezTo>
                      <a:pt x="23374" y="571"/>
                      <a:pt x="23100" y="525"/>
                      <a:pt x="22849" y="479"/>
                    </a:cubicBezTo>
                    <a:cubicBezTo>
                      <a:pt x="22552" y="434"/>
                      <a:pt x="22278" y="411"/>
                      <a:pt x="22004" y="365"/>
                    </a:cubicBezTo>
                    <a:cubicBezTo>
                      <a:pt x="21479" y="297"/>
                      <a:pt x="20977" y="228"/>
                      <a:pt x="20452" y="183"/>
                    </a:cubicBezTo>
                    <a:cubicBezTo>
                      <a:pt x="19904" y="137"/>
                      <a:pt x="19357" y="69"/>
                      <a:pt x="18809" y="46"/>
                    </a:cubicBezTo>
                    <a:cubicBezTo>
                      <a:pt x="17919" y="23"/>
                      <a:pt x="17006" y="0"/>
                      <a:pt x="16093"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1" name="Google Shape;851;p22"/>
              <p:cNvSpPr/>
              <p:nvPr/>
            </p:nvSpPr>
            <p:spPr>
              <a:xfrm>
                <a:off x="8668596" y="4087184"/>
                <a:ext cx="21002" cy="11731"/>
              </a:xfrm>
              <a:custGeom>
                <a:avLst/>
                <a:gdLst/>
                <a:ahLst/>
                <a:cxnLst/>
                <a:rect l="l" t="t" r="r" b="b"/>
                <a:pathLst>
                  <a:path w="777" h="434" extrusionOk="0">
                    <a:moveTo>
                      <a:pt x="503" y="23"/>
                    </a:moveTo>
                    <a:cubicBezTo>
                      <a:pt x="503" y="23"/>
                      <a:pt x="500" y="23"/>
                      <a:pt x="496" y="24"/>
                    </a:cubicBezTo>
                    <a:lnTo>
                      <a:pt x="496" y="24"/>
                    </a:lnTo>
                    <a:cubicBezTo>
                      <a:pt x="498" y="24"/>
                      <a:pt x="500" y="23"/>
                      <a:pt x="503" y="23"/>
                    </a:cubicBezTo>
                    <a:close/>
                    <a:moveTo>
                      <a:pt x="640" y="0"/>
                    </a:moveTo>
                    <a:cubicBezTo>
                      <a:pt x="617" y="0"/>
                      <a:pt x="594" y="23"/>
                      <a:pt x="571" y="23"/>
                    </a:cubicBezTo>
                    <a:cubicBezTo>
                      <a:pt x="549" y="23"/>
                      <a:pt x="503" y="23"/>
                      <a:pt x="480" y="46"/>
                    </a:cubicBezTo>
                    <a:cubicBezTo>
                      <a:pt x="480" y="32"/>
                      <a:pt x="489" y="26"/>
                      <a:pt x="496" y="24"/>
                    </a:cubicBezTo>
                    <a:lnTo>
                      <a:pt x="496" y="24"/>
                    </a:lnTo>
                    <a:cubicBezTo>
                      <a:pt x="362" y="47"/>
                      <a:pt x="249" y="92"/>
                      <a:pt x="115" y="114"/>
                    </a:cubicBezTo>
                    <a:cubicBezTo>
                      <a:pt x="46" y="137"/>
                      <a:pt x="1" y="206"/>
                      <a:pt x="24" y="274"/>
                    </a:cubicBezTo>
                    <a:cubicBezTo>
                      <a:pt x="46" y="342"/>
                      <a:pt x="92" y="365"/>
                      <a:pt x="161" y="365"/>
                    </a:cubicBezTo>
                    <a:cubicBezTo>
                      <a:pt x="183" y="388"/>
                      <a:pt x="206" y="411"/>
                      <a:pt x="229" y="411"/>
                    </a:cubicBezTo>
                    <a:cubicBezTo>
                      <a:pt x="252" y="434"/>
                      <a:pt x="275" y="434"/>
                      <a:pt x="298" y="434"/>
                    </a:cubicBezTo>
                    <a:cubicBezTo>
                      <a:pt x="320" y="411"/>
                      <a:pt x="343" y="411"/>
                      <a:pt x="366" y="411"/>
                    </a:cubicBezTo>
                    <a:cubicBezTo>
                      <a:pt x="389" y="434"/>
                      <a:pt x="412" y="434"/>
                      <a:pt x="434" y="434"/>
                    </a:cubicBezTo>
                    <a:cubicBezTo>
                      <a:pt x="480" y="434"/>
                      <a:pt x="503" y="411"/>
                      <a:pt x="549" y="411"/>
                    </a:cubicBezTo>
                    <a:cubicBezTo>
                      <a:pt x="571" y="388"/>
                      <a:pt x="617" y="365"/>
                      <a:pt x="640" y="342"/>
                    </a:cubicBezTo>
                    <a:cubicBezTo>
                      <a:pt x="663" y="342"/>
                      <a:pt x="663" y="342"/>
                      <a:pt x="663" y="320"/>
                    </a:cubicBezTo>
                    <a:lnTo>
                      <a:pt x="686" y="320"/>
                    </a:lnTo>
                    <a:cubicBezTo>
                      <a:pt x="708" y="297"/>
                      <a:pt x="708" y="297"/>
                      <a:pt x="708" y="297"/>
                    </a:cubicBezTo>
                    <a:cubicBezTo>
                      <a:pt x="731" y="274"/>
                      <a:pt x="754" y="251"/>
                      <a:pt x="777" y="206"/>
                    </a:cubicBezTo>
                    <a:cubicBezTo>
                      <a:pt x="777" y="206"/>
                      <a:pt x="777" y="183"/>
                      <a:pt x="777" y="160"/>
                    </a:cubicBezTo>
                    <a:cubicBezTo>
                      <a:pt x="777" y="137"/>
                      <a:pt x="777" y="114"/>
                      <a:pt x="777" y="91"/>
                    </a:cubicBezTo>
                    <a:cubicBezTo>
                      <a:pt x="754" y="46"/>
                      <a:pt x="708" y="0"/>
                      <a:pt x="663"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2" name="Google Shape;852;p22"/>
              <p:cNvSpPr/>
              <p:nvPr/>
            </p:nvSpPr>
            <p:spPr>
              <a:xfrm>
                <a:off x="8068908" y="4017446"/>
                <a:ext cx="602796" cy="96551"/>
              </a:xfrm>
              <a:custGeom>
                <a:avLst/>
                <a:gdLst/>
                <a:ahLst/>
                <a:cxnLst/>
                <a:rect l="l" t="t" r="r" b="b"/>
                <a:pathLst>
                  <a:path w="22301" h="3572" extrusionOk="0">
                    <a:moveTo>
                      <a:pt x="297" y="1"/>
                    </a:moveTo>
                    <a:cubicBezTo>
                      <a:pt x="252" y="1"/>
                      <a:pt x="183" y="24"/>
                      <a:pt x="138" y="46"/>
                    </a:cubicBezTo>
                    <a:cubicBezTo>
                      <a:pt x="69" y="92"/>
                      <a:pt x="23" y="161"/>
                      <a:pt x="1" y="252"/>
                    </a:cubicBezTo>
                    <a:cubicBezTo>
                      <a:pt x="1" y="252"/>
                      <a:pt x="1" y="252"/>
                      <a:pt x="1" y="275"/>
                    </a:cubicBezTo>
                    <a:cubicBezTo>
                      <a:pt x="1" y="320"/>
                      <a:pt x="1" y="366"/>
                      <a:pt x="1" y="435"/>
                    </a:cubicBezTo>
                    <a:cubicBezTo>
                      <a:pt x="23" y="457"/>
                      <a:pt x="23" y="480"/>
                      <a:pt x="46" y="503"/>
                    </a:cubicBezTo>
                    <a:cubicBezTo>
                      <a:pt x="69" y="549"/>
                      <a:pt x="115" y="594"/>
                      <a:pt x="160" y="617"/>
                    </a:cubicBezTo>
                    <a:cubicBezTo>
                      <a:pt x="183" y="640"/>
                      <a:pt x="206" y="640"/>
                      <a:pt x="252" y="640"/>
                    </a:cubicBezTo>
                    <a:cubicBezTo>
                      <a:pt x="868" y="914"/>
                      <a:pt x="1530" y="1142"/>
                      <a:pt x="2192" y="1325"/>
                    </a:cubicBezTo>
                    <a:cubicBezTo>
                      <a:pt x="2329" y="1370"/>
                      <a:pt x="2466" y="1416"/>
                      <a:pt x="2625" y="1462"/>
                    </a:cubicBezTo>
                    <a:cubicBezTo>
                      <a:pt x="2671" y="1484"/>
                      <a:pt x="2717" y="1507"/>
                      <a:pt x="2762" y="1530"/>
                    </a:cubicBezTo>
                    <a:cubicBezTo>
                      <a:pt x="2945" y="1576"/>
                      <a:pt x="3105" y="1621"/>
                      <a:pt x="3265" y="1690"/>
                    </a:cubicBezTo>
                    <a:cubicBezTo>
                      <a:pt x="3424" y="1736"/>
                      <a:pt x="3607" y="1781"/>
                      <a:pt x="3790" y="1850"/>
                    </a:cubicBezTo>
                    <a:cubicBezTo>
                      <a:pt x="4109" y="1941"/>
                      <a:pt x="4406" y="2032"/>
                      <a:pt x="4725" y="2124"/>
                    </a:cubicBezTo>
                    <a:cubicBezTo>
                      <a:pt x="5091" y="2215"/>
                      <a:pt x="5456" y="2329"/>
                      <a:pt x="5821" y="2420"/>
                    </a:cubicBezTo>
                    <a:cubicBezTo>
                      <a:pt x="6209" y="2512"/>
                      <a:pt x="6574" y="2580"/>
                      <a:pt x="6939" y="2671"/>
                    </a:cubicBezTo>
                    <a:cubicBezTo>
                      <a:pt x="7556" y="2808"/>
                      <a:pt x="8172" y="2922"/>
                      <a:pt x="8811" y="2968"/>
                    </a:cubicBezTo>
                    <a:lnTo>
                      <a:pt x="8948" y="2968"/>
                    </a:lnTo>
                    <a:cubicBezTo>
                      <a:pt x="8971" y="2968"/>
                      <a:pt x="9017" y="2968"/>
                      <a:pt x="9039" y="2945"/>
                    </a:cubicBezTo>
                    <a:cubicBezTo>
                      <a:pt x="9085" y="2945"/>
                      <a:pt x="9131" y="2968"/>
                      <a:pt x="9176" y="2968"/>
                    </a:cubicBezTo>
                    <a:cubicBezTo>
                      <a:pt x="9496" y="3014"/>
                      <a:pt x="9838" y="3059"/>
                      <a:pt x="10158" y="3082"/>
                    </a:cubicBezTo>
                    <a:cubicBezTo>
                      <a:pt x="10865" y="3174"/>
                      <a:pt x="11573" y="3242"/>
                      <a:pt x="12281" y="3288"/>
                    </a:cubicBezTo>
                    <a:cubicBezTo>
                      <a:pt x="12691" y="3310"/>
                      <a:pt x="13079" y="3333"/>
                      <a:pt x="13468" y="3356"/>
                    </a:cubicBezTo>
                    <a:cubicBezTo>
                      <a:pt x="13536" y="3356"/>
                      <a:pt x="13627" y="3356"/>
                      <a:pt x="13696" y="3379"/>
                    </a:cubicBezTo>
                    <a:cubicBezTo>
                      <a:pt x="13741" y="3447"/>
                      <a:pt x="13810" y="3493"/>
                      <a:pt x="13901" y="3516"/>
                    </a:cubicBezTo>
                    <a:cubicBezTo>
                      <a:pt x="14152" y="3562"/>
                      <a:pt x="14426" y="3562"/>
                      <a:pt x="14700" y="3562"/>
                    </a:cubicBezTo>
                    <a:cubicBezTo>
                      <a:pt x="14761" y="3569"/>
                      <a:pt x="14824" y="3572"/>
                      <a:pt x="14889" y="3572"/>
                    </a:cubicBezTo>
                    <a:cubicBezTo>
                      <a:pt x="15017" y="3572"/>
                      <a:pt x="15149" y="3562"/>
                      <a:pt x="15271" y="3562"/>
                    </a:cubicBezTo>
                    <a:lnTo>
                      <a:pt x="15773" y="3562"/>
                    </a:lnTo>
                    <a:cubicBezTo>
                      <a:pt x="15933" y="3562"/>
                      <a:pt x="16092" y="3562"/>
                      <a:pt x="16229" y="3539"/>
                    </a:cubicBezTo>
                    <a:cubicBezTo>
                      <a:pt x="16617" y="3516"/>
                      <a:pt x="16983" y="3493"/>
                      <a:pt x="17348" y="3470"/>
                    </a:cubicBezTo>
                    <a:cubicBezTo>
                      <a:pt x="17690" y="3447"/>
                      <a:pt x="18033" y="3425"/>
                      <a:pt x="18375" y="3402"/>
                    </a:cubicBezTo>
                    <a:cubicBezTo>
                      <a:pt x="18580" y="3379"/>
                      <a:pt x="18786" y="3356"/>
                      <a:pt x="18991" y="3333"/>
                    </a:cubicBezTo>
                    <a:cubicBezTo>
                      <a:pt x="19083" y="3333"/>
                      <a:pt x="19197" y="3310"/>
                      <a:pt x="19311" y="3288"/>
                    </a:cubicBezTo>
                    <a:cubicBezTo>
                      <a:pt x="19425" y="3288"/>
                      <a:pt x="19562" y="3265"/>
                      <a:pt x="19699" y="3242"/>
                    </a:cubicBezTo>
                    <a:cubicBezTo>
                      <a:pt x="19813" y="3196"/>
                      <a:pt x="19881" y="3105"/>
                      <a:pt x="19904" y="2991"/>
                    </a:cubicBezTo>
                    <a:cubicBezTo>
                      <a:pt x="19927" y="3014"/>
                      <a:pt x="19927" y="3014"/>
                      <a:pt x="19950" y="3014"/>
                    </a:cubicBezTo>
                    <a:cubicBezTo>
                      <a:pt x="20155" y="2991"/>
                      <a:pt x="20361" y="2968"/>
                      <a:pt x="20566" y="2945"/>
                    </a:cubicBezTo>
                    <a:cubicBezTo>
                      <a:pt x="20749" y="2900"/>
                      <a:pt x="20931" y="2877"/>
                      <a:pt x="21114" y="2831"/>
                    </a:cubicBezTo>
                    <a:cubicBezTo>
                      <a:pt x="21297" y="2808"/>
                      <a:pt x="21479" y="2786"/>
                      <a:pt x="21662" y="2763"/>
                    </a:cubicBezTo>
                    <a:cubicBezTo>
                      <a:pt x="21753" y="2740"/>
                      <a:pt x="21844" y="2717"/>
                      <a:pt x="21936" y="2694"/>
                    </a:cubicBezTo>
                    <a:cubicBezTo>
                      <a:pt x="22050" y="2671"/>
                      <a:pt x="22210" y="2649"/>
                      <a:pt x="22232" y="2512"/>
                    </a:cubicBezTo>
                    <a:cubicBezTo>
                      <a:pt x="22255" y="2443"/>
                      <a:pt x="22210" y="2397"/>
                      <a:pt x="22164" y="2375"/>
                    </a:cubicBezTo>
                    <a:cubicBezTo>
                      <a:pt x="22141" y="2352"/>
                      <a:pt x="22141" y="2352"/>
                      <a:pt x="22141" y="2352"/>
                    </a:cubicBezTo>
                    <a:cubicBezTo>
                      <a:pt x="22141" y="2329"/>
                      <a:pt x="22141" y="2306"/>
                      <a:pt x="22141" y="2283"/>
                    </a:cubicBezTo>
                    <a:cubicBezTo>
                      <a:pt x="22141" y="2261"/>
                      <a:pt x="22141" y="2261"/>
                      <a:pt x="22141" y="2261"/>
                    </a:cubicBezTo>
                    <a:cubicBezTo>
                      <a:pt x="22232" y="2238"/>
                      <a:pt x="22255" y="2146"/>
                      <a:pt x="22301" y="2055"/>
                    </a:cubicBezTo>
                    <a:cubicBezTo>
                      <a:pt x="22301" y="2009"/>
                      <a:pt x="22301" y="1964"/>
                      <a:pt x="22278" y="1895"/>
                    </a:cubicBezTo>
                    <a:cubicBezTo>
                      <a:pt x="22255" y="1827"/>
                      <a:pt x="22210" y="1758"/>
                      <a:pt x="22141" y="1713"/>
                    </a:cubicBezTo>
                    <a:cubicBezTo>
                      <a:pt x="22050" y="1667"/>
                      <a:pt x="21936" y="1667"/>
                      <a:pt x="21844" y="1667"/>
                    </a:cubicBezTo>
                    <a:cubicBezTo>
                      <a:pt x="21776" y="1667"/>
                      <a:pt x="21707" y="1690"/>
                      <a:pt x="21662" y="1690"/>
                    </a:cubicBezTo>
                    <a:cubicBezTo>
                      <a:pt x="21570" y="1713"/>
                      <a:pt x="21479" y="1713"/>
                      <a:pt x="21388" y="1736"/>
                    </a:cubicBezTo>
                    <a:cubicBezTo>
                      <a:pt x="21205" y="1736"/>
                      <a:pt x="21023" y="1781"/>
                      <a:pt x="20840" y="1804"/>
                    </a:cubicBezTo>
                    <a:cubicBezTo>
                      <a:pt x="20521" y="1850"/>
                      <a:pt x="20178" y="1895"/>
                      <a:pt x="19859" y="1964"/>
                    </a:cubicBezTo>
                    <a:cubicBezTo>
                      <a:pt x="19128" y="2055"/>
                      <a:pt x="18421" y="2146"/>
                      <a:pt x="17690" y="2238"/>
                    </a:cubicBezTo>
                    <a:lnTo>
                      <a:pt x="17576" y="2238"/>
                    </a:lnTo>
                    <a:cubicBezTo>
                      <a:pt x="17530" y="2230"/>
                      <a:pt x="17482" y="2228"/>
                      <a:pt x="17433" y="2228"/>
                    </a:cubicBezTo>
                    <a:cubicBezTo>
                      <a:pt x="17335" y="2228"/>
                      <a:pt x="17234" y="2238"/>
                      <a:pt x="17142" y="2238"/>
                    </a:cubicBezTo>
                    <a:cubicBezTo>
                      <a:pt x="17051" y="2215"/>
                      <a:pt x="16960" y="2215"/>
                      <a:pt x="16868" y="2215"/>
                    </a:cubicBezTo>
                    <a:cubicBezTo>
                      <a:pt x="16686" y="2215"/>
                      <a:pt x="16526" y="2215"/>
                      <a:pt x="16344" y="2192"/>
                    </a:cubicBezTo>
                    <a:cubicBezTo>
                      <a:pt x="15955" y="2192"/>
                      <a:pt x="15545" y="2169"/>
                      <a:pt x="15157" y="2169"/>
                    </a:cubicBezTo>
                    <a:cubicBezTo>
                      <a:pt x="14449" y="2124"/>
                      <a:pt x="13764" y="2101"/>
                      <a:pt x="13057" y="2078"/>
                    </a:cubicBezTo>
                    <a:cubicBezTo>
                      <a:pt x="11915" y="2032"/>
                      <a:pt x="10751" y="1941"/>
                      <a:pt x="9610" y="1850"/>
                    </a:cubicBezTo>
                    <a:cubicBezTo>
                      <a:pt x="9039" y="1804"/>
                      <a:pt x="8469" y="1736"/>
                      <a:pt x="7875" y="1667"/>
                    </a:cubicBezTo>
                    <a:cubicBezTo>
                      <a:pt x="7624" y="1621"/>
                      <a:pt x="7373" y="1599"/>
                      <a:pt x="7099" y="1553"/>
                    </a:cubicBezTo>
                    <a:cubicBezTo>
                      <a:pt x="7031" y="1530"/>
                      <a:pt x="6939" y="1507"/>
                      <a:pt x="6848" y="1484"/>
                    </a:cubicBezTo>
                    <a:cubicBezTo>
                      <a:pt x="6688" y="1439"/>
                      <a:pt x="6529" y="1393"/>
                      <a:pt x="6369" y="1370"/>
                    </a:cubicBezTo>
                    <a:cubicBezTo>
                      <a:pt x="6026" y="1279"/>
                      <a:pt x="5661" y="1188"/>
                      <a:pt x="5319" y="1119"/>
                    </a:cubicBezTo>
                    <a:cubicBezTo>
                      <a:pt x="4954" y="1028"/>
                      <a:pt x="4588" y="959"/>
                      <a:pt x="4223" y="868"/>
                    </a:cubicBezTo>
                    <a:cubicBezTo>
                      <a:pt x="3881" y="800"/>
                      <a:pt x="3539" y="708"/>
                      <a:pt x="3219" y="617"/>
                    </a:cubicBezTo>
                    <a:cubicBezTo>
                      <a:pt x="2991" y="571"/>
                      <a:pt x="2785" y="503"/>
                      <a:pt x="2580" y="457"/>
                    </a:cubicBezTo>
                    <a:lnTo>
                      <a:pt x="2557" y="457"/>
                    </a:lnTo>
                    <a:cubicBezTo>
                      <a:pt x="2352" y="389"/>
                      <a:pt x="2146" y="320"/>
                      <a:pt x="1918" y="252"/>
                    </a:cubicBezTo>
                    <a:cubicBezTo>
                      <a:pt x="1900" y="246"/>
                      <a:pt x="1880" y="243"/>
                      <a:pt x="1859" y="243"/>
                    </a:cubicBezTo>
                    <a:cubicBezTo>
                      <a:pt x="1802" y="243"/>
                      <a:pt x="1740" y="264"/>
                      <a:pt x="1690" y="298"/>
                    </a:cubicBezTo>
                    <a:cubicBezTo>
                      <a:pt x="1621" y="298"/>
                      <a:pt x="1553" y="275"/>
                      <a:pt x="1484" y="252"/>
                    </a:cubicBezTo>
                    <a:cubicBezTo>
                      <a:pt x="1347" y="206"/>
                      <a:pt x="1210" y="183"/>
                      <a:pt x="1096" y="138"/>
                    </a:cubicBezTo>
                    <a:cubicBezTo>
                      <a:pt x="1028" y="138"/>
                      <a:pt x="982" y="115"/>
                      <a:pt x="936" y="92"/>
                    </a:cubicBezTo>
                    <a:cubicBezTo>
                      <a:pt x="845" y="92"/>
                      <a:pt x="754" y="69"/>
                      <a:pt x="685" y="46"/>
                    </a:cubicBezTo>
                    <a:cubicBezTo>
                      <a:pt x="571" y="24"/>
                      <a:pt x="480" y="24"/>
                      <a:pt x="389"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3" name="Google Shape;853;p22"/>
              <p:cNvSpPr/>
              <p:nvPr/>
            </p:nvSpPr>
            <p:spPr>
              <a:xfrm>
                <a:off x="7177405" y="3899623"/>
                <a:ext cx="468916" cy="178939"/>
              </a:xfrm>
              <a:custGeom>
                <a:avLst/>
                <a:gdLst/>
                <a:ahLst/>
                <a:cxnLst/>
                <a:rect l="l" t="t" r="r" b="b"/>
                <a:pathLst>
                  <a:path w="17348" h="6620" extrusionOk="0">
                    <a:moveTo>
                      <a:pt x="14608" y="0"/>
                    </a:moveTo>
                    <a:cubicBezTo>
                      <a:pt x="14380" y="0"/>
                      <a:pt x="14152" y="23"/>
                      <a:pt x="13946" y="46"/>
                    </a:cubicBezTo>
                    <a:cubicBezTo>
                      <a:pt x="13558" y="69"/>
                      <a:pt x="13193" y="91"/>
                      <a:pt x="12828" y="183"/>
                    </a:cubicBezTo>
                    <a:cubicBezTo>
                      <a:pt x="12668" y="206"/>
                      <a:pt x="12531" y="228"/>
                      <a:pt x="12371" y="274"/>
                    </a:cubicBezTo>
                    <a:cubicBezTo>
                      <a:pt x="12212" y="297"/>
                      <a:pt x="12029" y="343"/>
                      <a:pt x="11869" y="388"/>
                    </a:cubicBezTo>
                    <a:cubicBezTo>
                      <a:pt x="11709" y="411"/>
                      <a:pt x="11550" y="457"/>
                      <a:pt x="11390" y="502"/>
                    </a:cubicBezTo>
                    <a:cubicBezTo>
                      <a:pt x="11299" y="502"/>
                      <a:pt x="11207" y="525"/>
                      <a:pt x="11139" y="525"/>
                    </a:cubicBezTo>
                    <a:cubicBezTo>
                      <a:pt x="11025" y="548"/>
                      <a:pt x="10933" y="571"/>
                      <a:pt x="10819" y="594"/>
                    </a:cubicBezTo>
                    <a:cubicBezTo>
                      <a:pt x="10751" y="594"/>
                      <a:pt x="10682" y="616"/>
                      <a:pt x="10614" y="616"/>
                    </a:cubicBezTo>
                    <a:cubicBezTo>
                      <a:pt x="10591" y="639"/>
                      <a:pt x="10568" y="639"/>
                      <a:pt x="10568" y="639"/>
                    </a:cubicBezTo>
                    <a:cubicBezTo>
                      <a:pt x="10522" y="662"/>
                      <a:pt x="10477" y="662"/>
                      <a:pt x="10431" y="685"/>
                    </a:cubicBezTo>
                    <a:cubicBezTo>
                      <a:pt x="10386" y="708"/>
                      <a:pt x="10363" y="731"/>
                      <a:pt x="10340" y="776"/>
                    </a:cubicBezTo>
                    <a:cubicBezTo>
                      <a:pt x="10180" y="799"/>
                      <a:pt x="10043" y="822"/>
                      <a:pt x="9883" y="845"/>
                    </a:cubicBezTo>
                    <a:cubicBezTo>
                      <a:pt x="9678" y="890"/>
                      <a:pt x="9473" y="936"/>
                      <a:pt x="9267" y="982"/>
                    </a:cubicBezTo>
                    <a:cubicBezTo>
                      <a:pt x="9199" y="982"/>
                      <a:pt x="9107" y="1005"/>
                      <a:pt x="9039" y="1027"/>
                    </a:cubicBezTo>
                    <a:cubicBezTo>
                      <a:pt x="8970" y="1050"/>
                      <a:pt x="8902" y="1073"/>
                      <a:pt x="8811" y="1073"/>
                    </a:cubicBezTo>
                    <a:cubicBezTo>
                      <a:pt x="8468" y="1187"/>
                      <a:pt x="8149" y="1278"/>
                      <a:pt x="7806" y="1393"/>
                    </a:cubicBezTo>
                    <a:cubicBezTo>
                      <a:pt x="7624" y="1461"/>
                      <a:pt x="7464" y="1507"/>
                      <a:pt x="7304" y="1575"/>
                    </a:cubicBezTo>
                    <a:cubicBezTo>
                      <a:pt x="7122" y="1644"/>
                      <a:pt x="6962" y="1712"/>
                      <a:pt x="6802" y="1781"/>
                    </a:cubicBezTo>
                    <a:cubicBezTo>
                      <a:pt x="6551" y="1872"/>
                      <a:pt x="6323" y="1986"/>
                      <a:pt x="6094" y="2077"/>
                    </a:cubicBezTo>
                    <a:cubicBezTo>
                      <a:pt x="5889" y="2169"/>
                      <a:pt x="5684" y="2260"/>
                      <a:pt x="5478" y="2374"/>
                    </a:cubicBezTo>
                    <a:cubicBezTo>
                      <a:pt x="5341" y="2442"/>
                      <a:pt x="5227" y="2534"/>
                      <a:pt x="5113" y="2602"/>
                    </a:cubicBezTo>
                    <a:cubicBezTo>
                      <a:pt x="5067" y="2625"/>
                      <a:pt x="5044" y="2648"/>
                      <a:pt x="4999" y="2694"/>
                    </a:cubicBezTo>
                    <a:cubicBezTo>
                      <a:pt x="4976" y="2716"/>
                      <a:pt x="4953" y="2739"/>
                      <a:pt x="4930" y="2785"/>
                    </a:cubicBezTo>
                    <a:cubicBezTo>
                      <a:pt x="4907" y="2785"/>
                      <a:pt x="4907" y="2808"/>
                      <a:pt x="4907" y="2808"/>
                    </a:cubicBezTo>
                    <a:cubicBezTo>
                      <a:pt x="4907" y="2808"/>
                      <a:pt x="4885" y="2808"/>
                      <a:pt x="4885" y="2831"/>
                    </a:cubicBezTo>
                    <a:cubicBezTo>
                      <a:pt x="4839" y="2785"/>
                      <a:pt x="4771" y="2785"/>
                      <a:pt x="4725" y="2785"/>
                    </a:cubicBezTo>
                    <a:cubicBezTo>
                      <a:pt x="4679" y="2785"/>
                      <a:pt x="4656" y="2785"/>
                      <a:pt x="4611" y="2808"/>
                    </a:cubicBezTo>
                    <a:cubicBezTo>
                      <a:pt x="4611" y="2808"/>
                      <a:pt x="4588" y="2831"/>
                      <a:pt x="4565" y="2831"/>
                    </a:cubicBezTo>
                    <a:cubicBezTo>
                      <a:pt x="4542" y="2831"/>
                      <a:pt x="4497" y="2853"/>
                      <a:pt x="4474" y="2853"/>
                    </a:cubicBezTo>
                    <a:cubicBezTo>
                      <a:pt x="4405" y="2899"/>
                      <a:pt x="4360" y="2922"/>
                      <a:pt x="4291" y="2945"/>
                    </a:cubicBezTo>
                    <a:cubicBezTo>
                      <a:pt x="4131" y="3036"/>
                      <a:pt x="3972" y="3104"/>
                      <a:pt x="3812" y="3173"/>
                    </a:cubicBezTo>
                    <a:cubicBezTo>
                      <a:pt x="3538" y="3310"/>
                      <a:pt x="3264" y="3470"/>
                      <a:pt x="2990" y="3629"/>
                    </a:cubicBezTo>
                    <a:cubicBezTo>
                      <a:pt x="2876" y="3721"/>
                      <a:pt x="2739" y="3789"/>
                      <a:pt x="2625" y="3880"/>
                    </a:cubicBezTo>
                    <a:cubicBezTo>
                      <a:pt x="2556" y="3903"/>
                      <a:pt x="2488" y="3949"/>
                      <a:pt x="2419" y="3995"/>
                    </a:cubicBezTo>
                    <a:cubicBezTo>
                      <a:pt x="2374" y="4040"/>
                      <a:pt x="2305" y="4086"/>
                      <a:pt x="2260" y="4109"/>
                    </a:cubicBezTo>
                    <a:cubicBezTo>
                      <a:pt x="2100" y="4223"/>
                      <a:pt x="1963" y="4314"/>
                      <a:pt x="1826" y="4405"/>
                    </a:cubicBezTo>
                    <a:cubicBezTo>
                      <a:pt x="1643" y="4542"/>
                      <a:pt x="1461" y="4702"/>
                      <a:pt x="1301" y="4839"/>
                    </a:cubicBezTo>
                    <a:cubicBezTo>
                      <a:pt x="1233" y="4908"/>
                      <a:pt x="1187" y="4976"/>
                      <a:pt x="1118" y="5045"/>
                    </a:cubicBezTo>
                    <a:cubicBezTo>
                      <a:pt x="1073" y="5067"/>
                      <a:pt x="1050" y="5113"/>
                      <a:pt x="1027" y="5159"/>
                    </a:cubicBezTo>
                    <a:cubicBezTo>
                      <a:pt x="1027" y="5182"/>
                      <a:pt x="1004" y="5204"/>
                      <a:pt x="1004" y="5204"/>
                    </a:cubicBezTo>
                    <a:lnTo>
                      <a:pt x="1004" y="5227"/>
                    </a:lnTo>
                    <a:cubicBezTo>
                      <a:pt x="981" y="5227"/>
                      <a:pt x="959" y="5250"/>
                      <a:pt x="959" y="5250"/>
                    </a:cubicBezTo>
                    <a:cubicBezTo>
                      <a:pt x="913" y="5273"/>
                      <a:pt x="867" y="5273"/>
                      <a:pt x="845" y="5296"/>
                    </a:cubicBezTo>
                    <a:cubicBezTo>
                      <a:pt x="799" y="5318"/>
                      <a:pt x="776" y="5364"/>
                      <a:pt x="730" y="5387"/>
                    </a:cubicBezTo>
                    <a:cubicBezTo>
                      <a:pt x="662" y="5433"/>
                      <a:pt x="571" y="5501"/>
                      <a:pt x="502" y="5570"/>
                    </a:cubicBezTo>
                    <a:cubicBezTo>
                      <a:pt x="342" y="5729"/>
                      <a:pt x="183" y="5889"/>
                      <a:pt x="91" y="6095"/>
                    </a:cubicBezTo>
                    <a:lnTo>
                      <a:pt x="68" y="6095"/>
                    </a:lnTo>
                    <a:cubicBezTo>
                      <a:pt x="68" y="6117"/>
                      <a:pt x="46" y="6140"/>
                      <a:pt x="46" y="6140"/>
                    </a:cubicBezTo>
                    <a:cubicBezTo>
                      <a:pt x="0" y="6209"/>
                      <a:pt x="0" y="6277"/>
                      <a:pt x="23" y="6323"/>
                    </a:cubicBezTo>
                    <a:cubicBezTo>
                      <a:pt x="23" y="6368"/>
                      <a:pt x="23" y="6391"/>
                      <a:pt x="23" y="6414"/>
                    </a:cubicBezTo>
                    <a:cubicBezTo>
                      <a:pt x="68" y="6551"/>
                      <a:pt x="183" y="6620"/>
                      <a:pt x="297" y="6620"/>
                    </a:cubicBezTo>
                    <a:cubicBezTo>
                      <a:pt x="365" y="6620"/>
                      <a:pt x="411" y="6597"/>
                      <a:pt x="457" y="6574"/>
                    </a:cubicBezTo>
                    <a:lnTo>
                      <a:pt x="479" y="6574"/>
                    </a:lnTo>
                    <a:cubicBezTo>
                      <a:pt x="499" y="6581"/>
                      <a:pt x="517" y="6583"/>
                      <a:pt x="535" y="6583"/>
                    </a:cubicBezTo>
                    <a:cubicBezTo>
                      <a:pt x="577" y="6583"/>
                      <a:pt x="614" y="6567"/>
                      <a:pt x="662" y="6551"/>
                    </a:cubicBezTo>
                    <a:cubicBezTo>
                      <a:pt x="730" y="6505"/>
                      <a:pt x="799" y="6437"/>
                      <a:pt x="867" y="6368"/>
                    </a:cubicBezTo>
                    <a:cubicBezTo>
                      <a:pt x="890" y="6346"/>
                      <a:pt x="890" y="6323"/>
                      <a:pt x="913" y="6323"/>
                    </a:cubicBezTo>
                    <a:cubicBezTo>
                      <a:pt x="936" y="6300"/>
                      <a:pt x="959" y="6277"/>
                      <a:pt x="981" y="6254"/>
                    </a:cubicBezTo>
                    <a:cubicBezTo>
                      <a:pt x="1027" y="6209"/>
                      <a:pt x="1073" y="6163"/>
                      <a:pt x="1118" y="6117"/>
                    </a:cubicBezTo>
                    <a:cubicBezTo>
                      <a:pt x="1141" y="6117"/>
                      <a:pt x="1164" y="6095"/>
                      <a:pt x="1187" y="6072"/>
                    </a:cubicBezTo>
                    <a:cubicBezTo>
                      <a:pt x="1255" y="6026"/>
                      <a:pt x="1278" y="5958"/>
                      <a:pt x="1278" y="5889"/>
                    </a:cubicBezTo>
                    <a:cubicBezTo>
                      <a:pt x="1415" y="5843"/>
                      <a:pt x="1529" y="5775"/>
                      <a:pt x="1666" y="5707"/>
                    </a:cubicBezTo>
                    <a:cubicBezTo>
                      <a:pt x="1758" y="5661"/>
                      <a:pt x="1872" y="5592"/>
                      <a:pt x="1963" y="5524"/>
                    </a:cubicBezTo>
                    <a:cubicBezTo>
                      <a:pt x="2146" y="5433"/>
                      <a:pt x="2328" y="5318"/>
                      <a:pt x="2511" y="5204"/>
                    </a:cubicBezTo>
                    <a:cubicBezTo>
                      <a:pt x="2671" y="5113"/>
                      <a:pt x="2830" y="5022"/>
                      <a:pt x="3013" y="4930"/>
                    </a:cubicBezTo>
                    <a:cubicBezTo>
                      <a:pt x="3036" y="4942"/>
                      <a:pt x="3064" y="4948"/>
                      <a:pt x="3093" y="4948"/>
                    </a:cubicBezTo>
                    <a:cubicBezTo>
                      <a:pt x="3121" y="4948"/>
                      <a:pt x="3150" y="4942"/>
                      <a:pt x="3173" y="4930"/>
                    </a:cubicBezTo>
                    <a:cubicBezTo>
                      <a:pt x="3355" y="4885"/>
                      <a:pt x="3538" y="4816"/>
                      <a:pt x="3698" y="4748"/>
                    </a:cubicBezTo>
                    <a:cubicBezTo>
                      <a:pt x="3880" y="4679"/>
                      <a:pt x="4063" y="4611"/>
                      <a:pt x="4246" y="4542"/>
                    </a:cubicBezTo>
                    <a:cubicBezTo>
                      <a:pt x="4565" y="4405"/>
                      <a:pt x="4885" y="4269"/>
                      <a:pt x="5204" y="4109"/>
                    </a:cubicBezTo>
                    <a:cubicBezTo>
                      <a:pt x="5341" y="4063"/>
                      <a:pt x="5455" y="3995"/>
                      <a:pt x="5569" y="3949"/>
                    </a:cubicBezTo>
                    <a:cubicBezTo>
                      <a:pt x="5592" y="3926"/>
                      <a:pt x="5592" y="3926"/>
                      <a:pt x="5615" y="3926"/>
                    </a:cubicBezTo>
                    <a:cubicBezTo>
                      <a:pt x="5820" y="3880"/>
                      <a:pt x="6049" y="3812"/>
                      <a:pt x="6254" y="3744"/>
                    </a:cubicBezTo>
                    <a:cubicBezTo>
                      <a:pt x="6414" y="3698"/>
                      <a:pt x="6574" y="3652"/>
                      <a:pt x="6733" y="3607"/>
                    </a:cubicBezTo>
                    <a:cubicBezTo>
                      <a:pt x="6893" y="3561"/>
                      <a:pt x="7053" y="3515"/>
                      <a:pt x="7213" y="3447"/>
                    </a:cubicBezTo>
                    <a:cubicBezTo>
                      <a:pt x="7578" y="3310"/>
                      <a:pt x="7920" y="3196"/>
                      <a:pt x="8263" y="3082"/>
                    </a:cubicBezTo>
                    <a:cubicBezTo>
                      <a:pt x="8308" y="3059"/>
                      <a:pt x="8331" y="3059"/>
                      <a:pt x="8354" y="3036"/>
                    </a:cubicBezTo>
                    <a:lnTo>
                      <a:pt x="8400" y="3036"/>
                    </a:lnTo>
                    <a:cubicBezTo>
                      <a:pt x="8537" y="3036"/>
                      <a:pt x="8696" y="3013"/>
                      <a:pt x="8856" y="2990"/>
                    </a:cubicBezTo>
                    <a:cubicBezTo>
                      <a:pt x="8948" y="2967"/>
                      <a:pt x="9062" y="2967"/>
                      <a:pt x="9176" y="2945"/>
                    </a:cubicBezTo>
                    <a:cubicBezTo>
                      <a:pt x="9336" y="2945"/>
                      <a:pt x="9473" y="2922"/>
                      <a:pt x="9632" y="2899"/>
                    </a:cubicBezTo>
                    <a:cubicBezTo>
                      <a:pt x="9975" y="2853"/>
                      <a:pt x="10340" y="2831"/>
                      <a:pt x="10682" y="2785"/>
                    </a:cubicBezTo>
                    <a:cubicBezTo>
                      <a:pt x="11435" y="2694"/>
                      <a:pt x="12166" y="2602"/>
                      <a:pt x="12919" y="2511"/>
                    </a:cubicBezTo>
                    <a:cubicBezTo>
                      <a:pt x="13513" y="2442"/>
                      <a:pt x="14083" y="2397"/>
                      <a:pt x="14677" y="2351"/>
                    </a:cubicBezTo>
                    <a:cubicBezTo>
                      <a:pt x="14951" y="2328"/>
                      <a:pt x="15224" y="2306"/>
                      <a:pt x="15521" y="2260"/>
                    </a:cubicBezTo>
                    <a:cubicBezTo>
                      <a:pt x="15635" y="2260"/>
                      <a:pt x="15749" y="2237"/>
                      <a:pt x="15864" y="2237"/>
                    </a:cubicBezTo>
                    <a:cubicBezTo>
                      <a:pt x="15932" y="2214"/>
                      <a:pt x="16001" y="2214"/>
                      <a:pt x="16069" y="2214"/>
                    </a:cubicBezTo>
                    <a:cubicBezTo>
                      <a:pt x="16183" y="2191"/>
                      <a:pt x="16320" y="2191"/>
                      <a:pt x="16434" y="2146"/>
                    </a:cubicBezTo>
                    <a:cubicBezTo>
                      <a:pt x="16571" y="2123"/>
                      <a:pt x="16640" y="1986"/>
                      <a:pt x="16640" y="1849"/>
                    </a:cubicBezTo>
                    <a:cubicBezTo>
                      <a:pt x="16640" y="1758"/>
                      <a:pt x="16571" y="1666"/>
                      <a:pt x="16503" y="1621"/>
                    </a:cubicBezTo>
                    <a:cubicBezTo>
                      <a:pt x="16571" y="1621"/>
                      <a:pt x="16640" y="1621"/>
                      <a:pt x="16731" y="1598"/>
                    </a:cubicBezTo>
                    <a:cubicBezTo>
                      <a:pt x="16845" y="1552"/>
                      <a:pt x="16936" y="1415"/>
                      <a:pt x="16914" y="1301"/>
                    </a:cubicBezTo>
                    <a:cubicBezTo>
                      <a:pt x="16914" y="1187"/>
                      <a:pt x="16845" y="1096"/>
                      <a:pt x="16754" y="1050"/>
                    </a:cubicBezTo>
                    <a:cubicBezTo>
                      <a:pt x="16777" y="1027"/>
                      <a:pt x="16799" y="1005"/>
                      <a:pt x="16799" y="982"/>
                    </a:cubicBezTo>
                    <a:cubicBezTo>
                      <a:pt x="16822" y="936"/>
                      <a:pt x="16845" y="890"/>
                      <a:pt x="16845" y="822"/>
                    </a:cubicBezTo>
                    <a:cubicBezTo>
                      <a:pt x="16845" y="822"/>
                      <a:pt x="16822" y="799"/>
                      <a:pt x="16822" y="776"/>
                    </a:cubicBezTo>
                    <a:lnTo>
                      <a:pt x="17051" y="776"/>
                    </a:lnTo>
                    <a:cubicBezTo>
                      <a:pt x="17096" y="776"/>
                      <a:pt x="17142" y="753"/>
                      <a:pt x="17187" y="731"/>
                    </a:cubicBezTo>
                    <a:cubicBezTo>
                      <a:pt x="17256" y="708"/>
                      <a:pt x="17302" y="639"/>
                      <a:pt x="17302" y="548"/>
                    </a:cubicBezTo>
                    <a:cubicBezTo>
                      <a:pt x="17347" y="411"/>
                      <a:pt x="17256" y="251"/>
                      <a:pt x="17096" y="228"/>
                    </a:cubicBezTo>
                    <a:cubicBezTo>
                      <a:pt x="16754" y="160"/>
                      <a:pt x="16434" y="137"/>
                      <a:pt x="16092" y="91"/>
                    </a:cubicBezTo>
                    <a:cubicBezTo>
                      <a:pt x="15704" y="69"/>
                      <a:pt x="15339" y="23"/>
                      <a:pt x="14951" y="23"/>
                    </a:cubicBezTo>
                    <a:cubicBezTo>
                      <a:pt x="14836" y="0"/>
                      <a:pt x="14722" y="0"/>
                      <a:pt x="14608"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4" name="Google Shape;854;p22"/>
              <p:cNvSpPr/>
              <p:nvPr/>
            </p:nvSpPr>
            <p:spPr>
              <a:xfrm>
                <a:off x="7580260" y="3901461"/>
                <a:ext cx="583686" cy="157531"/>
              </a:xfrm>
              <a:custGeom>
                <a:avLst/>
                <a:gdLst/>
                <a:ahLst/>
                <a:cxnLst/>
                <a:rect l="l" t="t" r="r" b="b"/>
                <a:pathLst>
                  <a:path w="21594" h="5828" extrusionOk="0">
                    <a:moveTo>
                      <a:pt x="800" y="1"/>
                    </a:moveTo>
                    <a:cubicBezTo>
                      <a:pt x="754" y="1"/>
                      <a:pt x="709" y="23"/>
                      <a:pt x="663" y="46"/>
                    </a:cubicBezTo>
                    <a:cubicBezTo>
                      <a:pt x="594" y="92"/>
                      <a:pt x="549" y="160"/>
                      <a:pt x="549" y="229"/>
                    </a:cubicBezTo>
                    <a:cubicBezTo>
                      <a:pt x="503" y="343"/>
                      <a:pt x="572" y="503"/>
                      <a:pt x="686" y="548"/>
                    </a:cubicBezTo>
                    <a:cubicBezTo>
                      <a:pt x="731" y="571"/>
                      <a:pt x="777" y="571"/>
                      <a:pt x="800" y="594"/>
                    </a:cubicBezTo>
                    <a:cubicBezTo>
                      <a:pt x="845" y="617"/>
                      <a:pt x="891" y="617"/>
                      <a:pt x="914" y="617"/>
                    </a:cubicBezTo>
                    <a:lnTo>
                      <a:pt x="1051" y="617"/>
                    </a:lnTo>
                    <a:cubicBezTo>
                      <a:pt x="1051" y="640"/>
                      <a:pt x="1051" y="663"/>
                      <a:pt x="1051" y="685"/>
                    </a:cubicBezTo>
                    <a:cubicBezTo>
                      <a:pt x="1028" y="777"/>
                      <a:pt x="1074" y="891"/>
                      <a:pt x="1142" y="959"/>
                    </a:cubicBezTo>
                    <a:cubicBezTo>
                      <a:pt x="1097" y="959"/>
                      <a:pt x="1051" y="982"/>
                      <a:pt x="1028" y="1005"/>
                    </a:cubicBezTo>
                    <a:cubicBezTo>
                      <a:pt x="982" y="1028"/>
                      <a:pt x="937" y="1073"/>
                      <a:pt x="914" y="1142"/>
                    </a:cubicBezTo>
                    <a:cubicBezTo>
                      <a:pt x="891" y="1279"/>
                      <a:pt x="982" y="1393"/>
                      <a:pt x="1097" y="1416"/>
                    </a:cubicBezTo>
                    <a:cubicBezTo>
                      <a:pt x="1211" y="1439"/>
                      <a:pt x="1325" y="1461"/>
                      <a:pt x="1439" y="1461"/>
                    </a:cubicBezTo>
                    <a:cubicBezTo>
                      <a:pt x="1530" y="1484"/>
                      <a:pt x="1622" y="1484"/>
                      <a:pt x="1690" y="1507"/>
                    </a:cubicBezTo>
                    <a:lnTo>
                      <a:pt x="1827" y="1530"/>
                    </a:lnTo>
                    <a:lnTo>
                      <a:pt x="1188" y="1530"/>
                    </a:lnTo>
                    <a:cubicBezTo>
                      <a:pt x="1051" y="1507"/>
                      <a:pt x="914" y="1461"/>
                      <a:pt x="800" y="1439"/>
                    </a:cubicBezTo>
                    <a:cubicBezTo>
                      <a:pt x="791" y="1434"/>
                      <a:pt x="782" y="1432"/>
                      <a:pt x="774" y="1432"/>
                    </a:cubicBezTo>
                    <a:cubicBezTo>
                      <a:pt x="738" y="1432"/>
                      <a:pt x="704" y="1466"/>
                      <a:pt x="686" y="1484"/>
                    </a:cubicBezTo>
                    <a:cubicBezTo>
                      <a:pt x="686" y="1507"/>
                      <a:pt x="686" y="1530"/>
                      <a:pt x="709" y="1553"/>
                    </a:cubicBezTo>
                    <a:lnTo>
                      <a:pt x="161" y="1553"/>
                    </a:lnTo>
                    <a:cubicBezTo>
                      <a:pt x="92" y="1553"/>
                      <a:pt x="47" y="1621"/>
                      <a:pt x="24" y="1667"/>
                    </a:cubicBezTo>
                    <a:cubicBezTo>
                      <a:pt x="1" y="1735"/>
                      <a:pt x="47" y="1804"/>
                      <a:pt x="92" y="1850"/>
                    </a:cubicBezTo>
                    <a:cubicBezTo>
                      <a:pt x="206" y="1918"/>
                      <a:pt x="366" y="1918"/>
                      <a:pt x="480" y="1918"/>
                    </a:cubicBezTo>
                    <a:lnTo>
                      <a:pt x="526" y="1918"/>
                    </a:lnTo>
                    <a:cubicBezTo>
                      <a:pt x="572" y="1918"/>
                      <a:pt x="617" y="1918"/>
                      <a:pt x="663" y="1941"/>
                    </a:cubicBezTo>
                    <a:cubicBezTo>
                      <a:pt x="663" y="2078"/>
                      <a:pt x="777" y="2146"/>
                      <a:pt x="891" y="2146"/>
                    </a:cubicBezTo>
                    <a:cubicBezTo>
                      <a:pt x="1279" y="2146"/>
                      <a:pt x="1644" y="2146"/>
                      <a:pt x="2032" y="2169"/>
                    </a:cubicBezTo>
                    <a:cubicBezTo>
                      <a:pt x="2420" y="2169"/>
                      <a:pt x="2808" y="2169"/>
                      <a:pt x="3196" y="2192"/>
                    </a:cubicBezTo>
                    <a:cubicBezTo>
                      <a:pt x="3539" y="2215"/>
                      <a:pt x="3881" y="2215"/>
                      <a:pt x="4201" y="2215"/>
                    </a:cubicBezTo>
                    <a:cubicBezTo>
                      <a:pt x="4543" y="2238"/>
                      <a:pt x="4886" y="2238"/>
                      <a:pt x="5205" y="2238"/>
                    </a:cubicBezTo>
                    <a:cubicBezTo>
                      <a:pt x="5251" y="2260"/>
                      <a:pt x="5274" y="2283"/>
                      <a:pt x="5319" y="2283"/>
                    </a:cubicBezTo>
                    <a:cubicBezTo>
                      <a:pt x="5593" y="2374"/>
                      <a:pt x="5890" y="2420"/>
                      <a:pt x="6164" y="2489"/>
                    </a:cubicBezTo>
                    <a:cubicBezTo>
                      <a:pt x="6346" y="2511"/>
                      <a:pt x="6552" y="2557"/>
                      <a:pt x="6734" y="2580"/>
                    </a:cubicBezTo>
                    <a:cubicBezTo>
                      <a:pt x="7054" y="2648"/>
                      <a:pt x="7396" y="2694"/>
                      <a:pt x="7739" y="2740"/>
                    </a:cubicBezTo>
                    <a:cubicBezTo>
                      <a:pt x="8104" y="2808"/>
                      <a:pt x="8492" y="2877"/>
                      <a:pt x="8880" y="2922"/>
                    </a:cubicBezTo>
                    <a:cubicBezTo>
                      <a:pt x="9222" y="2991"/>
                      <a:pt x="9565" y="3059"/>
                      <a:pt x="9907" y="3105"/>
                    </a:cubicBezTo>
                    <a:cubicBezTo>
                      <a:pt x="10204" y="3151"/>
                      <a:pt x="10501" y="3196"/>
                      <a:pt x="10797" y="3219"/>
                    </a:cubicBezTo>
                    <a:cubicBezTo>
                      <a:pt x="11094" y="3265"/>
                      <a:pt x="11368" y="3310"/>
                      <a:pt x="11665" y="3333"/>
                    </a:cubicBezTo>
                    <a:cubicBezTo>
                      <a:pt x="11665" y="3356"/>
                      <a:pt x="11687" y="3356"/>
                      <a:pt x="11710" y="3356"/>
                    </a:cubicBezTo>
                    <a:lnTo>
                      <a:pt x="11779" y="3356"/>
                    </a:lnTo>
                    <a:cubicBezTo>
                      <a:pt x="11916" y="3379"/>
                      <a:pt x="12030" y="3402"/>
                      <a:pt x="12167" y="3424"/>
                    </a:cubicBezTo>
                    <a:cubicBezTo>
                      <a:pt x="12190" y="3470"/>
                      <a:pt x="12212" y="3516"/>
                      <a:pt x="12258" y="3516"/>
                    </a:cubicBezTo>
                    <a:cubicBezTo>
                      <a:pt x="12349" y="3561"/>
                      <a:pt x="12441" y="3607"/>
                      <a:pt x="12555" y="3653"/>
                    </a:cubicBezTo>
                    <a:cubicBezTo>
                      <a:pt x="12646" y="3698"/>
                      <a:pt x="12760" y="3721"/>
                      <a:pt x="12874" y="3767"/>
                    </a:cubicBezTo>
                    <a:cubicBezTo>
                      <a:pt x="13011" y="3790"/>
                      <a:pt x="13125" y="3835"/>
                      <a:pt x="13262" y="3881"/>
                    </a:cubicBezTo>
                    <a:cubicBezTo>
                      <a:pt x="13491" y="3927"/>
                      <a:pt x="13696" y="3995"/>
                      <a:pt x="13924" y="4064"/>
                    </a:cubicBezTo>
                    <a:cubicBezTo>
                      <a:pt x="14198" y="4132"/>
                      <a:pt x="14495" y="4223"/>
                      <a:pt x="14792" y="4292"/>
                    </a:cubicBezTo>
                    <a:cubicBezTo>
                      <a:pt x="14815" y="4292"/>
                      <a:pt x="14837" y="4315"/>
                      <a:pt x="14860" y="4315"/>
                    </a:cubicBezTo>
                    <a:cubicBezTo>
                      <a:pt x="15157" y="4406"/>
                      <a:pt x="15476" y="4520"/>
                      <a:pt x="15773" y="4611"/>
                    </a:cubicBezTo>
                    <a:cubicBezTo>
                      <a:pt x="16138" y="4703"/>
                      <a:pt x="16526" y="4817"/>
                      <a:pt x="16892" y="4931"/>
                    </a:cubicBezTo>
                    <a:cubicBezTo>
                      <a:pt x="17280" y="5022"/>
                      <a:pt x="17668" y="5136"/>
                      <a:pt x="18056" y="5250"/>
                    </a:cubicBezTo>
                    <a:cubicBezTo>
                      <a:pt x="18124" y="5250"/>
                      <a:pt x="18170" y="5273"/>
                      <a:pt x="18238" y="5296"/>
                    </a:cubicBezTo>
                    <a:lnTo>
                      <a:pt x="18421" y="5342"/>
                    </a:lnTo>
                    <a:cubicBezTo>
                      <a:pt x="18649" y="5433"/>
                      <a:pt x="18900" y="5502"/>
                      <a:pt x="19151" y="5570"/>
                    </a:cubicBezTo>
                    <a:cubicBezTo>
                      <a:pt x="19265" y="5616"/>
                      <a:pt x="19380" y="5661"/>
                      <a:pt x="19494" y="5684"/>
                    </a:cubicBezTo>
                    <a:cubicBezTo>
                      <a:pt x="19608" y="5730"/>
                      <a:pt x="19745" y="5775"/>
                      <a:pt x="19859" y="5821"/>
                    </a:cubicBezTo>
                    <a:cubicBezTo>
                      <a:pt x="19875" y="5825"/>
                      <a:pt x="19891" y="5827"/>
                      <a:pt x="19907" y="5827"/>
                    </a:cubicBezTo>
                    <a:cubicBezTo>
                      <a:pt x="19981" y="5827"/>
                      <a:pt x="20050" y="5786"/>
                      <a:pt x="20087" y="5730"/>
                    </a:cubicBezTo>
                    <a:cubicBezTo>
                      <a:pt x="20156" y="5661"/>
                      <a:pt x="20156" y="5547"/>
                      <a:pt x="20110" y="5456"/>
                    </a:cubicBezTo>
                    <a:cubicBezTo>
                      <a:pt x="20042" y="5342"/>
                      <a:pt x="19905" y="5296"/>
                      <a:pt x="19790" y="5273"/>
                    </a:cubicBezTo>
                    <a:cubicBezTo>
                      <a:pt x="19768" y="5250"/>
                      <a:pt x="19722" y="5228"/>
                      <a:pt x="19676" y="5228"/>
                    </a:cubicBezTo>
                    <a:cubicBezTo>
                      <a:pt x="19722" y="5136"/>
                      <a:pt x="19676" y="5022"/>
                      <a:pt x="19608" y="4954"/>
                    </a:cubicBezTo>
                    <a:cubicBezTo>
                      <a:pt x="19494" y="4862"/>
                      <a:pt x="19357" y="4817"/>
                      <a:pt x="19197" y="4771"/>
                    </a:cubicBezTo>
                    <a:cubicBezTo>
                      <a:pt x="19106" y="4748"/>
                      <a:pt x="19014" y="4703"/>
                      <a:pt x="18923" y="4680"/>
                    </a:cubicBezTo>
                    <a:lnTo>
                      <a:pt x="18923" y="4680"/>
                    </a:lnTo>
                    <a:cubicBezTo>
                      <a:pt x="19037" y="4703"/>
                      <a:pt x="19129" y="4748"/>
                      <a:pt x="19243" y="4771"/>
                    </a:cubicBezTo>
                    <a:cubicBezTo>
                      <a:pt x="19357" y="4817"/>
                      <a:pt x="19494" y="4862"/>
                      <a:pt x="19608" y="4885"/>
                    </a:cubicBezTo>
                    <a:cubicBezTo>
                      <a:pt x="19631" y="4908"/>
                      <a:pt x="19631" y="4908"/>
                      <a:pt x="19654" y="4908"/>
                    </a:cubicBezTo>
                    <a:cubicBezTo>
                      <a:pt x="19927" y="4999"/>
                      <a:pt x="20224" y="5114"/>
                      <a:pt x="20498" y="5205"/>
                    </a:cubicBezTo>
                    <a:cubicBezTo>
                      <a:pt x="20612" y="5228"/>
                      <a:pt x="20749" y="5273"/>
                      <a:pt x="20863" y="5319"/>
                    </a:cubicBezTo>
                    <a:lnTo>
                      <a:pt x="21114" y="5387"/>
                    </a:lnTo>
                    <a:cubicBezTo>
                      <a:pt x="21183" y="5410"/>
                      <a:pt x="21274" y="5433"/>
                      <a:pt x="21343" y="5433"/>
                    </a:cubicBezTo>
                    <a:cubicBezTo>
                      <a:pt x="21359" y="5437"/>
                      <a:pt x="21374" y="5439"/>
                      <a:pt x="21389" y="5439"/>
                    </a:cubicBezTo>
                    <a:cubicBezTo>
                      <a:pt x="21457" y="5439"/>
                      <a:pt x="21510" y="5398"/>
                      <a:pt x="21548" y="5342"/>
                    </a:cubicBezTo>
                    <a:cubicBezTo>
                      <a:pt x="21594" y="5296"/>
                      <a:pt x="21594" y="5205"/>
                      <a:pt x="21548" y="5159"/>
                    </a:cubicBezTo>
                    <a:cubicBezTo>
                      <a:pt x="21571" y="5045"/>
                      <a:pt x="21502" y="4977"/>
                      <a:pt x="21411" y="4954"/>
                    </a:cubicBezTo>
                    <a:cubicBezTo>
                      <a:pt x="20749" y="4748"/>
                      <a:pt x="20110" y="4543"/>
                      <a:pt x="19448" y="4337"/>
                    </a:cubicBezTo>
                    <a:cubicBezTo>
                      <a:pt x="19106" y="4246"/>
                      <a:pt x="18763" y="4155"/>
                      <a:pt x="18444" y="4064"/>
                    </a:cubicBezTo>
                    <a:lnTo>
                      <a:pt x="18421" y="4064"/>
                    </a:lnTo>
                    <a:cubicBezTo>
                      <a:pt x="18056" y="3927"/>
                      <a:pt x="17713" y="3812"/>
                      <a:pt x="17348" y="3676"/>
                    </a:cubicBezTo>
                    <a:cubicBezTo>
                      <a:pt x="16755" y="3470"/>
                      <a:pt x="16161" y="3288"/>
                      <a:pt x="15545" y="3082"/>
                    </a:cubicBezTo>
                    <a:cubicBezTo>
                      <a:pt x="15294" y="3014"/>
                      <a:pt x="15020" y="2922"/>
                      <a:pt x="14746" y="2854"/>
                    </a:cubicBezTo>
                    <a:lnTo>
                      <a:pt x="14655" y="2808"/>
                    </a:lnTo>
                    <a:cubicBezTo>
                      <a:pt x="14358" y="2717"/>
                      <a:pt x="14084" y="2626"/>
                      <a:pt x="13810" y="2534"/>
                    </a:cubicBezTo>
                    <a:cubicBezTo>
                      <a:pt x="13673" y="2489"/>
                      <a:pt x="13536" y="2443"/>
                      <a:pt x="13399" y="2397"/>
                    </a:cubicBezTo>
                    <a:cubicBezTo>
                      <a:pt x="13331" y="2374"/>
                      <a:pt x="13262" y="2352"/>
                      <a:pt x="13194" y="2329"/>
                    </a:cubicBezTo>
                    <a:cubicBezTo>
                      <a:pt x="13057" y="2306"/>
                      <a:pt x="12943" y="2260"/>
                      <a:pt x="12829" y="2238"/>
                    </a:cubicBezTo>
                    <a:cubicBezTo>
                      <a:pt x="12737" y="2215"/>
                      <a:pt x="12646" y="2192"/>
                      <a:pt x="12578" y="2192"/>
                    </a:cubicBezTo>
                    <a:cubicBezTo>
                      <a:pt x="12098" y="2032"/>
                      <a:pt x="11642" y="1850"/>
                      <a:pt x="11163" y="1690"/>
                    </a:cubicBezTo>
                    <a:cubicBezTo>
                      <a:pt x="10866" y="1598"/>
                      <a:pt x="10546" y="1484"/>
                      <a:pt x="10227" y="1393"/>
                    </a:cubicBezTo>
                    <a:cubicBezTo>
                      <a:pt x="10090" y="1347"/>
                      <a:pt x="9953" y="1302"/>
                      <a:pt x="9839" y="1256"/>
                    </a:cubicBezTo>
                    <a:cubicBezTo>
                      <a:pt x="9747" y="1233"/>
                      <a:pt x="9679" y="1210"/>
                      <a:pt x="9588" y="1188"/>
                    </a:cubicBezTo>
                    <a:cubicBezTo>
                      <a:pt x="9405" y="1119"/>
                      <a:pt x="9222" y="1073"/>
                      <a:pt x="9017" y="1051"/>
                    </a:cubicBezTo>
                    <a:cubicBezTo>
                      <a:pt x="8971" y="1051"/>
                      <a:pt x="8926" y="1051"/>
                      <a:pt x="8880" y="1073"/>
                    </a:cubicBezTo>
                    <a:cubicBezTo>
                      <a:pt x="8720" y="1028"/>
                      <a:pt x="8583" y="982"/>
                      <a:pt x="8423" y="959"/>
                    </a:cubicBezTo>
                    <a:cubicBezTo>
                      <a:pt x="8309" y="937"/>
                      <a:pt x="8195" y="914"/>
                      <a:pt x="8104" y="891"/>
                    </a:cubicBezTo>
                    <a:cubicBezTo>
                      <a:pt x="8035" y="891"/>
                      <a:pt x="7990" y="868"/>
                      <a:pt x="7921" y="868"/>
                    </a:cubicBezTo>
                    <a:cubicBezTo>
                      <a:pt x="7876" y="845"/>
                      <a:pt x="7807" y="845"/>
                      <a:pt x="7762" y="845"/>
                    </a:cubicBezTo>
                    <a:lnTo>
                      <a:pt x="7716" y="845"/>
                    </a:lnTo>
                    <a:cubicBezTo>
                      <a:pt x="7625" y="822"/>
                      <a:pt x="7510" y="800"/>
                      <a:pt x="7419" y="777"/>
                    </a:cubicBezTo>
                    <a:cubicBezTo>
                      <a:pt x="7054" y="685"/>
                      <a:pt x="6712" y="617"/>
                      <a:pt x="6346" y="548"/>
                    </a:cubicBezTo>
                    <a:cubicBezTo>
                      <a:pt x="6095" y="480"/>
                      <a:pt x="5821" y="434"/>
                      <a:pt x="5570" y="389"/>
                    </a:cubicBezTo>
                    <a:cubicBezTo>
                      <a:pt x="5456" y="366"/>
                      <a:pt x="5342" y="343"/>
                      <a:pt x="5228" y="320"/>
                    </a:cubicBezTo>
                    <a:cubicBezTo>
                      <a:pt x="5114" y="320"/>
                      <a:pt x="5000" y="297"/>
                      <a:pt x="4886" y="275"/>
                    </a:cubicBezTo>
                    <a:lnTo>
                      <a:pt x="4406" y="206"/>
                    </a:lnTo>
                    <a:cubicBezTo>
                      <a:pt x="4292" y="183"/>
                      <a:pt x="4178" y="183"/>
                      <a:pt x="4064" y="160"/>
                    </a:cubicBezTo>
                    <a:cubicBezTo>
                      <a:pt x="3927" y="160"/>
                      <a:pt x="3813" y="138"/>
                      <a:pt x="3676" y="138"/>
                    </a:cubicBezTo>
                    <a:cubicBezTo>
                      <a:pt x="3653" y="138"/>
                      <a:pt x="3630" y="138"/>
                      <a:pt x="3607" y="115"/>
                    </a:cubicBezTo>
                    <a:cubicBezTo>
                      <a:pt x="3448" y="92"/>
                      <a:pt x="3288" y="69"/>
                      <a:pt x="3105" y="69"/>
                    </a:cubicBezTo>
                    <a:cubicBezTo>
                      <a:pt x="3060" y="69"/>
                      <a:pt x="3014" y="92"/>
                      <a:pt x="2968" y="115"/>
                    </a:cubicBezTo>
                    <a:cubicBezTo>
                      <a:pt x="2945" y="138"/>
                      <a:pt x="2923" y="160"/>
                      <a:pt x="2900" y="206"/>
                    </a:cubicBezTo>
                    <a:cubicBezTo>
                      <a:pt x="2808" y="206"/>
                      <a:pt x="2717" y="183"/>
                      <a:pt x="2626" y="183"/>
                    </a:cubicBezTo>
                    <a:cubicBezTo>
                      <a:pt x="2512" y="160"/>
                      <a:pt x="2398" y="160"/>
                      <a:pt x="2261" y="138"/>
                    </a:cubicBezTo>
                    <a:cubicBezTo>
                      <a:pt x="2147" y="115"/>
                      <a:pt x="2032" y="92"/>
                      <a:pt x="1895" y="92"/>
                    </a:cubicBezTo>
                    <a:cubicBezTo>
                      <a:pt x="1804" y="69"/>
                      <a:pt x="1690" y="69"/>
                      <a:pt x="1576" y="46"/>
                    </a:cubicBezTo>
                    <a:cubicBezTo>
                      <a:pt x="1462" y="46"/>
                      <a:pt x="1348" y="23"/>
                      <a:pt x="1211" y="23"/>
                    </a:cubicBezTo>
                    <a:cubicBezTo>
                      <a:pt x="1165" y="23"/>
                      <a:pt x="1119" y="1"/>
                      <a:pt x="1051"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5" name="Google Shape;855;p22"/>
              <p:cNvSpPr/>
              <p:nvPr/>
            </p:nvSpPr>
            <p:spPr>
              <a:xfrm>
                <a:off x="5393749" y="3924301"/>
                <a:ext cx="1510977" cy="189670"/>
              </a:xfrm>
              <a:custGeom>
                <a:avLst/>
                <a:gdLst/>
                <a:ahLst/>
                <a:cxnLst/>
                <a:rect l="l" t="t" r="r" b="b"/>
                <a:pathLst>
                  <a:path w="55900" h="7017" extrusionOk="0">
                    <a:moveTo>
                      <a:pt x="54507" y="4383"/>
                    </a:moveTo>
                    <a:cubicBezTo>
                      <a:pt x="54526" y="4396"/>
                      <a:pt x="54546" y="4407"/>
                      <a:pt x="54564" y="4417"/>
                    </a:cubicBezTo>
                    <a:lnTo>
                      <a:pt x="54564" y="4417"/>
                    </a:lnTo>
                    <a:cubicBezTo>
                      <a:pt x="54545" y="4399"/>
                      <a:pt x="54526" y="4383"/>
                      <a:pt x="54507" y="4383"/>
                    </a:cubicBezTo>
                    <a:close/>
                    <a:moveTo>
                      <a:pt x="55214" y="5752"/>
                    </a:moveTo>
                    <a:cubicBezTo>
                      <a:pt x="55228" y="5766"/>
                      <a:pt x="55242" y="5772"/>
                      <a:pt x="55256" y="5779"/>
                    </a:cubicBezTo>
                    <a:lnTo>
                      <a:pt x="55256" y="5779"/>
                    </a:lnTo>
                    <a:cubicBezTo>
                      <a:pt x="55242" y="5768"/>
                      <a:pt x="55228" y="5759"/>
                      <a:pt x="55214" y="5752"/>
                    </a:cubicBezTo>
                    <a:close/>
                    <a:moveTo>
                      <a:pt x="600" y="6158"/>
                    </a:moveTo>
                    <a:cubicBezTo>
                      <a:pt x="604" y="6161"/>
                      <a:pt x="609" y="6163"/>
                      <a:pt x="616" y="6163"/>
                    </a:cubicBezTo>
                    <a:cubicBezTo>
                      <a:pt x="611" y="6161"/>
                      <a:pt x="606" y="6159"/>
                      <a:pt x="600" y="6158"/>
                    </a:cubicBezTo>
                    <a:close/>
                    <a:moveTo>
                      <a:pt x="38666" y="0"/>
                    </a:moveTo>
                    <a:cubicBezTo>
                      <a:pt x="38164" y="0"/>
                      <a:pt x="37639" y="46"/>
                      <a:pt x="37137" y="92"/>
                    </a:cubicBezTo>
                    <a:cubicBezTo>
                      <a:pt x="36863" y="114"/>
                      <a:pt x="36612" y="137"/>
                      <a:pt x="36338" y="160"/>
                    </a:cubicBezTo>
                    <a:cubicBezTo>
                      <a:pt x="36087" y="206"/>
                      <a:pt x="35836" y="251"/>
                      <a:pt x="35585" y="274"/>
                    </a:cubicBezTo>
                    <a:cubicBezTo>
                      <a:pt x="35448" y="297"/>
                      <a:pt x="35334" y="320"/>
                      <a:pt x="35219" y="343"/>
                    </a:cubicBezTo>
                    <a:cubicBezTo>
                      <a:pt x="35083" y="365"/>
                      <a:pt x="34946" y="388"/>
                      <a:pt x="34809" y="411"/>
                    </a:cubicBezTo>
                    <a:cubicBezTo>
                      <a:pt x="34580" y="457"/>
                      <a:pt x="34329" y="502"/>
                      <a:pt x="34101" y="525"/>
                    </a:cubicBezTo>
                    <a:cubicBezTo>
                      <a:pt x="33873" y="571"/>
                      <a:pt x="33645" y="594"/>
                      <a:pt x="33416" y="639"/>
                    </a:cubicBezTo>
                    <a:cubicBezTo>
                      <a:pt x="33211" y="662"/>
                      <a:pt x="33005" y="708"/>
                      <a:pt x="32800" y="753"/>
                    </a:cubicBezTo>
                    <a:cubicBezTo>
                      <a:pt x="32298" y="868"/>
                      <a:pt x="31796" y="982"/>
                      <a:pt x="31294" y="1119"/>
                    </a:cubicBezTo>
                    <a:cubicBezTo>
                      <a:pt x="30791" y="1256"/>
                      <a:pt x="30289" y="1415"/>
                      <a:pt x="29764" y="1552"/>
                    </a:cubicBezTo>
                    <a:cubicBezTo>
                      <a:pt x="29536" y="1598"/>
                      <a:pt x="29308" y="1666"/>
                      <a:pt x="29079" y="1758"/>
                    </a:cubicBezTo>
                    <a:cubicBezTo>
                      <a:pt x="28828" y="1849"/>
                      <a:pt x="28577" y="1918"/>
                      <a:pt x="28326" y="2009"/>
                    </a:cubicBezTo>
                    <a:cubicBezTo>
                      <a:pt x="28121" y="2077"/>
                      <a:pt x="27893" y="2169"/>
                      <a:pt x="27664" y="2237"/>
                    </a:cubicBezTo>
                    <a:cubicBezTo>
                      <a:pt x="27413" y="2328"/>
                      <a:pt x="27162" y="2420"/>
                      <a:pt x="26911" y="2511"/>
                    </a:cubicBezTo>
                    <a:cubicBezTo>
                      <a:pt x="26683" y="2579"/>
                      <a:pt x="26432" y="2671"/>
                      <a:pt x="26204" y="2739"/>
                    </a:cubicBezTo>
                    <a:cubicBezTo>
                      <a:pt x="25952" y="2831"/>
                      <a:pt x="25701" y="2899"/>
                      <a:pt x="25450" y="2990"/>
                    </a:cubicBezTo>
                    <a:cubicBezTo>
                      <a:pt x="25199" y="3059"/>
                      <a:pt x="24971" y="3150"/>
                      <a:pt x="24720" y="3219"/>
                    </a:cubicBezTo>
                    <a:cubicBezTo>
                      <a:pt x="24492" y="3310"/>
                      <a:pt x="24263" y="3401"/>
                      <a:pt x="24035" y="3492"/>
                    </a:cubicBezTo>
                    <a:cubicBezTo>
                      <a:pt x="23784" y="3561"/>
                      <a:pt x="23556" y="3629"/>
                      <a:pt x="23328" y="3698"/>
                    </a:cubicBezTo>
                    <a:cubicBezTo>
                      <a:pt x="23054" y="3766"/>
                      <a:pt x="22803" y="3858"/>
                      <a:pt x="22551" y="3926"/>
                    </a:cubicBezTo>
                    <a:cubicBezTo>
                      <a:pt x="22163" y="4063"/>
                      <a:pt x="21798" y="4177"/>
                      <a:pt x="21410" y="4291"/>
                    </a:cubicBezTo>
                    <a:cubicBezTo>
                      <a:pt x="21205" y="4360"/>
                      <a:pt x="20999" y="4428"/>
                      <a:pt x="20794" y="4474"/>
                    </a:cubicBezTo>
                    <a:cubicBezTo>
                      <a:pt x="20611" y="4542"/>
                      <a:pt x="20406" y="4611"/>
                      <a:pt x="20200" y="4657"/>
                    </a:cubicBezTo>
                    <a:cubicBezTo>
                      <a:pt x="20018" y="4702"/>
                      <a:pt x="19835" y="4748"/>
                      <a:pt x="19653" y="4794"/>
                    </a:cubicBezTo>
                    <a:cubicBezTo>
                      <a:pt x="19470" y="4862"/>
                      <a:pt x="19287" y="4908"/>
                      <a:pt x="19082" y="4953"/>
                    </a:cubicBezTo>
                    <a:cubicBezTo>
                      <a:pt x="18740" y="5067"/>
                      <a:pt x="18374" y="5159"/>
                      <a:pt x="18009" y="5250"/>
                    </a:cubicBezTo>
                    <a:cubicBezTo>
                      <a:pt x="17758" y="5296"/>
                      <a:pt x="17530" y="5341"/>
                      <a:pt x="17279" y="5410"/>
                    </a:cubicBezTo>
                    <a:cubicBezTo>
                      <a:pt x="16777" y="5524"/>
                      <a:pt x="16252" y="5592"/>
                      <a:pt x="15727" y="5707"/>
                    </a:cubicBezTo>
                    <a:cubicBezTo>
                      <a:pt x="15202" y="5798"/>
                      <a:pt x="14677" y="5843"/>
                      <a:pt x="14152" y="5935"/>
                    </a:cubicBezTo>
                    <a:cubicBezTo>
                      <a:pt x="13650" y="6003"/>
                      <a:pt x="13125" y="6072"/>
                      <a:pt x="12622" y="6117"/>
                    </a:cubicBezTo>
                    <a:cubicBezTo>
                      <a:pt x="12371" y="6140"/>
                      <a:pt x="12120" y="6163"/>
                      <a:pt x="11869" y="6186"/>
                    </a:cubicBezTo>
                    <a:cubicBezTo>
                      <a:pt x="11618" y="6209"/>
                      <a:pt x="11367" y="6209"/>
                      <a:pt x="11139" y="6232"/>
                    </a:cubicBezTo>
                    <a:cubicBezTo>
                      <a:pt x="10911" y="6232"/>
                      <a:pt x="10682" y="6254"/>
                      <a:pt x="10477" y="6254"/>
                    </a:cubicBezTo>
                    <a:cubicBezTo>
                      <a:pt x="10249" y="6277"/>
                      <a:pt x="10020" y="6277"/>
                      <a:pt x="9792" y="6300"/>
                    </a:cubicBezTo>
                    <a:cubicBezTo>
                      <a:pt x="9290" y="6300"/>
                      <a:pt x="8811" y="6300"/>
                      <a:pt x="8308" y="6346"/>
                    </a:cubicBezTo>
                    <a:cubicBezTo>
                      <a:pt x="7829" y="6368"/>
                      <a:pt x="7350" y="6368"/>
                      <a:pt x="6870" y="6368"/>
                    </a:cubicBezTo>
                    <a:cubicBezTo>
                      <a:pt x="6730" y="6375"/>
                      <a:pt x="6590" y="6378"/>
                      <a:pt x="6449" y="6378"/>
                    </a:cubicBezTo>
                    <a:cubicBezTo>
                      <a:pt x="6108" y="6378"/>
                      <a:pt x="5765" y="6362"/>
                      <a:pt x="5410" y="6346"/>
                    </a:cubicBezTo>
                    <a:lnTo>
                      <a:pt x="5273" y="6346"/>
                    </a:lnTo>
                    <a:cubicBezTo>
                      <a:pt x="4862" y="6323"/>
                      <a:pt x="4451" y="6300"/>
                      <a:pt x="4063" y="6254"/>
                    </a:cubicBezTo>
                    <a:cubicBezTo>
                      <a:pt x="3629" y="6232"/>
                      <a:pt x="3196" y="6186"/>
                      <a:pt x="2762" y="6095"/>
                    </a:cubicBezTo>
                    <a:cubicBezTo>
                      <a:pt x="2556" y="6072"/>
                      <a:pt x="2328" y="6026"/>
                      <a:pt x="2100" y="5980"/>
                    </a:cubicBezTo>
                    <a:cubicBezTo>
                      <a:pt x="1895" y="5958"/>
                      <a:pt x="1666" y="5889"/>
                      <a:pt x="1461" y="5866"/>
                    </a:cubicBezTo>
                    <a:cubicBezTo>
                      <a:pt x="1050" y="5821"/>
                      <a:pt x="639" y="5729"/>
                      <a:pt x="251" y="5638"/>
                    </a:cubicBezTo>
                    <a:cubicBezTo>
                      <a:pt x="231" y="5630"/>
                      <a:pt x="210" y="5626"/>
                      <a:pt x="190" y="5626"/>
                    </a:cubicBezTo>
                    <a:cubicBezTo>
                      <a:pt x="99" y="5626"/>
                      <a:pt x="19" y="5704"/>
                      <a:pt x="0" y="5798"/>
                    </a:cubicBezTo>
                    <a:cubicBezTo>
                      <a:pt x="0" y="5843"/>
                      <a:pt x="23" y="5912"/>
                      <a:pt x="46" y="5958"/>
                    </a:cubicBezTo>
                    <a:cubicBezTo>
                      <a:pt x="91" y="6003"/>
                      <a:pt x="114" y="6026"/>
                      <a:pt x="183" y="6049"/>
                    </a:cubicBezTo>
                    <a:cubicBezTo>
                      <a:pt x="314" y="6071"/>
                      <a:pt x="467" y="6114"/>
                      <a:pt x="600" y="6158"/>
                    </a:cubicBezTo>
                    <a:lnTo>
                      <a:pt x="600" y="6158"/>
                    </a:lnTo>
                    <a:cubicBezTo>
                      <a:pt x="596" y="6155"/>
                      <a:pt x="593" y="6151"/>
                      <a:pt x="589" y="6147"/>
                    </a:cubicBezTo>
                    <a:lnTo>
                      <a:pt x="589" y="6147"/>
                    </a:lnTo>
                    <a:cubicBezTo>
                      <a:pt x="813" y="6234"/>
                      <a:pt x="1057" y="6279"/>
                      <a:pt x="1301" y="6346"/>
                    </a:cubicBezTo>
                    <a:cubicBezTo>
                      <a:pt x="1529" y="6414"/>
                      <a:pt x="1780" y="6483"/>
                      <a:pt x="2032" y="6551"/>
                    </a:cubicBezTo>
                    <a:cubicBezTo>
                      <a:pt x="2556" y="6665"/>
                      <a:pt x="3059" y="6756"/>
                      <a:pt x="3584" y="6825"/>
                    </a:cubicBezTo>
                    <a:cubicBezTo>
                      <a:pt x="4086" y="6871"/>
                      <a:pt x="4565" y="6939"/>
                      <a:pt x="5067" y="6962"/>
                    </a:cubicBezTo>
                    <a:cubicBezTo>
                      <a:pt x="5569" y="6985"/>
                      <a:pt x="6072" y="7008"/>
                      <a:pt x="6597" y="7008"/>
                    </a:cubicBezTo>
                    <a:cubicBezTo>
                      <a:pt x="6744" y="7014"/>
                      <a:pt x="6893" y="7017"/>
                      <a:pt x="7043" y="7017"/>
                    </a:cubicBezTo>
                    <a:cubicBezTo>
                      <a:pt x="7406" y="7017"/>
                      <a:pt x="7777" y="7001"/>
                      <a:pt x="8149" y="6985"/>
                    </a:cubicBezTo>
                    <a:cubicBezTo>
                      <a:pt x="8400" y="6985"/>
                      <a:pt x="8674" y="6962"/>
                      <a:pt x="8925" y="6962"/>
                    </a:cubicBezTo>
                    <a:cubicBezTo>
                      <a:pt x="9199" y="6962"/>
                      <a:pt x="9473" y="6939"/>
                      <a:pt x="9724" y="6939"/>
                    </a:cubicBezTo>
                    <a:cubicBezTo>
                      <a:pt x="9952" y="6939"/>
                      <a:pt x="10180" y="6916"/>
                      <a:pt x="10408" y="6916"/>
                    </a:cubicBezTo>
                    <a:cubicBezTo>
                      <a:pt x="10659" y="6893"/>
                      <a:pt x="10888" y="6893"/>
                      <a:pt x="11116" y="6871"/>
                    </a:cubicBezTo>
                    <a:cubicBezTo>
                      <a:pt x="11641" y="6848"/>
                      <a:pt x="12143" y="6825"/>
                      <a:pt x="12645" y="6779"/>
                    </a:cubicBezTo>
                    <a:cubicBezTo>
                      <a:pt x="13079" y="6734"/>
                      <a:pt x="13513" y="6688"/>
                      <a:pt x="13946" y="6620"/>
                    </a:cubicBezTo>
                    <a:cubicBezTo>
                      <a:pt x="14380" y="6551"/>
                      <a:pt x="14837" y="6483"/>
                      <a:pt x="15270" y="6437"/>
                    </a:cubicBezTo>
                    <a:cubicBezTo>
                      <a:pt x="15727" y="6368"/>
                      <a:pt x="16160" y="6277"/>
                      <a:pt x="16594" y="6209"/>
                    </a:cubicBezTo>
                    <a:cubicBezTo>
                      <a:pt x="16845" y="6163"/>
                      <a:pt x="17096" y="6117"/>
                      <a:pt x="17324" y="6072"/>
                    </a:cubicBezTo>
                    <a:cubicBezTo>
                      <a:pt x="17548" y="6011"/>
                      <a:pt x="17772" y="5950"/>
                      <a:pt x="17995" y="5905"/>
                    </a:cubicBezTo>
                    <a:lnTo>
                      <a:pt x="17995" y="5905"/>
                    </a:lnTo>
                    <a:cubicBezTo>
                      <a:pt x="17992" y="5907"/>
                      <a:pt x="17989" y="5909"/>
                      <a:pt x="17986" y="5912"/>
                    </a:cubicBezTo>
                    <a:cubicBezTo>
                      <a:pt x="18511" y="5798"/>
                      <a:pt x="19036" y="5661"/>
                      <a:pt x="19561" y="5501"/>
                    </a:cubicBezTo>
                    <a:cubicBezTo>
                      <a:pt x="19790" y="5433"/>
                      <a:pt x="20041" y="5364"/>
                      <a:pt x="20269" y="5318"/>
                    </a:cubicBezTo>
                    <a:cubicBezTo>
                      <a:pt x="20543" y="5250"/>
                      <a:pt x="20794" y="5159"/>
                      <a:pt x="21045" y="5090"/>
                    </a:cubicBezTo>
                    <a:cubicBezTo>
                      <a:pt x="21319" y="5022"/>
                      <a:pt x="21593" y="4930"/>
                      <a:pt x="21867" y="4839"/>
                    </a:cubicBezTo>
                    <a:cubicBezTo>
                      <a:pt x="22118" y="4771"/>
                      <a:pt x="22369" y="4679"/>
                      <a:pt x="22597" y="4611"/>
                    </a:cubicBezTo>
                    <a:cubicBezTo>
                      <a:pt x="22871" y="4520"/>
                      <a:pt x="23122" y="4428"/>
                      <a:pt x="23373" y="4360"/>
                    </a:cubicBezTo>
                    <a:cubicBezTo>
                      <a:pt x="23601" y="4291"/>
                      <a:pt x="23852" y="4223"/>
                      <a:pt x="24104" y="4154"/>
                    </a:cubicBezTo>
                    <a:cubicBezTo>
                      <a:pt x="24560" y="3995"/>
                      <a:pt x="25017" y="3812"/>
                      <a:pt x="25496" y="3652"/>
                    </a:cubicBezTo>
                    <a:cubicBezTo>
                      <a:pt x="25975" y="3492"/>
                      <a:pt x="26477" y="3333"/>
                      <a:pt x="26957" y="3173"/>
                    </a:cubicBezTo>
                    <a:cubicBezTo>
                      <a:pt x="27208" y="3082"/>
                      <a:pt x="27459" y="3013"/>
                      <a:pt x="27710" y="2922"/>
                    </a:cubicBezTo>
                    <a:cubicBezTo>
                      <a:pt x="27961" y="2831"/>
                      <a:pt x="28189" y="2739"/>
                      <a:pt x="28418" y="2671"/>
                    </a:cubicBezTo>
                    <a:cubicBezTo>
                      <a:pt x="28646" y="2579"/>
                      <a:pt x="28874" y="2511"/>
                      <a:pt x="29125" y="2420"/>
                    </a:cubicBezTo>
                    <a:cubicBezTo>
                      <a:pt x="29353" y="2351"/>
                      <a:pt x="29582" y="2260"/>
                      <a:pt x="29833" y="2191"/>
                    </a:cubicBezTo>
                    <a:cubicBezTo>
                      <a:pt x="30266" y="2077"/>
                      <a:pt x="30677" y="1963"/>
                      <a:pt x="31111" y="1849"/>
                    </a:cubicBezTo>
                    <a:cubicBezTo>
                      <a:pt x="31316" y="1781"/>
                      <a:pt x="31545" y="1712"/>
                      <a:pt x="31773" y="1666"/>
                    </a:cubicBezTo>
                    <a:cubicBezTo>
                      <a:pt x="31955" y="1598"/>
                      <a:pt x="32161" y="1552"/>
                      <a:pt x="32344" y="1507"/>
                    </a:cubicBezTo>
                    <a:cubicBezTo>
                      <a:pt x="32572" y="1461"/>
                      <a:pt x="32800" y="1415"/>
                      <a:pt x="33028" y="1370"/>
                    </a:cubicBezTo>
                    <a:cubicBezTo>
                      <a:pt x="33234" y="1324"/>
                      <a:pt x="33439" y="1278"/>
                      <a:pt x="33645" y="1256"/>
                    </a:cubicBezTo>
                    <a:cubicBezTo>
                      <a:pt x="33873" y="1210"/>
                      <a:pt x="34124" y="1187"/>
                      <a:pt x="34352" y="1141"/>
                    </a:cubicBezTo>
                    <a:cubicBezTo>
                      <a:pt x="34580" y="1119"/>
                      <a:pt x="34831" y="1073"/>
                      <a:pt x="35060" y="1027"/>
                    </a:cubicBezTo>
                    <a:cubicBezTo>
                      <a:pt x="35334" y="959"/>
                      <a:pt x="35585" y="936"/>
                      <a:pt x="35859" y="890"/>
                    </a:cubicBezTo>
                    <a:cubicBezTo>
                      <a:pt x="36110" y="868"/>
                      <a:pt x="36361" y="822"/>
                      <a:pt x="36635" y="799"/>
                    </a:cubicBezTo>
                    <a:cubicBezTo>
                      <a:pt x="37160" y="731"/>
                      <a:pt x="37685" y="685"/>
                      <a:pt x="38210" y="662"/>
                    </a:cubicBezTo>
                    <a:cubicBezTo>
                      <a:pt x="38529" y="639"/>
                      <a:pt x="38872" y="639"/>
                      <a:pt x="39191" y="639"/>
                    </a:cubicBezTo>
                    <a:cubicBezTo>
                      <a:pt x="39488" y="639"/>
                      <a:pt x="39785" y="639"/>
                      <a:pt x="40081" y="662"/>
                    </a:cubicBezTo>
                    <a:lnTo>
                      <a:pt x="40583" y="662"/>
                    </a:lnTo>
                    <a:cubicBezTo>
                      <a:pt x="41063" y="685"/>
                      <a:pt x="41542" y="731"/>
                      <a:pt x="42021" y="776"/>
                    </a:cubicBezTo>
                    <a:cubicBezTo>
                      <a:pt x="42273" y="822"/>
                      <a:pt x="42524" y="822"/>
                      <a:pt x="42798" y="845"/>
                    </a:cubicBezTo>
                    <a:cubicBezTo>
                      <a:pt x="42912" y="868"/>
                      <a:pt x="43049" y="890"/>
                      <a:pt x="43163" y="913"/>
                    </a:cubicBezTo>
                    <a:cubicBezTo>
                      <a:pt x="43300" y="913"/>
                      <a:pt x="43437" y="936"/>
                      <a:pt x="43574" y="959"/>
                    </a:cubicBezTo>
                    <a:cubicBezTo>
                      <a:pt x="44076" y="1005"/>
                      <a:pt x="44601" y="1119"/>
                      <a:pt x="45103" y="1210"/>
                    </a:cubicBezTo>
                    <a:cubicBezTo>
                      <a:pt x="45240" y="1233"/>
                      <a:pt x="45354" y="1233"/>
                      <a:pt x="45491" y="1278"/>
                    </a:cubicBezTo>
                    <a:cubicBezTo>
                      <a:pt x="45628" y="1301"/>
                      <a:pt x="45765" y="1347"/>
                      <a:pt x="45902" y="1370"/>
                    </a:cubicBezTo>
                    <a:cubicBezTo>
                      <a:pt x="46153" y="1415"/>
                      <a:pt x="46404" y="1484"/>
                      <a:pt x="46655" y="1552"/>
                    </a:cubicBezTo>
                    <a:cubicBezTo>
                      <a:pt x="46906" y="1621"/>
                      <a:pt x="47157" y="1712"/>
                      <a:pt x="47408" y="1781"/>
                    </a:cubicBezTo>
                    <a:cubicBezTo>
                      <a:pt x="47591" y="1849"/>
                      <a:pt x="47751" y="1895"/>
                      <a:pt x="47910" y="1963"/>
                    </a:cubicBezTo>
                    <a:cubicBezTo>
                      <a:pt x="48070" y="2009"/>
                      <a:pt x="48230" y="2054"/>
                      <a:pt x="48367" y="2100"/>
                    </a:cubicBezTo>
                    <a:cubicBezTo>
                      <a:pt x="48397" y="2100"/>
                      <a:pt x="48437" y="2110"/>
                      <a:pt x="48473" y="2123"/>
                    </a:cubicBezTo>
                    <a:lnTo>
                      <a:pt x="48473" y="2123"/>
                    </a:lnTo>
                    <a:cubicBezTo>
                      <a:pt x="48468" y="2123"/>
                      <a:pt x="48463" y="2123"/>
                      <a:pt x="48458" y="2123"/>
                    </a:cubicBezTo>
                    <a:cubicBezTo>
                      <a:pt x="48480" y="2130"/>
                      <a:pt x="48502" y="2137"/>
                      <a:pt x="48524" y="2144"/>
                    </a:cubicBezTo>
                    <a:lnTo>
                      <a:pt x="48524" y="2144"/>
                    </a:lnTo>
                    <a:cubicBezTo>
                      <a:pt x="48525" y="2145"/>
                      <a:pt x="48526" y="2145"/>
                      <a:pt x="48527" y="2146"/>
                    </a:cubicBezTo>
                    <a:cubicBezTo>
                      <a:pt x="48526" y="2146"/>
                      <a:pt x="48526" y="2145"/>
                      <a:pt x="48526" y="2145"/>
                    </a:cubicBezTo>
                    <a:lnTo>
                      <a:pt x="48526" y="2145"/>
                    </a:lnTo>
                    <a:cubicBezTo>
                      <a:pt x="49345" y="2414"/>
                      <a:pt x="50123" y="2726"/>
                      <a:pt x="50900" y="3082"/>
                    </a:cubicBezTo>
                    <a:cubicBezTo>
                      <a:pt x="51311" y="3264"/>
                      <a:pt x="51722" y="3470"/>
                      <a:pt x="52110" y="3675"/>
                    </a:cubicBezTo>
                    <a:cubicBezTo>
                      <a:pt x="52270" y="3766"/>
                      <a:pt x="52430" y="3858"/>
                      <a:pt x="52590" y="3949"/>
                    </a:cubicBezTo>
                    <a:cubicBezTo>
                      <a:pt x="52727" y="4017"/>
                      <a:pt x="52863" y="4109"/>
                      <a:pt x="52978" y="4177"/>
                    </a:cubicBezTo>
                    <a:cubicBezTo>
                      <a:pt x="53069" y="4246"/>
                      <a:pt x="53160" y="4291"/>
                      <a:pt x="53251" y="4360"/>
                    </a:cubicBezTo>
                    <a:cubicBezTo>
                      <a:pt x="53320" y="4405"/>
                      <a:pt x="53388" y="4428"/>
                      <a:pt x="53434" y="4474"/>
                    </a:cubicBezTo>
                    <a:lnTo>
                      <a:pt x="53457" y="4497"/>
                    </a:lnTo>
                    <a:cubicBezTo>
                      <a:pt x="53457" y="4492"/>
                      <a:pt x="53457" y="4488"/>
                      <a:pt x="53457" y="4485"/>
                    </a:cubicBezTo>
                    <a:lnTo>
                      <a:pt x="53457" y="4485"/>
                    </a:lnTo>
                    <a:cubicBezTo>
                      <a:pt x="53462" y="4491"/>
                      <a:pt x="53468" y="4497"/>
                      <a:pt x="53480" y="4497"/>
                    </a:cubicBezTo>
                    <a:cubicBezTo>
                      <a:pt x="53503" y="4520"/>
                      <a:pt x="53525" y="4520"/>
                      <a:pt x="53548" y="4542"/>
                    </a:cubicBezTo>
                    <a:cubicBezTo>
                      <a:pt x="53640" y="4611"/>
                      <a:pt x="53754" y="4679"/>
                      <a:pt x="53868" y="4748"/>
                    </a:cubicBezTo>
                    <a:cubicBezTo>
                      <a:pt x="53982" y="4816"/>
                      <a:pt x="54073" y="4862"/>
                      <a:pt x="54187" y="4930"/>
                    </a:cubicBezTo>
                    <a:cubicBezTo>
                      <a:pt x="54279" y="4999"/>
                      <a:pt x="54370" y="5067"/>
                      <a:pt x="54438" y="5159"/>
                    </a:cubicBezTo>
                    <a:cubicBezTo>
                      <a:pt x="54530" y="5227"/>
                      <a:pt x="54644" y="5318"/>
                      <a:pt x="54735" y="5387"/>
                    </a:cubicBezTo>
                    <a:cubicBezTo>
                      <a:pt x="54826" y="5455"/>
                      <a:pt x="54918" y="5524"/>
                      <a:pt x="55009" y="5592"/>
                    </a:cubicBezTo>
                    <a:cubicBezTo>
                      <a:pt x="55093" y="5655"/>
                      <a:pt x="55177" y="5718"/>
                      <a:pt x="55261" y="5782"/>
                    </a:cubicBezTo>
                    <a:lnTo>
                      <a:pt x="55261" y="5782"/>
                    </a:lnTo>
                    <a:cubicBezTo>
                      <a:pt x="55260" y="5781"/>
                      <a:pt x="55258" y="5780"/>
                      <a:pt x="55256" y="5779"/>
                    </a:cubicBezTo>
                    <a:lnTo>
                      <a:pt x="55256" y="5779"/>
                    </a:lnTo>
                    <a:cubicBezTo>
                      <a:pt x="55288" y="5803"/>
                      <a:pt x="55320" y="5835"/>
                      <a:pt x="55351" y="5866"/>
                    </a:cubicBezTo>
                    <a:cubicBezTo>
                      <a:pt x="55397" y="5889"/>
                      <a:pt x="55443" y="5912"/>
                      <a:pt x="55511" y="5935"/>
                    </a:cubicBezTo>
                    <a:cubicBezTo>
                      <a:pt x="55580" y="5935"/>
                      <a:pt x="55671" y="5912"/>
                      <a:pt x="55739" y="5866"/>
                    </a:cubicBezTo>
                    <a:cubicBezTo>
                      <a:pt x="55854" y="5798"/>
                      <a:pt x="55899" y="5638"/>
                      <a:pt x="55854" y="5501"/>
                    </a:cubicBezTo>
                    <a:cubicBezTo>
                      <a:pt x="55808" y="5387"/>
                      <a:pt x="55717" y="5296"/>
                      <a:pt x="55625" y="5227"/>
                    </a:cubicBezTo>
                    <a:cubicBezTo>
                      <a:pt x="55625" y="5250"/>
                      <a:pt x="55625" y="5250"/>
                      <a:pt x="55625" y="5250"/>
                    </a:cubicBezTo>
                    <a:cubicBezTo>
                      <a:pt x="55557" y="5204"/>
                      <a:pt x="55488" y="5136"/>
                      <a:pt x="55420" y="5090"/>
                    </a:cubicBezTo>
                    <a:cubicBezTo>
                      <a:pt x="55329" y="5022"/>
                      <a:pt x="55214" y="4953"/>
                      <a:pt x="55123" y="4885"/>
                    </a:cubicBezTo>
                    <a:cubicBezTo>
                      <a:pt x="55032" y="4794"/>
                      <a:pt x="54941" y="4725"/>
                      <a:pt x="54849" y="4634"/>
                    </a:cubicBezTo>
                    <a:cubicBezTo>
                      <a:pt x="54804" y="4588"/>
                      <a:pt x="54735" y="4542"/>
                      <a:pt x="54689" y="4520"/>
                    </a:cubicBezTo>
                    <a:cubicBezTo>
                      <a:pt x="54657" y="4470"/>
                      <a:pt x="54612" y="4445"/>
                      <a:pt x="54564" y="4417"/>
                    </a:cubicBezTo>
                    <a:lnTo>
                      <a:pt x="54564" y="4417"/>
                    </a:lnTo>
                    <a:cubicBezTo>
                      <a:pt x="54568" y="4421"/>
                      <a:pt x="54572" y="4425"/>
                      <a:pt x="54575" y="4428"/>
                    </a:cubicBezTo>
                    <a:cubicBezTo>
                      <a:pt x="54370" y="4291"/>
                      <a:pt x="54187" y="4177"/>
                      <a:pt x="53982" y="4063"/>
                    </a:cubicBezTo>
                    <a:cubicBezTo>
                      <a:pt x="53936" y="4032"/>
                      <a:pt x="53900" y="4002"/>
                      <a:pt x="53861" y="3971"/>
                    </a:cubicBezTo>
                    <a:lnTo>
                      <a:pt x="53861" y="3971"/>
                    </a:lnTo>
                    <a:cubicBezTo>
                      <a:pt x="53863" y="3972"/>
                      <a:pt x="53866" y="3972"/>
                      <a:pt x="53868" y="3972"/>
                    </a:cubicBezTo>
                    <a:cubicBezTo>
                      <a:pt x="53859" y="3966"/>
                      <a:pt x="53850" y="3961"/>
                      <a:pt x="53841" y="3956"/>
                    </a:cubicBezTo>
                    <a:lnTo>
                      <a:pt x="53841" y="3956"/>
                    </a:lnTo>
                    <a:cubicBezTo>
                      <a:pt x="53828" y="3946"/>
                      <a:pt x="53814" y="3936"/>
                      <a:pt x="53799" y="3926"/>
                    </a:cubicBezTo>
                    <a:lnTo>
                      <a:pt x="53799" y="3926"/>
                    </a:lnTo>
                    <a:cubicBezTo>
                      <a:pt x="53803" y="3930"/>
                      <a:pt x="53807" y="3934"/>
                      <a:pt x="53811" y="3938"/>
                    </a:cubicBezTo>
                    <a:lnTo>
                      <a:pt x="53811" y="3938"/>
                    </a:lnTo>
                    <a:cubicBezTo>
                      <a:pt x="53715" y="3881"/>
                      <a:pt x="53617" y="3824"/>
                      <a:pt x="53503" y="3766"/>
                    </a:cubicBezTo>
                    <a:cubicBezTo>
                      <a:pt x="53366" y="3652"/>
                      <a:pt x="53229" y="3561"/>
                      <a:pt x="53092" y="3492"/>
                    </a:cubicBezTo>
                    <a:cubicBezTo>
                      <a:pt x="52909" y="3378"/>
                      <a:pt x="52749" y="3287"/>
                      <a:pt x="52567" y="3196"/>
                    </a:cubicBezTo>
                    <a:cubicBezTo>
                      <a:pt x="52384" y="3082"/>
                      <a:pt x="52202" y="2990"/>
                      <a:pt x="51996" y="2876"/>
                    </a:cubicBezTo>
                    <a:cubicBezTo>
                      <a:pt x="51768" y="2762"/>
                      <a:pt x="51540" y="2671"/>
                      <a:pt x="51311" y="2557"/>
                    </a:cubicBezTo>
                    <a:cubicBezTo>
                      <a:pt x="51106" y="2465"/>
                      <a:pt x="50900" y="2351"/>
                      <a:pt x="50672" y="2283"/>
                    </a:cubicBezTo>
                    <a:cubicBezTo>
                      <a:pt x="50444" y="2169"/>
                      <a:pt x="50216" y="2077"/>
                      <a:pt x="49987" y="1986"/>
                    </a:cubicBezTo>
                    <a:cubicBezTo>
                      <a:pt x="49531" y="1803"/>
                      <a:pt x="49074" y="1644"/>
                      <a:pt x="48595" y="1484"/>
                    </a:cubicBezTo>
                    <a:lnTo>
                      <a:pt x="48595" y="1484"/>
                    </a:lnTo>
                    <a:lnTo>
                      <a:pt x="48686" y="1507"/>
                    </a:lnTo>
                    <a:cubicBezTo>
                      <a:pt x="48458" y="1438"/>
                      <a:pt x="48230" y="1370"/>
                      <a:pt x="48002" y="1301"/>
                    </a:cubicBezTo>
                    <a:cubicBezTo>
                      <a:pt x="47545" y="1141"/>
                      <a:pt x="47066" y="1005"/>
                      <a:pt x="46587" y="868"/>
                    </a:cubicBezTo>
                    <a:cubicBezTo>
                      <a:pt x="46358" y="799"/>
                      <a:pt x="46107" y="753"/>
                      <a:pt x="45856" y="685"/>
                    </a:cubicBezTo>
                    <a:cubicBezTo>
                      <a:pt x="45719" y="662"/>
                      <a:pt x="45605" y="616"/>
                      <a:pt x="45468" y="594"/>
                    </a:cubicBezTo>
                    <a:cubicBezTo>
                      <a:pt x="45331" y="571"/>
                      <a:pt x="45194" y="548"/>
                      <a:pt x="45057" y="525"/>
                    </a:cubicBezTo>
                    <a:cubicBezTo>
                      <a:pt x="44532" y="434"/>
                      <a:pt x="44030" y="343"/>
                      <a:pt x="43528" y="297"/>
                    </a:cubicBezTo>
                    <a:cubicBezTo>
                      <a:pt x="43254" y="251"/>
                      <a:pt x="42980" y="228"/>
                      <a:pt x="42729" y="206"/>
                    </a:cubicBezTo>
                    <a:cubicBezTo>
                      <a:pt x="42455" y="183"/>
                      <a:pt x="42204" y="160"/>
                      <a:pt x="41953" y="137"/>
                    </a:cubicBezTo>
                    <a:cubicBezTo>
                      <a:pt x="41679" y="92"/>
                      <a:pt x="41382" y="69"/>
                      <a:pt x="41086" y="46"/>
                    </a:cubicBezTo>
                    <a:cubicBezTo>
                      <a:pt x="40766" y="23"/>
                      <a:pt x="40446" y="23"/>
                      <a:pt x="4012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6" name="Google Shape;856;p22"/>
              <p:cNvSpPr/>
              <p:nvPr/>
            </p:nvSpPr>
            <p:spPr>
              <a:xfrm>
                <a:off x="5399290" y="3899001"/>
                <a:ext cx="1291953" cy="204509"/>
              </a:xfrm>
              <a:custGeom>
                <a:avLst/>
                <a:gdLst/>
                <a:ahLst/>
                <a:cxnLst/>
                <a:rect l="l" t="t" r="r" b="b"/>
                <a:pathLst>
                  <a:path w="47797" h="7566" extrusionOk="0">
                    <a:moveTo>
                      <a:pt x="37457" y="69"/>
                    </a:moveTo>
                    <a:cubicBezTo>
                      <a:pt x="37457" y="69"/>
                      <a:pt x="37457" y="69"/>
                      <a:pt x="37457" y="92"/>
                    </a:cubicBezTo>
                    <a:cubicBezTo>
                      <a:pt x="37457" y="69"/>
                      <a:pt x="37457" y="69"/>
                      <a:pt x="37434" y="69"/>
                    </a:cubicBezTo>
                    <a:close/>
                    <a:moveTo>
                      <a:pt x="37982" y="0"/>
                    </a:moveTo>
                    <a:cubicBezTo>
                      <a:pt x="37913" y="23"/>
                      <a:pt x="37822" y="23"/>
                      <a:pt x="37731" y="23"/>
                    </a:cubicBezTo>
                    <a:cubicBezTo>
                      <a:pt x="37594" y="23"/>
                      <a:pt x="37457" y="23"/>
                      <a:pt x="37320" y="46"/>
                    </a:cubicBezTo>
                    <a:cubicBezTo>
                      <a:pt x="37274" y="46"/>
                      <a:pt x="37229" y="69"/>
                      <a:pt x="37183" y="92"/>
                    </a:cubicBezTo>
                    <a:cubicBezTo>
                      <a:pt x="37114" y="137"/>
                      <a:pt x="37092" y="183"/>
                      <a:pt x="37069" y="251"/>
                    </a:cubicBezTo>
                    <a:cubicBezTo>
                      <a:pt x="36795" y="274"/>
                      <a:pt x="36521" y="297"/>
                      <a:pt x="36270" y="320"/>
                    </a:cubicBezTo>
                    <a:cubicBezTo>
                      <a:pt x="36042" y="343"/>
                      <a:pt x="35813" y="366"/>
                      <a:pt x="35585" y="388"/>
                    </a:cubicBezTo>
                    <a:cubicBezTo>
                      <a:pt x="35517" y="366"/>
                      <a:pt x="35471" y="366"/>
                      <a:pt x="35403" y="366"/>
                    </a:cubicBezTo>
                    <a:cubicBezTo>
                      <a:pt x="35357" y="366"/>
                      <a:pt x="35288" y="366"/>
                      <a:pt x="35220" y="388"/>
                    </a:cubicBezTo>
                    <a:cubicBezTo>
                      <a:pt x="35174" y="388"/>
                      <a:pt x="35129" y="411"/>
                      <a:pt x="35060" y="411"/>
                    </a:cubicBezTo>
                    <a:cubicBezTo>
                      <a:pt x="34946" y="434"/>
                      <a:pt x="34832" y="457"/>
                      <a:pt x="34718" y="480"/>
                    </a:cubicBezTo>
                    <a:cubicBezTo>
                      <a:pt x="34490" y="525"/>
                      <a:pt x="34238" y="571"/>
                      <a:pt x="34010" y="617"/>
                    </a:cubicBezTo>
                    <a:cubicBezTo>
                      <a:pt x="33599" y="685"/>
                      <a:pt x="33188" y="776"/>
                      <a:pt x="32800" y="868"/>
                    </a:cubicBezTo>
                    <a:cubicBezTo>
                      <a:pt x="32412" y="959"/>
                      <a:pt x="32024" y="1050"/>
                      <a:pt x="31636" y="1142"/>
                    </a:cubicBezTo>
                    <a:cubicBezTo>
                      <a:pt x="31271" y="1210"/>
                      <a:pt x="30929" y="1324"/>
                      <a:pt x="30586" y="1416"/>
                    </a:cubicBezTo>
                    <a:cubicBezTo>
                      <a:pt x="30518" y="1438"/>
                      <a:pt x="30472" y="1438"/>
                      <a:pt x="30427" y="1461"/>
                    </a:cubicBezTo>
                    <a:cubicBezTo>
                      <a:pt x="30404" y="1461"/>
                      <a:pt x="30381" y="1484"/>
                      <a:pt x="30358" y="1484"/>
                    </a:cubicBezTo>
                    <a:cubicBezTo>
                      <a:pt x="30221" y="1507"/>
                      <a:pt x="30084" y="1552"/>
                      <a:pt x="29947" y="1598"/>
                    </a:cubicBezTo>
                    <a:cubicBezTo>
                      <a:pt x="29833" y="1621"/>
                      <a:pt x="29719" y="1644"/>
                      <a:pt x="29605" y="1689"/>
                    </a:cubicBezTo>
                    <a:cubicBezTo>
                      <a:pt x="29582" y="1712"/>
                      <a:pt x="29536" y="1712"/>
                      <a:pt x="29514" y="1735"/>
                    </a:cubicBezTo>
                    <a:cubicBezTo>
                      <a:pt x="29514" y="1735"/>
                      <a:pt x="29491" y="1758"/>
                      <a:pt x="29491" y="1758"/>
                    </a:cubicBezTo>
                    <a:cubicBezTo>
                      <a:pt x="29422" y="1758"/>
                      <a:pt x="29377" y="1781"/>
                      <a:pt x="29331" y="1804"/>
                    </a:cubicBezTo>
                    <a:cubicBezTo>
                      <a:pt x="29308" y="1804"/>
                      <a:pt x="29285" y="1804"/>
                      <a:pt x="29263" y="1826"/>
                    </a:cubicBezTo>
                    <a:cubicBezTo>
                      <a:pt x="29217" y="1826"/>
                      <a:pt x="29148" y="1849"/>
                      <a:pt x="29103" y="1872"/>
                    </a:cubicBezTo>
                    <a:cubicBezTo>
                      <a:pt x="28989" y="1918"/>
                      <a:pt x="28897" y="1963"/>
                      <a:pt x="28783" y="1986"/>
                    </a:cubicBezTo>
                    <a:cubicBezTo>
                      <a:pt x="28532" y="2077"/>
                      <a:pt x="28281" y="2169"/>
                      <a:pt x="28030" y="2260"/>
                    </a:cubicBezTo>
                    <a:cubicBezTo>
                      <a:pt x="27779" y="2329"/>
                      <a:pt x="27528" y="2420"/>
                      <a:pt x="27277" y="2511"/>
                    </a:cubicBezTo>
                    <a:cubicBezTo>
                      <a:pt x="27244" y="2495"/>
                      <a:pt x="27212" y="2479"/>
                      <a:pt x="27180" y="2479"/>
                    </a:cubicBezTo>
                    <a:cubicBezTo>
                      <a:pt x="27167" y="2479"/>
                      <a:pt x="27153" y="2482"/>
                      <a:pt x="27140" y="2488"/>
                    </a:cubicBezTo>
                    <a:cubicBezTo>
                      <a:pt x="26980" y="2511"/>
                      <a:pt x="26843" y="2557"/>
                      <a:pt x="26706" y="2602"/>
                    </a:cubicBezTo>
                    <a:cubicBezTo>
                      <a:pt x="26569" y="2648"/>
                      <a:pt x="26432" y="2694"/>
                      <a:pt x="26295" y="2739"/>
                    </a:cubicBezTo>
                    <a:cubicBezTo>
                      <a:pt x="26067" y="2831"/>
                      <a:pt x="25839" y="2922"/>
                      <a:pt x="25610" y="2990"/>
                    </a:cubicBezTo>
                    <a:cubicBezTo>
                      <a:pt x="25154" y="3173"/>
                      <a:pt x="24675" y="3333"/>
                      <a:pt x="24218" y="3470"/>
                    </a:cubicBezTo>
                    <a:cubicBezTo>
                      <a:pt x="23374" y="3744"/>
                      <a:pt x="22552" y="4018"/>
                      <a:pt x="21707" y="4269"/>
                    </a:cubicBezTo>
                    <a:cubicBezTo>
                      <a:pt x="21685" y="4292"/>
                      <a:pt x="21639" y="4292"/>
                      <a:pt x="21616" y="4292"/>
                    </a:cubicBezTo>
                    <a:cubicBezTo>
                      <a:pt x="21479" y="4337"/>
                      <a:pt x="21319" y="4383"/>
                      <a:pt x="21182" y="4428"/>
                    </a:cubicBezTo>
                    <a:cubicBezTo>
                      <a:pt x="21114" y="4451"/>
                      <a:pt x="21068" y="4451"/>
                      <a:pt x="21023" y="4474"/>
                    </a:cubicBezTo>
                    <a:cubicBezTo>
                      <a:pt x="20931" y="4497"/>
                      <a:pt x="20863" y="4520"/>
                      <a:pt x="20772" y="4543"/>
                    </a:cubicBezTo>
                    <a:cubicBezTo>
                      <a:pt x="20726" y="4565"/>
                      <a:pt x="20657" y="4588"/>
                      <a:pt x="20612" y="4634"/>
                    </a:cubicBezTo>
                    <a:cubicBezTo>
                      <a:pt x="20543" y="4657"/>
                      <a:pt x="20475" y="4680"/>
                      <a:pt x="20406" y="4702"/>
                    </a:cubicBezTo>
                    <a:cubicBezTo>
                      <a:pt x="20383" y="4702"/>
                      <a:pt x="20383" y="4725"/>
                      <a:pt x="20361" y="4725"/>
                    </a:cubicBezTo>
                    <a:cubicBezTo>
                      <a:pt x="20315" y="4725"/>
                      <a:pt x="20292" y="4725"/>
                      <a:pt x="20247" y="4748"/>
                    </a:cubicBezTo>
                    <a:lnTo>
                      <a:pt x="20201" y="4748"/>
                    </a:lnTo>
                    <a:cubicBezTo>
                      <a:pt x="20110" y="4794"/>
                      <a:pt x="20018" y="4817"/>
                      <a:pt x="19927" y="4839"/>
                    </a:cubicBezTo>
                    <a:lnTo>
                      <a:pt x="19904" y="4839"/>
                    </a:lnTo>
                    <a:cubicBezTo>
                      <a:pt x="19744" y="4885"/>
                      <a:pt x="19562" y="4931"/>
                      <a:pt x="19402" y="4999"/>
                    </a:cubicBezTo>
                    <a:cubicBezTo>
                      <a:pt x="19265" y="5022"/>
                      <a:pt x="19151" y="5068"/>
                      <a:pt x="19014" y="5090"/>
                    </a:cubicBezTo>
                    <a:cubicBezTo>
                      <a:pt x="18831" y="5136"/>
                      <a:pt x="18649" y="5205"/>
                      <a:pt x="18466" y="5250"/>
                    </a:cubicBezTo>
                    <a:cubicBezTo>
                      <a:pt x="18284" y="5296"/>
                      <a:pt x="18101" y="5341"/>
                      <a:pt x="17918" y="5387"/>
                    </a:cubicBezTo>
                    <a:cubicBezTo>
                      <a:pt x="17690" y="5433"/>
                      <a:pt x="17462" y="5478"/>
                      <a:pt x="17256" y="5524"/>
                    </a:cubicBezTo>
                    <a:cubicBezTo>
                      <a:pt x="17211" y="5501"/>
                      <a:pt x="17165" y="5501"/>
                      <a:pt x="17119" y="5501"/>
                    </a:cubicBezTo>
                    <a:cubicBezTo>
                      <a:pt x="16777" y="5501"/>
                      <a:pt x="16435" y="5570"/>
                      <a:pt x="16115" y="5638"/>
                    </a:cubicBezTo>
                    <a:cubicBezTo>
                      <a:pt x="15910" y="5661"/>
                      <a:pt x="15704" y="5707"/>
                      <a:pt x="15522" y="5752"/>
                    </a:cubicBezTo>
                    <a:cubicBezTo>
                      <a:pt x="15134" y="5821"/>
                      <a:pt x="14768" y="5866"/>
                      <a:pt x="14380" y="5912"/>
                    </a:cubicBezTo>
                    <a:cubicBezTo>
                      <a:pt x="13970" y="5981"/>
                      <a:pt x="13559" y="6003"/>
                      <a:pt x="13148" y="6049"/>
                    </a:cubicBezTo>
                    <a:cubicBezTo>
                      <a:pt x="12942" y="6072"/>
                      <a:pt x="12760" y="6095"/>
                      <a:pt x="12554" y="6118"/>
                    </a:cubicBezTo>
                    <a:cubicBezTo>
                      <a:pt x="12463" y="6140"/>
                      <a:pt x="12349" y="6140"/>
                      <a:pt x="12235" y="6163"/>
                    </a:cubicBezTo>
                    <a:cubicBezTo>
                      <a:pt x="12189" y="6163"/>
                      <a:pt x="12144" y="6163"/>
                      <a:pt x="12098" y="6186"/>
                    </a:cubicBezTo>
                    <a:lnTo>
                      <a:pt x="11938" y="6186"/>
                    </a:lnTo>
                    <a:cubicBezTo>
                      <a:pt x="11892" y="6209"/>
                      <a:pt x="11847" y="6232"/>
                      <a:pt x="11801" y="6254"/>
                    </a:cubicBezTo>
                    <a:cubicBezTo>
                      <a:pt x="11482" y="6277"/>
                      <a:pt x="11185" y="6323"/>
                      <a:pt x="10888" y="6346"/>
                    </a:cubicBezTo>
                    <a:cubicBezTo>
                      <a:pt x="10637" y="6369"/>
                      <a:pt x="10386" y="6369"/>
                      <a:pt x="10135" y="6391"/>
                    </a:cubicBezTo>
                    <a:cubicBezTo>
                      <a:pt x="9861" y="6414"/>
                      <a:pt x="9610" y="6437"/>
                      <a:pt x="9359" y="6437"/>
                    </a:cubicBezTo>
                    <a:cubicBezTo>
                      <a:pt x="9108" y="6460"/>
                      <a:pt x="8834" y="6460"/>
                      <a:pt x="8560" y="6483"/>
                    </a:cubicBezTo>
                    <a:lnTo>
                      <a:pt x="8195" y="6483"/>
                    </a:lnTo>
                    <a:cubicBezTo>
                      <a:pt x="8035" y="6483"/>
                      <a:pt x="7852" y="6483"/>
                      <a:pt x="7693" y="6506"/>
                    </a:cubicBezTo>
                    <a:cubicBezTo>
                      <a:pt x="7601" y="6506"/>
                      <a:pt x="7533" y="6551"/>
                      <a:pt x="7487" y="6597"/>
                    </a:cubicBezTo>
                    <a:lnTo>
                      <a:pt x="7305" y="6597"/>
                    </a:lnTo>
                    <a:cubicBezTo>
                      <a:pt x="7190" y="6574"/>
                      <a:pt x="7099" y="6574"/>
                      <a:pt x="6985" y="6551"/>
                    </a:cubicBezTo>
                    <a:lnTo>
                      <a:pt x="6734" y="6551"/>
                    </a:lnTo>
                    <a:cubicBezTo>
                      <a:pt x="6620" y="6528"/>
                      <a:pt x="6506" y="6528"/>
                      <a:pt x="6392" y="6528"/>
                    </a:cubicBezTo>
                    <a:cubicBezTo>
                      <a:pt x="6118" y="6506"/>
                      <a:pt x="5844" y="6506"/>
                      <a:pt x="5570" y="6483"/>
                    </a:cubicBezTo>
                    <a:cubicBezTo>
                      <a:pt x="5045" y="6460"/>
                      <a:pt x="4543" y="6414"/>
                      <a:pt x="4041" y="6369"/>
                    </a:cubicBezTo>
                    <a:cubicBezTo>
                      <a:pt x="3561" y="6346"/>
                      <a:pt x="3105" y="6300"/>
                      <a:pt x="2625" y="6254"/>
                    </a:cubicBezTo>
                    <a:cubicBezTo>
                      <a:pt x="2123" y="6186"/>
                      <a:pt x="1598" y="6140"/>
                      <a:pt x="1096" y="6049"/>
                    </a:cubicBezTo>
                    <a:cubicBezTo>
                      <a:pt x="982" y="6049"/>
                      <a:pt x="891" y="6026"/>
                      <a:pt x="777" y="6003"/>
                    </a:cubicBezTo>
                    <a:cubicBezTo>
                      <a:pt x="731" y="5981"/>
                      <a:pt x="662" y="5981"/>
                      <a:pt x="617" y="5981"/>
                    </a:cubicBezTo>
                    <a:cubicBezTo>
                      <a:pt x="583" y="5969"/>
                      <a:pt x="554" y="5963"/>
                      <a:pt x="528" y="5963"/>
                    </a:cubicBezTo>
                    <a:cubicBezTo>
                      <a:pt x="503" y="5963"/>
                      <a:pt x="480" y="5969"/>
                      <a:pt x="457" y="5981"/>
                    </a:cubicBezTo>
                    <a:cubicBezTo>
                      <a:pt x="389" y="6003"/>
                      <a:pt x="366" y="6026"/>
                      <a:pt x="320" y="6072"/>
                    </a:cubicBezTo>
                    <a:cubicBezTo>
                      <a:pt x="297" y="6118"/>
                      <a:pt x="274" y="6163"/>
                      <a:pt x="274" y="6209"/>
                    </a:cubicBezTo>
                    <a:cubicBezTo>
                      <a:pt x="229" y="6209"/>
                      <a:pt x="183" y="6232"/>
                      <a:pt x="137" y="6254"/>
                    </a:cubicBezTo>
                    <a:cubicBezTo>
                      <a:pt x="23" y="6346"/>
                      <a:pt x="0" y="6506"/>
                      <a:pt x="115" y="6620"/>
                    </a:cubicBezTo>
                    <a:cubicBezTo>
                      <a:pt x="160" y="6665"/>
                      <a:pt x="206" y="6665"/>
                      <a:pt x="274" y="6665"/>
                    </a:cubicBezTo>
                    <a:lnTo>
                      <a:pt x="320" y="6665"/>
                    </a:lnTo>
                    <a:cubicBezTo>
                      <a:pt x="480" y="6665"/>
                      <a:pt x="617" y="6688"/>
                      <a:pt x="777" y="6734"/>
                    </a:cubicBezTo>
                    <a:cubicBezTo>
                      <a:pt x="822" y="6734"/>
                      <a:pt x="868" y="6757"/>
                      <a:pt x="891" y="6779"/>
                    </a:cubicBezTo>
                    <a:cubicBezTo>
                      <a:pt x="1050" y="6825"/>
                      <a:pt x="1210" y="6871"/>
                      <a:pt x="1370" y="6916"/>
                    </a:cubicBezTo>
                    <a:cubicBezTo>
                      <a:pt x="1393" y="6939"/>
                      <a:pt x="1438" y="6985"/>
                      <a:pt x="1507" y="6985"/>
                    </a:cubicBezTo>
                    <a:cubicBezTo>
                      <a:pt x="1781" y="7053"/>
                      <a:pt x="2055" y="7099"/>
                      <a:pt x="2329" y="7145"/>
                    </a:cubicBezTo>
                    <a:cubicBezTo>
                      <a:pt x="2466" y="7168"/>
                      <a:pt x="2603" y="7213"/>
                      <a:pt x="2762" y="7236"/>
                    </a:cubicBezTo>
                    <a:cubicBezTo>
                      <a:pt x="2876" y="7236"/>
                      <a:pt x="2991" y="7259"/>
                      <a:pt x="3105" y="7259"/>
                    </a:cubicBezTo>
                    <a:cubicBezTo>
                      <a:pt x="3333" y="7304"/>
                      <a:pt x="3561" y="7327"/>
                      <a:pt x="3812" y="7350"/>
                    </a:cubicBezTo>
                    <a:cubicBezTo>
                      <a:pt x="4063" y="7373"/>
                      <a:pt x="4314" y="7396"/>
                      <a:pt x="4566" y="7419"/>
                    </a:cubicBezTo>
                    <a:cubicBezTo>
                      <a:pt x="4748" y="7419"/>
                      <a:pt x="4954" y="7441"/>
                      <a:pt x="5136" y="7441"/>
                    </a:cubicBezTo>
                    <a:cubicBezTo>
                      <a:pt x="5159" y="7464"/>
                      <a:pt x="5182" y="7464"/>
                      <a:pt x="5205" y="7464"/>
                    </a:cubicBezTo>
                    <a:cubicBezTo>
                      <a:pt x="5319" y="7487"/>
                      <a:pt x="5433" y="7487"/>
                      <a:pt x="5524" y="7487"/>
                    </a:cubicBezTo>
                    <a:cubicBezTo>
                      <a:pt x="5684" y="7487"/>
                      <a:pt x="5821" y="7510"/>
                      <a:pt x="5981" y="7510"/>
                    </a:cubicBezTo>
                    <a:lnTo>
                      <a:pt x="6483" y="7510"/>
                    </a:lnTo>
                    <a:cubicBezTo>
                      <a:pt x="6894" y="7533"/>
                      <a:pt x="7327" y="7556"/>
                      <a:pt x="7738" y="7556"/>
                    </a:cubicBezTo>
                    <a:cubicBezTo>
                      <a:pt x="7875" y="7556"/>
                      <a:pt x="8002" y="7566"/>
                      <a:pt x="8125" y="7566"/>
                    </a:cubicBezTo>
                    <a:cubicBezTo>
                      <a:pt x="8187" y="7566"/>
                      <a:pt x="8248" y="7563"/>
                      <a:pt x="8309" y="7556"/>
                    </a:cubicBezTo>
                    <a:lnTo>
                      <a:pt x="8971" y="7556"/>
                    </a:lnTo>
                    <a:cubicBezTo>
                      <a:pt x="9313" y="7556"/>
                      <a:pt x="9678" y="7533"/>
                      <a:pt x="10021" y="7533"/>
                    </a:cubicBezTo>
                    <a:cubicBezTo>
                      <a:pt x="10226" y="7510"/>
                      <a:pt x="10454" y="7487"/>
                      <a:pt x="10660" y="7487"/>
                    </a:cubicBezTo>
                    <a:cubicBezTo>
                      <a:pt x="10957" y="7464"/>
                      <a:pt x="11231" y="7464"/>
                      <a:pt x="11527" y="7441"/>
                    </a:cubicBezTo>
                    <a:cubicBezTo>
                      <a:pt x="11984" y="7419"/>
                      <a:pt x="12417" y="7396"/>
                      <a:pt x="12874" y="7373"/>
                    </a:cubicBezTo>
                    <a:cubicBezTo>
                      <a:pt x="13057" y="7350"/>
                      <a:pt x="13262" y="7327"/>
                      <a:pt x="13445" y="7304"/>
                    </a:cubicBezTo>
                    <a:cubicBezTo>
                      <a:pt x="13559" y="7304"/>
                      <a:pt x="13696" y="7282"/>
                      <a:pt x="13810" y="7282"/>
                    </a:cubicBezTo>
                    <a:cubicBezTo>
                      <a:pt x="13947" y="7259"/>
                      <a:pt x="14061" y="7259"/>
                      <a:pt x="14198" y="7213"/>
                    </a:cubicBezTo>
                    <a:cubicBezTo>
                      <a:pt x="14335" y="7190"/>
                      <a:pt x="14403" y="7031"/>
                      <a:pt x="14403" y="6916"/>
                    </a:cubicBezTo>
                    <a:cubicBezTo>
                      <a:pt x="14403" y="6916"/>
                      <a:pt x="14403" y="6912"/>
                      <a:pt x="14401" y="6906"/>
                    </a:cubicBezTo>
                    <a:lnTo>
                      <a:pt x="14401" y="6906"/>
                    </a:lnTo>
                    <a:cubicBezTo>
                      <a:pt x="14459" y="6939"/>
                      <a:pt x="14502" y="6939"/>
                      <a:pt x="14563" y="6939"/>
                    </a:cubicBezTo>
                    <a:cubicBezTo>
                      <a:pt x="15042" y="6871"/>
                      <a:pt x="15522" y="6779"/>
                      <a:pt x="16001" y="6688"/>
                    </a:cubicBezTo>
                    <a:cubicBezTo>
                      <a:pt x="16069" y="6688"/>
                      <a:pt x="16161" y="6665"/>
                      <a:pt x="16229" y="6643"/>
                    </a:cubicBezTo>
                    <a:cubicBezTo>
                      <a:pt x="16267" y="6680"/>
                      <a:pt x="16319" y="6717"/>
                      <a:pt x="16387" y="6717"/>
                    </a:cubicBezTo>
                    <a:cubicBezTo>
                      <a:pt x="16402" y="6717"/>
                      <a:pt x="16418" y="6715"/>
                      <a:pt x="16435" y="6711"/>
                    </a:cubicBezTo>
                    <a:cubicBezTo>
                      <a:pt x="16572" y="6688"/>
                      <a:pt x="16709" y="6665"/>
                      <a:pt x="16846" y="6620"/>
                    </a:cubicBezTo>
                    <a:cubicBezTo>
                      <a:pt x="16960" y="6597"/>
                      <a:pt x="17074" y="6574"/>
                      <a:pt x="17188" y="6551"/>
                    </a:cubicBezTo>
                    <a:cubicBezTo>
                      <a:pt x="17416" y="6483"/>
                      <a:pt x="17667" y="6414"/>
                      <a:pt x="17918" y="6346"/>
                    </a:cubicBezTo>
                    <a:cubicBezTo>
                      <a:pt x="18443" y="6209"/>
                      <a:pt x="18968" y="6072"/>
                      <a:pt x="19493" y="5912"/>
                    </a:cubicBezTo>
                    <a:cubicBezTo>
                      <a:pt x="19973" y="5775"/>
                      <a:pt x="20475" y="5638"/>
                      <a:pt x="20954" y="5501"/>
                    </a:cubicBezTo>
                    <a:cubicBezTo>
                      <a:pt x="21456" y="5341"/>
                      <a:pt x="21958" y="5182"/>
                      <a:pt x="22438" y="5022"/>
                    </a:cubicBezTo>
                    <a:cubicBezTo>
                      <a:pt x="22598" y="4976"/>
                      <a:pt x="22734" y="4931"/>
                      <a:pt x="22871" y="4885"/>
                    </a:cubicBezTo>
                    <a:cubicBezTo>
                      <a:pt x="22917" y="4885"/>
                      <a:pt x="22963" y="4862"/>
                      <a:pt x="22986" y="4862"/>
                    </a:cubicBezTo>
                    <a:cubicBezTo>
                      <a:pt x="23008" y="4839"/>
                      <a:pt x="23054" y="4817"/>
                      <a:pt x="23077" y="4817"/>
                    </a:cubicBezTo>
                    <a:cubicBezTo>
                      <a:pt x="23305" y="4725"/>
                      <a:pt x="23556" y="4634"/>
                      <a:pt x="23784" y="4565"/>
                    </a:cubicBezTo>
                    <a:cubicBezTo>
                      <a:pt x="24264" y="4406"/>
                      <a:pt x="24720" y="4246"/>
                      <a:pt x="25200" y="4109"/>
                    </a:cubicBezTo>
                    <a:cubicBezTo>
                      <a:pt x="25268" y="4086"/>
                      <a:pt x="25314" y="4040"/>
                      <a:pt x="25359" y="3972"/>
                    </a:cubicBezTo>
                    <a:cubicBezTo>
                      <a:pt x="25474" y="3949"/>
                      <a:pt x="25588" y="3903"/>
                      <a:pt x="25702" y="3881"/>
                    </a:cubicBezTo>
                    <a:cubicBezTo>
                      <a:pt x="25930" y="3812"/>
                      <a:pt x="26158" y="3767"/>
                      <a:pt x="26387" y="3675"/>
                    </a:cubicBezTo>
                    <a:cubicBezTo>
                      <a:pt x="26934" y="3515"/>
                      <a:pt x="27459" y="3333"/>
                      <a:pt x="28007" y="3173"/>
                    </a:cubicBezTo>
                    <a:cubicBezTo>
                      <a:pt x="28258" y="3105"/>
                      <a:pt x="28486" y="3036"/>
                      <a:pt x="28738" y="2968"/>
                    </a:cubicBezTo>
                    <a:cubicBezTo>
                      <a:pt x="28966" y="2876"/>
                      <a:pt x="29217" y="2808"/>
                      <a:pt x="29468" y="2739"/>
                    </a:cubicBezTo>
                    <a:cubicBezTo>
                      <a:pt x="29833" y="2648"/>
                      <a:pt x="30198" y="2557"/>
                      <a:pt x="30564" y="2443"/>
                    </a:cubicBezTo>
                    <a:cubicBezTo>
                      <a:pt x="31089" y="2306"/>
                      <a:pt x="31614" y="2192"/>
                      <a:pt x="32139" y="2055"/>
                    </a:cubicBezTo>
                    <a:cubicBezTo>
                      <a:pt x="32458" y="1986"/>
                      <a:pt x="32778" y="1918"/>
                      <a:pt x="33097" y="1849"/>
                    </a:cubicBezTo>
                    <a:lnTo>
                      <a:pt x="33074" y="1849"/>
                    </a:lnTo>
                    <a:cubicBezTo>
                      <a:pt x="33325" y="1781"/>
                      <a:pt x="33577" y="1735"/>
                      <a:pt x="33828" y="1667"/>
                    </a:cubicBezTo>
                    <a:cubicBezTo>
                      <a:pt x="33919" y="1644"/>
                      <a:pt x="33987" y="1552"/>
                      <a:pt x="34010" y="1461"/>
                    </a:cubicBezTo>
                    <a:cubicBezTo>
                      <a:pt x="34010" y="1461"/>
                      <a:pt x="34010" y="1461"/>
                      <a:pt x="34010" y="1438"/>
                    </a:cubicBezTo>
                    <a:cubicBezTo>
                      <a:pt x="34147" y="1438"/>
                      <a:pt x="34284" y="1438"/>
                      <a:pt x="34398" y="1416"/>
                    </a:cubicBezTo>
                    <a:cubicBezTo>
                      <a:pt x="34535" y="1416"/>
                      <a:pt x="34649" y="1416"/>
                      <a:pt x="34763" y="1393"/>
                    </a:cubicBezTo>
                    <a:cubicBezTo>
                      <a:pt x="34786" y="1484"/>
                      <a:pt x="34855" y="1530"/>
                      <a:pt x="34946" y="1552"/>
                    </a:cubicBezTo>
                    <a:lnTo>
                      <a:pt x="35562" y="1552"/>
                    </a:lnTo>
                    <a:cubicBezTo>
                      <a:pt x="35768" y="1530"/>
                      <a:pt x="35950" y="1530"/>
                      <a:pt x="36156" y="1507"/>
                    </a:cubicBezTo>
                    <a:cubicBezTo>
                      <a:pt x="36521" y="1484"/>
                      <a:pt x="36909" y="1438"/>
                      <a:pt x="37297" y="1416"/>
                    </a:cubicBezTo>
                    <a:cubicBezTo>
                      <a:pt x="37685" y="1370"/>
                      <a:pt x="38073" y="1324"/>
                      <a:pt x="38461" y="1301"/>
                    </a:cubicBezTo>
                    <a:cubicBezTo>
                      <a:pt x="38621" y="1279"/>
                      <a:pt x="38781" y="1256"/>
                      <a:pt x="38918" y="1256"/>
                    </a:cubicBezTo>
                    <a:cubicBezTo>
                      <a:pt x="39169" y="1233"/>
                      <a:pt x="39397" y="1233"/>
                      <a:pt x="39625" y="1210"/>
                    </a:cubicBezTo>
                    <a:lnTo>
                      <a:pt x="39694" y="1210"/>
                    </a:lnTo>
                    <a:cubicBezTo>
                      <a:pt x="39694" y="1210"/>
                      <a:pt x="39694" y="1210"/>
                      <a:pt x="39694" y="1233"/>
                    </a:cubicBezTo>
                    <a:cubicBezTo>
                      <a:pt x="39739" y="1279"/>
                      <a:pt x="39808" y="1324"/>
                      <a:pt x="39876" y="1324"/>
                    </a:cubicBezTo>
                    <a:cubicBezTo>
                      <a:pt x="39922" y="1324"/>
                      <a:pt x="39968" y="1347"/>
                      <a:pt x="40013" y="1347"/>
                    </a:cubicBezTo>
                    <a:cubicBezTo>
                      <a:pt x="40447" y="1393"/>
                      <a:pt x="40858" y="1416"/>
                      <a:pt x="41291" y="1461"/>
                    </a:cubicBezTo>
                    <a:lnTo>
                      <a:pt x="41634" y="1461"/>
                    </a:lnTo>
                    <a:cubicBezTo>
                      <a:pt x="42090" y="1507"/>
                      <a:pt x="42524" y="1552"/>
                      <a:pt x="42981" y="1598"/>
                    </a:cubicBezTo>
                    <a:cubicBezTo>
                      <a:pt x="44008" y="1712"/>
                      <a:pt x="45035" y="1804"/>
                      <a:pt x="46039" y="1963"/>
                    </a:cubicBezTo>
                    <a:cubicBezTo>
                      <a:pt x="46222" y="1986"/>
                      <a:pt x="46382" y="2032"/>
                      <a:pt x="46564" y="2055"/>
                    </a:cubicBezTo>
                    <a:cubicBezTo>
                      <a:pt x="46655" y="2055"/>
                      <a:pt x="46724" y="2055"/>
                      <a:pt x="46792" y="2009"/>
                    </a:cubicBezTo>
                    <a:cubicBezTo>
                      <a:pt x="46815" y="1986"/>
                      <a:pt x="46838" y="1963"/>
                      <a:pt x="46861" y="1918"/>
                    </a:cubicBezTo>
                    <a:cubicBezTo>
                      <a:pt x="46906" y="1941"/>
                      <a:pt x="46952" y="1941"/>
                      <a:pt x="47021" y="1963"/>
                    </a:cubicBezTo>
                    <a:cubicBezTo>
                      <a:pt x="47066" y="1986"/>
                      <a:pt x="47135" y="1986"/>
                      <a:pt x="47180" y="2009"/>
                    </a:cubicBezTo>
                    <a:cubicBezTo>
                      <a:pt x="47249" y="2032"/>
                      <a:pt x="47340" y="2055"/>
                      <a:pt x="47409" y="2055"/>
                    </a:cubicBezTo>
                    <a:cubicBezTo>
                      <a:pt x="47426" y="2058"/>
                      <a:pt x="47444" y="2059"/>
                      <a:pt x="47461" y="2059"/>
                    </a:cubicBezTo>
                    <a:cubicBezTo>
                      <a:pt x="47574" y="2059"/>
                      <a:pt x="47669" y="1994"/>
                      <a:pt x="47728" y="1895"/>
                    </a:cubicBezTo>
                    <a:cubicBezTo>
                      <a:pt x="47797" y="1758"/>
                      <a:pt x="47728" y="1575"/>
                      <a:pt x="47591" y="1507"/>
                    </a:cubicBezTo>
                    <a:cubicBezTo>
                      <a:pt x="47454" y="1438"/>
                      <a:pt x="47295" y="1393"/>
                      <a:pt x="47135" y="1347"/>
                    </a:cubicBezTo>
                    <a:cubicBezTo>
                      <a:pt x="47158" y="1324"/>
                      <a:pt x="47158" y="1301"/>
                      <a:pt x="47158" y="1279"/>
                    </a:cubicBezTo>
                    <a:cubicBezTo>
                      <a:pt x="47158" y="1233"/>
                      <a:pt x="47158" y="1187"/>
                      <a:pt x="47135" y="1142"/>
                    </a:cubicBezTo>
                    <a:cubicBezTo>
                      <a:pt x="47112" y="1073"/>
                      <a:pt x="47066" y="1005"/>
                      <a:pt x="46998" y="982"/>
                    </a:cubicBezTo>
                    <a:cubicBezTo>
                      <a:pt x="46906" y="936"/>
                      <a:pt x="46838" y="913"/>
                      <a:pt x="46747" y="913"/>
                    </a:cubicBezTo>
                    <a:cubicBezTo>
                      <a:pt x="46655" y="891"/>
                      <a:pt x="46587" y="868"/>
                      <a:pt x="46496" y="868"/>
                    </a:cubicBezTo>
                    <a:cubicBezTo>
                      <a:pt x="46336" y="845"/>
                      <a:pt x="46176" y="822"/>
                      <a:pt x="46016" y="799"/>
                    </a:cubicBezTo>
                    <a:cubicBezTo>
                      <a:pt x="45697" y="731"/>
                      <a:pt x="45354" y="685"/>
                      <a:pt x="45012" y="639"/>
                    </a:cubicBezTo>
                    <a:cubicBezTo>
                      <a:pt x="44898" y="639"/>
                      <a:pt x="44761" y="617"/>
                      <a:pt x="44647" y="594"/>
                    </a:cubicBezTo>
                    <a:cubicBezTo>
                      <a:pt x="44259" y="548"/>
                      <a:pt x="43894" y="480"/>
                      <a:pt x="43506" y="434"/>
                    </a:cubicBezTo>
                    <a:cubicBezTo>
                      <a:pt x="43506" y="434"/>
                      <a:pt x="43506" y="411"/>
                      <a:pt x="43483" y="411"/>
                    </a:cubicBezTo>
                    <a:cubicBezTo>
                      <a:pt x="43437" y="343"/>
                      <a:pt x="43369" y="297"/>
                      <a:pt x="43300" y="297"/>
                    </a:cubicBezTo>
                    <a:cubicBezTo>
                      <a:pt x="42341" y="206"/>
                      <a:pt x="41383" y="114"/>
                      <a:pt x="40447" y="69"/>
                    </a:cubicBezTo>
                    <a:lnTo>
                      <a:pt x="39990" y="69"/>
                    </a:lnTo>
                    <a:cubicBezTo>
                      <a:pt x="39534" y="46"/>
                      <a:pt x="39077" y="23"/>
                      <a:pt x="38644" y="23"/>
                    </a:cubicBezTo>
                    <a:cubicBezTo>
                      <a:pt x="38530" y="0"/>
                      <a:pt x="38415" y="0"/>
                      <a:pt x="38324"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7" name="Google Shape;857;p22"/>
              <p:cNvSpPr/>
              <p:nvPr/>
            </p:nvSpPr>
            <p:spPr>
              <a:xfrm>
                <a:off x="6573392" y="3909488"/>
                <a:ext cx="336875" cy="165640"/>
              </a:xfrm>
              <a:custGeom>
                <a:avLst/>
                <a:gdLst/>
                <a:ahLst/>
                <a:cxnLst/>
                <a:rect l="l" t="t" r="r" b="b"/>
                <a:pathLst>
                  <a:path w="12463" h="6128" extrusionOk="0">
                    <a:moveTo>
                      <a:pt x="137" y="0"/>
                    </a:moveTo>
                    <a:cubicBezTo>
                      <a:pt x="69" y="0"/>
                      <a:pt x="23" y="46"/>
                      <a:pt x="23" y="115"/>
                    </a:cubicBezTo>
                    <a:cubicBezTo>
                      <a:pt x="0" y="183"/>
                      <a:pt x="46" y="251"/>
                      <a:pt x="114" y="251"/>
                    </a:cubicBezTo>
                    <a:cubicBezTo>
                      <a:pt x="342" y="297"/>
                      <a:pt x="593" y="343"/>
                      <a:pt x="822" y="366"/>
                    </a:cubicBezTo>
                    <a:cubicBezTo>
                      <a:pt x="1004" y="388"/>
                      <a:pt x="1164" y="411"/>
                      <a:pt x="1347" y="457"/>
                    </a:cubicBezTo>
                    <a:cubicBezTo>
                      <a:pt x="1575" y="480"/>
                      <a:pt x="1780" y="525"/>
                      <a:pt x="2009" y="571"/>
                    </a:cubicBezTo>
                    <a:cubicBezTo>
                      <a:pt x="2191" y="617"/>
                      <a:pt x="2397" y="662"/>
                      <a:pt x="2579" y="731"/>
                    </a:cubicBezTo>
                    <a:lnTo>
                      <a:pt x="2511" y="731"/>
                    </a:lnTo>
                    <a:cubicBezTo>
                      <a:pt x="2442" y="731"/>
                      <a:pt x="2397" y="776"/>
                      <a:pt x="2374" y="822"/>
                    </a:cubicBezTo>
                    <a:cubicBezTo>
                      <a:pt x="2328" y="891"/>
                      <a:pt x="2351" y="959"/>
                      <a:pt x="2374" y="1005"/>
                    </a:cubicBezTo>
                    <a:cubicBezTo>
                      <a:pt x="2397" y="1050"/>
                      <a:pt x="2420" y="1073"/>
                      <a:pt x="2442" y="1096"/>
                    </a:cubicBezTo>
                    <a:cubicBezTo>
                      <a:pt x="2488" y="1119"/>
                      <a:pt x="2534" y="1142"/>
                      <a:pt x="2579" y="1187"/>
                    </a:cubicBezTo>
                    <a:cubicBezTo>
                      <a:pt x="2625" y="1210"/>
                      <a:pt x="2671" y="1233"/>
                      <a:pt x="2716" y="1233"/>
                    </a:cubicBezTo>
                    <a:cubicBezTo>
                      <a:pt x="2762" y="1279"/>
                      <a:pt x="2808" y="1301"/>
                      <a:pt x="2876" y="1324"/>
                    </a:cubicBezTo>
                    <a:lnTo>
                      <a:pt x="2899" y="1324"/>
                    </a:lnTo>
                    <a:cubicBezTo>
                      <a:pt x="2853" y="1438"/>
                      <a:pt x="2922" y="1553"/>
                      <a:pt x="3013" y="1621"/>
                    </a:cubicBezTo>
                    <a:cubicBezTo>
                      <a:pt x="3081" y="1644"/>
                      <a:pt x="3127" y="1644"/>
                      <a:pt x="3173" y="1667"/>
                    </a:cubicBezTo>
                    <a:cubicBezTo>
                      <a:pt x="3515" y="1781"/>
                      <a:pt x="3835" y="1895"/>
                      <a:pt x="4154" y="2009"/>
                    </a:cubicBezTo>
                    <a:cubicBezTo>
                      <a:pt x="4451" y="2123"/>
                      <a:pt x="4771" y="2237"/>
                      <a:pt x="5090" y="2351"/>
                    </a:cubicBezTo>
                    <a:cubicBezTo>
                      <a:pt x="5432" y="2488"/>
                      <a:pt x="5775" y="2625"/>
                      <a:pt x="6140" y="2762"/>
                    </a:cubicBezTo>
                    <a:cubicBezTo>
                      <a:pt x="6460" y="2876"/>
                      <a:pt x="6779" y="3013"/>
                      <a:pt x="7122" y="3127"/>
                    </a:cubicBezTo>
                    <a:cubicBezTo>
                      <a:pt x="7190" y="3150"/>
                      <a:pt x="7281" y="3173"/>
                      <a:pt x="7350" y="3219"/>
                    </a:cubicBezTo>
                    <a:cubicBezTo>
                      <a:pt x="7452" y="3253"/>
                      <a:pt x="7566" y="3312"/>
                      <a:pt x="7674" y="3312"/>
                    </a:cubicBezTo>
                    <a:cubicBezTo>
                      <a:pt x="7712" y="3312"/>
                      <a:pt x="7748" y="3305"/>
                      <a:pt x="7783" y="3287"/>
                    </a:cubicBezTo>
                    <a:cubicBezTo>
                      <a:pt x="7829" y="3264"/>
                      <a:pt x="7875" y="3219"/>
                      <a:pt x="7898" y="3173"/>
                    </a:cubicBezTo>
                    <a:cubicBezTo>
                      <a:pt x="7989" y="3242"/>
                      <a:pt x="8057" y="3287"/>
                      <a:pt x="8126" y="3356"/>
                    </a:cubicBezTo>
                    <a:cubicBezTo>
                      <a:pt x="8240" y="3447"/>
                      <a:pt x="8331" y="3538"/>
                      <a:pt x="8445" y="3630"/>
                    </a:cubicBezTo>
                    <a:cubicBezTo>
                      <a:pt x="8560" y="3721"/>
                      <a:pt x="8674" y="3812"/>
                      <a:pt x="8788" y="3904"/>
                    </a:cubicBezTo>
                    <a:cubicBezTo>
                      <a:pt x="9016" y="4086"/>
                      <a:pt x="9244" y="4246"/>
                      <a:pt x="9473" y="4406"/>
                    </a:cubicBezTo>
                    <a:cubicBezTo>
                      <a:pt x="9701" y="4588"/>
                      <a:pt x="9975" y="4725"/>
                      <a:pt x="10226" y="4885"/>
                    </a:cubicBezTo>
                    <a:cubicBezTo>
                      <a:pt x="10271" y="4931"/>
                      <a:pt x="10317" y="4953"/>
                      <a:pt x="10363" y="4999"/>
                    </a:cubicBezTo>
                    <a:cubicBezTo>
                      <a:pt x="10591" y="5136"/>
                      <a:pt x="10774" y="5296"/>
                      <a:pt x="10979" y="5433"/>
                    </a:cubicBezTo>
                    <a:cubicBezTo>
                      <a:pt x="11093" y="5524"/>
                      <a:pt x="11207" y="5615"/>
                      <a:pt x="11299" y="5684"/>
                    </a:cubicBezTo>
                    <a:cubicBezTo>
                      <a:pt x="11367" y="5730"/>
                      <a:pt x="11413" y="5775"/>
                      <a:pt x="11481" y="5798"/>
                    </a:cubicBezTo>
                    <a:cubicBezTo>
                      <a:pt x="11504" y="5821"/>
                      <a:pt x="11504" y="5821"/>
                      <a:pt x="11527" y="5844"/>
                    </a:cubicBezTo>
                    <a:cubicBezTo>
                      <a:pt x="11572" y="5866"/>
                      <a:pt x="11641" y="5866"/>
                      <a:pt x="11687" y="5866"/>
                    </a:cubicBezTo>
                    <a:cubicBezTo>
                      <a:pt x="11755" y="5866"/>
                      <a:pt x="11778" y="5844"/>
                      <a:pt x="11824" y="5821"/>
                    </a:cubicBezTo>
                    <a:cubicBezTo>
                      <a:pt x="11869" y="5866"/>
                      <a:pt x="11915" y="5889"/>
                      <a:pt x="11960" y="5935"/>
                    </a:cubicBezTo>
                    <a:cubicBezTo>
                      <a:pt x="11983" y="5981"/>
                      <a:pt x="12006" y="6003"/>
                      <a:pt x="12029" y="6026"/>
                    </a:cubicBezTo>
                    <a:cubicBezTo>
                      <a:pt x="12052" y="6095"/>
                      <a:pt x="12120" y="6118"/>
                      <a:pt x="12166" y="6118"/>
                    </a:cubicBezTo>
                    <a:cubicBezTo>
                      <a:pt x="12186" y="6124"/>
                      <a:pt x="12204" y="6127"/>
                      <a:pt x="12221" y="6127"/>
                    </a:cubicBezTo>
                    <a:cubicBezTo>
                      <a:pt x="12263" y="6127"/>
                      <a:pt x="12300" y="6111"/>
                      <a:pt x="12349" y="6095"/>
                    </a:cubicBezTo>
                    <a:cubicBezTo>
                      <a:pt x="12440" y="6026"/>
                      <a:pt x="12463" y="5889"/>
                      <a:pt x="12394" y="5775"/>
                    </a:cubicBezTo>
                    <a:cubicBezTo>
                      <a:pt x="12326" y="5684"/>
                      <a:pt x="12212" y="5615"/>
                      <a:pt x="12120" y="5547"/>
                    </a:cubicBezTo>
                    <a:cubicBezTo>
                      <a:pt x="12029" y="5456"/>
                      <a:pt x="11915" y="5364"/>
                      <a:pt x="11801" y="5296"/>
                    </a:cubicBezTo>
                    <a:cubicBezTo>
                      <a:pt x="11755" y="5250"/>
                      <a:pt x="11709" y="5227"/>
                      <a:pt x="11664" y="5182"/>
                    </a:cubicBezTo>
                    <a:cubicBezTo>
                      <a:pt x="11595" y="5136"/>
                      <a:pt x="11550" y="5090"/>
                      <a:pt x="11481" y="5045"/>
                    </a:cubicBezTo>
                    <a:cubicBezTo>
                      <a:pt x="11321" y="4908"/>
                      <a:pt x="11184" y="4794"/>
                      <a:pt x="11025" y="4657"/>
                    </a:cubicBezTo>
                    <a:cubicBezTo>
                      <a:pt x="10842" y="4543"/>
                      <a:pt x="10637" y="4406"/>
                      <a:pt x="10454" y="4292"/>
                    </a:cubicBezTo>
                    <a:cubicBezTo>
                      <a:pt x="10271" y="4177"/>
                      <a:pt x="10112" y="4063"/>
                      <a:pt x="9929" y="3949"/>
                    </a:cubicBezTo>
                    <a:cubicBezTo>
                      <a:pt x="9678" y="3789"/>
                      <a:pt x="9450" y="3607"/>
                      <a:pt x="9221" y="3447"/>
                    </a:cubicBezTo>
                    <a:cubicBezTo>
                      <a:pt x="9107" y="3333"/>
                      <a:pt x="8970" y="3242"/>
                      <a:pt x="8856" y="3150"/>
                    </a:cubicBezTo>
                    <a:cubicBezTo>
                      <a:pt x="8719" y="3036"/>
                      <a:pt x="8605" y="2922"/>
                      <a:pt x="8491" y="2831"/>
                    </a:cubicBezTo>
                    <a:cubicBezTo>
                      <a:pt x="7966" y="2420"/>
                      <a:pt x="7373" y="2077"/>
                      <a:pt x="6756" y="1826"/>
                    </a:cubicBezTo>
                    <a:cubicBezTo>
                      <a:pt x="6460" y="1689"/>
                      <a:pt x="6163" y="1575"/>
                      <a:pt x="5866" y="1438"/>
                    </a:cubicBezTo>
                    <a:cubicBezTo>
                      <a:pt x="5752" y="1416"/>
                      <a:pt x="5661" y="1370"/>
                      <a:pt x="5547" y="1347"/>
                    </a:cubicBezTo>
                    <a:cubicBezTo>
                      <a:pt x="5318" y="1233"/>
                      <a:pt x="5090" y="1142"/>
                      <a:pt x="4862" y="1050"/>
                    </a:cubicBezTo>
                    <a:cubicBezTo>
                      <a:pt x="4725" y="982"/>
                      <a:pt x="4565" y="936"/>
                      <a:pt x="4428" y="891"/>
                    </a:cubicBezTo>
                    <a:cubicBezTo>
                      <a:pt x="4337" y="868"/>
                      <a:pt x="4246" y="845"/>
                      <a:pt x="4177" y="799"/>
                    </a:cubicBezTo>
                    <a:cubicBezTo>
                      <a:pt x="4154" y="799"/>
                      <a:pt x="4109" y="799"/>
                      <a:pt x="4086" y="776"/>
                    </a:cubicBezTo>
                    <a:cubicBezTo>
                      <a:pt x="4040" y="776"/>
                      <a:pt x="3972" y="754"/>
                      <a:pt x="3903" y="754"/>
                    </a:cubicBezTo>
                    <a:cubicBezTo>
                      <a:pt x="3858" y="754"/>
                      <a:pt x="3812" y="776"/>
                      <a:pt x="3766" y="799"/>
                    </a:cubicBezTo>
                    <a:cubicBezTo>
                      <a:pt x="3766" y="822"/>
                      <a:pt x="3743" y="822"/>
                      <a:pt x="3743" y="845"/>
                    </a:cubicBezTo>
                    <a:cubicBezTo>
                      <a:pt x="3424" y="708"/>
                      <a:pt x="3104" y="594"/>
                      <a:pt x="2785" y="503"/>
                    </a:cubicBezTo>
                    <a:cubicBezTo>
                      <a:pt x="2374" y="388"/>
                      <a:pt x="1963" y="297"/>
                      <a:pt x="1552" y="229"/>
                    </a:cubicBezTo>
                    <a:cubicBezTo>
                      <a:pt x="1073" y="137"/>
                      <a:pt x="616" y="92"/>
                      <a:pt x="160" y="23"/>
                    </a:cubicBezTo>
                    <a:cubicBezTo>
                      <a:pt x="160" y="0"/>
                      <a:pt x="137" y="0"/>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8" name="Google Shape;858;p22"/>
              <p:cNvSpPr/>
              <p:nvPr/>
            </p:nvSpPr>
            <p:spPr>
              <a:xfrm>
                <a:off x="5372747" y="3768824"/>
                <a:ext cx="1606636" cy="251595"/>
              </a:xfrm>
              <a:custGeom>
                <a:avLst/>
                <a:gdLst/>
                <a:ahLst/>
                <a:cxnLst/>
                <a:rect l="l" t="t" r="r" b="b"/>
                <a:pathLst>
                  <a:path w="59439" h="9308" extrusionOk="0">
                    <a:moveTo>
                      <a:pt x="16892" y="7510"/>
                    </a:moveTo>
                    <a:cubicBezTo>
                      <a:pt x="16872" y="7510"/>
                      <a:pt x="16852" y="7510"/>
                      <a:pt x="16831" y="7525"/>
                    </a:cubicBezTo>
                    <a:lnTo>
                      <a:pt x="16831" y="7525"/>
                    </a:lnTo>
                    <a:cubicBezTo>
                      <a:pt x="16851" y="7520"/>
                      <a:pt x="16871" y="7515"/>
                      <a:pt x="16892" y="7510"/>
                    </a:cubicBezTo>
                    <a:close/>
                    <a:moveTo>
                      <a:pt x="58922" y="8149"/>
                    </a:moveTo>
                    <a:cubicBezTo>
                      <a:pt x="58927" y="8155"/>
                      <a:pt x="58931" y="8161"/>
                      <a:pt x="58936" y="8167"/>
                    </a:cubicBezTo>
                    <a:lnTo>
                      <a:pt x="58936" y="8167"/>
                    </a:lnTo>
                    <a:cubicBezTo>
                      <a:pt x="58934" y="8159"/>
                      <a:pt x="58929" y="8154"/>
                      <a:pt x="58922" y="8149"/>
                    </a:cubicBezTo>
                    <a:close/>
                    <a:moveTo>
                      <a:pt x="16908" y="8168"/>
                    </a:moveTo>
                    <a:lnTo>
                      <a:pt x="16908" y="8168"/>
                    </a:lnTo>
                    <a:cubicBezTo>
                      <a:pt x="16903" y="8169"/>
                      <a:pt x="16897" y="8171"/>
                      <a:pt x="16892" y="8172"/>
                    </a:cubicBezTo>
                    <a:cubicBezTo>
                      <a:pt x="16897" y="8172"/>
                      <a:pt x="16903" y="8170"/>
                      <a:pt x="16908" y="8168"/>
                    </a:cubicBezTo>
                    <a:close/>
                    <a:moveTo>
                      <a:pt x="42661" y="0"/>
                    </a:moveTo>
                    <a:cubicBezTo>
                      <a:pt x="42433" y="0"/>
                      <a:pt x="42182" y="0"/>
                      <a:pt x="41931" y="23"/>
                    </a:cubicBezTo>
                    <a:cubicBezTo>
                      <a:pt x="41429" y="46"/>
                      <a:pt x="40904" y="92"/>
                      <a:pt x="40379" y="160"/>
                    </a:cubicBezTo>
                    <a:cubicBezTo>
                      <a:pt x="40128" y="183"/>
                      <a:pt x="39877" y="228"/>
                      <a:pt x="39626" y="251"/>
                    </a:cubicBezTo>
                    <a:cubicBezTo>
                      <a:pt x="39397" y="297"/>
                      <a:pt x="39146" y="343"/>
                      <a:pt x="38918" y="365"/>
                    </a:cubicBezTo>
                    <a:cubicBezTo>
                      <a:pt x="38462" y="434"/>
                      <a:pt x="38028" y="525"/>
                      <a:pt x="37571" y="617"/>
                    </a:cubicBezTo>
                    <a:cubicBezTo>
                      <a:pt x="37320" y="662"/>
                      <a:pt x="37069" y="708"/>
                      <a:pt x="36818" y="753"/>
                    </a:cubicBezTo>
                    <a:cubicBezTo>
                      <a:pt x="36590" y="799"/>
                      <a:pt x="36362" y="845"/>
                      <a:pt x="36156" y="890"/>
                    </a:cubicBezTo>
                    <a:cubicBezTo>
                      <a:pt x="35745" y="1005"/>
                      <a:pt x="35335" y="1119"/>
                      <a:pt x="34924" y="1256"/>
                    </a:cubicBezTo>
                    <a:cubicBezTo>
                      <a:pt x="34718" y="1324"/>
                      <a:pt x="34536" y="1393"/>
                      <a:pt x="34330" y="1461"/>
                    </a:cubicBezTo>
                    <a:cubicBezTo>
                      <a:pt x="34102" y="1530"/>
                      <a:pt x="33874" y="1598"/>
                      <a:pt x="33645" y="1689"/>
                    </a:cubicBezTo>
                    <a:cubicBezTo>
                      <a:pt x="33143" y="1849"/>
                      <a:pt x="32641" y="2055"/>
                      <a:pt x="32139" y="2237"/>
                    </a:cubicBezTo>
                    <a:cubicBezTo>
                      <a:pt x="31888" y="2328"/>
                      <a:pt x="31637" y="2443"/>
                      <a:pt x="31386" y="2534"/>
                    </a:cubicBezTo>
                    <a:cubicBezTo>
                      <a:pt x="31180" y="2602"/>
                      <a:pt x="30975" y="2694"/>
                      <a:pt x="30770" y="2762"/>
                    </a:cubicBezTo>
                    <a:cubicBezTo>
                      <a:pt x="30359" y="2922"/>
                      <a:pt x="29948" y="3104"/>
                      <a:pt x="29537" y="3264"/>
                    </a:cubicBezTo>
                    <a:cubicBezTo>
                      <a:pt x="29377" y="3356"/>
                      <a:pt x="29195" y="3424"/>
                      <a:pt x="29012" y="3493"/>
                    </a:cubicBezTo>
                    <a:cubicBezTo>
                      <a:pt x="28852" y="3561"/>
                      <a:pt x="28670" y="3629"/>
                      <a:pt x="28487" y="3698"/>
                    </a:cubicBezTo>
                    <a:cubicBezTo>
                      <a:pt x="28418" y="3721"/>
                      <a:pt x="28327" y="3744"/>
                      <a:pt x="28236" y="3789"/>
                    </a:cubicBezTo>
                    <a:cubicBezTo>
                      <a:pt x="28145" y="3812"/>
                      <a:pt x="28030" y="3858"/>
                      <a:pt x="27916" y="3903"/>
                    </a:cubicBezTo>
                    <a:cubicBezTo>
                      <a:pt x="27711" y="3972"/>
                      <a:pt x="27505" y="4063"/>
                      <a:pt x="27277" y="4132"/>
                    </a:cubicBezTo>
                    <a:cubicBezTo>
                      <a:pt x="26752" y="4314"/>
                      <a:pt x="26250" y="4542"/>
                      <a:pt x="25725" y="4748"/>
                    </a:cubicBezTo>
                    <a:cubicBezTo>
                      <a:pt x="25474" y="4839"/>
                      <a:pt x="25200" y="4930"/>
                      <a:pt x="24949" y="5022"/>
                    </a:cubicBezTo>
                    <a:cubicBezTo>
                      <a:pt x="24698" y="5113"/>
                      <a:pt x="24447" y="5204"/>
                      <a:pt x="24196" y="5319"/>
                    </a:cubicBezTo>
                    <a:cubicBezTo>
                      <a:pt x="23922" y="5410"/>
                      <a:pt x="23671" y="5524"/>
                      <a:pt x="23397" y="5615"/>
                    </a:cubicBezTo>
                    <a:cubicBezTo>
                      <a:pt x="23146" y="5729"/>
                      <a:pt x="22895" y="5821"/>
                      <a:pt x="22621" y="5889"/>
                    </a:cubicBezTo>
                    <a:cubicBezTo>
                      <a:pt x="22393" y="5980"/>
                      <a:pt x="22142" y="6049"/>
                      <a:pt x="21890" y="6140"/>
                    </a:cubicBezTo>
                    <a:cubicBezTo>
                      <a:pt x="21639" y="6209"/>
                      <a:pt x="21365" y="6300"/>
                      <a:pt x="21114" y="6391"/>
                    </a:cubicBezTo>
                    <a:cubicBezTo>
                      <a:pt x="20544" y="6574"/>
                      <a:pt x="19973" y="6734"/>
                      <a:pt x="19403" y="6893"/>
                    </a:cubicBezTo>
                    <a:cubicBezTo>
                      <a:pt x="19106" y="6985"/>
                      <a:pt x="18786" y="7053"/>
                      <a:pt x="18489" y="7122"/>
                    </a:cubicBezTo>
                    <a:cubicBezTo>
                      <a:pt x="18193" y="7190"/>
                      <a:pt x="17896" y="7281"/>
                      <a:pt x="17599" y="7350"/>
                    </a:cubicBezTo>
                    <a:cubicBezTo>
                      <a:pt x="17348" y="7396"/>
                      <a:pt x="17097" y="7464"/>
                      <a:pt x="16823" y="7533"/>
                    </a:cubicBezTo>
                    <a:cubicBezTo>
                      <a:pt x="16826" y="7530"/>
                      <a:pt x="16829" y="7527"/>
                      <a:pt x="16831" y="7525"/>
                    </a:cubicBezTo>
                    <a:lnTo>
                      <a:pt x="16831" y="7525"/>
                    </a:lnTo>
                    <a:cubicBezTo>
                      <a:pt x="16768" y="7542"/>
                      <a:pt x="16711" y="7555"/>
                      <a:pt x="16641" y="7555"/>
                    </a:cubicBezTo>
                    <a:lnTo>
                      <a:pt x="16732" y="7555"/>
                    </a:lnTo>
                    <a:cubicBezTo>
                      <a:pt x="16207" y="7670"/>
                      <a:pt x="15682" y="7761"/>
                      <a:pt x="15157" y="7852"/>
                    </a:cubicBezTo>
                    <a:cubicBezTo>
                      <a:pt x="14883" y="7875"/>
                      <a:pt x="14632" y="7921"/>
                      <a:pt x="14358" y="7966"/>
                    </a:cubicBezTo>
                    <a:cubicBezTo>
                      <a:pt x="14130" y="7989"/>
                      <a:pt x="13879" y="8035"/>
                      <a:pt x="13651" y="8080"/>
                    </a:cubicBezTo>
                    <a:cubicBezTo>
                      <a:pt x="13399" y="8103"/>
                      <a:pt x="13148" y="8149"/>
                      <a:pt x="12897" y="8172"/>
                    </a:cubicBezTo>
                    <a:cubicBezTo>
                      <a:pt x="12623" y="8217"/>
                      <a:pt x="12372" y="8240"/>
                      <a:pt x="12098" y="8286"/>
                    </a:cubicBezTo>
                    <a:cubicBezTo>
                      <a:pt x="11825" y="8309"/>
                      <a:pt x="11573" y="8354"/>
                      <a:pt x="11300" y="8377"/>
                    </a:cubicBezTo>
                    <a:cubicBezTo>
                      <a:pt x="11026" y="8400"/>
                      <a:pt x="10775" y="8423"/>
                      <a:pt x="10501" y="8446"/>
                    </a:cubicBezTo>
                    <a:cubicBezTo>
                      <a:pt x="10090" y="8468"/>
                      <a:pt x="9656" y="8491"/>
                      <a:pt x="9222" y="8514"/>
                    </a:cubicBezTo>
                    <a:cubicBezTo>
                      <a:pt x="8812" y="8514"/>
                      <a:pt x="8378" y="8514"/>
                      <a:pt x="7967" y="8491"/>
                    </a:cubicBezTo>
                    <a:cubicBezTo>
                      <a:pt x="7602" y="8491"/>
                      <a:pt x="7237" y="8468"/>
                      <a:pt x="6871" y="8468"/>
                    </a:cubicBezTo>
                    <a:cubicBezTo>
                      <a:pt x="6506" y="8468"/>
                      <a:pt x="6141" y="8446"/>
                      <a:pt x="5776" y="8446"/>
                    </a:cubicBezTo>
                    <a:cubicBezTo>
                      <a:pt x="5616" y="8446"/>
                      <a:pt x="5479" y="8423"/>
                      <a:pt x="5319" y="8423"/>
                    </a:cubicBezTo>
                    <a:cubicBezTo>
                      <a:pt x="5182" y="8423"/>
                      <a:pt x="5068" y="8423"/>
                      <a:pt x="4954" y="8400"/>
                    </a:cubicBezTo>
                    <a:lnTo>
                      <a:pt x="5023" y="8400"/>
                    </a:lnTo>
                    <a:cubicBezTo>
                      <a:pt x="4657" y="8377"/>
                      <a:pt x="4269" y="8354"/>
                      <a:pt x="3881" y="8331"/>
                    </a:cubicBezTo>
                    <a:cubicBezTo>
                      <a:pt x="3676" y="8309"/>
                      <a:pt x="3470" y="8286"/>
                      <a:pt x="3288" y="8263"/>
                    </a:cubicBezTo>
                    <a:cubicBezTo>
                      <a:pt x="3082" y="8240"/>
                      <a:pt x="2877" y="8195"/>
                      <a:pt x="2672" y="8149"/>
                    </a:cubicBezTo>
                    <a:cubicBezTo>
                      <a:pt x="2443" y="8126"/>
                      <a:pt x="2238" y="8080"/>
                      <a:pt x="2032" y="8035"/>
                    </a:cubicBezTo>
                    <a:cubicBezTo>
                      <a:pt x="1827" y="8012"/>
                      <a:pt x="1644" y="7966"/>
                      <a:pt x="1439" y="7921"/>
                    </a:cubicBezTo>
                    <a:cubicBezTo>
                      <a:pt x="1256" y="7898"/>
                      <a:pt x="1051" y="7852"/>
                      <a:pt x="868" y="7806"/>
                    </a:cubicBezTo>
                    <a:cubicBezTo>
                      <a:pt x="663" y="7761"/>
                      <a:pt x="457" y="7692"/>
                      <a:pt x="275" y="7647"/>
                    </a:cubicBezTo>
                    <a:cubicBezTo>
                      <a:pt x="263" y="7644"/>
                      <a:pt x="251" y="7643"/>
                      <a:pt x="239" y="7643"/>
                    </a:cubicBezTo>
                    <a:cubicBezTo>
                      <a:pt x="133" y="7643"/>
                      <a:pt x="21" y="7727"/>
                      <a:pt x="1" y="7829"/>
                    </a:cubicBezTo>
                    <a:cubicBezTo>
                      <a:pt x="1" y="7898"/>
                      <a:pt x="1" y="7966"/>
                      <a:pt x="47" y="8012"/>
                    </a:cubicBezTo>
                    <a:cubicBezTo>
                      <a:pt x="69" y="8058"/>
                      <a:pt x="138" y="8080"/>
                      <a:pt x="184" y="8103"/>
                    </a:cubicBezTo>
                    <a:cubicBezTo>
                      <a:pt x="412" y="8172"/>
                      <a:pt x="640" y="8240"/>
                      <a:pt x="846" y="8286"/>
                    </a:cubicBezTo>
                    <a:cubicBezTo>
                      <a:pt x="1074" y="8354"/>
                      <a:pt x="1279" y="8423"/>
                      <a:pt x="1485" y="8491"/>
                    </a:cubicBezTo>
                    <a:cubicBezTo>
                      <a:pt x="1690" y="8537"/>
                      <a:pt x="1918" y="8605"/>
                      <a:pt x="2124" y="8651"/>
                    </a:cubicBezTo>
                    <a:cubicBezTo>
                      <a:pt x="2375" y="8719"/>
                      <a:pt x="2626" y="8765"/>
                      <a:pt x="2877" y="8811"/>
                    </a:cubicBezTo>
                    <a:cubicBezTo>
                      <a:pt x="3311" y="8902"/>
                      <a:pt x="3767" y="8948"/>
                      <a:pt x="4201" y="8993"/>
                    </a:cubicBezTo>
                    <a:cubicBezTo>
                      <a:pt x="4680" y="9039"/>
                      <a:pt x="5160" y="9062"/>
                      <a:pt x="5639" y="9062"/>
                    </a:cubicBezTo>
                    <a:lnTo>
                      <a:pt x="5570" y="9062"/>
                    </a:lnTo>
                    <a:cubicBezTo>
                      <a:pt x="6324" y="9108"/>
                      <a:pt x="7100" y="9108"/>
                      <a:pt x="7853" y="9130"/>
                    </a:cubicBezTo>
                    <a:cubicBezTo>
                      <a:pt x="7944" y="9130"/>
                      <a:pt x="8036" y="9153"/>
                      <a:pt x="8104" y="9153"/>
                    </a:cubicBezTo>
                    <a:cubicBezTo>
                      <a:pt x="8302" y="9153"/>
                      <a:pt x="8489" y="9163"/>
                      <a:pt x="8674" y="9163"/>
                    </a:cubicBezTo>
                    <a:cubicBezTo>
                      <a:pt x="8766" y="9163"/>
                      <a:pt x="8857" y="9161"/>
                      <a:pt x="8949" y="9153"/>
                    </a:cubicBezTo>
                    <a:cubicBezTo>
                      <a:pt x="9245" y="9153"/>
                      <a:pt x="9519" y="9130"/>
                      <a:pt x="9793" y="9130"/>
                    </a:cubicBezTo>
                    <a:cubicBezTo>
                      <a:pt x="10341" y="9108"/>
                      <a:pt x="10889" y="9085"/>
                      <a:pt x="11436" y="9016"/>
                    </a:cubicBezTo>
                    <a:cubicBezTo>
                      <a:pt x="11688" y="8993"/>
                      <a:pt x="11961" y="8948"/>
                      <a:pt x="12213" y="8925"/>
                    </a:cubicBezTo>
                    <a:cubicBezTo>
                      <a:pt x="12486" y="8879"/>
                      <a:pt x="12760" y="8856"/>
                      <a:pt x="13011" y="8811"/>
                    </a:cubicBezTo>
                    <a:cubicBezTo>
                      <a:pt x="13262" y="8788"/>
                      <a:pt x="13514" y="8742"/>
                      <a:pt x="13765" y="8719"/>
                    </a:cubicBezTo>
                    <a:cubicBezTo>
                      <a:pt x="13993" y="8674"/>
                      <a:pt x="14244" y="8628"/>
                      <a:pt x="14472" y="8605"/>
                    </a:cubicBezTo>
                    <a:cubicBezTo>
                      <a:pt x="15310" y="8492"/>
                      <a:pt x="16126" y="8334"/>
                      <a:pt x="16942" y="8153"/>
                    </a:cubicBezTo>
                    <a:lnTo>
                      <a:pt x="16942" y="8153"/>
                    </a:lnTo>
                    <a:cubicBezTo>
                      <a:pt x="16931" y="8157"/>
                      <a:pt x="16919" y="8164"/>
                      <a:pt x="16908" y="8168"/>
                    </a:cubicBezTo>
                    <a:lnTo>
                      <a:pt x="16908" y="8168"/>
                    </a:lnTo>
                    <a:cubicBezTo>
                      <a:pt x="17131" y="8123"/>
                      <a:pt x="17354" y="8056"/>
                      <a:pt x="17576" y="8012"/>
                    </a:cubicBezTo>
                    <a:cubicBezTo>
                      <a:pt x="17873" y="7943"/>
                      <a:pt x="18170" y="7875"/>
                      <a:pt x="18467" y="7806"/>
                    </a:cubicBezTo>
                    <a:cubicBezTo>
                      <a:pt x="18718" y="7738"/>
                      <a:pt x="18969" y="7692"/>
                      <a:pt x="19197" y="7624"/>
                    </a:cubicBezTo>
                    <a:cubicBezTo>
                      <a:pt x="19722" y="7487"/>
                      <a:pt x="20224" y="7350"/>
                      <a:pt x="20726" y="7190"/>
                    </a:cubicBezTo>
                    <a:cubicBezTo>
                      <a:pt x="21229" y="7030"/>
                      <a:pt x="21754" y="6871"/>
                      <a:pt x="22256" y="6711"/>
                    </a:cubicBezTo>
                    <a:cubicBezTo>
                      <a:pt x="22507" y="6620"/>
                      <a:pt x="22758" y="6528"/>
                      <a:pt x="23009" y="6460"/>
                    </a:cubicBezTo>
                    <a:cubicBezTo>
                      <a:pt x="23260" y="6368"/>
                      <a:pt x="23511" y="6277"/>
                      <a:pt x="23785" y="6163"/>
                    </a:cubicBezTo>
                    <a:cubicBezTo>
                      <a:pt x="23899" y="6117"/>
                      <a:pt x="24013" y="6072"/>
                      <a:pt x="24150" y="6026"/>
                    </a:cubicBezTo>
                    <a:cubicBezTo>
                      <a:pt x="24287" y="5980"/>
                      <a:pt x="24424" y="5912"/>
                      <a:pt x="24561" y="5866"/>
                    </a:cubicBezTo>
                    <a:cubicBezTo>
                      <a:pt x="24812" y="5775"/>
                      <a:pt x="25063" y="5684"/>
                      <a:pt x="25314" y="5592"/>
                    </a:cubicBezTo>
                    <a:cubicBezTo>
                      <a:pt x="25588" y="5478"/>
                      <a:pt x="25839" y="5387"/>
                      <a:pt x="26090" y="5296"/>
                    </a:cubicBezTo>
                    <a:cubicBezTo>
                      <a:pt x="26364" y="5182"/>
                      <a:pt x="26615" y="5090"/>
                      <a:pt x="26866" y="4976"/>
                    </a:cubicBezTo>
                    <a:cubicBezTo>
                      <a:pt x="27117" y="4885"/>
                      <a:pt x="27391" y="4794"/>
                      <a:pt x="27642" y="4702"/>
                    </a:cubicBezTo>
                    <a:cubicBezTo>
                      <a:pt x="27734" y="4657"/>
                      <a:pt x="27848" y="4634"/>
                      <a:pt x="27939" y="4588"/>
                    </a:cubicBezTo>
                    <a:cubicBezTo>
                      <a:pt x="28053" y="4565"/>
                      <a:pt x="28167" y="4520"/>
                      <a:pt x="28259" y="4474"/>
                    </a:cubicBezTo>
                    <a:cubicBezTo>
                      <a:pt x="28624" y="4337"/>
                      <a:pt x="28989" y="4200"/>
                      <a:pt x="29354" y="4063"/>
                    </a:cubicBezTo>
                    <a:cubicBezTo>
                      <a:pt x="29720" y="3903"/>
                      <a:pt x="30108" y="3721"/>
                      <a:pt x="30496" y="3584"/>
                    </a:cubicBezTo>
                    <a:cubicBezTo>
                      <a:pt x="30701" y="3493"/>
                      <a:pt x="30929" y="3401"/>
                      <a:pt x="31135" y="3310"/>
                    </a:cubicBezTo>
                    <a:cubicBezTo>
                      <a:pt x="31340" y="3241"/>
                      <a:pt x="31546" y="3173"/>
                      <a:pt x="31751" y="3082"/>
                    </a:cubicBezTo>
                    <a:cubicBezTo>
                      <a:pt x="32230" y="2899"/>
                      <a:pt x="32732" y="2716"/>
                      <a:pt x="33235" y="2534"/>
                    </a:cubicBezTo>
                    <a:cubicBezTo>
                      <a:pt x="33486" y="2420"/>
                      <a:pt x="33760" y="2328"/>
                      <a:pt x="34011" y="2237"/>
                    </a:cubicBezTo>
                    <a:cubicBezTo>
                      <a:pt x="34239" y="2169"/>
                      <a:pt x="34467" y="2100"/>
                      <a:pt x="34673" y="2032"/>
                    </a:cubicBezTo>
                    <a:cubicBezTo>
                      <a:pt x="35015" y="1895"/>
                      <a:pt x="35380" y="1781"/>
                      <a:pt x="35745" y="1689"/>
                    </a:cubicBezTo>
                    <a:cubicBezTo>
                      <a:pt x="35882" y="1644"/>
                      <a:pt x="36042" y="1598"/>
                      <a:pt x="36179" y="1552"/>
                    </a:cubicBezTo>
                    <a:cubicBezTo>
                      <a:pt x="36316" y="1530"/>
                      <a:pt x="36453" y="1484"/>
                      <a:pt x="36590" y="1461"/>
                    </a:cubicBezTo>
                    <a:cubicBezTo>
                      <a:pt x="36818" y="1415"/>
                      <a:pt x="37069" y="1370"/>
                      <a:pt x="37298" y="1324"/>
                    </a:cubicBezTo>
                    <a:cubicBezTo>
                      <a:pt x="37549" y="1278"/>
                      <a:pt x="37800" y="1233"/>
                      <a:pt x="38051" y="1187"/>
                    </a:cubicBezTo>
                    <a:cubicBezTo>
                      <a:pt x="38484" y="1119"/>
                      <a:pt x="38895" y="1027"/>
                      <a:pt x="39329" y="959"/>
                    </a:cubicBezTo>
                    <a:cubicBezTo>
                      <a:pt x="39854" y="868"/>
                      <a:pt x="40379" y="799"/>
                      <a:pt x="40904" y="753"/>
                    </a:cubicBezTo>
                    <a:cubicBezTo>
                      <a:pt x="41383" y="708"/>
                      <a:pt x="41863" y="662"/>
                      <a:pt x="42342" y="662"/>
                    </a:cubicBezTo>
                    <a:cubicBezTo>
                      <a:pt x="42684" y="639"/>
                      <a:pt x="43027" y="639"/>
                      <a:pt x="43369" y="639"/>
                    </a:cubicBezTo>
                    <a:cubicBezTo>
                      <a:pt x="43438" y="662"/>
                      <a:pt x="43506" y="662"/>
                      <a:pt x="43575" y="662"/>
                    </a:cubicBezTo>
                    <a:lnTo>
                      <a:pt x="43826" y="662"/>
                    </a:lnTo>
                    <a:cubicBezTo>
                      <a:pt x="44031" y="685"/>
                      <a:pt x="44236" y="685"/>
                      <a:pt x="44442" y="708"/>
                    </a:cubicBezTo>
                    <a:cubicBezTo>
                      <a:pt x="44670" y="731"/>
                      <a:pt x="44898" y="753"/>
                      <a:pt x="45149" y="776"/>
                    </a:cubicBezTo>
                    <a:cubicBezTo>
                      <a:pt x="45629" y="822"/>
                      <a:pt x="46108" y="913"/>
                      <a:pt x="46587" y="982"/>
                    </a:cubicBezTo>
                    <a:cubicBezTo>
                      <a:pt x="46702" y="1005"/>
                      <a:pt x="46816" y="1027"/>
                      <a:pt x="46907" y="1050"/>
                    </a:cubicBezTo>
                    <a:cubicBezTo>
                      <a:pt x="47044" y="1073"/>
                      <a:pt x="47158" y="1096"/>
                      <a:pt x="47272" y="1142"/>
                    </a:cubicBezTo>
                    <a:cubicBezTo>
                      <a:pt x="47500" y="1187"/>
                      <a:pt x="47752" y="1256"/>
                      <a:pt x="47980" y="1324"/>
                    </a:cubicBezTo>
                    <a:cubicBezTo>
                      <a:pt x="48436" y="1438"/>
                      <a:pt x="48893" y="1575"/>
                      <a:pt x="49326" y="1712"/>
                    </a:cubicBezTo>
                    <a:cubicBezTo>
                      <a:pt x="49578" y="1781"/>
                      <a:pt x="49829" y="1895"/>
                      <a:pt x="50080" y="2009"/>
                    </a:cubicBezTo>
                    <a:cubicBezTo>
                      <a:pt x="50217" y="2055"/>
                      <a:pt x="50354" y="2123"/>
                      <a:pt x="50513" y="2191"/>
                    </a:cubicBezTo>
                    <a:cubicBezTo>
                      <a:pt x="50673" y="2260"/>
                      <a:pt x="50833" y="2328"/>
                      <a:pt x="50993" y="2397"/>
                    </a:cubicBezTo>
                    <a:cubicBezTo>
                      <a:pt x="51472" y="2602"/>
                      <a:pt x="51951" y="2876"/>
                      <a:pt x="52408" y="3173"/>
                    </a:cubicBezTo>
                    <a:cubicBezTo>
                      <a:pt x="52408" y="3173"/>
                      <a:pt x="52431" y="3173"/>
                      <a:pt x="52454" y="3196"/>
                    </a:cubicBezTo>
                    <a:cubicBezTo>
                      <a:pt x="52449" y="3191"/>
                      <a:pt x="52445" y="3187"/>
                      <a:pt x="52442" y="3184"/>
                    </a:cubicBezTo>
                    <a:lnTo>
                      <a:pt x="52442" y="3184"/>
                    </a:lnTo>
                    <a:cubicBezTo>
                      <a:pt x="52453" y="3190"/>
                      <a:pt x="52465" y="3196"/>
                      <a:pt x="52476" y="3196"/>
                    </a:cubicBezTo>
                    <a:lnTo>
                      <a:pt x="52454" y="3196"/>
                    </a:lnTo>
                    <a:cubicBezTo>
                      <a:pt x="52499" y="3219"/>
                      <a:pt x="52545" y="3264"/>
                      <a:pt x="52590" y="3287"/>
                    </a:cubicBezTo>
                    <a:cubicBezTo>
                      <a:pt x="52933" y="3515"/>
                      <a:pt x="53275" y="3744"/>
                      <a:pt x="53595" y="3949"/>
                    </a:cubicBezTo>
                    <a:cubicBezTo>
                      <a:pt x="53755" y="4063"/>
                      <a:pt x="53914" y="4154"/>
                      <a:pt x="54074" y="4269"/>
                    </a:cubicBezTo>
                    <a:cubicBezTo>
                      <a:pt x="54211" y="4360"/>
                      <a:pt x="54348" y="4451"/>
                      <a:pt x="54485" y="4565"/>
                    </a:cubicBezTo>
                    <a:cubicBezTo>
                      <a:pt x="54805" y="4816"/>
                      <a:pt x="55078" y="5090"/>
                      <a:pt x="55375" y="5387"/>
                    </a:cubicBezTo>
                    <a:cubicBezTo>
                      <a:pt x="55649" y="5638"/>
                      <a:pt x="55946" y="5889"/>
                      <a:pt x="56220" y="6117"/>
                    </a:cubicBezTo>
                    <a:cubicBezTo>
                      <a:pt x="56402" y="6277"/>
                      <a:pt x="56585" y="6437"/>
                      <a:pt x="56745" y="6597"/>
                    </a:cubicBezTo>
                    <a:cubicBezTo>
                      <a:pt x="56927" y="6757"/>
                      <a:pt x="57087" y="6916"/>
                      <a:pt x="57247" y="7099"/>
                    </a:cubicBezTo>
                    <a:cubicBezTo>
                      <a:pt x="57407" y="7281"/>
                      <a:pt x="57566" y="7464"/>
                      <a:pt x="57726" y="7670"/>
                    </a:cubicBezTo>
                    <a:cubicBezTo>
                      <a:pt x="57795" y="7761"/>
                      <a:pt x="57863" y="7875"/>
                      <a:pt x="57932" y="7966"/>
                    </a:cubicBezTo>
                    <a:cubicBezTo>
                      <a:pt x="58000" y="8058"/>
                      <a:pt x="58069" y="8149"/>
                      <a:pt x="58137" y="8240"/>
                    </a:cubicBezTo>
                    <a:cubicBezTo>
                      <a:pt x="58228" y="8354"/>
                      <a:pt x="58342" y="8468"/>
                      <a:pt x="58434" y="8583"/>
                    </a:cubicBezTo>
                    <a:cubicBezTo>
                      <a:pt x="58434" y="8583"/>
                      <a:pt x="58434" y="8583"/>
                      <a:pt x="58434" y="8560"/>
                    </a:cubicBezTo>
                    <a:cubicBezTo>
                      <a:pt x="58525" y="8674"/>
                      <a:pt x="58616" y="8788"/>
                      <a:pt x="58685" y="8902"/>
                    </a:cubicBezTo>
                    <a:cubicBezTo>
                      <a:pt x="58708" y="8993"/>
                      <a:pt x="58753" y="9085"/>
                      <a:pt x="58799" y="9176"/>
                    </a:cubicBezTo>
                    <a:cubicBezTo>
                      <a:pt x="58850" y="9261"/>
                      <a:pt x="58963" y="9308"/>
                      <a:pt x="59074" y="9308"/>
                    </a:cubicBezTo>
                    <a:cubicBezTo>
                      <a:pt x="59113" y="9308"/>
                      <a:pt x="59152" y="9302"/>
                      <a:pt x="59187" y="9290"/>
                    </a:cubicBezTo>
                    <a:cubicBezTo>
                      <a:pt x="59347" y="9244"/>
                      <a:pt x="59438" y="9039"/>
                      <a:pt x="59370" y="8879"/>
                    </a:cubicBezTo>
                    <a:cubicBezTo>
                      <a:pt x="59347" y="8834"/>
                      <a:pt x="59324" y="8765"/>
                      <a:pt x="59301" y="8697"/>
                    </a:cubicBezTo>
                    <a:cubicBezTo>
                      <a:pt x="59278" y="8628"/>
                      <a:pt x="59233" y="8560"/>
                      <a:pt x="59187" y="8491"/>
                    </a:cubicBezTo>
                    <a:cubicBezTo>
                      <a:pt x="59110" y="8376"/>
                      <a:pt x="59017" y="8277"/>
                      <a:pt x="58936" y="8167"/>
                    </a:cubicBezTo>
                    <a:lnTo>
                      <a:pt x="58936" y="8167"/>
                    </a:lnTo>
                    <a:cubicBezTo>
                      <a:pt x="58936" y="8169"/>
                      <a:pt x="58936" y="8170"/>
                      <a:pt x="58936" y="8172"/>
                    </a:cubicBezTo>
                    <a:cubicBezTo>
                      <a:pt x="58927" y="8163"/>
                      <a:pt x="58922" y="8155"/>
                      <a:pt x="58918" y="8146"/>
                    </a:cubicBezTo>
                    <a:lnTo>
                      <a:pt x="58918" y="8146"/>
                    </a:lnTo>
                    <a:cubicBezTo>
                      <a:pt x="58919" y="8147"/>
                      <a:pt x="58921" y="8148"/>
                      <a:pt x="58922" y="8149"/>
                    </a:cubicBezTo>
                    <a:lnTo>
                      <a:pt x="58922" y="8149"/>
                    </a:lnTo>
                    <a:cubicBezTo>
                      <a:pt x="58919" y="8144"/>
                      <a:pt x="58915" y="8139"/>
                      <a:pt x="58911" y="8134"/>
                    </a:cubicBezTo>
                    <a:lnTo>
                      <a:pt x="58911" y="8134"/>
                    </a:lnTo>
                    <a:cubicBezTo>
                      <a:pt x="58906" y="8124"/>
                      <a:pt x="58900" y="8113"/>
                      <a:pt x="58890" y="8103"/>
                    </a:cubicBezTo>
                    <a:lnTo>
                      <a:pt x="58890" y="8103"/>
                    </a:lnTo>
                    <a:cubicBezTo>
                      <a:pt x="58890" y="8103"/>
                      <a:pt x="58890" y="8103"/>
                      <a:pt x="58890" y="8103"/>
                    </a:cubicBezTo>
                    <a:cubicBezTo>
                      <a:pt x="58799" y="8012"/>
                      <a:pt x="58731" y="7921"/>
                      <a:pt x="58639" y="7829"/>
                    </a:cubicBezTo>
                    <a:cubicBezTo>
                      <a:pt x="58571" y="7738"/>
                      <a:pt x="58525" y="7647"/>
                      <a:pt x="58457" y="7555"/>
                    </a:cubicBezTo>
                    <a:cubicBezTo>
                      <a:pt x="58365" y="7464"/>
                      <a:pt x="58297" y="7350"/>
                      <a:pt x="58206" y="7236"/>
                    </a:cubicBezTo>
                    <a:cubicBezTo>
                      <a:pt x="58023" y="7008"/>
                      <a:pt x="57840" y="6779"/>
                      <a:pt x="57635" y="6574"/>
                    </a:cubicBezTo>
                    <a:cubicBezTo>
                      <a:pt x="57452" y="6368"/>
                      <a:pt x="57247" y="6163"/>
                      <a:pt x="57041" y="5958"/>
                    </a:cubicBezTo>
                    <a:cubicBezTo>
                      <a:pt x="56813" y="5775"/>
                      <a:pt x="56608" y="5592"/>
                      <a:pt x="56379" y="5410"/>
                    </a:cubicBezTo>
                    <a:cubicBezTo>
                      <a:pt x="56220" y="5250"/>
                      <a:pt x="56037" y="5113"/>
                      <a:pt x="55877" y="4953"/>
                    </a:cubicBezTo>
                    <a:cubicBezTo>
                      <a:pt x="55695" y="4794"/>
                      <a:pt x="55512" y="4611"/>
                      <a:pt x="55330" y="4451"/>
                    </a:cubicBezTo>
                    <a:cubicBezTo>
                      <a:pt x="54850" y="3995"/>
                      <a:pt x="54302" y="3629"/>
                      <a:pt x="53755" y="3287"/>
                    </a:cubicBezTo>
                    <a:cubicBezTo>
                      <a:pt x="53458" y="3082"/>
                      <a:pt x="53138" y="2876"/>
                      <a:pt x="52842" y="2671"/>
                    </a:cubicBezTo>
                    <a:lnTo>
                      <a:pt x="52842" y="2671"/>
                    </a:lnTo>
                    <a:cubicBezTo>
                      <a:pt x="52842" y="2674"/>
                      <a:pt x="52842" y="2677"/>
                      <a:pt x="52843" y="2679"/>
                    </a:cubicBezTo>
                    <a:lnTo>
                      <a:pt x="52843" y="2679"/>
                    </a:lnTo>
                    <a:cubicBezTo>
                      <a:pt x="52643" y="2547"/>
                      <a:pt x="52424" y="2416"/>
                      <a:pt x="52225" y="2306"/>
                    </a:cubicBezTo>
                    <a:cubicBezTo>
                      <a:pt x="52043" y="2191"/>
                      <a:pt x="51837" y="2077"/>
                      <a:pt x="51632" y="1986"/>
                    </a:cubicBezTo>
                    <a:cubicBezTo>
                      <a:pt x="51381" y="1849"/>
                      <a:pt x="51130" y="1758"/>
                      <a:pt x="50879" y="1644"/>
                    </a:cubicBezTo>
                    <a:cubicBezTo>
                      <a:pt x="50650" y="1552"/>
                      <a:pt x="50422" y="1438"/>
                      <a:pt x="50171" y="1324"/>
                    </a:cubicBezTo>
                    <a:cubicBezTo>
                      <a:pt x="49669" y="1119"/>
                      <a:pt x="49167" y="982"/>
                      <a:pt x="48642" y="822"/>
                    </a:cubicBezTo>
                    <a:cubicBezTo>
                      <a:pt x="48368" y="753"/>
                      <a:pt x="48094" y="662"/>
                      <a:pt x="47843" y="594"/>
                    </a:cubicBezTo>
                    <a:cubicBezTo>
                      <a:pt x="47706" y="571"/>
                      <a:pt x="47569" y="525"/>
                      <a:pt x="47432" y="502"/>
                    </a:cubicBezTo>
                    <a:cubicBezTo>
                      <a:pt x="47295" y="480"/>
                      <a:pt x="47158" y="434"/>
                      <a:pt x="47021" y="411"/>
                    </a:cubicBezTo>
                    <a:cubicBezTo>
                      <a:pt x="46496" y="320"/>
                      <a:pt x="45971" y="206"/>
                      <a:pt x="45423" y="137"/>
                    </a:cubicBezTo>
                    <a:cubicBezTo>
                      <a:pt x="45149" y="114"/>
                      <a:pt x="44898" y="92"/>
                      <a:pt x="44624" y="69"/>
                    </a:cubicBezTo>
                    <a:cubicBezTo>
                      <a:pt x="44328" y="46"/>
                      <a:pt x="44031" y="23"/>
                      <a:pt x="43734" y="23"/>
                    </a:cubicBezTo>
                    <a:lnTo>
                      <a:pt x="43826" y="23"/>
                    </a:lnTo>
                    <a:cubicBezTo>
                      <a:pt x="43689" y="23"/>
                      <a:pt x="43552" y="0"/>
                      <a:pt x="43438"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9" name="Google Shape;859;p22"/>
              <p:cNvSpPr/>
              <p:nvPr/>
            </p:nvSpPr>
            <p:spPr>
              <a:xfrm>
                <a:off x="5383261" y="3972414"/>
                <a:ext cx="89469" cy="24705"/>
              </a:xfrm>
              <a:custGeom>
                <a:avLst/>
                <a:gdLst/>
                <a:ahLst/>
                <a:cxnLst/>
                <a:rect l="l" t="t" r="r" b="b"/>
                <a:pathLst>
                  <a:path w="3310" h="914" extrusionOk="0">
                    <a:moveTo>
                      <a:pt x="137" y="1"/>
                    </a:moveTo>
                    <a:cubicBezTo>
                      <a:pt x="68" y="1"/>
                      <a:pt x="23" y="46"/>
                      <a:pt x="0" y="115"/>
                    </a:cubicBezTo>
                    <a:cubicBezTo>
                      <a:pt x="0" y="183"/>
                      <a:pt x="46" y="252"/>
                      <a:pt x="114" y="252"/>
                    </a:cubicBezTo>
                    <a:cubicBezTo>
                      <a:pt x="365" y="297"/>
                      <a:pt x="639" y="366"/>
                      <a:pt x="890" y="411"/>
                    </a:cubicBezTo>
                    <a:cubicBezTo>
                      <a:pt x="1141" y="480"/>
                      <a:pt x="1392" y="526"/>
                      <a:pt x="1643" y="594"/>
                    </a:cubicBezTo>
                    <a:cubicBezTo>
                      <a:pt x="2146" y="731"/>
                      <a:pt x="2648" y="845"/>
                      <a:pt x="3173" y="914"/>
                    </a:cubicBezTo>
                    <a:cubicBezTo>
                      <a:pt x="3218" y="914"/>
                      <a:pt x="3287" y="868"/>
                      <a:pt x="3310" y="799"/>
                    </a:cubicBezTo>
                    <a:cubicBezTo>
                      <a:pt x="3310" y="754"/>
                      <a:pt x="3264" y="685"/>
                      <a:pt x="3196" y="663"/>
                    </a:cubicBezTo>
                    <a:cubicBezTo>
                      <a:pt x="2944" y="640"/>
                      <a:pt x="2671" y="571"/>
                      <a:pt x="2420" y="526"/>
                    </a:cubicBezTo>
                    <a:cubicBezTo>
                      <a:pt x="2168" y="457"/>
                      <a:pt x="1917" y="411"/>
                      <a:pt x="1689" y="343"/>
                    </a:cubicBezTo>
                    <a:cubicBezTo>
                      <a:pt x="1461" y="274"/>
                      <a:pt x="1210" y="229"/>
                      <a:pt x="982" y="160"/>
                    </a:cubicBezTo>
                    <a:cubicBezTo>
                      <a:pt x="845" y="138"/>
                      <a:pt x="708" y="115"/>
                      <a:pt x="571" y="92"/>
                    </a:cubicBezTo>
                    <a:cubicBezTo>
                      <a:pt x="434" y="46"/>
                      <a:pt x="297" y="23"/>
                      <a:pt x="160"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0" name="Google Shape;860;p22"/>
              <p:cNvSpPr/>
              <p:nvPr/>
            </p:nvSpPr>
            <p:spPr>
              <a:xfrm>
                <a:off x="5381396" y="3972414"/>
                <a:ext cx="35815" cy="12974"/>
              </a:xfrm>
              <a:custGeom>
                <a:avLst/>
                <a:gdLst/>
                <a:ahLst/>
                <a:cxnLst/>
                <a:rect l="l" t="t" r="r" b="b"/>
                <a:pathLst>
                  <a:path w="1325" h="480" extrusionOk="0">
                    <a:moveTo>
                      <a:pt x="115" y="1"/>
                    </a:moveTo>
                    <a:cubicBezTo>
                      <a:pt x="69" y="1"/>
                      <a:pt x="23" y="23"/>
                      <a:pt x="1" y="69"/>
                    </a:cubicBezTo>
                    <a:cubicBezTo>
                      <a:pt x="1" y="92"/>
                      <a:pt x="1" y="138"/>
                      <a:pt x="23" y="160"/>
                    </a:cubicBezTo>
                    <a:cubicBezTo>
                      <a:pt x="46" y="183"/>
                      <a:pt x="69" y="183"/>
                      <a:pt x="92" y="183"/>
                    </a:cubicBezTo>
                    <a:cubicBezTo>
                      <a:pt x="274" y="252"/>
                      <a:pt x="457" y="297"/>
                      <a:pt x="640" y="343"/>
                    </a:cubicBezTo>
                    <a:cubicBezTo>
                      <a:pt x="822" y="389"/>
                      <a:pt x="1005" y="457"/>
                      <a:pt x="1210" y="480"/>
                    </a:cubicBezTo>
                    <a:cubicBezTo>
                      <a:pt x="1256" y="480"/>
                      <a:pt x="1302" y="457"/>
                      <a:pt x="1324" y="411"/>
                    </a:cubicBezTo>
                    <a:cubicBezTo>
                      <a:pt x="1324" y="343"/>
                      <a:pt x="1302" y="297"/>
                      <a:pt x="1233" y="297"/>
                    </a:cubicBezTo>
                    <a:cubicBezTo>
                      <a:pt x="868" y="206"/>
                      <a:pt x="503" y="92"/>
                      <a:pt x="11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1" name="Google Shape;861;p22"/>
              <p:cNvSpPr/>
              <p:nvPr/>
            </p:nvSpPr>
            <p:spPr>
              <a:xfrm>
                <a:off x="5371530" y="3967468"/>
                <a:ext cx="91334" cy="27976"/>
              </a:xfrm>
              <a:custGeom>
                <a:avLst/>
                <a:gdLst/>
                <a:ahLst/>
                <a:cxnLst/>
                <a:rect l="l" t="t" r="r" b="b"/>
                <a:pathLst>
                  <a:path w="3379" h="1035" extrusionOk="0">
                    <a:moveTo>
                      <a:pt x="571" y="161"/>
                    </a:moveTo>
                    <a:lnTo>
                      <a:pt x="571" y="161"/>
                    </a:lnTo>
                    <a:cubicBezTo>
                      <a:pt x="577" y="164"/>
                      <a:pt x="583" y="167"/>
                      <a:pt x="590" y="170"/>
                    </a:cubicBezTo>
                    <a:lnTo>
                      <a:pt x="590" y="170"/>
                    </a:lnTo>
                    <a:cubicBezTo>
                      <a:pt x="583" y="161"/>
                      <a:pt x="571" y="161"/>
                      <a:pt x="571" y="161"/>
                    </a:cubicBezTo>
                    <a:close/>
                    <a:moveTo>
                      <a:pt x="137" y="1"/>
                    </a:moveTo>
                    <a:cubicBezTo>
                      <a:pt x="114" y="1"/>
                      <a:pt x="114" y="24"/>
                      <a:pt x="92" y="24"/>
                    </a:cubicBezTo>
                    <a:cubicBezTo>
                      <a:pt x="69" y="24"/>
                      <a:pt x="46" y="47"/>
                      <a:pt x="23" y="69"/>
                    </a:cubicBezTo>
                    <a:cubicBezTo>
                      <a:pt x="0" y="138"/>
                      <a:pt x="23" y="206"/>
                      <a:pt x="92" y="229"/>
                    </a:cubicBezTo>
                    <a:cubicBezTo>
                      <a:pt x="206" y="298"/>
                      <a:pt x="343" y="343"/>
                      <a:pt x="480" y="389"/>
                    </a:cubicBezTo>
                    <a:cubicBezTo>
                      <a:pt x="548" y="412"/>
                      <a:pt x="617" y="435"/>
                      <a:pt x="662" y="457"/>
                    </a:cubicBezTo>
                    <a:cubicBezTo>
                      <a:pt x="731" y="457"/>
                      <a:pt x="776" y="480"/>
                      <a:pt x="845" y="503"/>
                    </a:cubicBezTo>
                    <a:cubicBezTo>
                      <a:pt x="913" y="526"/>
                      <a:pt x="959" y="526"/>
                      <a:pt x="1027" y="549"/>
                    </a:cubicBezTo>
                    <a:cubicBezTo>
                      <a:pt x="1096" y="572"/>
                      <a:pt x="1187" y="594"/>
                      <a:pt x="1256" y="594"/>
                    </a:cubicBezTo>
                    <a:cubicBezTo>
                      <a:pt x="1393" y="640"/>
                      <a:pt x="1507" y="663"/>
                      <a:pt x="1644" y="686"/>
                    </a:cubicBezTo>
                    <a:cubicBezTo>
                      <a:pt x="2169" y="823"/>
                      <a:pt x="2694" y="937"/>
                      <a:pt x="3242" y="1028"/>
                    </a:cubicBezTo>
                    <a:cubicBezTo>
                      <a:pt x="3250" y="1032"/>
                      <a:pt x="3258" y="1034"/>
                      <a:pt x="3267" y="1034"/>
                    </a:cubicBezTo>
                    <a:cubicBezTo>
                      <a:pt x="3309" y="1034"/>
                      <a:pt x="3356" y="993"/>
                      <a:pt x="3356" y="937"/>
                    </a:cubicBezTo>
                    <a:cubicBezTo>
                      <a:pt x="3378" y="891"/>
                      <a:pt x="3333" y="823"/>
                      <a:pt x="3264" y="823"/>
                    </a:cubicBezTo>
                    <a:cubicBezTo>
                      <a:pt x="2808" y="709"/>
                      <a:pt x="2351" y="617"/>
                      <a:pt x="1872" y="503"/>
                    </a:cubicBezTo>
                    <a:cubicBezTo>
                      <a:pt x="1667" y="457"/>
                      <a:pt x="1461" y="412"/>
                      <a:pt x="1233" y="343"/>
                    </a:cubicBezTo>
                    <a:cubicBezTo>
                      <a:pt x="1119" y="321"/>
                      <a:pt x="1005" y="298"/>
                      <a:pt x="891" y="252"/>
                    </a:cubicBezTo>
                    <a:cubicBezTo>
                      <a:pt x="784" y="231"/>
                      <a:pt x="678" y="209"/>
                      <a:pt x="590" y="170"/>
                    </a:cubicBezTo>
                    <a:lnTo>
                      <a:pt x="590" y="170"/>
                    </a:lnTo>
                    <a:cubicBezTo>
                      <a:pt x="592" y="173"/>
                      <a:pt x="594" y="177"/>
                      <a:pt x="594" y="184"/>
                    </a:cubicBezTo>
                    <a:cubicBezTo>
                      <a:pt x="457" y="115"/>
                      <a:pt x="320" y="69"/>
                      <a:pt x="183" y="24"/>
                    </a:cubicBezTo>
                    <a:cubicBezTo>
                      <a:pt x="160" y="24"/>
                      <a:pt x="160" y="1"/>
                      <a:pt x="137"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2" name="Google Shape;862;p22"/>
              <p:cNvSpPr/>
              <p:nvPr/>
            </p:nvSpPr>
            <p:spPr>
              <a:xfrm>
                <a:off x="5763303" y="3739821"/>
                <a:ext cx="942131" cy="249892"/>
              </a:xfrm>
              <a:custGeom>
                <a:avLst/>
                <a:gdLst/>
                <a:ahLst/>
                <a:cxnLst/>
                <a:rect l="l" t="t" r="r" b="b"/>
                <a:pathLst>
                  <a:path w="34855" h="9245" extrusionOk="0">
                    <a:moveTo>
                      <a:pt x="29126" y="0"/>
                    </a:moveTo>
                    <a:cubicBezTo>
                      <a:pt x="28874" y="0"/>
                      <a:pt x="28623" y="0"/>
                      <a:pt x="28372" y="23"/>
                    </a:cubicBezTo>
                    <a:cubicBezTo>
                      <a:pt x="28190" y="46"/>
                      <a:pt x="27984" y="69"/>
                      <a:pt x="27779" y="92"/>
                    </a:cubicBezTo>
                    <a:cubicBezTo>
                      <a:pt x="27642" y="115"/>
                      <a:pt x="27505" y="115"/>
                      <a:pt x="27368" y="137"/>
                    </a:cubicBezTo>
                    <a:cubicBezTo>
                      <a:pt x="27163" y="137"/>
                      <a:pt x="26957" y="160"/>
                      <a:pt x="26774" y="183"/>
                    </a:cubicBezTo>
                    <a:cubicBezTo>
                      <a:pt x="26569" y="206"/>
                      <a:pt x="26386" y="229"/>
                      <a:pt x="26204" y="252"/>
                    </a:cubicBezTo>
                    <a:cubicBezTo>
                      <a:pt x="26135" y="274"/>
                      <a:pt x="26044" y="274"/>
                      <a:pt x="25953" y="297"/>
                    </a:cubicBezTo>
                    <a:cubicBezTo>
                      <a:pt x="25861" y="297"/>
                      <a:pt x="25747" y="320"/>
                      <a:pt x="25656" y="343"/>
                    </a:cubicBezTo>
                    <a:cubicBezTo>
                      <a:pt x="25656" y="343"/>
                      <a:pt x="25633" y="343"/>
                      <a:pt x="25633" y="366"/>
                    </a:cubicBezTo>
                    <a:lnTo>
                      <a:pt x="25473" y="366"/>
                    </a:lnTo>
                    <a:cubicBezTo>
                      <a:pt x="25291" y="388"/>
                      <a:pt x="25108" y="411"/>
                      <a:pt x="24926" y="434"/>
                    </a:cubicBezTo>
                    <a:cubicBezTo>
                      <a:pt x="24766" y="457"/>
                      <a:pt x="24606" y="480"/>
                      <a:pt x="24469" y="503"/>
                    </a:cubicBezTo>
                    <a:cubicBezTo>
                      <a:pt x="24264" y="548"/>
                      <a:pt x="24081" y="571"/>
                      <a:pt x="23876" y="617"/>
                    </a:cubicBezTo>
                    <a:cubicBezTo>
                      <a:pt x="23670" y="662"/>
                      <a:pt x="23488" y="708"/>
                      <a:pt x="23282" y="754"/>
                    </a:cubicBezTo>
                    <a:cubicBezTo>
                      <a:pt x="23100" y="799"/>
                      <a:pt x="22917" y="845"/>
                      <a:pt x="22734" y="913"/>
                    </a:cubicBezTo>
                    <a:cubicBezTo>
                      <a:pt x="22369" y="1005"/>
                      <a:pt x="22004" y="1096"/>
                      <a:pt x="21662" y="1210"/>
                    </a:cubicBezTo>
                    <a:cubicBezTo>
                      <a:pt x="21525" y="1256"/>
                      <a:pt x="21388" y="1301"/>
                      <a:pt x="21251" y="1347"/>
                    </a:cubicBezTo>
                    <a:cubicBezTo>
                      <a:pt x="21091" y="1393"/>
                      <a:pt x="20954" y="1438"/>
                      <a:pt x="20794" y="1484"/>
                    </a:cubicBezTo>
                    <a:cubicBezTo>
                      <a:pt x="20657" y="1530"/>
                      <a:pt x="20498" y="1575"/>
                      <a:pt x="20361" y="1644"/>
                    </a:cubicBezTo>
                    <a:cubicBezTo>
                      <a:pt x="20224" y="1690"/>
                      <a:pt x="20064" y="1758"/>
                      <a:pt x="19927" y="1804"/>
                    </a:cubicBezTo>
                    <a:cubicBezTo>
                      <a:pt x="19858" y="1826"/>
                      <a:pt x="19790" y="1872"/>
                      <a:pt x="19721" y="1895"/>
                    </a:cubicBezTo>
                    <a:cubicBezTo>
                      <a:pt x="19653" y="1918"/>
                      <a:pt x="19562" y="1941"/>
                      <a:pt x="19493" y="1963"/>
                    </a:cubicBezTo>
                    <a:cubicBezTo>
                      <a:pt x="19151" y="2078"/>
                      <a:pt x="18786" y="2192"/>
                      <a:pt x="18443" y="2329"/>
                    </a:cubicBezTo>
                    <a:cubicBezTo>
                      <a:pt x="18375" y="2351"/>
                      <a:pt x="18283" y="2374"/>
                      <a:pt x="18215" y="2420"/>
                    </a:cubicBezTo>
                    <a:cubicBezTo>
                      <a:pt x="18101" y="2443"/>
                      <a:pt x="18010" y="2488"/>
                      <a:pt x="17895" y="2557"/>
                    </a:cubicBezTo>
                    <a:cubicBezTo>
                      <a:pt x="17895" y="2557"/>
                      <a:pt x="17873" y="2580"/>
                      <a:pt x="17873" y="2580"/>
                    </a:cubicBezTo>
                    <a:cubicBezTo>
                      <a:pt x="17833" y="2553"/>
                      <a:pt x="17785" y="2542"/>
                      <a:pt x="17738" y="2542"/>
                    </a:cubicBezTo>
                    <a:cubicBezTo>
                      <a:pt x="17705" y="2542"/>
                      <a:pt x="17673" y="2547"/>
                      <a:pt x="17644" y="2557"/>
                    </a:cubicBezTo>
                    <a:cubicBezTo>
                      <a:pt x="17622" y="2557"/>
                      <a:pt x="17622" y="2557"/>
                      <a:pt x="17622" y="2580"/>
                    </a:cubicBezTo>
                    <a:lnTo>
                      <a:pt x="17599" y="2580"/>
                    </a:lnTo>
                    <a:cubicBezTo>
                      <a:pt x="17576" y="2580"/>
                      <a:pt x="17576" y="2580"/>
                      <a:pt x="17576" y="2603"/>
                    </a:cubicBezTo>
                    <a:cubicBezTo>
                      <a:pt x="16572" y="3059"/>
                      <a:pt x="15544" y="3493"/>
                      <a:pt x="14540" y="3926"/>
                    </a:cubicBezTo>
                    <a:lnTo>
                      <a:pt x="14517" y="3904"/>
                    </a:lnTo>
                    <a:cubicBezTo>
                      <a:pt x="14494" y="3892"/>
                      <a:pt x="14460" y="3886"/>
                      <a:pt x="14423" y="3886"/>
                    </a:cubicBezTo>
                    <a:cubicBezTo>
                      <a:pt x="14386" y="3886"/>
                      <a:pt x="14346" y="3892"/>
                      <a:pt x="14312" y="3904"/>
                    </a:cubicBezTo>
                    <a:lnTo>
                      <a:pt x="14289" y="3904"/>
                    </a:lnTo>
                    <a:cubicBezTo>
                      <a:pt x="14152" y="3972"/>
                      <a:pt x="13992" y="4041"/>
                      <a:pt x="13833" y="4109"/>
                    </a:cubicBezTo>
                    <a:cubicBezTo>
                      <a:pt x="13673" y="4177"/>
                      <a:pt x="13513" y="4246"/>
                      <a:pt x="13353" y="4314"/>
                    </a:cubicBezTo>
                    <a:cubicBezTo>
                      <a:pt x="13011" y="4451"/>
                      <a:pt x="12668" y="4588"/>
                      <a:pt x="12326" y="4748"/>
                    </a:cubicBezTo>
                    <a:cubicBezTo>
                      <a:pt x="11961" y="4885"/>
                      <a:pt x="11618" y="5022"/>
                      <a:pt x="11276" y="5182"/>
                    </a:cubicBezTo>
                    <a:cubicBezTo>
                      <a:pt x="11116" y="5250"/>
                      <a:pt x="10957" y="5319"/>
                      <a:pt x="10797" y="5387"/>
                    </a:cubicBezTo>
                    <a:cubicBezTo>
                      <a:pt x="10637" y="5456"/>
                      <a:pt x="10454" y="5547"/>
                      <a:pt x="10295" y="5638"/>
                    </a:cubicBezTo>
                    <a:cubicBezTo>
                      <a:pt x="10249" y="5661"/>
                      <a:pt x="10226" y="5707"/>
                      <a:pt x="10203" y="5752"/>
                    </a:cubicBezTo>
                    <a:cubicBezTo>
                      <a:pt x="9633" y="5981"/>
                      <a:pt x="9085" y="6209"/>
                      <a:pt x="8514" y="6437"/>
                    </a:cubicBezTo>
                    <a:cubicBezTo>
                      <a:pt x="8195" y="6574"/>
                      <a:pt x="7898" y="6688"/>
                      <a:pt x="7578" y="6825"/>
                    </a:cubicBezTo>
                    <a:cubicBezTo>
                      <a:pt x="7305" y="6939"/>
                      <a:pt x="7053" y="7031"/>
                      <a:pt x="6780" y="7145"/>
                    </a:cubicBezTo>
                    <a:cubicBezTo>
                      <a:pt x="6757" y="7145"/>
                      <a:pt x="6757" y="7145"/>
                      <a:pt x="6734" y="7168"/>
                    </a:cubicBezTo>
                    <a:cubicBezTo>
                      <a:pt x="6688" y="7168"/>
                      <a:pt x="6665" y="7168"/>
                      <a:pt x="6620" y="7190"/>
                    </a:cubicBezTo>
                    <a:cubicBezTo>
                      <a:pt x="6369" y="7282"/>
                      <a:pt x="6095" y="7373"/>
                      <a:pt x="5821" y="7464"/>
                    </a:cubicBezTo>
                    <a:cubicBezTo>
                      <a:pt x="5638" y="7510"/>
                      <a:pt x="5478" y="7578"/>
                      <a:pt x="5319" y="7647"/>
                    </a:cubicBezTo>
                    <a:cubicBezTo>
                      <a:pt x="5182" y="7693"/>
                      <a:pt x="5022" y="7715"/>
                      <a:pt x="4885" y="7761"/>
                    </a:cubicBezTo>
                    <a:cubicBezTo>
                      <a:pt x="4702" y="7830"/>
                      <a:pt x="4520" y="7898"/>
                      <a:pt x="4337" y="7944"/>
                    </a:cubicBezTo>
                    <a:cubicBezTo>
                      <a:pt x="3972" y="8058"/>
                      <a:pt x="3584" y="8172"/>
                      <a:pt x="3196" y="8263"/>
                    </a:cubicBezTo>
                    <a:cubicBezTo>
                      <a:pt x="3059" y="8309"/>
                      <a:pt x="2899" y="8354"/>
                      <a:pt x="2762" y="8377"/>
                    </a:cubicBezTo>
                    <a:cubicBezTo>
                      <a:pt x="2580" y="8423"/>
                      <a:pt x="2420" y="8469"/>
                      <a:pt x="2237" y="8514"/>
                    </a:cubicBezTo>
                    <a:cubicBezTo>
                      <a:pt x="1895" y="8606"/>
                      <a:pt x="1575" y="8697"/>
                      <a:pt x="1233" y="8765"/>
                    </a:cubicBezTo>
                    <a:cubicBezTo>
                      <a:pt x="1073" y="8811"/>
                      <a:pt x="913" y="8857"/>
                      <a:pt x="731" y="8902"/>
                    </a:cubicBezTo>
                    <a:lnTo>
                      <a:pt x="776" y="8879"/>
                    </a:lnTo>
                    <a:lnTo>
                      <a:pt x="776" y="8879"/>
                    </a:lnTo>
                    <a:cubicBezTo>
                      <a:pt x="685" y="8902"/>
                      <a:pt x="617" y="8925"/>
                      <a:pt x="548" y="8925"/>
                    </a:cubicBezTo>
                    <a:cubicBezTo>
                      <a:pt x="388" y="8948"/>
                      <a:pt x="251" y="8994"/>
                      <a:pt x="115" y="9016"/>
                    </a:cubicBezTo>
                    <a:cubicBezTo>
                      <a:pt x="46" y="9016"/>
                      <a:pt x="0" y="9062"/>
                      <a:pt x="23" y="9131"/>
                    </a:cubicBezTo>
                    <a:cubicBezTo>
                      <a:pt x="23" y="9199"/>
                      <a:pt x="69" y="9245"/>
                      <a:pt x="137" y="9245"/>
                    </a:cubicBezTo>
                    <a:cubicBezTo>
                      <a:pt x="206" y="9222"/>
                      <a:pt x="297" y="9222"/>
                      <a:pt x="366" y="9199"/>
                    </a:cubicBezTo>
                    <a:cubicBezTo>
                      <a:pt x="434" y="9199"/>
                      <a:pt x="503" y="9176"/>
                      <a:pt x="548" y="9176"/>
                    </a:cubicBezTo>
                    <a:lnTo>
                      <a:pt x="571" y="9176"/>
                    </a:lnTo>
                    <a:cubicBezTo>
                      <a:pt x="571" y="9210"/>
                      <a:pt x="596" y="9231"/>
                      <a:pt x="627" y="9231"/>
                    </a:cubicBezTo>
                    <a:cubicBezTo>
                      <a:pt x="638" y="9231"/>
                      <a:pt x="650" y="9228"/>
                      <a:pt x="662" y="9222"/>
                    </a:cubicBezTo>
                    <a:cubicBezTo>
                      <a:pt x="913" y="9153"/>
                      <a:pt x="1142" y="9085"/>
                      <a:pt x="1393" y="9016"/>
                    </a:cubicBezTo>
                    <a:cubicBezTo>
                      <a:pt x="1553" y="8971"/>
                      <a:pt x="1712" y="8925"/>
                      <a:pt x="1872" y="8879"/>
                    </a:cubicBezTo>
                    <a:cubicBezTo>
                      <a:pt x="2055" y="8834"/>
                      <a:pt x="2237" y="8788"/>
                      <a:pt x="2420" y="8743"/>
                    </a:cubicBezTo>
                    <a:cubicBezTo>
                      <a:pt x="2739" y="8674"/>
                      <a:pt x="3059" y="8583"/>
                      <a:pt x="3379" y="8491"/>
                    </a:cubicBezTo>
                    <a:cubicBezTo>
                      <a:pt x="3584" y="8469"/>
                      <a:pt x="3812" y="8423"/>
                      <a:pt x="4018" y="8377"/>
                    </a:cubicBezTo>
                    <a:cubicBezTo>
                      <a:pt x="4040" y="8400"/>
                      <a:pt x="4086" y="8423"/>
                      <a:pt x="4155" y="8423"/>
                    </a:cubicBezTo>
                    <a:cubicBezTo>
                      <a:pt x="4292" y="8377"/>
                      <a:pt x="4429" y="8332"/>
                      <a:pt x="4565" y="8309"/>
                    </a:cubicBezTo>
                    <a:cubicBezTo>
                      <a:pt x="4702" y="8263"/>
                      <a:pt x="4817" y="8218"/>
                      <a:pt x="4954" y="8195"/>
                    </a:cubicBezTo>
                    <a:cubicBezTo>
                      <a:pt x="5136" y="8126"/>
                      <a:pt x="5296" y="8081"/>
                      <a:pt x="5478" y="8012"/>
                    </a:cubicBezTo>
                    <a:cubicBezTo>
                      <a:pt x="5707" y="7944"/>
                      <a:pt x="5935" y="7875"/>
                      <a:pt x="6140" y="7784"/>
                    </a:cubicBezTo>
                    <a:cubicBezTo>
                      <a:pt x="6323" y="7738"/>
                      <a:pt x="6506" y="7693"/>
                      <a:pt x="6665" y="7624"/>
                    </a:cubicBezTo>
                    <a:lnTo>
                      <a:pt x="6711" y="7624"/>
                    </a:lnTo>
                    <a:cubicBezTo>
                      <a:pt x="6894" y="7556"/>
                      <a:pt x="7076" y="7510"/>
                      <a:pt x="7259" y="7441"/>
                    </a:cubicBezTo>
                    <a:lnTo>
                      <a:pt x="7282" y="7441"/>
                    </a:lnTo>
                    <a:cubicBezTo>
                      <a:pt x="7396" y="7396"/>
                      <a:pt x="7533" y="7373"/>
                      <a:pt x="7647" y="7327"/>
                    </a:cubicBezTo>
                    <a:cubicBezTo>
                      <a:pt x="7670" y="7327"/>
                      <a:pt x="7693" y="7305"/>
                      <a:pt x="7715" y="7305"/>
                    </a:cubicBezTo>
                    <a:cubicBezTo>
                      <a:pt x="7738" y="7282"/>
                      <a:pt x="7761" y="7282"/>
                      <a:pt x="7784" y="7259"/>
                    </a:cubicBezTo>
                    <a:cubicBezTo>
                      <a:pt x="8126" y="7168"/>
                      <a:pt x="8446" y="7053"/>
                      <a:pt x="8765" y="6939"/>
                    </a:cubicBezTo>
                    <a:cubicBezTo>
                      <a:pt x="9108" y="6802"/>
                      <a:pt x="9473" y="6665"/>
                      <a:pt x="9815" y="6528"/>
                    </a:cubicBezTo>
                    <a:cubicBezTo>
                      <a:pt x="10158" y="6392"/>
                      <a:pt x="10523" y="6255"/>
                      <a:pt x="10865" y="6095"/>
                    </a:cubicBezTo>
                    <a:cubicBezTo>
                      <a:pt x="10979" y="6049"/>
                      <a:pt x="11071" y="6003"/>
                      <a:pt x="11185" y="5958"/>
                    </a:cubicBezTo>
                    <a:cubicBezTo>
                      <a:pt x="11253" y="5935"/>
                      <a:pt x="11345" y="5912"/>
                      <a:pt x="11413" y="5867"/>
                    </a:cubicBezTo>
                    <a:cubicBezTo>
                      <a:pt x="11482" y="5844"/>
                      <a:pt x="11573" y="5798"/>
                      <a:pt x="11641" y="5752"/>
                    </a:cubicBezTo>
                    <a:cubicBezTo>
                      <a:pt x="11755" y="5707"/>
                      <a:pt x="11847" y="5684"/>
                      <a:pt x="11938" y="5638"/>
                    </a:cubicBezTo>
                    <a:cubicBezTo>
                      <a:pt x="12486" y="5456"/>
                      <a:pt x="13034" y="5250"/>
                      <a:pt x="13559" y="5022"/>
                    </a:cubicBezTo>
                    <a:cubicBezTo>
                      <a:pt x="13581" y="5022"/>
                      <a:pt x="13627" y="4999"/>
                      <a:pt x="13650" y="4999"/>
                    </a:cubicBezTo>
                    <a:cubicBezTo>
                      <a:pt x="13992" y="4908"/>
                      <a:pt x="14358" y="4771"/>
                      <a:pt x="14700" y="4634"/>
                    </a:cubicBezTo>
                    <a:cubicBezTo>
                      <a:pt x="15065" y="4497"/>
                      <a:pt x="15430" y="4360"/>
                      <a:pt x="15796" y="4223"/>
                    </a:cubicBezTo>
                    <a:cubicBezTo>
                      <a:pt x="16115" y="4109"/>
                      <a:pt x="16412" y="3972"/>
                      <a:pt x="16731" y="3858"/>
                    </a:cubicBezTo>
                    <a:cubicBezTo>
                      <a:pt x="16914" y="3789"/>
                      <a:pt x="17074" y="3744"/>
                      <a:pt x="17256" y="3652"/>
                    </a:cubicBezTo>
                    <a:cubicBezTo>
                      <a:pt x="17462" y="3584"/>
                      <a:pt x="17667" y="3493"/>
                      <a:pt x="17873" y="3401"/>
                    </a:cubicBezTo>
                    <a:cubicBezTo>
                      <a:pt x="18101" y="3310"/>
                      <a:pt x="18329" y="3219"/>
                      <a:pt x="18557" y="3105"/>
                    </a:cubicBezTo>
                    <a:cubicBezTo>
                      <a:pt x="18580" y="3105"/>
                      <a:pt x="18626" y="3082"/>
                      <a:pt x="18649" y="3082"/>
                    </a:cubicBezTo>
                    <a:lnTo>
                      <a:pt x="18786" y="3036"/>
                    </a:lnTo>
                    <a:cubicBezTo>
                      <a:pt x="18877" y="3013"/>
                      <a:pt x="18945" y="2991"/>
                      <a:pt x="19037" y="2968"/>
                    </a:cubicBezTo>
                    <a:cubicBezTo>
                      <a:pt x="19219" y="2922"/>
                      <a:pt x="19379" y="2876"/>
                      <a:pt x="19562" y="2831"/>
                    </a:cubicBezTo>
                    <a:cubicBezTo>
                      <a:pt x="19653" y="2785"/>
                      <a:pt x="19767" y="2762"/>
                      <a:pt x="19858" y="2739"/>
                    </a:cubicBezTo>
                    <a:cubicBezTo>
                      <a:pt x="20566" y="2534"/>
                      <a:pt x="21296" y="2329"/>
                      <a:pt x="22004" y="2123"/>
                    </a:cubicBezTo>
                    <a:cubicBezTo>
                      <a:pt x="22369" y="2032"/>
                      <a:pt x="22757" y="1918"/>
                      <a:pt x="23122" y="1826"/>
                    </a:cubicBezTo>
                    <a:cubicBezTo>
                      <a:pt x="23191" y="1804"/>
                      <a:pt x="23282" y="1781"/>
                      <a:pt x="23351" y="1758"/>
                    </a:cubicBezTo>
                    <a:cubicBezTo>
                      <a:pt x="23374" y="1758"/>
                      <a:pt x="23419" y="1781"/>
                      <a:pt x="23465" y="1781"/>
                    </a:cubicBezTo>
                    <a:cubicBezTo>
                      <a:pt x="23670" y="1758"/>
                      <a:pt x="23876" y="1712"/>
                      <a:pt x="24058" y="1690"/>
                    </a:cubicBezTo>
                    <a:cubicBezTo>
                      <a:pt x="24172" y="1667"/>
                      <a:pt x="24287" y="1644"/>
                      <a:pt x="24401" y="1621"/>
                    </a:cubicBezTo>
                    <a:cubicBezTo>
                      <a:pt x="24560" y="1598"/>
                      <a:pt x="24720" y="1575"/>
                      <a:pt x="24880" y="1553"/>
                    </a:cubicBezTo>
                    <a:cubicBezTo>
                      <a:pt x="25108" y="1530"/>
                      <a:pt x="25337" y="1484"/>
                      <a:pt x="25565" y="1461"/>
                    </a:cubicBezTo>
                    <a:cubicBezTo>
                      <a:pt x="25747" y="1438"/>
                      <a:pt x="25930" y="1416"/>
                      <a:pt x="26113" y="1393"/>
                    </a:cubicBezTo>
                    <a:cubicBezTo>
                      <a:pt x="26455" y="1347"/>
                      <a:pt x="26797" y="1301"/>
                      <a:pt x="27140" y="1279"/>
                    </a:cubicBezTo>
                    <a:cubicBezTo>
                      <a:pt x="27368" y="1256"/>
                      <a:pt x="27619" y="1233"/>
                      <a:pt x="27847" y="1233"/>
                    </a:cubicBezTo>
                    <a:cubicBezTo>
                      <a:pt x="27939" y="1210"/>
                      <a:pt x="28007" y="1210"/>
                      <a:pt x="28098" y="1210"/>
                    </a:cubicBezTo>
                    <a:cubicBezTo>
                      <a:pt x="28304" y="1210"/>
                      <a:pt x="28486" y="1187"/>
                      <a:pt x="28692" y="1187"/>
                    </a:cubicBezTo>
                    <a:cubicBezTo>
                      <a:pt x="28852" y="1165"/>
                      <a:pt x="29034" y="1142"/>
                      <a:pt x="29217" y="1119"/>
                    </a:cubicBezTo>
                    <a:lnTo>
                      <a:pt x="29217" y="1119"/>
                    </a:lnTo>
                    <a:cubicBezTo>
                      <a:pt x="29194" y="1165"/>
                      <a:pt x="29171" y="1210"/>
                      <a:pt x="29194" y="1279"/>
                    </a:cubicBezTo>
                    <a:cubicBezTo>
                      <a:pt x="29194" y="1393"/>
                      <a:pt x="29285" y="1484"/>
                      <a:pt x="29399" y="1507"/>
                    </a:cubicBezTo>
                    <a:cubicBezTo>
                      <a:pt x="29559" y="1530"/>
                      <a:pt x="29719" y="1553"/>
                      <a:pt x="29879" y="1553"/>
                    </a:cubicBezTo>
                    <a:cubicBezTo>
                      <a:pt x="30039" y="1575"/>
                      <a:pt x="30175" y="1575"/>
                      <a:pt x="30335" y="1598"/>
                    </a:cubicBezTo>
                    <a:cubicBezTo>
                      <a:pt x="30700" y="1621"/>
                      <a:pt x="31043" y="1621"/>
                      <a:pt x="31408" y="1644"/>
                    </a:cubicBezTo>
                    <a:cubicBezTo>
                      <a:pt x="31636" y="1644"/>
                      <a:pt x="31887" y="1644"/>
                      <a:pt x="32116" y="1621"/>
                    </a:cubicBezTo>
                    <a:cubicBezTo>
                      <a:pt x="32138" y="1644"/>
                      <a:pt x="32161" y="1644"/>
                      <a:pt x="32184" y="1644"/>
                    </a:cubicBezTo>
                    <a:cubicBezTo>
                      <a:pt x="32504" y="1690"/>
                      <a:pt x="32823" y="1735"/>
                      <a:pt x="33120" y="1781"/>
                    </a:cubicBezTo>
                    <a:cubicBezTo>
                      <a:pt x="33280" y="1826"/>
                      <a:pt x="33462" y="1849"/>
                      <a:pt x="33622" y="1872"/>
                    </a:cubicBezTo>
                    <a:cubicBezTo>
                      <a:pt x="33782" y="1895"/>
                      <a:pt x="33964" y="1941"/>
                      <a:pt x="34124" y="1963"/>
                    </a:cubicBezTo>
                    <a:cubicBezTo>
                      <a:pt x="34142" y="1966"/>
                      <a:pt x="34159" y="1968"/>
                      <a:pt x="34176" y="1968"/>
                    </a:cubicBezTo>
                    <a:cubicBezTo>
                      <a:pt x="34290" y="1968"/>
                      <a:pt x="34384" y="1903"/>
                      <a:pt x="34444" y="1804"/>
                    </a:cubicBezTo>
                    <a:cubicBezTo>
                      <a:pt x="34467" y="1758"/>
                      <a:pt x="34467" y="1712"/>
                      <a:pt x="34467" y="1644"/>
                    </a:cubicBezTo>
                    <a:cubicBezTo>
                      <a:pt x="34512" y="1667"/>
                      <a:pt x="34535" y="1667"/>
                      <a:pt x="34558" y="1667"/>
                    </a:cubicBezTo>
                    <a:cubicBezTo>
                      <a:pt x="34626" y="1644"/>
                      <a:pt x="34672" y="1644"/>
                      <a:pt x="34718" y="1598"/>
                    </a:cubicBezTo>
                    <a:cubicBezTo>
                      <a:pt x="34786" y="1553"/>
                      <a:pt x="34832" y="1484"/>
                      <a:pt x="34855" y="1393"/>
                    </a:cubicBezTo>
                    <a:cubicBezTo>
                      <a:pt x="34855" y="1324"/>
                      <a:pt x="34832" y="1233"/>
                      <a:pt x="34786" y="1165"/>
                    </a:cubicBezTo>
                    <a:cubicBezTo>
                      <a:pt x="34786" y="1142"/>
                      <a:pt x="34763" y="1119"/>
                      <a:pt x="34741" y="1096"/>
                    </a:cubicBezTo>
                    <a:cubicBezTo>
                      <a:pt x="34695" y="1073"/>
                      <a:pt x="34649" y="1050"/>
                      <a:pt x="34581" y="1028"/>
                    </a:cubicBezTo>
                    <a:cubicBezTo>
                      <a:pt x="34512" y="1005"/>
                      <a:pt x="34444" y="1005"/>
                      <a:pt x="34352" y="982"/>
                    </a:cubicBezTo>
                    <a:cubicBezTo>
                      <a:pt x="34330" y="891"/>
                      <a:pt x="34261" y="822"/>
                      <a:pt x="34170" y="777"/>
                    </a:cubicBezTo>
                    <a:cubicBezTo>
                      <a:pt x="34101" y="731"/>
                      <a:pt x="34033" y="708"/>
                      <a:pt x="33964" y="685"/>
                    </a:cubicBezTo>
                    <a:cubicBezTo>
                      <a:pt x="33919" y="685"/>
                      <a:pt x="33873" y="662"/>
                      <a:pt x="33828" y="662"/>
                    </a:cubicBezTo>
                    <a:cubicBezTo>
                      <a:pt x="33759" y="640"/>
                      <a:pt x="33691" y="617"/>
                      <a:pt x="33622" y="594"/>
                    </a:cubicBezTo>
                    <a:cubicBezTo>
                      <a:pt x="33462" y="548"/>
                      <a:pt x="33303" y="503"/>
                      <a:pt x="33120" y="480"/>
                    </a:cubicBezTo>
                    <a:cubicBezTo>
                      <a:pt x="32800" y="411"/>
                      <a:pt x="32504" y="343"/>
                      <a:pt x="32184" y="297"/>
                    </a:cubicBezTo>
                    <a:cubicBezTo>
                      <a:pt x="31819" y="252"/>
                      <a:pt x="31477" y="206"/>
                      <a:pt x="31134" y="160"/>
                    </a:cubicBezTo>
                    <a:cubicBezTo>
                      <a:pt x="30952" y="137"/>
                      <a:pt x="30792" y="115"/>
                      <a:pt x="30632" y="115"/>
                    </a:cubicBezTo>
                    <a:cubicBezTo>
                      <a:pt x="30518" y="69"/>
                      <a:pt x="30427" y="69"/>
                      <a:pt x="30312" y="46"/>
                    </a:cubicBezTo>
                    <a:cubicBezTo>
                      <a:pt x="30221" y="46"/>
                      <a:pt x="30130" y="23"/>
                      <a:pt x="30039" y="23"/>
                    </a:cubicBezTo>
                    <a:cubicBezTo>
                      <a:pt x="29856" y="0"/>
                      <a:pt x="29650" y="0"/>
                      <a:pt x="29468"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3" name="Google Shape;863;p22"/>
              <p:cNvSpPr/>
              <p:nvPr/>
            </p:nvSpPr>
            <p:spPr>
              <a:xfrm>
                <a:off x="6653590" y="3761418"/>
                <a:ext cx="269030" cy="183750"/>
              </a:xfrm>
              <a:custGeom>
                <a:avLst/>
                <a:gdLst/>
                <a:ahLst/>
                <a:cxnLst/>
                <a:rect l="l" t="t" r="r" b="b"/>
                <a:pathLst>
                  <a:path w="9953" h="6798" extrusionOk="0">
                    <a:moveTo>
                      <a:pt x="845" y="0"/>
                    </a:moveTo>
                    <a:cubicBezTo>
                      <a:pt x="776" y="0"/>
                      <a:pt x="685" y="46"/>
                      <a:pt x="617" y="114"/>
                    </a:cubicBezTo>
                    <a:cubicBezTo>
                      <a:pt x="571" y="183"/>
                      <a:pt x="548" y="251"/>
                      <a:pt x="548" y="343"/>
                    </a:cubicBezTo>
                    <a:cubicBezTo>
                      <a:pt x="548" y="434"/>
                      <a:pt x="594" y="480"/>
                      <a:pt x="662" y="548"/>
                    </a:cubicBezTo>
                    <a:cubicBezTo>
                      <a:pt x="685" y="571"/>
                      <a:pt x="731" y="594"/>
                      <a:pt x="776" y="617"/>
                    </a:cubicBezTo>
                    <a:cubicBezTo>
                      <a:pt x="799" y="639"/>
                      <a:pt x="845" y="662"/>
                      <a:pt x="891" y="662"/>
                    </a:cubicBezTo>
                    <a:cubicBezTo>
                      <a:pt x="913" y="685"/>
                      <a:pt x="959" y="708"/>
                      <a:pt x="982" y="731"/>
                    </a:cubicBezTo>
                    <a:cubicBezTo>
                      <a:pt x="891" y="685"/>
                      <a:pt x="799" y="662"/>
                      <a:pt x="708" y="639"/>
                    </a:cubicBezTo>
                    <a:cubicBezTo>
                      <a:pt x="571" y="548"/>
                      <a:pt x="434" y="480"/>
                      <a:pt x="297" y="411"/>
                    </a:cubicBezTo>
                    <a:cubicBezTo>
                      <a:pt x="285" y="405"/>
                      <a:pt x="271" y="402"/>
                      <a:pt x="257" y="402"/>
                    </a:cubicBezTo>
                    <a:cubicBezTo>
                      <a:pt x="220" y="402"/>
                      <a:pt x="183" y="423"/>
                      <a:pt x="183" y="457"/>
                    </a:cubicBezTo>
                    <a:cubicBezTo>
                      <a:pt x="160" y="480"/>
                      <a:pt x="160" y="502"/>
                      <a:pt x="160" y="502"/>
                    </a:cubicBezTo>
                    <a:cubicBezTo>
                      <a:pt x="92" y="525"/>
                      <a:pt x="23" y="594"/>
                      <a:pt x="0" y="685"/>
                    </a:cubicBezTo>
                    <a:cubicBezTo>
                      <a:pt x="0" y="754"/>
                      <a:pt x="0" y="799"/>
                      <a:pt x="46" y="868"/>
                    </a:cubicBezTo>
                    <a:cubicBezTo>
                      <a:pt x="69" y="891"/>
                      <a:pt x="92" y="913"/>
                      <a:pt x="137" y="936"/>
                    </a:cubicBezTo>
                    <a:lnTo>
                      <a:pt x="183" y="936"/>
                    </a:lnTo>
                    <a:cubicBezTo>
                      <a:pt x="274" y="982"/>
                      <a:pt x="366" y="1005"/>
                      <a:pt x="457" y="1050"/>
                    </a:cubicBezTo>
                    <a:cubicBezTo>
                      <a:pt x="799" y="1164"/>
                      <a:pt x="1119" y="1279"/>
                      <a:pt x="1438" y="1393"/>
                    </a:cubicBezTo>
                    <a:cubicBezTo>
                      <a:pt x="1804" y="1530"/>
                      <a:pt x="2169" y="1667"/>
                      <a:pt x="2534" y="1826"/>
                    </a:cubicBezTo>
                    <a:cubicBezTo>
                      <a:pt x="2853" y="1940"/>
                      <a:pt x="3173" y="2077"/>
                      <a:pt x="3493" y="2214"/>
                    </a:cubicBezTo>
                    <a:cubicBezTo>
                      <a:pt x="3812" y="2351"/>
                      <a:pt x="4109" y="2488"/>
                      <a:pt x="4428" y="2625"/>
                    </a:cubicBezTo>
                    <a:lnTo>
                      <a:pt x="4474" y="2625"/>
                    </a:lnTo>
                    <a:cubicBezTo>
                      <a:pt x="4520" y="2671"/>
                      <a:pt x="4565" y="2717"/>
                      <a:pt x="4634" y="2739"/>
                    </a:cubicBezTo>
                    <a:cubicBezTo>
                      <a:pt x="4748" y="2853"/>
                      <a:pt x="4885" y="2945"/>
                      <a:pt x="5022" y="3036"/>
                    </a:cubicBezTo>
                    <a:cubicBezTo>
                      <a:pt x="5319" y="3242"/>
                      <a:pt x="5615" y="3447"/>
                      <a:pt x="5912" y="3675"/>
                    </a:cubicBezTo>
                    <a:cubicBezTo>
                      <a:pt x="6209" y="3858"/>
                      <a:pt x="6483" y="4063"/>
                      <a:pt x="6757" y="4269"/>
                    </a:cubicBezTo>
                    <a:cubicBezTo>
                      <a:pt x="6894" y="4383"/>
                      <a:pt x="7031" y="4497"/>
                      <a:pt x="7190" y="4588"/>
                    </a:cubicBezTo>
                    <a:cubicBezTo>
                      <a:pt x="7259" y="4657"/>
                      <a:pt x="7327" y="4702"/>
                      <a:pt x="7396" y="4771"/>
                    </a:cubicBezTo>
                    <a:cubicBezTo>
                      <a:pt x="7441" y="4794"/>
                      <a:pt x="7464" y="4816"/>
                      <a:pt x="7510" y="4839"/>
                    </a:cubicBezTo>
                    <a:cubicBezTo>
                      <a:pt x="7556" y="4885"/>
                      <a:pt x="7601" y="4931"/>
                      <a:pt x="7670" y="4953"/>
                    </a:cubicBezTo>
                    <a:cubicBezTo>
                      <a:pt x="7692" y="4976"/>
                      <a:pt x="7692" y="4976"/>
                      <a:pt x="7715" y="4976"/>
                    </a:cubicBezTo>
                    <a:cubicBezTo>
                      <a:pt x="7738" y="4999"/>
                      <a:pt x="7784" y="4999"/>
                      <a:pt x="7807" y="4999"/>
                    </a:cubicBezTo>
                    <a:cubicBezTo>
                      <a:pt x="7807" y="4999"/>
                      <a:pt x="7807" y="4999"/>
                      <a:pt x="7829" y="5022"/>
                    </a:cubicBezTo>
                    <a:cubicBezTo>
                      <a:pt x="7875" y="5068"/>
                      <a:pt x="7944" y="5136"/>
                      <a:pt x="7989" y="5182"/>
                    </a:cubicBezTo>
                    <a:cubicBezTo>
                      <a:pt x="8035" y="5204"/>
                      <a:pt x="8080" y="5250"/>
                      <a:pt x="8126" y="5273"/>
                    </a:cubicBezTo>
                    <a:cubicBezTo>
                      <a:pt x="8160" y="5284"/>
                      <a:pt x="8195" y="5290"/>
                      <a:pt x="8232" y="5290"/>
                    </a:cubicBezTo>
                    <a:cubicBezTo>
                      <a:pt x="8269" y="5290"/>
                      <a:pt x="8309" y="5284"/>
                      <a:pt x="8354" y="5273"/>
                    </a:cubicBezTo>
                    <a:cubicBezTo>
                      <a:pt x="8446" y="5410"/>
                      <a:pt x="8537" y="5524"/>
                      <a:pt x="8628" y="5661"/>
                    </a:cubicBezTo>
                    <a:cubicBezTo>
                      <a:pt x="8788" y="5844"/>
                      <a:pt x="8925" y="6026"/>
                      <a:pt x="9085" y="6209"/>
                    </a:cubicBezTo>
                    <a:cubicBezTo>
                      <a:pt x="9245" y="6414"/>
                      <a:pt x="9427" y="6597"/>
                      <a:pt x="9610" y="6757"/>
                    </a:cubicBezTo>
                    <a:cubicBezTo>
                      <a:pt x="9638" y="6785"/>
                      <a:pt x="9679" y="6798"/>
                      <a:pt x="9722" y="6798"/>
                    </a:cubicBezTo>
                    <a:cubicBezTo>
                      <a:pt x="9781" y="6798"/>
                      <a:pt x="9844" y="6774"/>
                      <a:pt x="9884" y="6734"/>
                    </a:cubicBezTo>
                    <a:cubicBezTo>
                      <a:pt x="9952" y="6642"/>
                      <a:pt x="9952" y="6528"/>
                      <a:pt x="9861" y="6460"/>
                    </a:cubicBezTo>
                    <a:cubicBezTo>
                      <a:pt x="9815" y="6414"/>
                      <a:pt x="9770" y="6369"/>
                      <a:pt x="9747" y="6346"/>
                    </a:cubicBezTo>
                    <a:cubicBezTo>
                      <a:pt x="9747" y="6323"/>
                      <a:pt x="9770" y="6300"/>
                      <a:pt x="9770" y="6300"/>
                    </a:cubicBezTo>
                    <a:cubicBezTo>
                      <a:pt x="9792" y="6209"/>
                      <a:pt x="9792" y="6140"/>
                      <a:pt x="9747" y="6049"/>
                    </a:cubicBezTo>
                    <a:cubicBezTo>
                      <a:pt x="9724" y="6003"/>
                      <a:pt x="9678" y="5981"/>
                      <a:pt x="9655" y="5935"/>
                    </a:cubicBezTo>
                    <a:cubicBezTo>
                      <a:pt x="9587" y="5866"/>
                      <a:pt x="9541" y="5821"/>
                      <a:pt x="9496" y="5752"/>
                    </a:cubicBezTo>
                    <a:cubicBezTo>
                      <a:pt x="9359" y="5593"/>
                      <a:pt x="9222" y="5456"/>
                      <a:pt x="9085" y="5296"/>
                    </a:cubicBezTo>
                    <a:cubicBezTo>
                      <a:pt x="8993" y="5204"/>
                      <a:pt x="8879" y="5090"/>
                      <a:pt x="8788" y="4999"/>
                    </a:cubicBezTo>
                    <a:cubicBezTo>
                      <a:pt x="8583" y="4771"/>
                      <a:pt x="8377" y="4543"/>
                      <a:pt x="8172" y="4314"/>
                    </a:cubicBezTo>
                    <a:cubicBezTo>
                      <a:pt x="7921" y="4063"/>
                      <a:pt x="7692" y="3812"/>
                      <a:pt x="7441" y="3561"/>
                    </a:cubicBezTo>
                    <a:cubicBezTo>
                      <a:pt x="7304" y="3447"/>
                      <a:pt x="7190" y="3333"/>
                      <a:pt x="7053" y="3219"/>
                    </a:cubicBezTo>
                    <a:cubicBezTo>
                      <a:pt x="6939" y="3105"/>
                      <a:pt x="6802" y="2990"/>
                      <a:pt x="6642" y="2899"/>
                    </a:cubicBezTo>
                    <a:cubicBezTo>
                      <a:pt x="6528" y="2831"/>
                      <a:pt x="6414" y="2739"/>
                      <a:pt x="6277" y="2671"/>
                    </a:cubicBezTo>
                    <a:cubicBezTo>
                      <a:pt x="6209" y="2625"/>
                      <a:pt x="6140" y="2602"/>
                      <a:pt x="6072" y="2557"/>
                    </a:cubicBezTo>
                    <a:cubicBezTo>
                      <a:pt x="6049" y="2534"/>
                      <a:pt x="6026" y="2534"/>
                      <a:pt x="6003" y="2511"/>
                    </a:cubicBezTo>
                    <a:cubicBezTo>
                      <a:pt x="5935" y="2465"/>
                      <a:pt x="5866" y="2397"/>
                      <a:pt x="5798" y="2329"/>
                    </a:cubicBezTo>
                    <a:cubicBezTo>
                      <a:pt x="5661" y="2214"/>
                      <a:pt x="5524" y="2123"/>
                      <a:pt x="5387" y="2032"/>
                    </a:cubicBezTo>
                    <a:cubicBezTo>
                      <a:pt x="5068" y="1826"/>
                      <a:pt x="4748" y="1644"/>
                      <a:pt x="4428" y="1461"/>
                    </a:cubicBezTo>
                    <a:cubicBezTo>
                      <a:pt x="4269" y="1370"/>
                      <a:pt x="4132" y="1279"/>
                      <a:pt x="3972" y="1210"/>
                    </a:cubicBezTo>
                    <a:cubicBezTo>
                      <a:pt x="3835" y="1119"/>
                      <a:pt x="3675" y="1050"/>
                      <a:pt x="3515" y="982"/>
                    </a:cubicBezTo>
                    <a:cubicBezTo>
                      <a:pt x="3196" y="822"/>
                      <a:pt x="2876" y="708"/>
                      <a:pt x="2557" y="571"/>
                    </a:cubicBezTo>
                    <a:cubicBezTo>
                      <a:pt x="2237" y="457"/>
                      <a:pt x="1918" y="366"/>
                      <a:pt x="1598" y="251"/>
                    </a:cubicBezTo>
                    <a:cubicBezTo>
                      <a:pt x="1530" y="229"/>
                      <a:pt x="1415" y="183"/>
                      <a:pt x="1324" y="183"/>
                    </a:cubicBezTo>
                    <a:cubicBezTo>
                      <a:pt x="1210" y="137"/>
                      <a:pt x="1096" y="92"/>
                      <a:pt x="982" y="46"/>
                    </a:cubicBezTo>
                    <a:cubicBezTo>
                      <a:pt x="936" y="23"/>
                      <a:pt x="891" y="0"/>
                      <a:pt x="845"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4" name="Google Shape;864;p22"/>
              <p:cNvSpPr/>
              <p:nvPr/>
            </p:nvSpPr>
            <p:spPr>
              <a:xfrm>
                <a:off x="6905915" y="3916273"/>
                <a:ext cx="33977" cy="42356"/>
              </a:xfrm>
              <a:custGeom>
                <a:avLst/>
                <a:gdLst/>
                <a:ahLst/>
                <a:cxnLst/>
                <a:rect l="l" t="t" r="r" b="b"/>
                <a:pathLst>
                  <a:path w="1257" h="1567" extrusionOk="0">
                    <a:moveTo>
                      <a:pt x="92" y="0"/>
                    </a:moveTo>
                    <a:cubicBezTo>
                      <a:pt x="92" y="0"/>
                      <a:pt x="69" y="23"/>
                      <a:pt x="47" y="23"/>
                    </a:cubicBezTo>
                    <a:cubicBezTo>
                      <a:pt x="24" y="46"/>
                      <a:pt x="1" y="92"/>
                      <a:pt x="47" y="137"/>
                    </a:cubicBezTo>
                    <a:cubicBezTo>
                      <a:pt x="92" y="206"/>
                      <a:pt x="161" y="297"/>
                      <a:pt x="229" y="366"/>
                    </a:cubicBezTo>
                    <a:cubicBezTo>
                      <a:pt x="252" y="411"/>
                      <a:pt x="275" y="434"/>
                      <a:pt x="298" y="457"/>
                    </a:cubicBezTo>
                    <a:cubicBezTo>
                      <a:pt x="298" y="457"/>
                      <a:pt x="275" y="480"/>
                      <a:pt x="275" y="480"/>
                    </a:cubicBezTo>
                    <a:cubicBezTo>
                      <a:pt x="275" y="503"/>
                      <a:pt x="275" y="525"/>
                      <a:pt x="275" y="548"/>
                    </a:cubicBezTo>
                    <a:cubicBezTo>
                      <a:pt x="275" y="594"/>
                      <a:pt x="298" y="617"/>
                      <a:pt x="320" y="640"/>
                    </a:cubicBezTo>
                    <a:cubicBezTo>
                      <a:pt x="343" y="685"/>
                      <a:pt x="366" y="708"/>
                      <a:pt x="389" y="754"/>
                    </a:cubicBezTo>
                    <a:cubicBezTo>
                      <a:pt x="457" y="845"/>
                      <a:pt x="526" y="913"/>
                      <a:pt x="594" y="1005"/>
                    </a:cubicBezTo>
                    <a:cubicBezTo>
                      <a:pt x="663" y="1096"/>
                      <a:pt x="731" y="1165"/>
                      <a:pt x="800" y="1256"/>
                    </a:cubicBezTo>
                    <a:cubicBezTo>
                      <a:pt x="868" y="1347"/>
                      <a:pt x="960" y="1416"/>
                      <a:pt x="1005" y="1507"/>
                    </a:cubicBezTo>
                    <a:cubicBezTo>
                      <a:pt x="1034" y="1550"/>
                      <a:pt x="1081" y="1566"/>
                      <a:pt x="1124" y="1566"/>
                    </a:cubicBezTo>
                    <a:cubicBezTo>
                      <a:pt x="1148" y="1566"/>
                      <a:pt x="1171" y="1561"/>
                      <a:pt x="1188" y="1553"/>
                    </a:cubicBezTo>
                    <a:cubicBezTo>
                      <a:pt x="1233" y="1507"/>
                      <a:pt x="1256" y="1416"/>
                      <a:pt x="1211" y="1370"/>
                    </a:cubicBezTo>
                    <a:cubicBezTo>
                      <a:pt x="1211" y="1347"/>
                      <a:pt x="1188" y="1324"/>
                      <a:pt x="1165" y="1302"/>
                    </a:cubicBezTo>
                    <a:cubicBezTo>
                      <a:pt x="1188" y="1279"/>
                      <a:pt x="1188" y="1256"/>
                      <a:pt x="1188" y="1233"/>
                    </a:cubicBezTo>
                    <a:cubicBezTo>
                      <a:pt x="1188" y="1210"/>
                      <a:pt x="1188" y="1187"/>
                      <a:pt x="1188" y="1165"/>
                    </a:cubicBezTo>
                    <a:cubicBezTo>
                      <a:pt x="1165" y="1142"/>
                      <a:pt x="1142" y="1119"/>
                      <a:pt x="1119" y="1096"/>
                    </a:cubicBezTo>
                    <a:cubicBezTo>
                      <a:pt x="1096" y="1050"/>
                      <a:pt x="1074" y="1028"/>
                      <a:pt x="1051" y="1005"/>
                    </a:cubicBezTo>
                    <a:cubicBezTo>
                      <a:pt x="982" y="913"/>
                      <a:pt x="914" y="845"/>
                      <a:pt x="845" y="777"/>
                    </a:cubicBezTo>
                    <a:cubicBezTo>
                      <a:pt x="708" y="640"/>
                      <a:pt x="572" y="503"/>
                      <a:pt x="457" y="366"/>
                    </a:cubicBezTo>
                    <a:cubicBezTo>
                      <a:pt x="412" y="320"/>
                      <a:pt x="366" y="274"/>
                      <a:pt x="320" y="229"/>
                    </a:cubicBezTo>
                    <a:cubicBezTo>
                      <a:pt x="275" y="183"/>
                      <a:pt x="229" y="115"/>
                      <a:pt x="161" y="46"/>
                    </a:cubicBezTo>
                    <a:cubicBezTo>
                      <a:pt x="161" y="23"/>
                      <a:pt x="138" y="0"/>
                      <a:pt x="92"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5" name="Google Shape;865;p22"/>
              <p:cNvSpPr/>
              <p:nvPr/>
            </p:nvSpPr>
            <p:spPr>
              <a:xfrm>
                <a:off x="5361043" y="3648514"/>
                <a:ext cx="1663372" cy="363040"/>
              </a:xfrm>
              <a:custGeom>
                <a:avLst/>
                <a:gdLst/>
                <a:ahLst/>
                <a:cxnLst/>
                <a:rect l="l" t="t" r="r" b="b"/>
                <a:pathLst>
                  <a:path w="61538" h="13431" extrusionOk="0">
                    <a:moveTo>
                      <a:pt x="53434" y="3150"/>
                    </a:moveTo>
                    <a:lnTo>
                      <a:pt x="53457" y="3173"/>
                    </a:lnTo>
                    <a:cubicBezTo>
                      <a:pt x="53434" y="3173"/>
                      <a:pt x="53434" y="3173"/>
                      <a:pt x="53434" y="3150"/>
                    </a:cubicBezTo>
                    <a:close/>
                    <a:moveTo>
                      <a:pt x="45560" y="0"/>
                    </a:moveTo>
                    <a:cubicBezTo>
                      <a:pt x="45309" y="0"/>
                      <a:pt x="45080" y="23"/>
                      <a:pt x="44829" y="23"/>
                    </a:cubicBezTo>
                    <a:cubicBezTo>
                      <a:pt x="44578" y="46"/>
                      <a:pt x="44327" y="69"/>
                      <a:pt x="44076" y="92"/>
                    </a:cubicBezTo>
                    <a:cubicBezTo>
                      <a:pt x="43825" y="114"/>
                      <a:pt x="43574" y="114"/>
                      <a:pt x="43323" y="137"/>
                    </a:cubicBezTo>
                    <a:cubicBezTo>
                      <a:pt x="42798" y="160"/>
                      <a:pt x="42273" y="229"/>
                      <a:pt x="41748" y="320"/>
                    </a:cubicBezTo>
                    <a:cubicBezTo>
                      <a:pt x="41474" y="366"/>
                      <a:pt x="41223" y="411"/>
                      <a:pt x="40949" y="480"/>
                    </a:cubicBezTo>
                    <a:cubicBezTo>
                      <a:pt x="40812" y="502"/>
                      <a:pt x="40675" y="525"/>
                      <a:pt x="40538" y="548"/>
                    </a:cubicBezTo>
                    <a:cubicBezTo>
                      <a:pt x="40401" y="594"/>
                      <a:pt x="40264" y="617"/>
                      <a:pt x="40127" y="662"/>
                    </a:cubicBezTo>
                    <a:cubicBezTo>
                      <a:pt x="39579" y="799"/>
                      <a:pt x="39032" y="959"/>
                      <a:pt x="38484" y="1096"/>
                    </a:cubicBezTo>
                    <a:cubicBezTo>
                      <a:pt x="37434" y="1393"/>
                      <a:pt x="36407" y="1735"/>
                      <a:pt x="35380" y="2123"/>
                    </a:cubicBezTo>
                    <a:cubicBezTo>
                      <a:pt x="34877" y="2306"/>
                      <a:pt x="34352" y="2465"/>
                      <a:pt x="33850" y="2671"/>
                    </a:cubicBezTo>
                    <a:cubicBezTo>
                      <a:pt x="33622" y="2785"/>
                      <a:pt x="33371" y="2899"/>
                      <a:pt x="33120" y="2990"/>
                    </a:cubicBezTo>
                    <a:cubicBezTo>
                      <a:pt x="32869" y="3105"/>
                      <a:pt x="32618" y="3219"/>
                      <a:pt x="32367" y="3333"/>
                    </a:cubicBezTo>
                    <a:cubicBezTo>
                      <a:pt x="31819" y="3561"/>
                      <a:pt x="31294" y="3812"/>
                      <a:pt x="30769" y="4040"/>
                    </a:cubicBezTo>
                    <a:cubicBezTo>
                      <a:pt x="30495" y="4155"/>
                      <a:pt x="30221" y="4291"/>
                      <a:pt x="29947" y="4406"/>
                    </a:cubicBezTo>
                    <a:cubicBezTo>
                      <a:pt x="29673" y="4543"/>
                      <a:pt x="29399" y="4679"/>
                      <a:pt x="29125" y="4816"/>
                    </a:cubicBezTo>
                    <a:cubicBezTo>
                      <a:pt x="28806" y="4976"/>
                      <a:pt x="28509" y="5136"/>
                      <a:pt x="28190" y="5273"/>
                    </a:cubicBezTo>
                    <a:cubicBezTo>
                      <a:pt x="27893" y="5456"/>
                      <a:pt x="27573" y="5615"/>
                      <a:pt x="27254" y="5775"/>
                    </a:cubicBezTo>
                    <a:cubicBezTo>
                      <a:pt x="26980" y="5889"/>
                      <a:pt x="26706" y="6003"/>
                      <a:pt x="26455" y="6117"/>
                    </a:cubicBezTo>
                    <a:cubicBezTo>
                      <a:pt x="26295" y="6186"/>
                      <a:pt x="26135" y="6277"/>
                      <a:pt x="25976" y="6346"/>
                    </a:cubicBezTo>
                    <a:cubicBezTo>
                      <a:pt x="25816" y="6414"/>
                      <a:pt x="25679" y="6483"/>
                      <a:pt x="25542" y="6551"/>
                    </a:cubicBezTo>
                    <a:lnTo>
                      <a:pt x="25565" y="6551"/>
                    </a:lnTo>
                    <a:cubicBezTo>
                      <a:pt x="25040" y="6802"/>
                      <a:pt x="24515" y="7008"/>
                      <a:pt x="24013" y="7259"/>
                    </a:cubicBezTo>
                    <a:cubicBezTo>
                      <a:pt x="23488" y="7510"/>
                      <a:pt x="22940" y="7738"/>
                      <a:pt x="22415" y="7944"/>
                    </a:cubicBezTo>
                    <a:cubicBezTo>
                      <a:pt x="22141" y="8058"/>
                      <a:pt x="21867" y="8149"/>
                      <a:pt x="21593" y="8240"/>
                    </a:cubicBezTo>
                    <a:cubicBezTo>
                      <a:pt x="21342" y="8354"/>
                      <a:pt x="21091" y="8446"/>
                      <a:pt x="20840" y="8537"/>
                    </a:cubicBezTo>
                    <a:cubicBezTo>
                      <a:pt x="20589" y="8628"/>
                      <a:pt x="20338" y="8720"/>
                      <a:pt x="20064" y="8811"/>
                    </a:cubicBezTo>
                    <a:cubicBezTo>
                      <a:pt x="19790" y="8902"/>
                      <a:pt x="19539" y="9016"/>
                      <a:pt x="19265" y="9108"/>
                    </a:cubicBezTo>
                    <a:cubicBezTo>
                      <a:pt x="18786" y="9290"/>
                      <a:pt x="18283" y="9450"/>
                      <a:pt x="17804" y="9587"/>
                    </a:cubicBezTo>
                    <a:cubicBezTo>
                      <a:pt x="17165" y="9792"/>
                      <a:pt x="16526" y="9952"/>
                      <a:pt x="15887" y="10112"/>
                    </a:cubicBezTo>
                    <a:cubicBezTo>
                      <a:pt x="15248" y="10249"/>
                      <a:pt x="14609" y="10386"/>
                      <a:pt x="13947" y="10500"/>
                    </a:cubicBezTo>
                    <a:cubicBezTo>
                      <a:pt x="13399" y="10591"/>
                      <a:pt x="12828" y="10683"/>
                      <a:pt x="12258" y="10774"/>
                    </a:cubicBezTo>
                    <a:cubicBezTo>
                      <a:pt x="11961" y="10797"/>
                      <a:pt x="11687" y="10842"/>
                      <a:pt x="11413" y="10865"/>
                    </a:cubicBezTo>
                    <a:cubicBezTo>
                      <a:pt x="11093" y="10888"/>
                      <a:pt x="10797" y="10888"/>
                      <a:pt x="10477" y="10911"/>
                    </a:cubicBezTo>
                    <a:cubicBezTo>
                      <a:pt x="9884" y="10934"/>
                      <a:pt x="9267" y="10956"/>
                      <a:pt x="8651" y="10956"/>
                    </a:cubicBezTo>
                    <a:cubicBezTo>
                      <a:pt x="8354" y="10934"/>
                      <a:pt x="8080" y="10934"/>
                      <a:pt x="7784" y="10911"/>
                    </a:cubicBezTo>
                    <a:cubicBezTo>
                      <a:pt x="7487" y="10911"/>
                      <a:pt x="7190" y="10888"/>
                      <a:pt x="6894" y="10865"/>
                    </a:cubicBezTo>
                    <a:cubicBezTo>
                      <a:pt x="6825" y="10865"/>
                      <a:pt x="6757" y="10842"/>
                      <a:pt x="6688" y="10842"/>
                    </a:cubicBezTo>
                    <a:lnTo>
                      <a:pt x="6642" y="10842"/>
                    </a:lnTo>
                    <a:cubicBezTo>
                      <a:pt x="6323" y="10797"/>
                      <a:pt x="6026" y="10774"/>
                      <a:pt x="5707" y="10728"/>
                    </a:cubicBezTo>
                    <a:cubicBezTo>
                      <a:pt x="5410" y="10683"/>
                      <a:pt x="5090" y="10614"/>
                      <a:pt x="4794" y="10546"/>
                    </a:cubicBezTo>
                    <a:cubicBezTo>
                      <a:pt x="4474" y="10500"/>
                      <a:pt x="4177" y="10431"/>
                      <a:pt x="3858" y="10363"/>
                    </a:cubicBezTo>
                    <a:cubicBezTo>
                      <a:pt x="3561" y="10295"/>
                      <a:pt x="3287" y="10203"/>
                      <a:pt x="2990" y="10112"/>
                    </a:cubicBezTo>
                    <a:cubicBezTo>
                      <a:pt x="2785" y="10021"/>
                      <a:pt x="2602" y="9952"/>
                      <a:pt x="2397" y="9861"/>
                    </a:cubicBezTo>
                    <a:cubicBezTo>
                      <a:pt x="2192" y="9747"/>
                      <a:pt x="1963" y="9633"/>
                      <a:pt x="1758" y="9518"/>
                    </a:cubicBezTo>
                    <a:cubicBezTo>
                      <a:pt x="1507" y="9381"/>
                      <a:pt x="1279" y="9222"/>
                      <a:pt x="1027" y="9085"/>
                    </a:cubicBezTo>
                    <a:cubicBezTo>
                      <a:pt x="799" y="8971"/>
                      <a:pt x="594" y="8834"/>
                      <a:pt x="366" y="8720"/>
                    </a:cubicBezTo>
                    <a:cubicBezTo>
                      <a:pt x="341" y="8707"/>
                      <a:pt x="312" y="8702"/>
                      <a:pt x="281" y="8702"/>
                    </a:cubicBezTo>
                    <a:cubicBezTo>
                      <a:pt x="197" y="8702"/>
                      <a:pt x="102" y="8744"/>
                      <a:pt x="69" y="8811"/>
                    </a:cubicBezTo>
                    <a:cubicBezTo>
                      <a:pt x="0" y="8925"/>
                      <a:pt x="46" y="9085"/>
                      <a:pt x="160" y="9130"/>
                    </a:cubicBezTo>
                    <a:cubicBezTo>
                      <a:pt x="274" y="9199"/>
                      <a:pt x="411" y="9267"/>
                      <a:pt x="525" y="9336"/>
                    </a:cubicBezTo>
                    <a:cubicBezTo>
                      <a:pt x="639" y="9404"/>
                      <a:pt x="754" y="9473"/>
                      <a:pt x="868" y="9541"/>
                    </a:cubicBezTo>
                    <a:cubicBezTo>
                      <a:pt x="1119" y="9701"/>
                      <a:pt x="1370" y="9884"/>
                      <a:pt x="1621" y="10043"/>
                    </a:cubicBezTo>
                    <a:cubicBezTo>
                      <a:pt x="1849" y="10158"/>
                      <a:pt x="2055" y="10295"/>
                      <a:pt x="2283" y="10409"/>
                    </a:cubicBezTo>
                    <a:cubicBezTo>
                      <a:pt x="2534" y="10546"/>
                      <a:pt x="2808" y="10660"/>
                      <a:pt x="3082" y="10751"/>
                    </a:cubicBezTo>
                    <a:cubicBezTo>
                      <a:pt x="3584" y="10934"/>
                      <a:pt x="4109" y="11048"/>
                      <a:pt x="4611" y="11162"/>
                    </a:cubicBezTo>
                    <a:cubicBezTo>
                      <a:pt x="4885" y="11208"/>
                      <a:pt x="5159" y="11276"/>
                      <a:pt x="5410" y="11322"/>
                    </a:cubicBezTo>
                    <a:cubicBezTo>
                      <a:pt x="5707" y="11367"/>
                      <a:pt x="6003" y="11413"/>
                      <a:pt x="6277" y="11436"/>
                    </a:cubicBezTo>
                    <a:cubicBezTo>
                      <a:pt x="6871" y="11504"/>
                      <a:pt x="7464" y="11550"/>
                      <a:pt x="8058" y="11573"/>
                    </a:cubicBezTo>
                    <a:cubicBezTo>
                      <a:pt x="8332" y="11573"/>
                      <a:pt x="8628" y="11596"/>
                      <a:pt x="8925" y="11596"/>
                    </a:cubicBezTo>
                    <a:cubicBezTo>
                      <a:pt x="9245" y="11596"/>
                      <a:pt x="9541" y="11573"/>
                      <a:pt x="9861" y="11573"/>
                    </a:cubicBezTo>
                    <a:cubicBezTo>
                      <a:pt x="10454" y="11550"/>
                      <a:pt x="11071" y="11550"/>
                      <a:pt x="11664" y="11481"/>
                    </a:cubicBezTo>
                    <a:cubicBezTo>
                      <a:pt x="11961" y="11459"/>
                      <a:pt x="12235" y="11413"/>
                      <a:pt x="12509" y="11390"/>
                    </a:cubicBezTo>
                    <a:cubicBezTo>
                      <a:pt x="12805" y="11344"/>
                      <a:pt x="13102" y="11299"/>
                      <a:pt x="13399" y="11253"/>
                    </a:cubicBezTo>
                    <a:cubicBezTo>
                      <a:pt x="13695" y="11208"/>
                      <a:pt x="13992" y="11162"/>
                      <a:pt x="14312" y="11093"/>
                    </a:cubicBezTo>
                    <a:cubicBezTo>
                      <a:pt x="14563" y="11048"/>
                      <a:pt x="14837" y="11002"/>
                      <a:pt x="15111" y="10934"/>
                    </a:cubicBezTo>
                    <a:cubicBezTo>
                      <a:pt x="15658" y="10819"/>
                      <a:pt x="16206" y="10705"/>
                      <a:pt x="16754" y="10568"/>
                    </a:cubicBezTo>
                    <a:cubicBezTo>
                      <a:pt x="17256" y="10431"/>
                      <a:pt x="17736" y="10295"/>
                      <a:pt x="18238" y="10135"/>
                    </a:cubicBezTo>
                    <a:cubicBezTo>
                      <a:pt x="18763" y="9998"/>
                      <a:pt x="19265" y="9792"/>
                      <a:pt x="19767" y="9610"/>
                    </a:cubicBezTo>
                    <a:cubicBezTo>
                      <a:pt x="20132" y="9473"/>
                      <a:pt x="20520" y="9336"/>
                      <a:pt x="20908" y="9199"/>
                    </a:cubicBezTo>
                    <a:cubicBezTo>
                      <a:pt x="21296" y="9062"/>
                      <a:pt x="21662" y="8925"/>
                      <a:pt x="22050" y="8765"/>
                    </a:cubicBezTo>
                    <a:cubicBezTo>
                      <a:pt x="22255" y="8697"/>
                      <a:pt x="22460" y="8628"/>
                      <a:pt x="22643" y="8537"/>
                    </a:cubicBezTo>
                    <a:cubicBezTo>
                      <a:pt x="22871" y="8468"/>
                      <a:pt x="23054" y="8377"/>
                      <a:pt x="23282" y="8286"/>
                    </a:cubicBezTo>
                    <a:cubicBezTo>
                      <a:pt x="23693" y="8126"/>
                      <a:pt x="24081" y="7944"/>
                      <a:pt x="24492" y="7738"/>
                    </a:cubicBezTo>
                    <a:lnTo>
                      <a:pt x="24492" y="7761"/>
                    </a:lnTo>
                    <a:cubicBezTo>
                      <a:pt x="24834" y="7601"/>
                      <a:pt x="25154" y="7441"/>
                      <a:pt x="25496" y="7282"/>
                    </a:cubicBezTo>
                    <a:cubicBezTo>
                      <a:pt x="25679" y="7213"/>
                      <a:pt x="25839" y="7145"/>
                      <a:pt x="25998" y="7053"/>
                    </a:cubicBezTo>
                    <a:cubicBezTo>
                      <a:pt x="26158" y="6985"/>
                      <a:pt x="26295" y="6916"/>
                      <a:pt x="26455" y="6825"/>
                    </a:cubicBezTo>
                    <a:cubicBezTo>
                      <a:pt x="26774" y="6688"/>
                      <a:pt x="27094" y="6551"/>
                      <a:pt x="27391" y="6414"/>
                    </a:cubicBezTo>
                    <a:cubicBezTo>
                      <a:pt x="27756" y="6254"/>
                      <a:pt x="28098" y="6072"/>
                      <a:pt x="28463" y="5889"/>
                    </a:cubicBezTo>
                    <a:cubicBezTo>
                      <a:pt x="28783" y="5707"/>
                      <a:pt x="29125" y="5547"/>
                      <a:pt x="29445" y="5364"/>
                    </a:cubicBezTo>
                    <a:cubicBezTo>
                      <a:pt x="29787" y="5204"/>
                      <a:pt x="30107" y="5045"/>
                      <a:pt x="30449" y="4885"/>
                    </a:cubicBezTo>
                    <a:cubicBezTo>
                      <a:pt x="30472" y="4885"/>
                      <a:pt x="30472" y="4885"/>
                      <a:pt x="30472" y="4862"/>
                    </a:cubicBezTo>
                    <a:cubicBezTo>
                      <a:pt x="30472" y="4862"/>
                      <a:pt x="30472" y="4885"/>
                      <a:pt x="30472" y="4885"/>
                    </a:cubicBezTo>
                    <a:cubicBezTo>
                      <a:pt x="30700" y="4771"/>
                      <a:pt x="30929" y="4679"/>
                      <a:pt x="31180" y="4565"/>
                    </a:cubicBezTo>
                    <a:cubicBezTo>
                      <a:pt x="31431" y="4451"/>
                      <a:pt x="31682" y="4337"/>
                      <a:pt x="31956" y="4223"/>
                    </a:cubicBezTo>
                    <a:cubicBezTo>
                      <a:pt x="32481" y="3995"/>
                      <a:pt x="33006" y="3766"/>
                      <a:pt x="33508" y="3538"/>
                    </a:cubicBezTo>
                    <a:cubicBezTo>
                      <a:pt x="33759" y="3424"/>
                      <a:pt x="33987" y="3310"/>
                      <a:pt x="34238" y="3219"/>
                    </a:cubicBezTo>
                    <a:cubicBezTo>
                      <a:pt x="34512" y="3105"/>
                      <a:pt x="34763" y="3013"/>
                      <a:pt x="35037" y="2922"/>
                    </a:cubicBezTo>
                    <a:cubicBezTo>
                      <a:pt x="35288" y="2853"/>
                      <a:pt x="35539" y="2762"/>
                      <a:pt x="35790" y="2671"/>
                    </a:cubicBezTo>
                    <a:cubicBezTo>
                      <a:pt x="36019" y="2580"/>
                      <a:pt x="36270" y="2488"/>
                      <a:pt x="36521" y="2397"/>
                    </a:cubicBezTo>
                    <a:cubicBezTo>
                      <a:pt x="36726" y="2328"/>
                      <a:pt x="36932" y="2260"/>
                      <a:pt x="37137" y="2192"/>
                    </a:cubicBezTo>
                    <a:cubicBezTo>
                      <a:pt x="37343" y="2123"/>
                      <a:pt x="37548" y="2055"/>
                      <a:pt x="37753" y="1986"/>
                    </a:cubicBezTo>
                    <a:cubicBezTo>
                      <a:pt x="38210" y="1849"/>
                      <a:pt x="38666" y="1735"/>
                      <a:pt x="39123" y="1598"/>
                    </a:cubicBezTo>
                    <a:cubicBezTo>
                      <a:pt x="39534" y="1484"/>
                      <a:pt x="39967" y="1370"/>
                      <a:pt x="40401" y="1256"/>
                    </a:cubicBezTo>
                    <a:cubicBezTo>
                      <a:pt x="40835" y="1164"/>
                      <a:pt x="41246" y="1073"/>
                      <a:pt x="41679" y="1005"/>
                    </a:cubicBezTo>
                    <a:cubicBezTo>
                      <a:pt x="41760" y="984"/>
                      <a:pt x="41858" y="964"/>
                      <a:pt x="41959" y="944"/>
                    </a:cubicBezTo>
                    <a:lnTo>
                      <a:pt x="41959" y="944"/>
                    </a:lnTo>
                    <a:cubicBezTo>
                      <a:pt x="41955" y="948"/>
                      <a:pt x="41953" y="952"/>
                      <a:pt x="41953" y="959"/>
                    </a:cubicBezTo>
                    <a:cubicBezTo>
                      <a:pt x="42341" y="890"/>
                      <a:pt x="42752" y="822"/>
                      <a:pt x="43163" y="799"/>
                    </a:cubicBezTo>
                    <a:cubicBezTo>
                      <a:pt x="43368" y="776"/>
                      <a:pt x="43597" y="776"/>
                      <a:pt x="43802" y="754"/>
                    </a:cubicBezTo>
                    <a:cubicBezTo>
                      <a:pt x="44008" y="754"/>
                      <a:pt x="44236" y="731"/>
                      <a:pt x="44441" y="708"/>
                    </a:cubicBezTo>
                    <a:cubicBezTo>
                      <a:pt x="44624" y="685"/>
                      <a:pt x="44806" y="685"/>
                      <a:pt x="44989" y="685"/>
                    </a:cubicBezTo>
                    <a:cubicBezTo>
                      <a:pt x="45194" y="662"/>
                      <a:pt x="45400" y="662"/>
                      <a:pt x="45605" y="662"/>
                    </a:cubicBezTo>
                    <a:cubicBezTo>
                      <a:pt x="46039" y="662"/>
                      <a:pt x="46450" y="685"/>
                      <a:pt x="46861" y="731"/>
                    </a:cubicBezTo>
                    <a:cubicBezTo>
                      <a:pt x="47180" y="754"/>
                      <a:pt x="47477" y="799"/>
                      <a:pt x="47797" y="868"/>
                    </a:cubicBezTo>
                    <a:cubicBezTo>
                      <a:pt x="48139" y="913"/>
                      <a:pt x="48458" y="982"/>
                      <a:pt x="48801" y="1073"/>
                    </a:cubicBezTo>
                    <a:cubicBezTo>
                      <a:pt x="48961" y="1119"/>
                      <a:pt x="49143" y="1187"/>
                      <a:pt x="49303" y="1233"/>
                    </a:cubicBezTo>
                    <a:cubicBezTo>
                      <a:pt x="49463" y="1279"/>
                      <a:pt x="49645" y="1324"/>
                      <a:pt x="49805" y="1370"/>
                    </a:cubicBezTo>
                    <a:cubicBezTo>
                      <a:pt x="49965" y="1415"/>
                      <a:pt x="50125" y="1484"/>
                      <a:pt x="50284" y="1530"/>
                    </a:cubicBezTo>
                    <a:cubicBezTo>
                      <a:pt x="50444" y="1598"/>
                      <a:pt x="50627" y="1644"/>
                      <a:pt x="50809" y="1712"/>
                    </a:cubicBezTo>
                    <a:cubicBezTo>
                      <a:pt x="50901" y="1758"/>
                      <a:pt x="51015" y="1804"/>
                      <a:pt x="51129" y="1849"/>
                    </a:cubicBezTo>
                    <a:cubicBezTo>
                      <a:pt x="51243" y="1895"/>
                      <a:pt x="51380" y="1963"/>
                      <a:pt x="51494" y="2032"/>
                    </a:cubicBezTo>
                    <a:cubicBezTo>
                      <a:pt x="51722" y="2146"/>
                      <a:pt x="51951" y="2237"/>
                      <a:pt x="52179" y="2374"/>
                    </a:cubicBezTo>
                    <a:cubicBezTo>
                      <a:pt x="52293" y="2420"/>
                      <a:pt x="52407" y="2511"/>
                      <a:pt x="52521" y="2580"/>
                    </a:cubicBezTo>
                    <a:cubicBezTo>
                      <a:pt x="52613" y="2648"/>
                      <a:pt x="52727" y="2717"/>
                      <a:pt x="52841" y="2762"/>
                    </a:cubicBezTo>
                    <a:cubicBezTo>
                      <a:pt x="53046" y="2899"/>
                      <a:pt x="53252" y="3036"/>
                      <a:pt x="53457" y="3196"/>
                    </a:cubicBezTo>
                    <a:cubicBezTo>
                      <a:pt x="53526" y="3242"/>
                      <a:pt x="53594" y="3287"/>
                      <a:pt x="53640" y="3310"/>
                    </a:cubicBezTo>
                    <a:cubicBezTo>
                      <a:pt x="53959" y="3538"/>
                      <a:pt x="54233" y="3766"/>
                      <a:pt x="54530" y="3995"/>
                    </a:cubicBezTo>
                    <a:cubicBezTo>
                      <a:pt x="54713" y="4132"/>
                      <a:pt x="54872" y="4269"/>
                      <a:pt x="55009" y="4428"/>
                    </a:cubicBezTo>
                    <a:cubicBezTo>
                      <a:pt x="55169" y="4588"/>
                      <a:pt x="55329" y="4748"/>
                      <a:pt x="55466" y="4908"/>
                    </a:cubicBezTo>
                    <a:cubicBezTo>
                      <a:pt x="55626" y="5068"/>
                      <a:pt x="55785" y="5204"/>
                      <a:pt x="55945" y="5364"/>
                    </a:cubicBezTo>
                    <a:cubicBezTo>
                      <a:pt x="56105" y="5524"/>
                      <a:pt x="56242" y="5661"/>
                      <a:pt x="56379" y="5821"/>
                    </a:cubicBezTo>
                    <a:cubicBezTo>
                      <a:pt x="56653" y="6117"/>
                      <a:pt x="56927" y="6414"/>
                      <a:pt x="57178" y="6711"/>
                    </a:cubicBezTo>
                    <a:cubicBezTo>
                      <a:pt x="57246" y="6802"/>
                      <a:pt x="57337" y="6894"/>
                      <a:pt x="57383" y="6985"/>
                    </a:cubicBezTo>
                    <a:cubicBezTo>
                      <a:pt x="57520" y="7167"/>
                      <a:pt x="57657" y="7327"/>
                      <a:pt x="57794" y="7510"/>
                    </a:cubicBezTo>
                    <a:cubicBezTo>
                      <a:pt x="57931" y="7692"/>
                      <a:pt x="58068" y="7898"/>
                      <a:pt x="58182" y="8103"/>
                    </a:cubicBezTo>
                    <a:cubicBezTo>
                      <a:pt x="58296" y="8309"/>
                      <a:pt x="58410" y="8491"/>
                      <a:pt x="58547" y="8674"/>
                    </a:cubicBezTo>
                    <a:cubicBezTo>
                      <a:pt x="58661" y="8857"/>
                      <a:pt x="58753" y="9016"/>
                      <a:pt x="58867" y="9199"/>
                    </a:cubicBezTo>
                    <a:cubicBezTo>
                      <a:pt x="58935" y="9290"/>
                      <a:pt x="58981" y="9404"/>
                      <a:pt x="59049" y="9496"/>
                    </a:cubicBezTo>
                    <a:lnTo>
                      <a:pt x="59232" y="9838"/>
                    </a:lnTo>
                    <a:cubicBezTo>
                      <a:pt x="59323" y="9975"/>
                      <a:pt x="59415" y="10135"/>
                      <a:pt x="59506" y="10295"/>
                    </a:cubicBezTo>
                    <a:cubicBezTo>
                      <a:pt x="59552" y="10386"/>
                      <a:pt x="59620" y="10477"/>
                      <a:pt x="59688" y="10591"/>
                    </a:cubicBezTo>
                    <a:cubicBezTo>
                      <a:pt x="59757" y="10683"/>
                      <a:pt x="59825" y="10774"/>
                      <a:pt x="59871" y="10865"/>
                    </a:cubicBezTo>
                    <a:cubicBezTo>
                      <a:pt x="59985" y="11048"/>
                      <a:pt x="60099" y="11230"/>
                      <a:pt x="60191" y="11413"/>
                    </a:cubicBezTo>
                    <a:cubicBezTo>
                      <a:pt x="60259" y="11573"/>
                      <a:pt x="60328" y="11755"/>
                      <a:pt x="60373" y="11915"/>
                    </a:cubicBezTo>
                    <a:cubicBezTo>
                      <a:pt x="60442" y="12075"/>
                      <a:pt x="60487" y="12235"/>
                      <a:pt x="60533" y="12417"/>
                    </a:cubicBezTo>
                    <a:cubicBezTo>
                      <a:pt x="60601" y="12554"/>
                      <a:pt x="60647" y="12714"/>
                      <a:pt x="60693" y="12851"/>
                    </a:cubicBezTo>
                    <a:cubicBezTo>
                      <a:pt x="60761" y="13011"/>
                      <a:pt x="60853" y="13125"/>
                      <a:pt x="60921" y="13285"/>
                    </a:cubicBezTo>
                    <a:cubicBezTo>
                      <a:pt x="60944" y="13353"/>
                      <a:pt x="61035" y="13399"/>
                      <a:pt x="61104" y="13422"/>
                    </a:cubicBezTo>
                    <a:cubicBezTo>
                      <a:pt x="61128" y="13428"/>
                      <a:pt x="61153" y="13431"/>
                      <a:pt x="61177" y="13431"/>
                    </a:cubicBezTo>
                    <a:cubicBezTo>
                      <a:pt x="61242" y="13431"/>
                      <a:pt x="61305" y="13409"/>
                      <a:pt x="61355" y="13376"/>
                    </a:cubicBezTo>
                    <a:cubicBezTo>
                      <a:pt x="61446" y="13330"/>
                      <a:pt x="61492" y="13262"/>
                      <a:pt x="61515" y="13170"/>
                    </a:cubicBezTo>
                    <a:cubicBezTo>
                      <a:pt x="61537" y="13079"/>
                      <a:pt x="61515" y="13011"/>
                      <a:pt x="61469" y="12919"/>
                    </a:cubicBezTo>
                    <a:cubicBezTo>
                      <a:pt x="61423" y="12851"/>
                      <a:pt x="61378" y="12782"/>
                      <a:pt x="61332" y="12691"/>
                    </a:cubicBezTo>
                    <a:cubicBezTo>
                      <a:pt x="61263" y="12486"/>
                      <a:pt x="61195" y="12280"/>
                      <a:pt x="61126" y="12075"/>
                    </a:cubicBezTo>
                    <a:cubicBezTo>
                      <a:pt x="61035" y="11801"/>
                      <a:pt x="60944" y="11527"/>
                      <a:pt x="60830" y="11276"/>
                    </a:cubicBezTo>
                    <a:cubicBezTo>
                      <a:pt x="60670" y="10934"/>
                      <a:pt x="60487" y="10591"/>
                      <a:pt x="60259" y="10295"/>
                    </a:cubicBezTo>
                    <a:cubicBezTo>
                      <a:pt x="60168" y="10135"/>
                      <a:pt x="60077" y="9998"/>
                      <a:pt x="59985" y="9838"/>
                    </a:cubicBezTo>
                    <a:cubicBezTo>
                      <a:pt x="59894" y="9701"/>
                      <a:pt x="59825" y="9541"/>
                      <a:pt x="59734" y="9381"/>
                    </a:cubicBezTo>
                    <a:cubicBezTo>
                      <a:pt x="59666" y="9290"/>
                      <a:pt x="59620" y="9176"/>
                      <a:pt x="59574" y="9085"/>
                    </a:cubicBezTo>
                    <a:cubicBezTo>
                      <a:pt x="59483" y="8971"/>
                      <a:pt x="59415" y="8857"/>
                      <a:pt x="59346" y="8742"/>
                    </a:cubicBezTo>
                    <a:cubicBezTo>
                      <a:pt x="59232" y="8560"/>
                      <a:pt x="59118" y="8377"/>
                      <a:pt x="59004" y="8195"/>
                    </a:cubicBezTo>
                    <a:cubicBezTo>
                      <a:pt x="58890" y="8012"/>
                      <a:pt x="58775" y="7807"/>
                      <a:pt x="58661" y="7624"/>
                    </a:cubicBezTo>
                    <a:cubicBezTo>
                      <a:pt x="58524" y="7419"/>
                      <a:pt x="58387" y="7190"/>
                      <a:pt x="58228" y="7008"/>
                    </a:cubicBezTo>
                    <a:cubicBezTo>
                      <a:pt x="58159" y="6916"/>
                      <a:pt x="58091" y="6825"/>
                      <a:pt x="58022" y="6734"/>
                    </a:cubicBezTo>
                    <a:cubicBezTo>
                      <a:pt x="57977" y="6688"/>
                      <a:pt x="57931" y="6620"/>
                      <a:pt x="57885" y="6574"/>
                    </a:cubicBezTo>
                    <a:cubicBezTo>
                      <a:pt x="57862" y="6528"/>
                      <a:pt x="57840" y="6483"/>
                      <a:pt x="57794" y="6460"/>
                    </a:cubicBezTo>
                    <a:cubicBezTo>
                      <a:pt x="57748" y="6369"/>
                      <a:pt x="57657" y="6277"/>
                      <a:pt x="57589" y="6209"/>
                    </a:cubicBezTo>
                    <a:cubicBezTo>
                      <a:pt x="57406" y="5981"/>
                      <a:pt x="57201" y="5775"/>
                      <a:pt x="57018" y="5547"/>
                    </a:cubicBezTo>
                    <a:cubicBezTo>
                      <a:pt x="56904" y="5433"/>
                      <a:pt x="56790" y="5296"/>
                      <a:pt x="56676" y="5182"/>
                    </a:cubicBezTo>
                    <a:cubicBezTo>
                      <a:pt x="56539" y="5045"/>
                      <a:pt x="56424" y="4908"/>
                      <a:pt x="56288" y="4794"/>
                    </a:cubicBezTo>
                    <a:cubicBezTo>
                      <a:pt x="56173" y="4657"/>
                      <a:pt x="56036" y="4543"/>
                      <a:pt x="55922" y="4428"/>
                    </a:cubicBezTo>
                    <a:cubicBezTo>
                      <a:pt x="55785" y="4291"/>
                      <a:pt x="55648" y="4155"/>
                      <a:pt x="55534" y="4018"/>
                    </a:cubicBezTo>
                    <a:cubicBezTo>
                      <a:pt x="55420" y="3903"/>
                      <a:pt x="55283" y="3766"/>
                      <a:pt x="55146" y="3675"/>
                    </a:cubicBezTo>
                    <a:cubicBezTo>
                      <a:pt x="55032" y="3561"/>
                      <a:pt x="54895" y="3447"/>
                      <a:pt x="54758" y="3333"/>
                    </a:cubicBezTo>
                    <a:cubicBezTo>
                      <a:pt x="54621" y="3242"/>
                      <a:pt x="54484" y="3150"/>
                      <a:pt x="54347" y="3036"/>
                    </a:cubicBezTo>
                    <a:cubicBezTo>
                      <a:pt x="54233" y="2945"/>
                      <a:pt x="54096" y="2853"/>
                      <a:pt x="53959" y="2762"/>
                    </a:cubicBezTo>
                    <a:cubicBezTo>
                      <a:pt x="53777" y="2625"/>
                      <a:pt x="53594" y="2488"/>
                      <a:pt x="53389" y="2351"/>
                    </a:cubicBezTo>
                    <a:cubicBezTo>
                      <a:pt x="53160" y="2214"/>
                      <a:pt x="52932" y="2077"/>
                      <a:pt x="52704" y="1918"/>
                    </a:cubicBezTo>
                    <a:cubicBezTo>
                      <a:pt x="52590" y="1849"/>
                      <a:pt x="52476" y="1781"/>
                      <a:pt x="52362" y="1712"/>
                    </a:cubicBezTo>
                    <a:cubicBezTo>
                      <a:pt x="52247" y="1667"/>
                      <a:pt x="52110" y="1598"/>
                      <a:pt x="51996" y="1552"/>
                    </a:cubicBezTo>
                    <a:cubicBezTo>
                      <a:pt x="51882" y="1484"/>
                      <a:pt x="51768" y="1438"/>
                      <a:pt x="51654" y="1370"/>
                    </a:cubicBezTo>
                    <a:cubicBezTo>
                      <a:pt x="51517" y="1301"/>
                      <a:pt x="51380" y="1256"/>
                      <a:pt x="51220" y="1187"/>
                    </a:cubicBezTo>
                    <a:cubicBezTo>
                      <a:pt x="51083" y="1142"/>
                      <a:pt x="50946" y="1073"/>
                      <a:pt x="50809" y="1027"/>
                    </a:cubicBezTo>
                    <a:cubicBezTo>
                      <a:pt x="50672" y="982"/>
                      <a:pt x="50513" y="936"/>
                      <a:pt x="50376" y="890"/>
                    </a:cubicBezTo>
                    <a:cubicBezTo>
                      <a:pt x="50102" y="776"/>
                      <a:pt x="49828" y="708"/>
                      <a:pt x="49531" y="617"/>
                    </a:cubicBezTo>
                    <a:cubicBezTo>
                      <a:pt x="49257" y="548"/>
                      <a:pt x="49006" y="457"/>
                      <a:pt x="48732" y="388"/>
                    </a:cubicBezTo>
                    <a:cubicBezTo>
                      <a:pt x="48436" y="297"/>
                      <a:pt x="48162" y="251"/>
                      <a:pt x="47888" y="206"/>
                    </a:cubicBezTo>
                    <a:cubicBezTo>
                      <a:pt x="47386" y="114"/>
                      <a:pt x="46883" y="69"/>
                      <a:pt x="46381" y="23"/>
                    </a:cubicBezTo>
                    <a:cubicBezTo>
                      <a:pt x="46107" y="0"/>
                      <a:pt x="45856" y="0"/>
                      <a:pt x="45582"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6" name="Google Shape;866;p22"/>
              <p:cNvSpPr/>
              <p:nvPr/>
            </p:nvSpPr>
            <p:spPr>
              <a:xfrm>
                <a:off x="6953434" y="3890351"/>
                <a:ext cx="57412" cy="118337"/>
              </a:xfrm>
              <a:custGeom>
                <a:avLst/>
                <a:gdLst/>
                <a:ahLst/>
                <a:cxnLst/>
                <a:rect l="l" t="t" r="r" b="b"/>
                <a:pathLst>
                  <a:path w="2124" h="4378" extrusionOk="0">
                    <a:moveTo>
                      <a:pt x="92" y="1"/>
                    </a:moveTo>
                    <a:cubicBezTo>
                      <a:pt x="23" y="24"/>
                      <a:pt x="0" y="92"/>
                      <a:pt x="46" y="161"/>
                    </a:cubicBezTo>
                    <a:cubicBezTo>
                      <a:pt x="206" y="503"/>
                      <a:pt x="388" y="845"/>
                      <a:pt x="548" y="1211"/>
                    </a:cubicBezTo>
                    <a:cubicBezTo>
                      <a:pt x="617" y="1370"/>
                      <a:pt x="685" y="1507"/>
                      <a:pt x="776" y="1667"/>
                    </a:cubicBezTo>
                    <a:cubicBezTo>
                      <a:pt x="845" y="1850"/>
                      <a:pt x="913" y="2009"/>
                      <a:pt x="982" y="2169"/>
                    </a:cubicBezTo>
                    <a:cubicBezTo>
                      <a:pt x="1050" y="2329"/>
                      <a:pt x="1119" y="2466"/>
                      <a:pt x="1187" y="2626"/>
                    </a:cubicBezTo>
                    <a:cubicBezTo>
                      <a:pt x="1256" y="2785"/>
                      <a:pt x="1347" y="2945"/>
                      <a:pt x="1416" y="3105"/>
                    </a:cubicBezTo>
                    <a:cubicBezTo>
                      <a:pt x="1484" y="3265"/>
                      <a:pt x="1553" y="3402"/>
                      <a:pt x="1621" y="3562"/>
                    </a:cubicBezTo>
                    <a:cubicBezTo>
                      <a:pt x="1712" y="3721"/>
                      <a:pt x="1781" y="3881"/>
                      <a:pt x="1826" y="4064"/>
                    </a:cubicBezTo>
                    <a:cubicBezTo>
                      <a:pt x="1872" y="4132"/>
                      <a:pt x="1895" y="4223"/>
                      <a:pt x="1941" y="4315"/>
                    </a:cubicBezTo>
                    <a:cubicBezTo>
                      <a:pt x="1941" y="4338"/>
                      <a:pt x="1963" y="4360"/>
                      <a:pt x="1986" y="4360"/>
                    </a:cubicBezTo>
                    <a:cubicBezTo>
                      <a:pt x="1998" y="4372"/>
                      <a:pt x="2015" y="4378"/>
                      <a:pt x="2032" y="4378"/>
                    </a:cubicBezTo>
                    <a:cubicBezTo>
                      <a:pt x="2049" y="4378"/>
                      <a:pt x="2066" y="4372"/>
                      <a:pt x="2078" y="4360"/>
                    </a:cubicBezTo>
                    <a:cubicBezTo>
                      <a:pt x="2100" y="4360"/>
                      <a:pt x="2100" y="4338"/>
                      <a:pt x="2123" y="4315"/>
                    </a:cubicBezTo>
                    <a:cubicBezTo>
                      <a:pt x="2123" y="4269"/>
                      <a:pt x="2123" y="4246"/>
                      <a:pt x="2123" y="4223"/>
                    </a:cubicBezTo>
                    <a:cubicBezTo>
                      <a:pt x="2078" y="4132"/>
                      <a:pt x="2055" y="4041"/>
                      <a:pt x="2009" y="3950"/>
                    </a:cubicBezTo>
                    <a:cubicBezTo>
                      <a:pt x="1986" y="3904"/>
                      <a:pt x="1986" y="3858"/>
                      <a:pt x="1963" y="3813"/>
                    </a:cubicBezTo>
                    <a:cubicBezTo>
                      <a:pt x="1941" y="3790"/>
                      <a:pt x="1941" y="3744"/>
                      <a:pt x="1918" y="3721"/>
                    </a:cubicBezTo>
                    <a:cubicBezTo>
                      <a:pt x="1826" y="3539"/>
                      <a:pt x="1758" y="3356"/>
                      <a:pt x="1667" y="3174"/>
                    </a:cubicBezTo>
                    <a:cubicBezTo>
                      <a:pt x="1598" y="3037"/>
                      <a:pt x="1530" y="2877"/>
                      <a:pt x="1461" y="2717"/>
                    </a:cubicBezTo>
                    <a:cubicBezTo>
                      <a:pt x="1393" y="2557"/>
                      <a:pt x="1324" y="2397"/>
                      <a:pt x="1256" y="2238"/>
                    </a:cubicBezTo>
                    <a:cubicBezTo>
                      <a:pt x="1187" y="2078"/>
                      <a:pt x="1119" y="1895"/>
                      <a:pt x="1028" y="1736"/>
                    </a:cubicBezTo>
                    <a:cubicBezTo>
                      <a:pt x="982" y="1599"/>
                      <a:pt x="891" y="1439"/>
                      <a:pt x="845" y="1302"/>
                    </a:cubicBezTo>
                    <a:cubicBezTo>
                      <a:pt x="685" y="982"/>
                      <a:pt x="525" y="663"/>
                      <a:pt x="366" y="343"/>
                    </a:cubicBezTo>
                    <a:cubicBezTo>
                      <a:pt x="320" y="252"/>
                      <a:pt x="274" y="138"/>
                      <a:pt x="229" y="46"/>
                    </a:cubicBezTo>
                    <a:cubicBezTo>
                      <a:pt x="206" y="24"/>
                      <a:pt x="160" y="1"/>
                      <a:pt x="137"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7" name="Google Shape;867;p22"/>
              <p:cNvSpPr/>
              <p:nvPr/>
            </p:nvSpPr>
            <p:spPr>
              <a:xfrm>
                <a:off x="6945406" y="3876160"/>
                <a:ext cx="64818" cy="127582"/>
              </a:xfrm>
              <a:custGeom>
                <a:avLst/>
                <a:gdLst/>
                <a:ahLst/>
                <a:cxnLst/>
                <a:rect l="l" t="t" r="r" b="b"/>
                <a:pathLst>
                  <a:path w="2398" h="4720" extrusionOk="0">
                    <a:moveTo>
                      <a:pt x="69" y="1"/>
                    </a:moveTo>
                    <a:cubicBezTo>
                      <a:pt x="24" y="24"/>
                      <a:pt x="1" y="69"/>
                      <a:pt x="24" y="115"/>
                    </a:cubicBezTo>
                    <a:cubicBezTo>
                      <a:pt x="366" y="777"/>
                      <a:pt x="685" y="1439"/>
                      <a:pt x="1028" y="2101"/>
                    </a:cubicBezTo>
                    <a:cubicBezTo>
                      <a:pt x="1096" y="2238"/>
                      <a:pt x="1188" y="2397"/>
                      <a:pt x="1256" y="2534"/>
                    </a:cubicBezTo>
                    <a:cubicBezTo>
                      <a:pt x="1325" y="2671"/>
                      <a:pt x="1416" y="2831"/>
                      <a:pt x="1484" y="2968"/>
                    </a:cubicBezTo>
                    <a:cubicBezTo>
                      <a:pt x="1530" y="3082"/>
                      <a:pt x="1576" y="3174"/>
                      <a:pt x="1644" y="3265"/>
                    </a:cubicBezTo>
                    <a:cubicBezTo>
                      <a:pt x="1667" y="3333"/>
                      <a:pt x="1690" y="3402"/>
                      <a:pt x="1735" y="3447"/>
                    </a:cubicBezTo>
                    <a:cubicBezTo>
                      <a:pt x="1781" y="3562"/>
                      <a:pt x="1827" y="3653"/>
                      <a:pt x="1872" y="3767"/>
                    </a:cubicBezTo>
                    <a:cubicBezTo>
                      <a:pt x="1895" y="3835"/>
                      <a:pt x="1941" y="3904"/>
                      <a:pt x="1964" y="3950"/>
                    </a:cubicBezTo>
                    <a:cubicBezTo>
                      <a:pt x="2009" y="4064"/>
                      <a:pt x="2055" y="4155"/>
                      <a:pt x="2078" y="4246"/>
                    </a:cubicBezTo>
                    <a:cubicBezTo>
                      <a:pt x="2146" y="4383"/>
                      <a:pt x="2192" y="4520"/>
                      <a:pt x="2238" y="4657"/>
                    </a:cubicBezTo>
                    <a:cubicBezTo>
                      <a:pt x="2238" y="4680"/>
                      <a:pt x="2260" y="4703"/>
                      <a:pt x="2283" y="4703"/>
                    </a:cubicBezTo>
                    <a:cubicBezTo>
                      <a:pt x="2295" y="4714"/>
                      <a:pt x="2306" y="4720"/>
                      <a:pt x="2317" y="4720"/>
                    </a:cubicBezTo>
                    <a:cubicBezTo>
                      <a:pt x="2329" y="4720"/>
                      <a:pt x="2340" y="4714"/>
                      <a:pt x="2352" y="4703"/>
                    </a:cubicBezTo>
                    <a:cubicBezTo>
                      <a:pt x="2375" y="4703"/>
                      <a:pt x="2397" y="4680"/>
                      <a:pt x="2397" y="4657"/>
                    </a:cubicBezTo>
                    <a:cubicBezTo>
                      <a:pt x="2397" y="4634"/>
                      <a:pt x="2397" y="4612"/>
                      <a:pt x="2397" y="4589"/>
                    </a:cubicBezTo>
                    <a:cubicBezTo>
                      <a:pt x="2352" y="4475"/>
                      <a:pt x="2329" y="4383"/>
                      <a:pt x="2283" y="4269"/>
                    </a:cubicBezTo>
                    <a:cubicBezTo>
                      <a:pt x="2260" y="4201"/>
                      <a:pt x="2238" y="4132"/>
                      <a:pt x="2192" y="4064"/>
                    </a:cubicBezTo>
                    <a:cubicBezTo>
                      <a:pt x="2146" y="3972"/>
                      <a:pt x="2123" y="3881"/>
                      <a:pt x="2078" y="3767"/>
                    </a:cubicBezTo>
                    <a:cubicBezTo>
                      <a:pt x="2032" y="3699"/>
                      <a:pt x="2009" y="3630"/>
                      <a:pt x="1964" y="3562"/>
                    </a:cubicBezTo>
                    <a:cubicBezTo>
                      <a:pt x="1941" y="3470"/>
                      <a:pt x="1895" y="3402"/>
                      <a:pt x="1850" y="3310"/>
                    </a:cubicBezTo>
                    <a:cubicBezTo>
                      <a:pt x="1850" y="3288"/>
                      <a:pt x="1827" y="3265"/>
                      <a:pt x="1827" y="3242"/>
                    </a:cubicBezTo>
                    <a:cubicBezTo>
                      <a:pt x="1781" y="3174"/>
                      <a:pt x="1758" y="3128"/>
                      <a:pt x="1735" y="3059"/>
                    </a:cubicBezTo>
                    <a:cubicBezTo>
                      <a:pt x="1644" y="2877"/>
                      <a:pt x="1553" y="2717"/>
                      <a:pt x="1462" y="2557"/>
                    </a:cubicBezTo>
                    <a:cubicBezTo>
                      <a:pt x="1393" y="2397"/>
                      <a:pt x="1302" y="2238"/>
                      <a:pt x="1210" y="2078"/>
                    </a:cubicBezTo>
                    <a:cubicBezTo>
                      <a:pt x="1165" y="1941"/>
                      <a:pt x="1096" y="1804"/>
                      <a:pt x="1028" y="1690"/>
                    </a:cubicBezTo>
                    <a:cubicBezTo>
                      <a:pt x="845" y="1348"/>
                      <a:pt x="685" y="1028"/>
                      <a:pt x="503" y="686"/>
                    </a:cubicBezTo>
                    <a:cubicBezTo>
                      <a:pt x="412" y="480"/>
                      <a:pt x="297" y="252"/>
                      <a:pt x="183" y="46"/>
                    </a:cubicBezTo>
                    <a:cubicBezTo>
                      <a:pt x="183" y="1"/>
                      <a:pt x="138" y="1"/>
                      <a:pt x="11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8" name="Google Shape;868;p22"/>
              <p:cNvSpPr/>
              <p:nvPr/>
            </p:nvSpPr>
            <p:spPr>
              <a:xfrm>
                <a:off x="6685675" y="3649730"/>
                <a:ext cx="352931" cy="355417"/>
              </a:xfrm>
              <a:custGeom>
                <a:avLst/>
                <a:gdLst/>
                <a:ahLst/>
                <a:cxnLst/>
                <a:rect l="l" t="t" r="r" b="b"/>
                <a:pathLst>
                  <a:path w="13057" h="13149" extrusionOk="0">
                    <a:moveTo>
                      <a:pt x="480" y="1"/>
                    </a:moveTo>
                    <a:cubicBezTo>
                      <a:pt x="411" y="1"/>
                      <a:pt x="343" y="24"/>
                      <a:pt x="297" y="69"/>
                    </a:cubicBezTo>
                    <a:cubicBezTo>
                      <a:pt x="297" y="69"/>
                      <a:pt x="274" y="92"/>
                      <a:pt x="274" y="115"/>
                    </a:cubicBezTo>
                    <a:cubicBezTo>
                      <a:pt x="228" y="115"/>
                      <a:pt x="206" y="115"/>
                      <a:pt x="183" y="138"/>
                    </a:cubicBezTo>
                    <a:cubicBezTo>
                      <a:pt x="114" y="161"/>
                      <a:pt x="46" y="229"/>
                      <a:pt x="23" y="298"/>
                    </a:cubicBezTo>
                    <a:cubicBezTo>
                      <a:pt x="0" y="366"/>
                      <a:pt x="23" y="435"/>
                      <a:pt x="46" y="503"/>
                    </a:cubicBezTo>
                    <a:cubicBezTo>
                      <a:pt x="69" y="572"/>
                      <a:pt x="137" y="617"/>
                      <a:pt x="206" y="640"/>
                    </a:cubicBezTo>
                    <a:cubicBezTo>
                      <a:pt x="457" y="731"/>
                      <a:pt x="708" y="823"/>
                      <a:pt x="982" y="937"/>
                    </a:cubicBezTo>
                    <a:cubicBezTo>
                      <a:pt x="1256" y="1028"/>
                      <a:pt x="1530" y="1142"/>
                      <a:pt x="1803" y="1234"/>
                    </a:cubicBezTo>
                    <a:cubicBezTo>
                      <a:pt x="1940" y="1279"/>
                      <a:pt x="2077" y="1325"/>
                      <a:pt x="2191" y="1370"/>
                    </a:cubicBezTo>
                    <a:cubicBezTo>
                      <a:pt x="2283" y="1416"/>
                      <a:pt x="2374" y="1439"/>
                      <a:pt x="2443" y="1485"/>
                    </a:cubicBezTo>
                    <a:cubicBezTo>
                      <a:pt x="2511" y="1507"/>
                      <a:pt x="2580" y="1530"/>
                      <a:pt x="2625" y="1553"/>
                    </a:cubicBezTo>
                    <a:lnTo>
                      <a:pt x="3082" y="1759"/>
                    </a:lnTo>
                    <a:cubicBezTo>
                      <a:pt x="3104" y="1759"/>
                      <a:pt x="3127" y="1781"/>
                      <a:pt x="3150" y="1781"/>
                    </a:cubicBezTo>
                    <a:cubicBezTo>
                      <a:pt x="3173" y="1781"/>
                      <a:pt x="3173" y="1804"/>
                      <a:pt x="3173" y="1804"/>
                    </a:cubicBezTo>
                    <a:cubicBezTo>
                      <a:pt x="3219" y="1850"/>
                      <a:pt x="3264" y="1873"/>
                      <a:pt x="3310" y="1895"/>
                    </a:cubicBezTo>
                    <a:lnTo>
                      <a:pt x="3401" y="1964"/>
                    </a:lnTo>
                    <a:cubicBezTo>
                      <a:pt x="3493" y="2010"/>
                      <a:pt x="3561" y="2055"/>
                      <a:pt x="3629" y="2101"/>
                    </a:cubicBezTo>
                    <a:cubicBezTo>
                      <a:pt x="3789" y="2192"/>
                      <a:pt x="3972" y="2283"/>
                      <a:pt x="4132" y="2398"/>
                    </a:cubicBezTo>
                    <a:cubicBezTo>
                      <a:pt x="4269" y="2466"/>
                      <a:pt x="4383" y="2535"/>
                      <a:pt x="4520" y="2626"/>
                    </a:cubicBezTo>
                    <a:cubicBezTo>
                      <a:pt x="4542" y="2626"/>
                      <a:pt x="4542" y="2649"/>
                      <a:pt x="4565" y="2672"/>
                    </a:cubicBezTo>
                    <a:cubicBezTo>
                      <a:pt x="4725" y="2786"/>
                      <a:pt x="4862" y="2900"/>
                      <a:pt x="5022" y="3014"/>
                    </a:cubicBezTo>
                    <a:cubicBezTo>
                      <a:pt x="5159" y="3128"/>
                      <a:pt x="5319" y="3242"/>
                      <a:pt x="5455" y="3356"/>
                    </a:cubicBezTo>
                    <a:cubicBezTo>
                      <a:pt x="5638" y="3516"/>
                      <a:pt x="5844" y="3676"/>
                      <a:pt x="6026" y="3813"/>
                    </a:cubicBezTo>
                    <a:cubicBezTo>
                      <a:pt x="6117" y="3904"/>
                      <a:pt x="6232" y="3995"/>
                      <a:pt x="6323" y="4087"/>
                    </a:cubicBezTo>
                    <a:cubicBezTo>
                      <a:pt x="6369" y="4132"/>
                      <a:pt x="6414" y="4178"/>
                      <a:pt x="6437" y="4201"/>
                    </a:cubicBezTo>
                    <a:cubicBezTo>
                      <a:pt x="6528" y="4292"/>
                      <a:pt x="6642" y="4406"/>
                      <a:pt x="6734" y="4498"/>
                    </a:cubicBezTo>
                    <a:cubicBezTo>
                      <a:pt x="6825" y="4589"/>
                      <a:pt x="6939" y="4703"/>
                      <a:pt x="7030" y="4817"/>
                    </a:cubicBezTo>
                    <a:cubicBezTo>
                      <a:pt x="7145" y="4931"/>
                      <a:pt x="7282" y="5045"/>
                      <a:pt x="7396" y="5159"/>
                    </a:cubicBezTo>
                    <a:cubicBezTo>
                      <a:pt x="7624" y="5433"/>
                      <a:pt x="7875" y="5684"/>
                      <a:pt x="8103" y="5958"/>
                    </a:cubicBezTo>
                    <a:cubicBezTo>
                      <a:pt x="8354" y="6255"/>
                      <a:pt x="8628" y="6529"/>
                      <a:pt x="8879" y="6826"/>
                    </a:cubicBezTo>
                    <a:cubicBezTo>
                      <a:pt x="8993" y="6963"/>
                      <a:pt x="9108" y="7122"/>
                      <a:pt x="9244" y="7259"/>
                    </a:cubicBezTo>
                    <a:cubicBezTo>
                      <a:pt x="9267" y="7305"/>
                      <a:pt x="9313" y="7328"/>
                      <a:pt x="9336" y="7374"/>
                    </a:cubicBezTo>
                    <a:cubicBezTo>
                      <a:pt x="9336" y="7419"/>
                      <a:pt x="9359" y="7442"/>
                      <a:pt x="9381" y="7488"/>
                    </a:cubicBezTo>
                    <a:lnTo>
                      <a:pt x="9336" y="7488"/>
                    </a:lnTo>
                    <a:cubicBezTo>
                      <a:pt x="9290" y="7510"/>
                      <a:pt x="9244" y="7602"/>
                      <a:pt x="9290" y="7647"/>
                    </a:cubicBezTo>
                    <a:cubicBezTo>
                      <a:pt x="9336" y="7739"/>
                      <a:pt x="9404" y="7830"/>
                      <a:pt x="9450" y="7921"/>
                    </a:cubicBezTo>
                    <a:cubicBezTo>
                      <a:pt x="9496" y="7990"/>
                      <a:pt x="9541" y="8058"/>
                      <a:pt x="9587" y="8127"/>
                    </a:cubicBezTo>
                    <a:cubicBezTo>
                      <a:pt x="9678" y="8287"/>
                      <a:pt x="9769" y="8446"/>
                      <a:pt x="9861" y="8583"/>
                    </a:cubicBezTo>
                    <a:cubicBezTo>
                      <a:pt x="10021" y="8880"/>
                      <a:pt x="10158" y="9177"/>
                      <a:pt x="10317" y="9451"/>
                    </a:cubicBezTo>
                    <a:cubicBezTo>
                      <a:pt x="10500" y="9770"/>
                      <a:pt x="10660" y="10090"/>
                      <a:pt x="10842" y="10386"/>
                    </a:cubicBezTo>
                    <a:cubicBezTo>
                      <a:pt x="11025" y="10729"/>
                      <a:pt x="11207" y="11071"/>
                      <a:pt x="11367" y="11414"/>
                    </a:cubicBezTo>
                    <a:cubicBezTo>
                      <a:pt x="11459" y="11596"/>
                      <a:pt x="11550" y="11802"/>
                      <a:pt x="11618" y="12007"/>
                    </a:cubicBezTo>
                    <a:cubicBezTo>
                      <a:pt x="11618" y="11984"/>
                      <a:pt x="11618" y="11984"/>
                      <a:pt x="11618" y="11984"/>
                    </a:cubicBezTo>
                    <a:cubicBezTo>
                      <a:pt x="11664" y="12121"/>
                      <a:pt x="11687" y="12258"/>
                      <a:pt x="11732" y="12395"/>
                    </a:cubicBezTo>
                    <a:cubicBezTo>
                      <a:pt x="11742" y="12433"/>
                      <a:pt x="11775" y="12451"/>
                      <a:pt x="11809" y="12451"/>
                    </a:cubicBezTo>
                    <a:cubicBezTo>
                      <a:pt x="11857" y="12451"/>
                      <a:pt x="11906" y="12416"/>
                      <a:pt x="11892" y="12349"/>
                    </a:cubicBezTo>
                    <a:cubicBezTo>
                      <a:pt x="11869" y="12258"/>
                      <a:pt x="11847" y="12167"/>
                      <a:pt x="11824" y="12053"/>
                    </a:cubicBezTo>
                    <a:cubicBezTo>
                      <a:pt x="11778" y="11961"/>
                      <a:pt x="11755" y="11847"/>
                      <a:pt x="11710" y="11756"/>
                    </a:cubicBezTo>
                    <a:cubicBezTo>
                      <a:pt x="11641" y="11596"/>
                      <a:pt x="11573" y="11414"/>
                      <a:pt x="11481" y="11254"/>
                    </a:cubicBezTo>
                    <a:cubicBezTo>
                      <a:pt x="11390" y="11094"/>
                      <a:pt x="11322" y="10934"/>
                      <a:pt x="11230" y="10774"/>
                    </a:cubicBezTo>
                    <a:cubicBezTo>
                      <a:pt x="11139" y="10615"/>
                      <a:pt x="11048" y="10455"/>
                      <a:pt x="10956" y="10295"/>
                    </a:cubicBezTo>
                    <a:cubicBezTo>
                      <a:pt x="10888" y="10158"/>
                      <a:pt x="10797" y="10021"/>
                      <a:pt x="10728" y="9861"/>
                    </a:cubicBezTo>
                    <a:lnTo>
                      <a:pt x="10728" y="9861"/>
                    </a:lnTo>
                    <a:cubicBezTo>
                      <a:pt x="10842" y="10044"/>
                      <a:pt x="10956" y="10227"/>
                      <a:pt x="11071" y="10409"/>
                    </a:cubicBezTo>
                    <a:cubicBezTo>
                      <a:pt x="11162" y="10569"/>
                      <a:pt x="11253" y="10729"/>
                      <a:pt x="11344" y="10889"/>
                    </a:cubicBezTo>
                    <a:cubicBezTo>
                      <a:pt x="11413" y="11026"/>
                      <a:pt x="11504" y="11163"/>
                      <a:pt x="11573" y="11299"/>
                    </a:cubicBezTo>
                    <a:cubicBezTo>
                      <a:pt x="11732" y="11619"/>
                      <a:pt x="11869" y="11939"/>
                      <a:pt x="11984" y="12281"/>
                    </a:cubicBezTo>
                    <a:cubicBezTo>
                      <a:pt x="11984" y="12281"/>
                      <a:pt x="12006" y="12304"/>
                      <a:pt x="12006" y="12327"/>
                    </a:cubicBezTo>
                    <a:cubicBezTo>
                      <a:pt x="12026" y="12386"/>
                      <a:pt x="12080" y="12445"/>
                      <a:pt x="12139" y="12445"/>
                    </a:cubicBezTo>
                    <a:cubicBezTo>
                      <a:pt x="12148" y="12445"/>
                      <a:pt x="12157" y="12444"/>
                      <a:pt x="12166" y="12441"/>
                    </a:cubicBezTo>
                    <a:cubicBezTo>
                      <a:pt x="12189" y="12441"/>
                      <a:pt x="12212" y="12441"/>
                      <a:pt x="12212" y="12418"/>
                    </a:cubicBezTo>
                    <a:cubicBezTo>
                      <a:pt x="12235" y="12464"/>
                      <a:pt x="12257" y="12486"/>
                      <a:pt x="12303" y="12509"/>
                    </a:cubicBezTo>
                    <a:cubicBezTo>
                      <a:pt x="12326" y="12509"/>
                      <a:pt x="12326" y="12532"/>
                      <a:pt x="12349" y="12532"/>
                    </a:cubicBezTo>
                    <a:cubicBezTo>
                      <a:pt x="12349" y="12532"/>
                      <a:pt x="12349" y="12555"/>
                      <a:pt x="12349" y="12555"/>
                    </a:cubicBezTo>
                    <a:cubicBezTo>
                      <a:pt x="12326" y="12555"/>
                      <a:pt x="12326" y="12578"/>
                      <a:pt x="12303" y="12578"/>
                    </a:cubicBezTo>
                    <a:cubicBezTo>
                      <a:pt x="12257" y="12623"/>
                      <a:pt x="12235" y="12692"/>
                      <a:pt x="12235" y="12737"/>
                    </a:cubicBezTo>
                    <a:cubicBezTo>
                      <a:pt x="12212" y="12806"/>
                      <a:pt x="12235" y="12852"/>
                      <a:pt x="12257" y="12897"/>
                    </a:cubicBezTo>
                    <a:cubicBezTo>
                      <a:pt x="12257" y="12920"/>
                      <a:pt x="12303" y="12966"/>
                      <a:pt x="12326" y="12989"/>
                    </a:cubicBezTo>
                    <a:cubicBezTo>
                      <a:pt x="12349" y="13011"/>
                      <a:pt x="12349" y="13011"/>
                      <a:pt x="12372" y="13034"/>
                    </a:cubicBezTo>
                    <a:cubicBezTo>
                      <a:pt x="12394" y="13057"/>
                      <a:pt x="12417" y="13080"/>
                      <a:pt x="12440" y="13103"/>
                    </a:cubicBezTo>
                    <a:cubicBezTo>
                      <a:pt x="12509" y="13148"/>
                      <a:pt x="12577" y="13148"/>
                      <a:pt x="12645" y="13148"/>
                    </a:cubicBezTo>
                    <a:cubicBezTo>
                      <a:pt x="12737" y="13125"/>
                      <a:pt x="12805" y="13057"/>
                      <a:pt x="12851" y="12989"/>
                    </a:cubicBezTo>
                    <a:cubicBezTo>
                      <a:pt x="12851" y="12966"/>
                      <a:pt x="12851" y="12943"/>
                      <a:pt x="12851" y="12920"/>
                    </a:cubicBezTo>
                    <a:cubicBezTo>
                      <a:pt x="12851" y="12920"/>
                      <a:pt x="12851" y="12897"/>
                      <a:pt x="12851" y="12897"/>
                    </a:cubicBezTo>
                    <a:lnTo>
                      <a:pt x="12874" y="12897"/>
                    </a:lnTo>
                    <a:cubicBezTo>
                      <a:pt x="12988" y="12829"/>
                      <a:pt x="13056" y="12715"/>
                      <a:pt x="13033" y="12578"/>
                    </a:cubicBezTo>
                    <a:cubicBezTo>
                      <a:pt x="13011" y="12532"/>
                      <a:pt x="13011" y="12486"/>
                      <a:pt x="12988" y="12441"/>
                    </a:cubicBezTo>
                    <a:cubicBezTo>
                      <a:pt x="12942" y="12281"/>
                      <a:pt x="12874" y="12098"/>
                      <a:pt x="12805" y="11939"/>
                    </a:cubicBezTo>
                    <a:cubicBezTo>
                      <a:pt x="12805" y="11916"/>
                      <a:pt x="12805" y="11893"/>
                      <a:pt x="12782" y="11870"/>
                    </a:cubicBezTo>
                    <a:cubicBezTo>
                      <a:pt x="12760" y="11733"/>
                      <a:pt x="12691" y="11619"/>
                      <a:pt x="12645" y="11482"/>
                    </a:cubicBezTo>
                    <a:cubicBezTo>
                      <a:pt x="12623" y="11414"/>
                      <a:pt x="12600" y="11345"/>
                      <a:pt x="12554" y="11277"/>
                    </a:cubicBezTo>
                    <a:cubicBezTo>
                      <a:pt x="12486" y="11117"/>
                      <a:pt x="12417" y="10957"/>
                      <a:pt x="12349" y="10774"/>
                    </a:cubicBezTo>
                    <a:cubicBezTo>
                      <a:pt x="12280" y="10638"/>
                      <a:pt x="12235" y="10501"/>
                      <a:pt x="12143" y="10364"/>
                    </a:cubicBezTo>
                    <a:cubicBezTo>
                      <a:pt x="12143" y="10364"/>
                      <a:pt x="12143" y="10341"/>
                      <a:pt x="12143" y="10341"/>
                    </a:cubicBezTo>
                    <a:cubicBezTo>
                      <a:pt x="12075" y="10204"/>
                      <a:pt x="12029" y="10090"/>
                      <a:pt x="11961" y="9976"/>
                    </a:cubicBezTo>
                    <a:cubicBezTo>
                      <a:pt x="11892" y="9816"/>
                      <a:pt x="11824" y="9656"/>
                      <a:pt x="11732" y="9519"/>
                    </a:cubicBezTo>
                    <a:cubicBezTo>
                      <a:pt x="11664" y="9359"/>
                      <a:pt x="11573" y="9200"/>
                      <a:pt x="11481" y="9040"/>
                    </a:cubicBezTo>
                    <a:lnTo>
                      <a:pt x="11322" y="8766"/>
                    </a:lnTo>
                    <a:cubicBezTo>
                      <a:pt x="11344" y="8743"/>
                      <a:pt x="11344" y="8697"/>
                      <a:pt x="11367" y="8675"/>
                    </a:cubicBezTo>
                    <a:cubicBezTo>
                      <a:pt x="11367" y="8652"/>
                      <a:pt x="11367" y="8629"/>
                      <a:pt x="11390" y="8606"/>
                    </a:cubicBezTo>
                    <a:cubicBezTo>
                      <a:pt x="11390" y="8538"/>
                      <a:pt x="11367" y="8469"/>
                      <a:pt x="11344" y="8423"/>
                    </a:cubicBezTo>
                    <a:cubicBezTo>
                      <a:pt x="11322" y="8378"/>
                      <a:pt x="11299" y="8355"/>
                      <a:pt x="11276" y="8309"/>
                    </a:cubicBezTo>
                    <a:cubicBezTo>
                      <a:pt x="11253" y="8241"/>
                      <a:pt x="11230" y="8195"/>
                      <a:pt x="11185" y="8150"/>
                    </a:cubicBezTo>
                    <a:cubicBezTo>
                      <a:pt x="11139" y="8035"/>
                      <a:pt x="11048" y="7921"/>
                      <a:pt x="10979" y="7807"/>
                    </a:cubicBezTo>
                    <a:lnTo>
                      <a:pt x="10660" y="7351"/>
                    </a:lnTo>
                    <a:cubicBezTo>
                      <a:pt x="10682" y="7351"/>
                      <a:pt x="10682" y="7374"/>
                      <a:pt x="10705" y="7396"/>
                    </a:cubicBezTo>
                    <a:cubicBezTo>
                      <a:pt x="10591" y="7214"/>
                      <a:pt x="10454" y="7054"/>
                      <a:pt x="10340" y="6894"/>
                    </a:cubicBezTo>
                    <a:cubicBezTo>
                      <a:pt x="10249" y="6780"/>
                      <a:pt x="10135" y="6643"/>
                      <a:pt x="10043" y="6506"/>
                    </a:cubicBezTo>
                    <a:cubicBezTo>
                      <a:pt x="9815" y="6255"/>
                      <a:pt x="9610" y="5981"/>
                      <a:pt x="9381" y="5730"/>
                    </a:cubicBezTo>
                    <a:cubicBezTo>
                      <a:pt x="9153" y="5456"/>
                      <a:pt x="8902" y="5182"/>
                      <a:pt x="8628" y="4908"/>
                    </a:cubicBezTo>
                    <a:cubicBezTo>
                      <a:pt x="8491" y="4771"/>
                      <a:pt x="8354" y="4634"/>
                      <a:pt x="8217" y="4498"/>
                    </a:cubicBezTo>
                    <a:cubicBezTo>
                      <a:pt x="8195" y="4429"/>
                      <a:pt x="8195" y="4383"/>
                      <a:pt x="8149" y="4361"/>
                    </a:cubicBezTo>
                    <a:cubicBezTo>
                      <a:pt x="7943" y="4110"/>
                      <a:pt x="7692" y="3927"/>
                      <a:pt x="7464" y="3721"/>
                    </a:cubicBezTo>
                    <a:cubicBezTo>
                      <a:pt x="7327" y="3607"/>
                      <a:pt x="7190" y="3493"/>
                      <a:pt x="7030" y="3379"/>
                    </a:cubicBezTo>
                    <a:cubicBezTo>
                      <a:pt x="6871" y="3242"/>
                      <a:pt x="6711" y="3128"/>
                      <a:pt x="6528" y="2991"/>
                    </a:cubicBezTo>
                    <a:cubicBezTo>
                      <a:pt x="6391" y="2877"/>
                      <a:pt x="6254" y="2786"/>
                      <a:pt x="6117" y="2694"/>
                    </a:cubicBezTo>
                    <a:cubicBezTo>
                      <a:pt x="5980" y="2580"/>
                      <a:pt x="5844" y="2489"/>
                      <a:pt x="5707" y="2375"/>
                    </a:cubicBezTo>
                    <a:cubicBezTo>
                      <a:pt x="5547" y="2283"/>
                      <a:pt x="5410" y="2192"/>
                      <a:pt x="5273" y="2101"/>
                    </a:cubicBezTo>
                    <a:cubicBezTo>
                      <a:pt x="5204" y="2055"/>
                      <a:pt x="5136" y="2032"/>
                      <a:pt x="5067" y="1987"/>
                    </a:cubicBezTo>
                    <a:cubicBezTo>
                      <a:pt x="4976" y="1941"/>
                      <a:pt x="4885" y="1873"/>
                      <a:pt x="4816" y="1827"/>
                    </a:cubicBezTo>
                    <a:cubicBezTo>
                      <a:pt x="4657" y="1736"/>
                      <a:pt x="4520" y="1667"/>
                      <a:pt x="4360" y="1599"/>
                    </a:cubicBezTo>
                    <a:cubicBezTo>
                      <a:pt x="4063" y="1439"/>
                      <a:pt x="3766" y="1279"/>
                      <a:pt x="3470" y="1142"/>
                    </a:cubicBezTo>
                    <a:cubicBezTo>
                      <a:pt x="3333" y="1074"/>
                      <a:pt x="3196" y="1028"/>
                      <a:pt x="3036" y="960"/>
                    </a:cubicBezTo>
                    <a:cubicBezTo>
                      <a:pt x="2968" y="937"/>
                      <a:pt x="2899" y="891"/>
                      <a:pt x="2831" y="868"/>
                    </a:cubicBezTo>
                    <a:cubicBezTo>
                      <a:pt x="2739" y="823"/>
                      <a:pt x="2625" y="777"/>
                      <a:pt x="2534" y="777"/>
                    </a:cubicBezTo>
                    <a:lnTo>
                      <a:pt x="2443" y="777"/>
                    </a:lnTo>
                    <a:cubicBezTo>
                      <a:pt x="2214" y="686"/>
                      <a:pt x="1986" y="572"/>
                      <a:pt x="1758" y="480"/>
                    </a:cubicBezTo>
                    <a:cubicBezTo>
                      <a:pt x="1552" y="389"/>
                      <a:pt x="1347" y="298"/>
                      <a:pt x="1142" y="206"/>
                    </a:cubicBezTo>
                    <a:cubicBezTo>
                      <a:pt x="1050" y="184"/>
                      <a:pt x="982" y="161"/>
                      <a:pt x="890" y="115"/>
                    </a:cubicBezTo>
                    <a:cubicBezTo>
                      <a:pt x="868" y="92"/>
                      <a:pt x="822" y="92"/>
                      <a:pt x="776" y="69"/>
                    </a:cubicBezTo>
                    <a:lnTo>
                      <a:pt x="685" y="47"/>
                    </a:lnTo>
                    <a:cubicBezTo>
                      <a:pt x="639" y="24"/>
                      <a:pt x="571" y="1"/>
                      <a:pt x="502"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9" name="Google Shape;869;p22"/>
              <p:cNvSpPr/>
              <p:nvPr/>
            </p:nvSpPr>
            <p:spPr>
              <a:xfrm>
                <a:off x="6767116" y="3694789"/>
                <a:ext cx="170911" cy="145259"/>
              </a:xfrm>
              <a:custGeom>
                <a:avLst/>
                <a:gdLst/>
                <a:ahLst/>
                <a:cxnLst/>
                <a:rect l="l" t="t" r="r" b="b"/>
                <a:pathLst>
                  <a:path w="6323" h="5374" extrusionOk="0">
                    <a:moveTo>
                      <a:pt x="3721" y="3064"/>
                    </a:moveTo>
                    <a:cubicBezTo>
                      <a:pt x="3723" y="3070"/>
                      <a:pt x="3727" y="3082"/>
                      <a:pt x="3744" y="3082"/>
                    </a:cubicBezTo>
                    <a:cubicBezTo>
                      <a:pt x="3736" y="3076"/>
                      <a:pt x="3729" y="3070"/>
                      <a:pt x="3721" y="3064"/>
                    </a:cubicBezTo>
                    <a:close/>
                    <a:moveTo>
                      <a:pt x="137" y="0"/>
                    </a:moveTo>
                    <a:cubicBezTo>
                      <a:pt x="91" y="0"/>
                      <a:pt x="69" y="23"/>
                      <a:pt x="46" y="46"/>
                    </a:cubicBezTo>
                    <a:cubicBezTo>
                      <a:pt x="0" y="114"/>
                      <a:pt x="23" y="160"/>
                      <a:pt x="69" y="206"/>
                    </a:cubicBezTo>
                    <a:cubicBezTo>
                      <a:pt x="662" y="639"/>
                      <a:pt x="1233" y="1073"/>
                      <a:pt x="1826" y="1507"/>
                    </a:cubicBezTo>
                    <a:cubicBezTo>
                      <a:pt x="1895" y="1552"/>
                      <a:pt x="1940" y="1598"/>
                      <a:pt x="1986" y="1621"/>
                    </a:cubicBezTo>
                    <a:cubicBezTo>
                      <a:pt x="2077" y="1689"/>
                      <a:pt x="2169" y="1781"/>
                      <a:pt x="2260" y="1849"/>
                    </a:cubicBezTo>
                    <a:cubicBezTo>
                      <a:pt x="2397" y="1940"/>
                      <a:pt x="2534" y="2054"/>
                      <a:pt x="2671" y="2169"/>
                    </a:cubicBezTo>
                    <a:cubicBezTo>
                      <a:pt x="2922" y="2374"/>
                      <a:pt x="3173" y="2579"/>
                      <a:pt x="3401" y="2785"/>
                    </a:cubicBezTo>
                    <a:cubicBezTo>
                      <a:pt x="3508" y="2870"/>
                      <a:pt x="3615" y="2976"/>
                      <a:pt x="3721" y="3064"/>
                    </a:cubicBezTo>
                    <a:lnTo>
                      <a:pt x="3721" y="3064"/>
                    </a:lnTo>
                    <a:cubicBezTo>
                      <a:pt x="3721" y="3061"/>
                      <a:pt x="3721" y="3059"/>
                      <a:pt x="3721" y="3059"/>
                    </a:cubicBezTo>
                    <a:lnTo>
                      <a:pt x="3721" y="3059"/>
                    </a:lnTo>
                    <a:cubicBezTo>
                      <a:pt x="3903" y="3219"/>
                      <a:pt x="4063" y="3378"/>
                      <a:pt x="4223" y="3515"/>
                    </a:cubicBezTo>
                    <a:cubicBezTo>
                      <a:pt x="4428" y="3698"/>
                      <a:pt x="4611" y="3858"/>
                      <a:pt x="4793" y="4040"/>
                    </a:cubicBezTo>
                    <a:cubicBezTo>
                      <a:pt x="4908" y="4154"/>
                      <a:pt x="5022" y="4246"/>
                      <a:pt x="5136" y="4360"/>
                    </a:cubicBezTo>
                    <a:cubicBezTo>
                      <a:pt x="5159" y="4383"/>
                      <a:pt x="5182" y="4428"/>
                      <a:pt x="5227" y="4451"/>
                    </a:cubicBezTo>
                    <a:lnTo>
                      <a:pt x="5410" y="4634"/>
                    </a:lnTo>
                    <a:cubicBezTo>
                      <a:pt x="5501" y="4725"/>
                      <a:pt x="5592" y="4816"/>
                      <a:pt x="5661" y="4885"/>
                    </a:cubicBezTo>
                    <a:cubicBezTo>
                      <a:pt x="5729" y="4953"/>
                      <a:pt x="5775" y="4999"/>
                      <a:pt x="5821" y="5045"/>
                    </a:cubicBezTo>
                    <a:cubicBezTo>
                      <a:pt x="5866" y="5090"/>
                      <a:pt x="5912" y="5136"/>
                      <a:pt x="5958" y="5182"/>
                    </a:cubicBezTo>
                    <a:cubicBezTo>
                      <a:pt x="6026" y="5227"/>
                      <a:pt x="6117" y="5296"/>
                      <a:pt x="6186" y="5364"/>
                    </a:cubicBezTo>
                    <a:cubicBezTo>
                      <a:pt x="6199" y="5371"/>
                      <a:pt x="6213" y="5374"/>
                      <a:pt x="6225" y="5374"/>
                    </a:cubicBezTo>
                    <a:cubicBezTo>
                      <a:pt x="6256" y="5374"/>
                      <a:pt x="6284" y="5357"/>
                      <a:pt x="6300" y="5341"/>
                    </a:cubicBezTo>
                    <a:cubicBezTo>
                      <a:pt x="6323" y="5296"/>
                      <a:pt x="6323" y="5250"/>
                      <a:pt x="6277" y="5227"/>
                    </a:cubicBezTo>
                    <a:cubicBezTo>
                      <a:pt x="6209" y="5159"/>
                      <a:pt x="6140" y="5113"/>
                      <a:pt x="6072" y="5045"/>
                    </a:cubicBezTo>
                    <a:lnTo>
                      <a:pt x="6049" y="5045"/>
                    </a:lnTo>
                    <a:cubicBezTo>
                      <a:pt x="5912" y="4908"/>
                      <a:pt x="5775" y="4771"/>
                      <a:pt x="5638" y="4634"/>
                    </a:cubicBezTo>
                    <a:cubicBezTo>
                      <a:pt x="5524" y="4520"/>
                      <a:pt x="5433" y="4428"/>
                      <a:pt x="5318" y="4314"/>
                    </a:cubicBezTo>
                    <a:cubicBezTo>
                      <a:pt x="5227" y="4223"/>
                      <a:pt x="5136" y="4154"/>
                      <a:pt x="5045" y="4063"/>
                    </a:cubicBezTo>
                    <a:cubicBezTo>
                      <a:pt x="4953" y="3972"/>
                      <a:pt x="4862" y="3881"/>
                      <a:pt x="4771" y="3789"/>
                    </a:cubicBezTo>
                    <a:cubicBezTo>
                      <a:pt x="4520" y="3584"/>
                      <a:pt x="4291" y="3378"/>
                      <a:pt x="4063" y="3150"/>
                    </a:cubicBezTo>
                    <a:cubicBezTo>
                      <a:pt x="3972" y="3082"/>
                      <a:pt x="3880" y="2990"/>
                      <a:pt x="3789" y="2922"/>
                    </a:cubicBezTo>
                    <a:cubicBezTo>
                      <a:pt x="3675" y="2808"/>
                      <a:pt x="3561" y="2694"/>
                      <a:pt x="3424" y="2602"/>
                    </a:cubicBezTo>
                    <a:cubicBezTo>
                      <a:pt x="3196" y="2374"/>
                      <a:pt x="2945" y="2169"/>
                      <a:pt x="2694" y="1963"/>
                    </a:cubicBezTo>
                    <a:cubicBezTo>
                      <a:pt x="2625" y="1895"/>
                      <a:pt x="2534" y="1826"/>
                      <a:pt x="2465" y="1758"/>
                    </a:cubicBezTo>
                    <a:cubicBezTo>
                      <a:pt x="2397" y="1712"/>
                      <a:pt x="2351" y="1666"/>
                      <a:pt x="2306" y="1621"/>
                    </a:cubicBezTo>
                    <a:cubicBezTo>
                      <a:pt x="2237" y="1575"/>
                      <a:pt x="2169" y="1507"/>
                      <a:pt x="2100" y="1461"/>
                    </a:cubicBezTo>
                    <a:cubicBezTo>
                      <a:pt x="2032" y="1393"/>
                      <a:pt x="1940" y="1347"/>
                      <a:pt x="1872" y="1278"/>
                    </a:cubicBezTo>
                    <a:cubicBezTo>
                      <a:pt x="1301" y="868"/>
                      <a:pt x="753" y="434"/>
                      <a:pt x="183" y="23"/>
                    </a:cubicBezTo>
                    <a:cubicBezTo>
                      <a:pt x="183" y="0"/>
                      <a:pt x="160" y="0"/>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0" name="Google Shape;870;p22"/>
              <p:cNvSpPr/>
              <p:nvPr/>
            </p:nvSpPr>
            <p:spPr>
              <a:xfrm>
                <a:off x="6780064" y="3707115"/>
                <a:ext cx="146854" cy="133096"/>
              </a:xfrm>
              <a:custGeom>
                <a:avLst/>
                <a:gdLst/>
                <a:ahLst/>
                <a:cxnLst/>
                <a:rect l="l" t="t" r="r" b="b"/>
                <a:pathLst>
                  <a:path w="5433" h="4924" extrusionOk="0">
                    <a:moveTo>
                      <a:pt x="137" y="1"/>
                    </a:moveTo>
                    <a:cubicBezTo>
                      <a:pt x="115" y="1"/>
                      <a:pt x="69" y="1"/>
                      <a:pt x="46" y="46"/>
                    </a:cubicBezTo>
                    <a:cubicBezTo>
                      <a:pt x="1" y="92"/>
                      <a:pt x="23" y="160"/>
                      <a:pt x="69" y="206"/>
                    </a:cubicBezTo>
                    <a:cubicBezTo>
                      <a:pt x="503" y="526"/>
                      <a:pt x="959" y="845"/>
                      <a:pt x="1393" y="1165"/>
                    </a:cubicBezTo>
                    <a:cubicBezTo>
                      <a:pt x="1827" y="1507"/>
                      <a:pt x="2237" y="1872"/>
                      <a:pt x="2648" y="2215"/>
                    </a:cubicBezTo>
                    <a:lnTo>
                      <a:pt x="2625" y="2215"/>
                    </a:lnTo>
                    <a:cubicBezTo>
                      <a:pt x="2762" y="2329"/>
                      <a:pt x="2899" y="2443"/>
                      <a:pt x="3013" y="2557"/>
                    </a:cubicBezTo>
                    <a:cubicBezTo>
                      <a:pt x="3128" y="2648"/>
                      <a:pt x="3219" y="2740"/>
                      <a:pt x="3310" y="2831"/>
                    </a:cubicBezTo>
                    <a:cubicBezTo>
                      <a:pt x="3424" y="2922"/>
                      <a:pt x="3516" y="3014"/>
                      <a:pt x="3607" y="3128"/>
                    </a:cubicBezTo>
                    <a:cubicBezTo>
                      <a:pt x="3721" y="3242"/>
                      <a:pt x="3858" y="3356"/>
                      <a:pt x="3972" y="3470"/>
                    </a:cubicBezTo>
                    <a:cubicBezTo>
                      <a:pt x="4086" y="3584"/>
                      <a:pt x="4200" y="3698"/>
                      <a:pt x="4292" y="3813"/>
                    </a:cubicBezTo>
                    <a:lnTo>
                      <a:pt x="4474" y="3995"/>
                    </a:lnTo>
                    <a:cubicBezTo>
                      <a:pt x="4543" y="4064"/>
                      <a:pt x="4611" y="4132"/>
                      <a:pt x="4680" y="4201"/>
                    </a:cubicBezTo>
                    <a:cubicBezTo>
                      <a:pt x="4885" y="4429"/>
                      <a:pt x="5091" y="4657"/>
                      <a:pt x="5296" y="4885"/>
                    </a:cubicBezTo>
                    <a:cubicBezTo>
                      <a:pt x="5309" y="4912"/>
                      <a:pt x="5331" y="4923"/>
                      <a:pt x="5355" y="4923"/>
                    </a:cubicBezTo>
                    <a:cubicBezTo>
                      <a:pt x="5372" y="4923"/>
                      <a:pt x="5391" y="4918"/>
                      <a:pt x="5410" y="4908"/>
                    </a:cubicBezTo>
                    <a:cubicBezTo>
                      <a:pt x="5433" y="4862"/>
                      <a:pt x="5433" y="4817"/>
                      <a:pt x="5410" y="4771"/>
                    </a:cubicBezTo>
                    <a:cubicBezTo>
                      <a:pt x="5296" y="4634"/>
                      <a:pt x="5159" y="4497"/>
                      <a:pt x="5045" y="4360"/>
                    </a:cubicBezTo>
                    <a:cubicBezTo>
                      <a:pt x="4931" y="4223"/>
                      <a:pt x="4817" y="4109"/>
                      <a:pt x="4703" y="3972"/>
                    </a:cubicBezTo>
                    <a:cubicBezTo>
                      <a:pt x="4474" y="3744"/>
                      <a:pt x="4246" y="3516"/>
                      <a:pt x="4018" y="3288"/>
                    </a:cubicBezTo>
                    <a:cubicBezTo>
                      <a:pt x="3881" y="3151"/>
                      <a:pt x="3744" y="3036"/>
                      <a:pt x="3630" y="2900"/>
                    </a:cubicBezTo>
                    <a:cubicBezTo>
                      <a:pt x="3493" y="2763"/>
                      <a:pt x="3333" y="2626"/>
                      <a:pt x="3196" y="2489"/>
                    </a:cubicBezTo>
                    <a:cubicBezTo>
                      <a:pt x="3150" y="2443"/>
                      <a:pt x="3105" y="2397"/>
                      <a:pt x="3059" y="2352"/>
                    </a:cubicBezTo>
                    <a:lnTo>
                      <a:pt x="2785" y="2101"/>
                    </a:lnTo>
                    <a:cubicBezTo>
                      <a:pt x="2671" y="1987"/>
                      <a:pt x="2534" y="1872"/>
                      <a:pt x="2397" y="1758"/>
                    </a:cubicBezTo>
                    <a:cubicBezTo>
                      <a:pt x="2260" y="1644"/>
                      <a:pt x="2146" y="1530"/>
                      <a:pt x="2009" y="1416"/>
                    </a:cubicBezTo>
                    <a:cubicBezTo>
                      <a:pt x="1872" y="1302"/>
                      <a:pt x="1735" y="1165"/>
                      <a:pt x="1575" y="1051"/>
                    </a:cubicBezTo>
                    <a:cubicBezTo>
                      <a:pt x="1439" y="914"/>
                      <a:pt x="1302" y="800"/>
                      <a:pt x="1142" y="708"/>
                    </a:cubicBezTo>
                    <a:cubicBezTo>
                      <a:pt x="1005" y="594"/>
                      <a:pt x="868" y="480"/>
                      <a:pt x="708" y="366"/>
                    </a:cubicBezTo>
                    <a:cubicBezTo>
                      <a:pt x="548" y="252"/>
                      <a:pt x="366" y="138"/>
                      <a:pt x="206" y="24"/>
                    </a:cubicBezTo>
                    <a:cubicBezTo>
                      <a:pt x="183" y="1"/>
                      <a:pt x="160" y="1"/>
                      <a:pt x="137"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1" name="Google Shape;871;p22"/>
              <p:cNvSpPr/>
              <p:nvPr/>
            </p:nvSpPr>
            <p:spPr>
              <a:xfrm>
                <a:off x="6751060" y="3693546"/>
                <a:ext cx="174641" cy="143259"/>
              </a:xfrm>
              <a:custGeom>
                <a:avLst/>
                <a:gdLst/>
                <a:ahLst/>
                <a:cxnLst/>
                <a:rect l="l" t="t" r="r" b="b"/>
                <a:pathLst>
                  <a:path w="6461" h="5300" extrusionOk="0">
                    <a:moveTo>
                      <a:pt x="115" y="1"/>
                    </a:moveTo>
                    <a:cubicBezTo>
                      <a:pt x="92" y="1"/>
                      <a:pt x="46" y="23"/>
                      <a:pt x="24" y="46"/>
                    </a:cubicBezTo>
                    <a:cubicBezTo>
                      <a:pt x="1" y="92"/>
                      <a:pt x="1" y="160"/>
                      <a:pt x="69" y="206"/>
                    </a:cubicBezTo>
                    <a:cubicBezTo>
                      <a:pt x="389" y="411"/>
                      <a:pt x="731" y="617"/>
                      <a:pt x="1074" y="822"/>
                    </a:cubicBezTo>
                    <a:cubicBezTo>
                      <a:pt x="1210" y="891"/>
                      <a:pt x="1370" y="1005"/>
                      <a:pt x="1507" y="1096"/>
                    </a:cubicBezTo>
                    <a:cubicBezTo>
                      <a:pt x="1644" y="1187"/>
                      <a:pt x="1781" y="1279"/>
                      <a:pt x="1918" y="1370"/>
                    </a:cubicBezTo>
                    <a:cubicBezTo>
                      <a:pt x="2215" y="1576"/>
                      <a:pt x="2512" y="1804"/>
                      <a:pt x="2808" y="2009"/>
                    </a:cubicBezTo>
                    <a:cubicBezTo>
                      <a:pt x="2854" y="2055"/>
                      <a:pt x="2900" y="2078"/>
                      <a:pt x="2945" y="2123"/>
                    </a:cubicBezTo>
                    <a:cubicBezTo>
                      <a:pt x="3036" y="2215"/>
                      <a:pt x="3128" y="2283"/>
                      <a:pt x="3242" y="2374"/>
                    </a:cubicBezTo>
                    <a:cubicBezTo>
                      <a:pt x="3356" y="2466"/>
                      <a:pt x="3493" y="2580"/>
                      <a:pt x="3630" y="2694"/>
                    </a:cubicBezTo>
                    <a:cubicBezTo>
                      <a:pt x="3676" y="2740"/>
                      <a:pt x="3721" y="2785"/>
                      <a:pt x="3790" y="2831"/>
                    </a:cubicBezTo>
                    <a:cubicBezTo>
                      <a:pt x="3950" y="2968"/>
                      <a:pt x="4132" y="3128"/>
                      <a:pt x="4292" y="3265"/>
                    </a:cubicBezTo>
                    <a:cubicBezTo>
                      <a:pt x="4452" y="3424"/>
                      <a:pt x="4634" y="3584"/>
                      <a:pt x="4794" y="3721"/>
                    </a:cubicBezTo>
                    <a:cubicBezTo>
                      <a:pt x="4977" y="3881"/>
                      <a:pt x="5136" y="4018"/>
                      <a:pt x="5296" y="4178"/>
                    </a:cubicBezTo>
                    <a:cubicBezTo>
                      <a:pt x="5319" y="4200"/>
                      <a:pt x="5365" y="4246"/>
                      <a:pt x="5387" y="4269"/>
                    </a:cubicBezTo>
                    <a:lnTo>
                      <a:pt x="5570" y="4451"/>
                    </a:lnTo>
                    <a:cubicBezTo>
                      <a:pt x="5639" y="4520"/>
                      <a:pt x="5707" y="4588"/>
                      <a:pt x="5776" y="4657"/>
                    </a:cubicBezTo>
                    <a:cubicBezTo>
                      <a:pt x="5821" y="4703"/>
                      <a:pt x="5867" y="4748"/>
                      <a:pt x="5912" y="4794"/>
                    </a:cubicBezTo>
                    <a:cubicBezTo>
                      <a:pt x="5935" y="4817"/>
                      <a:pt x="5958" y="4840"/>
                      <a:pt x="5981" y="4885"/>
                    </a:cubicBezTo>
                    <a:cubicBezTo>
                      <a:pt x="6095" y="4999"/>
                      <a:pt x="6209" y="5136"/>
                      <a:pt x="6323" y="5273"/>
                    </a:cubicBezTo>
                    <a:cubicBezTo>
                      <a:pt x="6337" y="5286"/>
                      <a:pt x="6357" y="5300"/>
                      <a:pt x="6381" y="5300"/>
                    </a:cubicBezTo>
                    <a:cubicBezTo>
                      <a:pt x="6399" y="5300"/>
                      <a:pt x="6418" y="5292"/>
                      <a:pt x="6437" y="5273"/>
                    </a:cubicBezTo>
                    <a:cubicBezTo>
                      <a:pt x="6460" y="5250"/>
                      <a:pt x="6460" y="5205"/>
                      <a:pt x="6437" y="5159"/>
                    </a:cubicBezTo>
                    <a:cubicBezTo>
                      <a:pt x="6346" y="5045"/>
                      <a:pt x="6232" y="4908"/>
                      <a:pt x="6118" y="4794"/>
                    </a:cubicBezTo>
                    <a:cubicBezTo>
                      <a:pt x="6095" y="4748"/>
                      <a:pt x="6049" y="4725"/>
                      <a:pt x="6027" y="4680"/>
                    </a:cubicBezTo>
                    <a:cubicBezTo>
                      <a:pt x="6004" y="4657"/>
                      <a:pt x="5958" y="4611"/>
                      <a:pt x="5912" y="4566"/>
                    </a:cubicBezTo>
                    <a:cubicBezTo>
                      <a:pt x="5844" y="4497"/>
                      <a:pt x="5776" y="4429"/>
                      <a:pt x="5707" y="4360"/>
                    </a:cubicBezTo>
                    <a:cubicBezTo>
                      <a:pt x="5616" y="4246"/>
                      <a:pt x="5502" y="4155"/>
                      <a:pt x="5410" y="4063"/>
                    </a:cubicBezTo>
                    <a:cubicBezTo>
                      <a:pt x="5387" y="4041"/>
                      <a:pt x="5365" y="4018"/>
                      <a:pt x="5319" y="3995"/>
                    </a:cubicBezTo>
                    <a:cubicBezTo>
                      <a:pt x="5273" y="3927"/>
                      <a:pt x="5205" y="3881"/>
                      <a:pt x="5136" y="3835"/>
                    </a:cubicBezTo>
                    <a:cubicBezTo>
                      <a:pt x="5068" y="3744"/>
                      <a:pt x="4999" y="3675"/>
                      <a:pt x="4908" y="3607"/>
                    </a:cubicBezTo>
                    <a:cubicBezTo>
                      <a:pt x="4748" y="3447"/>
                      <a:pt x="4566" y="3287"/>
                      <a:pt x="4383" y="3128"/>
                    </a:cubicBezTo>
                    <a:lnTo>
                      <a:pt x="4383" y="3128"/>
                    </a:lnTo>
                    <a:cubicBezTo>
                      <a:pt x="4383" y="3129"/>
                      <a:pt x="4383" y="3130"/>
                      <a:pt x="4383" y="3131"/>
                    </a:cubicBezTo>
                    <a:lnTo>
                      <a:pt x="4383" y="3131"/>
                    </a:lnTo>
                    <a:cubicBezTo>
                      <a:pt x="4210" y="2979"/>
                      <a:pt x="4056" y="2847"/>
                      <a:pt x="3881" y="2694"/>
                    </a:cubicBezTo>
                    <a:lnTo>
                      <a:pt x="3881" y="2694"/>
                    </a:lnTo>
                    <a:cubicBezTo>
                      <a:pt x="3843" y="2656"/>
                      <a:pt x="3805" y="2618"/>
                      <a:pt x="3767" y="2580"/>
                    </a:cubicBezTo>
                    <a:lnTo>
                      <a:pt x="3447" y="2352"/>
                    </a:lnTo>
                    <a:cubicBezTo>
                      <a:pt x="3333" y="2237"/>
                      <a:pt x="3196" y="2123"/>
                      <a:pt x="3082" y="2032"/>
                    </a:cubicBezTo>
                    <a:cubicBezTo>
                      <a:pt x="3014" y="1986"/>
                      <a:pt x="2968" y="1918"/>
                      <a:pt x="2900" y="1872"/>
                    </a:cubicBezTo>
                    <a:cubicBezTo>
                      <a:pt x="2831" y="1827"/>
                      <a:pt x="2740" y="1758"/>
                      <a:pt x="2671" y="1690"/>
                    </a:cubicBezTo>
                    <a:cubicBezTo>
                      <a:pt x="2626" y="1667"/>
                      <a:pt x="2580" y="1621"/>
                      <a:pt x="2512" y="1576"/>
                    </a:cubicBezTo>
                    <a:cubicBezTo>
                      <a:pt x="2443" y="1507"/>
                      <a:pt x="2375" y="1461"/>
                      <a:pt x="2306" y="1393"/>
                    </a:cubicBezTo>
                    <a:cubicBezTo>
                      <a:pt x="2215" y="1347"/>
                      <a:pt x="2123" y="1279"/>
                      <a:pt x="2055" y="1210"/>
                    </a:cubicBezTo>
                    <a:cubicBezTo>
                      <a:pt x="1987" y="1165"/>
                      <a:pt x="1895" y="1119"/>
                      <a:pt x="1827" y="1073"/>
                    </a:cubicBezTo>
                    <a:cubicBezTo>
                      <a:pt x="1781" y="1028"/>
                      <a:pt x="1713" y="982"/>
                      <a:pt x="1667" y="959"/>
                    </a:cubicBezTo>
                    <a:cubicBezTo>
                      <a:pt x="1598" y="891"/>
                      <a:pt x="1507" y="845"/>
                      <a:pt x="1439" y="777"/>
                    </a:cubicBezTo>
                    <a:cubicBezTo>
                      <a:pt x="1347" y="731"/>
                      <a:pt x="1279" y="685"/>
                      <a:pt x="1210" y="640"/>
                    </a:cubicBezTo>
                    <a:cubicBezTo>
                      <a:pt x="1188" y="617"/>
                      <a:pt x="1142" y="617"/>
                      <a:pt x="1119" y="594"/>
                    </a:cubicBezTo>
                    <a:cubicBezTo>
                      <a:pt x="1074" y="548"/>
                      <a:pt x="1005" y="526"/>
                      <a:pt x="937" y="480"/>
                    </a:cubicBezTo>
                    <a:cubicBezTo>
                      <a:pt x="800" y="389"/>
                      <a:pt x="663" y="320"/>
                      <a:pt x="549" y="229"/>
                    </a:cubicBezTo>
                    <a:cubicBezTo>
                      <a:pt x="412" y="160"/>
                      <a:pt x="297" y="92"/>
                      <a:pt x="183" y="23"/>
                    </a:cubicBezTo>
                    <a:cubicBezTo>
                      <a:pt x="161" y="1"/>
                      <a:pt x="138" y="1"/>
                      <a:pt x="11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2" name="Google Shape;872;p22"/>
              <p:cNvSpPr/>
              <p:nvPr/>
            </p:nvSpPr>
            <p:spPr>
              <a:xfrm>
                <a:off x="5454810" y="3629377"/>
                <a:ext cx="1308630" cy="322711"/>
              </a:xfrm>
              <a:custGeom>
                <a:avLst/>
                <a:gdLst/>
                <a:ahLst/>
                <a:cxnLst/>
                <a:rect l="l" t="t" r="r" b="b"/>
                <a:pathLst>
                  <a:path w="48414" h="11939" extrusionOk="0">
                    <a:moveTo>
                      <a:pt x="19752" y="8482"/>
                    </a:moveTo>
                    <a:lnTo>
                      <a:pt x="19752" y="8482"/>
                    </a:lnTo>
                    <a:cubicBezTo>
                      <a:pt x="19742" y="8485"/>
                      <a:pt x="19732" y="8488"/>
                      <a:pt x="19722" y="8492"/>
                    </a:cubicBezTo>
                    <a:cubicBezTo>
                      <a:pt x="19722" y="8492"/>
                      <a:pt x="19735" y="8492"/>
                      <a:pt x="19752" y="8482"/>
                    </a:cubicBezTo>
                    <a:close/>
                    <a:moveTo>
                      <a:pt x="1872" y="11162"/>
                    </a:moveTo>
                    <a:cubicBezTo>
                      <a:pt x="1885" y="11165"/>
                      <a:pt x="1898" y="11167"/>
                      <a:pt x="1912" y="11169"/>
                    </a:cubicBezTo>
                    <a:lnTo>
                      <a:pt x="1912" y="11169"/>
                    </a:lnTo>
                    <a:cubicBezTo>
                      <a:pt x="1903" y="11162"/>
                      <a:pt x="1888" y="11162"/>
                      <a:pt x="1872" y="11162"/>
                    </a:cubicBezTo>
                    <a:close/>
                    <a:moveTo>
                      <a:pt x="40995" y="1"/>
                    </a:moveTo>
                    <a:cubicBezTo>
                      <a:pt x="40539" y="1"/>
                      <a:pt x="40105" y="24"/>
                      <a:pt x="39648" y="69"/>
                    </a:cubicBezTo>
                    <a:cubicBezTo>
                      <a:pt x="39466" y="92"/>
                      <a:pt x="39260" y="115"/>
                      <a:pt x="39078" y="138"/>
                    </a:cubicBezTo>
                    <a:cubicBezTo>
                      <a:pt x="39032" y="69"/>
                      <a:pt x="38941" y="46"/>
                      <a:pt x="38849" y="46"/>
                    </a:cubicBezTo>
                    <a:cubicBezTo>
                      <a:pt x="38735" y="69"/>
                      <a:pt x="38621" y="115"/>
                      <a:pt x="38484" y="138"/>
                    </a:cubicBezTo>
                    <a:cubicBezTo>
                      <a:pt x="38347" y="183"/>
                      <a:pt x="38210" y="206"/>
                      <a:pt x="38073" y="252"/>
                    </a:cubicBezTo>
                    <a:cubicBezTo>
                      <a:pt x="37845" y="297"/>
                      <a:pt x="37617" y="366"/>
                      <a:pt x="37389" y="434"/>
                    </a:cubicBezTo>
                    <a:cubicBezTo>
                      <a:pt x="37229" y="480"/>
                      <a:pt x="37069" y="526"/>
                      <a:pt x="36909" y="571"/>
                    </a:cubicBezTo>
                    <a:cubicBezTo>
                      <a:pt x="36704" y="617"/>
                      <a:pt x="36521" y="663"/>
                      <a:pt x="36339" y="708"/>
                    </a:cubicBezTo>
                    <a:cubicBezTo>
                      <a:pt x="36179" y="754"/>
                      <a:pt x="36019" y="777"/>
                      <a:pt x="35859" y="822"/>
                    </a:cubicBezTo>
                    <a:cubicBezTo>
                      <a:pt x="35745" y="845"/>
                      <a:pt x="35631" y="868"/>
                      <a:pt x="35540" y="891"/>
                    </a:cubicBezTo>
                    <a:cubicBezTo>
                      <a:pt x="35426" y="914"/>
                      <a:pt x="35334" y="937"/>
                      <a:pt x="35220" y="959"/>
                    </a:cubicBezTo>
                    <a:cubicBezTo>
                      <a:pt x="35175" y="982"/>
                      <a:pt x="35152" y="982"/>
                      <a:pt x="35106" y="1005"/>
                    </a:cubicBezTo>
                    <a:cubicBezTo>
                      <a:pt x="34992" y="1028"/>
                      <a:pt x="34878" y="1051"/>
                      <a:pt x="34787" y="1074"/>
                    </a:cubicBezTo>
                    <a:cubicBezTo>
                      <a:pt x="34535" y="1142"/>
                      <a:pt x="34284" y="1210"/>
                      <a:pt x="34033" y="1279"/>
                    </a:cubicBezTo>
                    <a:cubicBezTo>
                      <a:pt x="33942" y="1302"/>
                      <a:pt x="33828" y="1347"/>
                      <a:pt x="33737" y="1370"/>
                    </a:cubicBezTo>
                    <a:cubicBezTo>
                      <a:pt x="33622" y="1416"/>
                      <a:pt x="33485" y="1462"/>
                      <a:pt x="33371" y="1507"/>
                    </a:cubicBezTo>
                    <a:cubicBezTo>
                      <a:pt x="33234" y="1553"/>
                      <a:pt x="33097" y="1598"/>
                      <a:pt x="32960" y="1644"/>
                    </a:cubicBezTo>
                    <a:cubicBezTo>
                      <a:pt x="32938" y="1621"/>
                      <a:pt x="32915" y="1576"/>
                      <a:pt x="32892" y="1553"/>
                    </a:cubicBezTo>
                    <a:cubicBezTo>
                      <a:pt x="32846" y="1530"/>
                      <a:pt x="32778" y="1530"/>
                      <a:pt x="32732" y="1530"/>
                    </a:cubicBezTo>
                    <a:cubicBezTo>
                      <a:pt x="32504" y="1621"/>
                      <a:pt x="32276" y="1735"/>
                      <a:pt x="32047" y="1850"/>
                    </a:cubicBezTo>
                    <a:cubicBezTo>
                      <a:pt x="32002" y="1872"/>
                      <a:pt x="31933" y="1895"/>
                      <a:pt x="31888" y="1918"/>
                    </a:cubicBezTo>
                    <a:cubicBezTo>
                      <a:pt x="31682" y="2009"/>
                      <a:pt x="31500" y="2078"/>
                      <a:pt x="31317" y="2146"/>
                    </a:cubicBezTo>
                    <a:cubicBezTo>
                      <a:pt x="31317" y="2146"/>
                      <a:pt x="31317" y="2146"/>
                      <a:pt x="31317" y="2146"/>
                    </a:cubicBezTo>
                    <a:lnTo>
                      <a:pt x="31317" y="2146"/>
                    </a:lnTo>
                    <a:cubicBezTo>
                      <a:pt x="31317" y="2169"/>
                      <a:pt x="31294" y="2169"/>
                      <a:pt x="31271" y="2169"/>
                    </a:cubicBezTo>
                    <a:lnTo>
                      <a:pt x="31317" y="2146"/>
                    </a:lnTo>
                    <a:lnTo>
                      <a:pt x="31317" y="2146"/>
                    </a:lnTo>
                    <a:cubicBezTo>
                      <a:pt x="30998" y="2283"/>
                      <a:pt x="30678" y="2420"/>
                      <a:pt x="30358" y="2557"/>
                    </a:cubicBezTo>
                    <a:cubicBezTo>
                      <a:pt x="29948" y="2717"/>
                      <a:pt x="29560" y="2900"/>
                      <a:pt x="29149" y="3082"/>
                    </a:cubicBezTo>
                    <a:cubicBezTo>
                      <a:pt x="28989" y="3151"/>
                      <a:pt x="28806" y="3219"/>
                      <a:pt x="28647" y="3310"/>
                    </a:cubicBezTo>
                    <a:cubicBezTo>
                      <a:pt x="28487" y="3379"/>
                      <a:pt x="28327" y="3447"/>
                      <a:pt x="28167" y="3539"/>
                    </a:cubicBezTo>
                    <a:cubicBezTo>
                      <a:pt x="27825" y="3698"/>
                      <a:pt x="27482" y="3881"/>
                      <a:pt x="27140" y="4041"/>
                    </a:cubicBezTo>
                    <a:cubicBezTo>
                      <a:pt x="27094" y="4064"/>
                      <a:pt x="27049" y="4109"/>
                      <a:pt x="27049" y="4155"/>
                    </a:cubicBezTo>
                    <a:cubicBezTo>
                      <a:pt x="27026" y="4155"/>
                      <a:pt x="27026" y="4155"/>
                      <a:pt x="27003" y="4178"/>
                    </a:cubicBezTo>
                    <a:cubicBezTo>
                      <a:pt x="26775" y="4269"/>
                      <a:pt x="26524" y="4383"/>
                      <a:pt x="26296" y="4497"/>
                    </a:cubicBezTo>
                    <a:cubicBezTo>
                      <a:pt x="26044" y="4634"/>
                      <a:pt x="25793" y="4748"/>
                      <a:pt x="25519" y="4863"/>
                    </a:cubicBezTo>
                    <a:cubicBezTo>
                      <a:pt x="25109" y="5068"/>
                      <a:pt x="24698" y="5251"/>
                      <a:pt x="24287" y="5456"/>
                    </a:cubicBezTo>
                    <a:cubicBezTo>
                      <a:pt x="24059" y="5547"/>
                      <a:pt x="23830" y="5684"/>
                      <a:pt x="23602" y="5798"/>
                    </a:cubicBezTo>
                    <a:cubicBezTo>
                      <a:pt x="23556" y="5821"/>
                      <a:pt x="23511" y="5844"/>
                      <a:pt x="23442" y="5890"/>
                    </a:cubicBezTo>
                    <a:cubicBezTo>
                      <a:pt x="23420" y="5912"/>
                      <a:pt x="23374" y="5912"/>
                      <a:pt x="23328" y="5935"/>
                    </a:cubicBezTo>
                    <a:cubicBezTo>
                      <a:pt x="23305" y="5958"/>
                      <a:pt x="23260" y="5958"/>
                      <a:pt x="23237" y="5981"/>
                    </a:cubicBezTo>
                    <a:cubicBezTo>
                      <a:pt x="23054" y="6049"/>
                      <a:pt x="22895" y="6141"/>
                      <a:pt x="22712" y="6209"/>
                    </a:cubicBezTo>
                    <a:cubicBezTo>
                      <a:pt x="22484" y="6301"/>
                      <a:pt x="22255" y="6415"/>
                      <a:pt x="22027" y="6529"/>
                    </a:cubicBezTo>
                    <a:cubicBezTo>
                      <a:pt x="21571" y="6711"/>
                      <a:pt x="21114" y="6917"/>
                      <a:pt x="20680" y="7099"/>
                    </a:cubicBezTo>
                    <a:cubicBezTo>
                      <a:pt x="20544" y="7168"/>
                      <a:pt x="20429" y="7214"/>
                      <a:pt x="20292" y="7282"/>
                    </a:cubicBezTo>
                    <a:cubicBezTo>
                      <a:pt x="20247" y="7305"/>
                      <a:pt x="20201" y="7328"/>
                      <a:pt x="20156" y="7350"/>
                    </a:cubicBezTo>
                    <a:cubicBezTo>
                      <a:pt x="20087" y="7373"/>
                      <a:pt x="19996" y="7396"/>
                      <a:pt x="19927" y="7442"/>
                    </a:cubicBezTo>
                    <a:cubicBezTo>
                      <a:pt x="19699" y="7533"/>
                      <a:pt x="19471" y="7647"/>
                      <a:pt x="19242" y="7738"/>
                    </a:cubicBezTo>
                    <a:cubicBezTo>
                      <a:pt x="19128" y="7807"/>
                      <a:pt x="18991" y="7875"/>
                      <a:pt x="18877" y="7921"/>
                    </a:cubicBezTo>
                    <a:cubicBezTo>
                      <a:pt x="18763" y="7990"/>
                      <a:pt x="18649" y="8058"/>
                      <a:pt x="18535" y="8104"/>
                    </a:cubicBezTo>
                    <a:cubicBezTo>
                      <a:pt x="18512" y="8127"/>
                      <a:pt x="18512" y="8127"/>
                      <a:pt x="18489" y="8127"/>
                    </a:cubicBezTo>
                    <a:cubicBezTo>
                      <a:pt x="18078" y="8286"/>
                      <a:pt x="17668" y="8469"/>
                      <a:pt x="17257" y="8629"/>
                    </a:cubicBezTo>
                    <a:cubicBezTo>
                      <a:pt x="17051" y="8720"/>
                      <a:pt x="16846" y="8811"/>
                      <a:pt x="16640" y="8903"/>
                    </a:cubicBezTo>
                    <a:lnTo>
                      <a:pt x="16595" y="8903"/>
                    </a:lnTo>
                    <a:cubicBezTo>
                      <a:pt x="16344" y="8971"/>
                      <a:pt x="16115" y="9040"/>
                      <a:pt x="15887" y="9108"/>
                    </a:cubicBezTo>
                    <a:cubicBezTo>
                      <a:pt x="15431" y="9222"/>
                      <a:pt x="14951" y="9359"/>
                      <a:pt x="14495" y="9496"/>
                    </a:cubicBezTo>
                    <a:cubicBezTo>
                      <a:pt x="14061" y="9633"/>
                      <a:pt x="13627" y="9747"/>
                      <a:pt x="13194" y="9907"/>
                    </a:cubicBezTo>
                    <a:cubicBezTo>
                      <a:pt x="12943" y="9975"/>
                      <a:pt x="12692" y="10044"/>
                      <a:pt x="12463" y="10135"/>
                    </a:cubicBezTo>
                    <a:cubicBezTo>
                      <a:pt x="12441" y="10135"/>
                      <a:pt x="12418" y="10158"/>
                      <a:pt x="12395" y="10158"/>
                    </a:cubicBezTo>
                    <a:cubicBezTo>
                      <a:pt x="12372" y="10158"/>
                      <a:pt x="12326" y="10158"/>
                      <a:pt x="12304" y="10135"/>
                    </a:cubicBezTo>
                    <a:lnTo>
                      <a:pt x="12167" y="10158"/>
                    </a:lnTo>
                    <a:cubicBezTo>
                      <a:pt x="12098" y="10181"/>
                      <a:pt x="12030" y="10204"/>
                      <a:pt x="11961" y="10204"/>
                    </a:cubicBezTo>
                    <a:cubicBezTo>
                      <a:pt x="11870" y="10226"/>
                      <a:pt x="11779" y="10249"/>
                      <a:pt x="11710" y="10249"/>
                    </a:cubicBezTo>
                    <a:cubicBezTo>
                      <a:pt x="11505" y="10295"/>
                      <a:pt x="11299" y="10341"/>
                      <a:pt x="11117" y="10363"/>
                    </a:cubicBezTo>
                    <a:cubicBezTo>
                      <a:pt x="10706" y="10432"/>
                      <a:pt x="10318" y="10500"/>
                      <a:pt x="9930" y="10592"/>
                    </a:cubicBezTo>
                    <a:cubicBezTo>
                      <a:pt x="9542" y="10683"/>
                      <a:pt x="9154" y="10774"/>
                      <a:pt x="8766" y="10866"/>
                    </a:cubicBezTo>
                    <a:cubicBezTo>
                      <a:pt x="8583" y="10888"/>
                      <a:pt x="8423" y="10934"/>
                      <a:pt x="8264" y="10980"/>
                    </a:cubicBezTo>
                    <a:cubicBezTo>
                      <a:pt x="8218" y="11003"/>
                      <a:pt x="8149" y="11003"/>
                      <a:pt x="8104" y="11025"/>
                    </a:cubicBezTo>
                    <a:lnTo>
                      <a:pt x="8035" y="11025"/>
                    </a:lnTo>
                    <a:cubicBezTo>
                      <a:pt x="7853" y="11025"/>
                      <a:pt x="7670" y="11048"/>
                      <a:pt x="7510" y="11071"/>
                    </a:cubicBezTo>
                    <a:cubicBezTo>
                      <a:pt x="7168" y="11094"/>
                      <a:pt x="6803" y="11139"/>
                      <a:pt x="6460" y="11162"/>
                    </a:cubicBezTo>
                    <a:cubicBezTo>
                      <a:pt x="6118" y="11208"/>
                      <a:pt x="5776" y="11254"/>
                      <a:pt x="5433" y="11276"/>
                    </a:cubicBezTo>
                    <a:cubicBezTo>
                      <a:pt x="5388" y="11276"/>
                      <a:pt x="5342" y="11276"/>
                      <a:pt x="5319" y="11299"/>
                    </a:cubicBezTo>
                    <a:lnTo>
                      <a:pt x="5251" y="11299"/>
                    </a:lnTo>
                    <a:cubicBezTo>
                      <a:pt x="4863" y="11299"/>
                      <a:pt x="4497" y="11299"/>
                      <a:pt x="4109" y="11322"/>
                    </a:cubicBezTo>
                    <a:cubicBezTo>
                      <a:pt x="3950" y="11322"/>
                      <a:pt x="3813" y="11322"/>
                      <a:pt x="3653" y="11345"/>
                    </a:cubicBezTo>
                    <a:cubicBezTo>
                      <a:pt x="3425" y="11322"/>
                      <a:pt x="3173" y="11299"/>
                      <a:pt x="2922" y="11299"/>
                    </a:cubicBezTo>
                    <a:cubicBezTo>
                      <a:pt x="2808" y="11276"/>
                      <a:pt x="2717" y="11276"/>
                      <a:pt x="2603" y="11254"/>
                    </a:cubicBezTo>
                    <a:cubicBezTo>
                      <a:pt x="2386" y="11232"/>
                      <a:pt x="2150" y="11210"/>
                      <a:pt x="1912" y="11169"/>
                    </a:cubicBezTo>
                    <a:lnTo>
                      <a:pt x="1912" y="11169"/>
                    </a:lnTo>
                    <a:cubicBezTo>
                      <a:pt x="1916" y="11173"/>
                      <a:pt x="1918" y="11178"/>
                      <a:pt x="1918" y="11185"/>
                    </a:cubicBezTo>
                    <a:cubicBezTo>
                      <a:pt x="1827" y="11162"/>
                      <a:pt x="1735" y="11139"/>
                      <a:pt x="1644" y="11139"/>
                    </a:cubicBezTo>
                    <a:cubicBezTo>
                      <a:pt x="1553" y="11117"/>
                      <a:pt x="1462" y="11117"/>
                      <a:pt x="1393" y="11094"/>
                    </a:cubicBezTo>
                    <a:cubicBezTo>
                      <a:pt x="1302" y="11071"/>
                      <a:pt x="1210" y="11048"/>
                      <a:pt x="1119" y="11025"/>
                    </a:cubicBezTo>
                    <a:cubicBezTo>
                      <a:pt x="1005" y="10980"/>
                      <a:pt x="891" y="10980"/>
                      <a:pt x="800" y="10957"/>
                    </a:cubicBezTo>
                    <a:cubicBezTo>
                      <a:pt x="594" y="10911"/>
                      <a:pt x="389" y="10866"/>
                      <a:pt x="161" y="10843"/>
                    </a:cubicBezTo>
                    <a:cubicBezTo>
                      <a:pt x="92" y="10843"/>
                      <a:pt x="1" y="10911"/>
                      <a:pt x="1" y="11003"/>
                    </a:cubicBezTo>
                    <a:cubicBezTo>
                      <a:pt x="1" y="11094"/>
                      <a:pt x="92" y="11162"/>
                      <a:pt x="161" y="11162"/>
                    </a:cubicBezTo>
                    <a:cubicBezTo>
                      <a:pt x="206" y="11185"/>
                      <a:pt x="252" y="11185"/>
                      <a:pt x="297" y="11185"/>
                    </a:cubicBezTo>
                    <a:lnTo>
                      <a:pt x="366" y="11185"/>
                    </a:lnTo>
                    <a:cubicBezTo>
                      <a:pt x="366" y="11254"/>
                      <a:pt x="412" y="11322"/>
                      <a:pt x="457" y="11368"/>
                    </a:cubicBezTo>
                    <a:cubicBezTo>
                      <a:pt x="503" y="11391"/>
                      <a:pt x="526" y="11391"/>
                      <a:pt x="571" y="11391"/>
                    </a:cubicBezTo>
                    <a:cubicBezTo>
                      <a:pt x="617" y="11391"/>
                      <a:pt x="686" y="11413"/>
                      <a:pt x="754" y="11413"/>
                    </a:cubicBezTo>
                    <a:lnTo>
                      <a:pt x="845" y="11413"/>
                    </a:lnTo>
                    <a:lnTo>
                      <a:pt x="1142" y="11436"/>
                    </a:lnTo>
                    <a:cubicBezTo>
                      <a:pt x="1233" y="11459"/>
                      <a:pt x="1347" y="11459"/>
                      <a:pt x="1462" y="11482"/>
                    </a:cubicBezTo>
                    <a:cubicBezTo>
                      <a:pt x="1462" y="11505"/>
                      <a:pt x="1484" y="11550"/>
                      <a:pt x="1484" y="11573"/>
                    </a:cubicBezTo>
                    <a:cubicBezTo>
                      <a:pt x="1507" y="11619"/>
                      <a:pt x="1530" y="11642"/>
                      <a:pt x="1576" y="11664"/>
                    </a:cubicBezTo>
                    <a:cubicBezTo>
                      <a:pt x="1644" y="11687"/>
                      <a:pt x="1713" y="11687"/>
                      <a:pt x="1781" y="11687"/>
                    </a:cubicBezTo>
                    <a:cubicBezTo>
                      <a:pt x="1827" y="11699"/>
                      <a:pt x="1872" y="11699"/>
                      <a:pt x="1918" y="11699"/>
                    </a:cubicBezTo>
                    <a:cubicBezTo>
                      <a:pt x="1964" y="11699"/>
                      <a:pt x="2009" y="11699"/>
                      <a:pt x="2055" y="11710"/>
                    </a:cubicBezTo>
                    <a:lnTo>
                      <a:pt x="2534" y="11710"/>
                    </a:lnTo>
                    <a:cubicBezTo>
                      <a:pt x="2626" y="11710"/>
                      <a:pt x="2740" y="11710"/>
                      <a:pt x="2831" y="11733"/>
                    </a:cubicBezTo>
                    <a:cubicBezTo>
                      <a:pt x="2854" y="11756"/>
                      <a:pt x="2854" y="11779"/>
                      <a:pt x="2877" y="11779"/>
                    </a:cubicBezTo>
                    <a:cubicBezTo>
                      <a:pt x="2922" y="11847"/>
                      <a:pt x="2968" y="11847"/>
                      <a:pt x="3037" y="11847"/>
                    </a:cubicBezTo>
                    <a:cubicBezTo>
                      <a:pt x="3105" y="11858"/>
                      <a:pt x="3168" y="11864"/>
                      <a:pt x="3231" y="11864"/>
                    </a:cubicBezTo>
                    <a:cubicBezTo>
                      <a:pt x="3293" y="11864"/>
                      <a:pt x="3356" y="11858"/>
                      <a:pt x="3425" y="11847"/>
                    </a:cubicBezTo>
                    <a:lnTo>
                      <a:pt x="3767" y="11847"/>
                    </a:lnTo>
                    <a:cubicBezTo>
                      <a:pt x="3972" y="11824"/>
                      <a:pt x="4178" y="11824"/>
                      <a:pt x="4383" y="11824"/>
                    </a:cubicBezTo>
                    <a:lnTo>
                      <a:pt x="4520" y="11824"/>
                    </a:lnTo>
                    <a:cubicBezTo>
                      <a:pt x="4726" y="11824"/>
                      <a:pt x="4954" y="11847"/>
                      <a:pt x="5159" y="11847"/>
                    </a:cubicBezTo>
                    <a:cubicBezTo>
                      <a:pt x="5205" y="11893"/>
                      <a:pt x="5273" y="11938"/>
                      <a:pt x="5342" y="11938"/>
                    </a:cubicBezTo>
                    <a:cubicBezTo>
                      <a:pt x="5502" y="11938"/>
                      <a:pt x="5661" y="11916"/>
                      <a:pt x="5821" y="11893"/>
                    </a:cubicBezTo>
                    <a:cubicBezTo>
                      <a:pt x="6004" y="11870"/>
                      <a:pt x="6164" y="11870"/>
                      <a:pt x="6346" y="11847"/>
                    </a:cubicBezTo>
                    <a:cubicBezTo>
                      <a:pt x="6529" y="11824"/>
                      <a:pt x="6734" y="11801"/>
                      <a:pt x="6917" y="11779"/>
                    </a:cubicBezTo>
                    <a:cubicBezTo>
                      <a:pt x="6944" y="11785"/>
                      <a:pt x="6968" y="11788"/>
                      <a:pt x="6992" y="11788"/>
                    </a:cubicBezTo>
                    <a:cubicBezTo>
                      <a:pt x="7048" y="11788"/>
                      <a:pt x="7097" y="11772"/>
                      <a:pt x="7145" y="11756"/>
                    </a:cubicBezTo>
                    <a:cubicBezTo>
                      <a:pt x="7214" y="11756"/>
                      <a:pt x="7282" y="11733"/>
                      <a:pt x="7351" y="11733"/>
                    </a:cubicBezTo>
                    <a:cubicBezTo>
                      <a:pt x="7442" y="11710"/>
                      <a:pt x="7533" y="11687"/>
                      <a:pt x="7624" y="11687"/>
                    </a:cubicBezTo>
                    <a:cubicBezTo>
                      <a:pt x="7807" y="11664"/>
                      <a:pt x="7990" y="11642"/>
                      <a:pt x="8172" y="11619"/>
                    </a:cubicBezTo>
                    <a:cubicBezTo>
                      <a:pt x="8423" y="11596"/>
                      <a:pt x="8674" y="11596"/>
                      <a:pt x="8925" y="11573"/>
                    </a:cubicBezTo>
                    <a:cubicBezTo>
                      <a:pt x="9222" y="11550"/>
                      <a:pt x="9542" y="11505"/>
                      <a:pt x="9838" y="11482"/>
                    </a:cubicBezTo>
                    <a:cubicBezTo>
                      <a:pt x="9975" y="11482"/>
                      <a:pt x="10112" y="11459"/>
                      <a:pt x="10249" y="11436"/>
                    </a:cubicBezTo>
                    <a:cubicBezTo>
                      <a:pt x="10409" y="11413"/>
                      <a:pt x="10546" y="11413"/>
                      <a:pt x="10706" y="11391"/>
                    </a:cubicBezTo>
                    <a:cubicBezTo>
                      <a:pt x="10751" y="11368"/>
                      <a:pt x="10774" y="11345"/>
                      <a:pt x="10797" y="11322"/>
                    </a:cubicBezTo>
                    <a:cubicBezTo>
                      <a:pt x="10843" y="11299"/>
                      <a:pt x="10866" y="11254"/>
                      <a:pt x="10866" y="11185"/>
                    </a:cubicBezTo>
                    <a:cubicBezTo>
                      <a:pt x="11025" y="11162"/>
                      <a:pt x="11185" y="11139"/>
                      <a:pt x="11322" y="11094"/>
                    </a:cubicBezTo>
                    <a:cubicBezTo>
                      <a:pt x="11368" y="11094"/>
                      <a:pt x="11413" y="11071"/>
                      <a:pt x="11459" y="11025"/>
                    </a:cubicBezTo>
                    <a:cubicBezTo>
                      <a:pt x="11619" y="10980"/>
                      <a:pt x="11779" y="10957"/>
                      <a:pt x="11938" y="10911"/>
                    </a:cubicBezTo>
                    <a:cubicBezTo>
                      <a:pt x="12030" y="10888"/>
                      <a:pt x="12144" y="10866"/>
                      <a:pt x="12235" y="10866"/>
                    </a:cubicBezTo>
                    <a:cubicBezTo>
                      <a:pt x="12395" y="10820"/>
                      <a:pt x="12555" y="10797"/>
                      <a:pt x="12714" y="10774"/>
                    </a:cubicBezTo>
                    <a:cubicBezTo>
                      <a:pt x="12760" y="10751"/>
                      <a:pt x="12829" y="10751"/>
                      <a:pt x="12874" y="10729"/>
                    </a:cubicBezTo>
                    <a:cubicBezTo>
                      <a:pt x="12924" y="10762"/>
                      <a:pt x="12974" y="10783"/>
                      <a:pt x="13025" y="10783"/>
                    </a:cubicBezTo>
                    <a:cubicBezTo>
                      <a:pt x="13043" y="10783"/>
                      <a:pt x="13061" y="10780"/>
                      <a:pt x="13080" y="10774"/>
                    </a:cubicBezTo>
                    <a:cubicBezTo>
                      <a:pt x="13308" y="10683"/>
                      <a:pt x="13513" y="10614"/>
                      <a:pt x="13742" y="10523"/>
                    </a:cubicBezTo>
                    <a:cubicBezTo>
                      <a:pt x="13764" y="10523"/>
                      <a:pt x="13787" y="10500"/>
                      <a:pt x="13833" y="10500"/>
                    </a:cubicBezTo>
                    <a:cubicBezTo>
                      <a:pt x="13993" y="10455"/>
                      <a:pt x="14130" y="10432"/>
                      <a:pt x="14289" y="10409"/>
                    </a:cubicBezTo>
                    <a:cubicBezTo>
                      <a:pt x="14358" y="10386"/>
                      <a:pt x="14426" y="10386"/>
                      <a:pt x="14472" y="10363"/>
                    </a:cubicBezTo>
                    <a:cubicBezTo>
                      <a:pt x="14586" y="10341"/>
                      <a:pt x="14677" y="10341"/>
                      <a:pt x="14769" y="10295"/>
                    </a:cubicBezTo>
                    <a:cubicBezTo>
                      <a:pt x="14837" y="10272"/>
                      <a:pt x="14883" y="10226"/>
                      <a:pt x="14906" y="10158"/>
                    </a:cubicBezTo>
                    <a:cubicBezTo>
                      <a:pt x="14929" y="10181"/>
                      <a:pt x="14951" y="10204"/>
                      <a:pt x="14974" y="10204"/>
                    </a:cubicBezTo>
                    <a:cubicBezTo>
                      <a:pt x="15001" y="10210"/>
                      <a:pt x="15026" y="10213"/>
                      <a:pt x="15049" y="10213"/>
                    </a:cubicBezTo>
                    <a:cubicBezTo>
                      <a:pt x="15106" y="10213"/>
                      <a:pt x="15154" y="10197"/>
                      <a:pt x="15202" y="10181"/>
                    </a:cubicBezTo>
                    <a:cubicBezTo>
                      <a:pt x="15225" y="10181"/>
                      <a:pt x="15271" y="10158"/>
                      <a:pt x="15294" y="10158"/>
                    </a:cubicBezTo>
                    <a:cubicBezTo>
                      <a:pt x="15385" y="10112"/>
                      <a:pt x="15476" y="10089"/>
                      <a:pt x="15568" y="10044"/>
                    </a:cubicBezTo>
                    <a:cubicBezTo>
                      <a:pt x="15727" y="9998"/>
                      <a:pt x="15887" y="9930"/>
                      <a:pt x="16047" y="9884"/>
                    </a:cubicBezTo>
                    <a:cubicBezTo>
                      <a:pt x="16389" y="9747"/>
                      <a:pt x="16709" y="9610"/>
                      <a:pt x="17051" y="9496"/>
                    </a:cubicBezTo>
                    <a:cubicBezTo>
                      <a:pt x="17257" y="9428"/>
                      <a:pt x="17462" y="9336"/>
                      <a:pt x="17690" y="9268"/>
                    </a:cubicBezTo>
                    <a:cubicBezTo>
                      <a:pt x="17827" y="9222"/>
                      <a:pt x="17987" y="9176"/>
                      <a:pt x="18147" y="9131"/>
                    </a:cubicBezTo>
                    <a:cubicBezTo>
                      <a:pt x="18398" y="9040"/>
                      <a:pt x="18672" y="8971"/>
                      <a:pt x="18923" y="8880"/>
                    </a:cubicBezTo>
                    <a:cubicBezTo>
                      <a:pt x="18969" y="8857"/>
                      <a:pt x="19037" y="8834"/>
                      <a:pt x="19060" y="8766"/>
                    </a:cubicBezTo>
                    <a:cubicBezTo>
                      <a:pt x="19106" y="8743"/>
                      <a:pt x="19151" y="8720"/>
                      <a:pt x="19174" y="8720"/>
                    </a:cubicBezTo>
                    <a:cubicBezTo>
                      <a:pt x="19197" y="8697"/>
                      <a:pt x="19242" y="8697"/>
                      <a:pt x="19265" y="8674"/>
                    </a:cubicBezTo>
                    <a:lnTo>
                      <a:pt x="19242" y="8674"/>
                    </a:lnTo>
                    <a:cubicBezTo>
                      <a:pt x="19357" y="8629"/>
                      <a:pt x="19471" y="8583"/>
                      <a:pt x="19608" y="8537"/>
                    </a:cubicBezTo>
                    <a:cubicBezTo>
                      <a:pt x="19653" y="8515"/>
                      <a:pt x="19722" y="8492"/>
                      <a:pt x="19767" y="8469"/>
                    </a:cubicBezTo>
                    <a:lnTo>
                      <a:pt x="19767" y="8469"/>
                    </a:lnTo>
                    <a:cubicBezTo>
                      <a:pt x="19762" y="8474"/>
                      <a:pt x="19757" y="8478"/>
                      <a:pt x="19752" y="8482"/>
                    </a:cubicBezTo>
                    <a:lnTo>
                      <a:pt x="19752" y="8482"/>
                    </a:lnTo>
                    <a:cubicBezTo>
                      <a:pt x="19882" y="8436"/>
                      <a:pt x="20028" y="8373"/>
                      <a:pt x="20156" y="8309"/>
                    </a:cubicBezTo>
                    <a:cubicBezTo>
                      <a:pt x="20201" y="8286"/>
                      <a:pt x="20224" y="8241"/>
                      <a:pt x="20247" y="8172"/>
                    </a:cubicBezTo>
                    <a:cubicBezTo>
                      <a:pt x="20315" y="8172"/>
                      <a:pt x="20361" y="8149"/>
                      <a:pt x="20407" y="8127"/>
                    </a:cubicBezTo>
                    <a:lnTo>
                      <a:pt x="20521" y="8127"/>
                    </a:lnTo>
                    <a:lnTo>
                      <a:pt x="20566" y="8104"/>
                    </a:lnTo>
                    <a:cubicBezTo>
                      <a:pt x="20612" y="8104"/>
                      <a:pt x="20635" y="8081"/>
                      <a:pt x="20680" y="8058"/>
                    </a:cubicBezTo>
                    <a:cubicBezTo>
                      <a:pt x="20703" y="8058"/>
                      <a:pt x="20749" y="8035"/>
                      <a:pt x="20772" y="8012"/>
                    </a:cubicBezTo>
                    <a:cubicBezTo>
                      <a:pt x="20817" y="7990"/>
                      <a:pt x="20863" y="7967"/>
                      <a:pt x="20909" y="7944"/>
                    </a:cubicBezTo>
                    <a:cubicBezTo>
                      <a:pt x="21046" y="7898"/>
                      <a:pt x="21160" y="7830"/>
                      <a:pt x="21297" y="7761"/>
                    </a:cubicBezTo>
                    <a:cubicBezTo>
                      <a:pt x="21525" y="7647"/>
                      <a:pt x="21753" y="7510"/>
                      <a:pt x="21982" y="7396"/>
                    </a:cubicBezTo>
                    <a:cubicBezTo>
                      <a:pt x="22438" y="7145"/>
                      <a:pt x="22917" y="6917"/>
                      <a:pt x="23397" y="6711"/>
                    </a:cubicBezTo>
                    <a:cubicBezTo>
                      <a:pt x="23808" y="6506"/>
                      <a:pt x="24241" y="6323"/>
                      <a:pt x="24652" y="6141"/>
                    </a:cubicBezTo>
                    <a:cubicBezTo>
                      <a:pt x="24812" y="6095"/>
                      <a:pt x="24994" y="6027"/>
                      <a:pt x="25131" y="5935"/>
                    </a:cubicBezTo>
                    <a:lnTo>
                      <a:pt x="25154" y="5935"/>
                    </a:lnTo>
                    <a:cubicBezTo>
                      <a:pt x="25542" y="5776"/>
                      <a:pt x="25907" y="5593"/>
                      <a:pt x="26296" y="5433"/>
                    </a:cubicBezTo>
                    <a:cubicBezTo>
                      <a:pt x="26455" y="5365"/>
                      <a:pt x="26615" y="5273"/>
                      <a:pt x="26775" y="5205"/>
                    </a:cubicBezTo>
                    <a:cubicBezTo>
                      <a:pt x="26866" y="5159"/>
                      <a:pt x="26957" y="5114"/>
                      <a:pt x="27049" y="5091"/>
                    </a:cubicBezTo>
                    <a:cubicBezTo>
                      <a:pt x="27186" y="5022"/>
                      <a:pt x="27368" y="4977"/>
                      <a:pt x="27482" y="4840"/>
                    </a:cubicBezTo>
                    <a:cubicBezTo>
                      <a:pt x="27528" y="4794"/>
                      <a:pt x="27551" y="4726"/>
                      <a:pt x="27551" y="4657"/>
                    </a:cubicBezTo>
                    <a:cubicBezTo>
                      <a:pt x="27642" y="4634"/>
                      <a:pt x="27734" y="4589"/>
                      <a:pt x="27825" y="4543"/>
                    </a:cubicBezTo>
                    <a:cubicBezTo>
                      <a:pt x="27893" y="4520"/>
                      <a:pt x="27939" y="4497"/>
                      <a:pt x="28007" y="4474"/>
                    </a:cubicBezTo>
                    <a:cubicBezTo>
                      <a:pt x="28053" y="4520"/>
                      <a:pt x="28099" y="4543"/>
                      <a:pt x="28144" y="4566"/>
                    </a:cubicBezTo>
                    <a:cubicBezTo>
                      <a:pt x="28164" y="4572"/>
                      <a:pt x="28184" y="4575"/>
                      <a:pt x="28204" y="4575"/>
                    </a:cubicBezTo>
                    <a:cubicBezTo>
                      <a:pt x="28251" y="4575"/>
                      <a:pt x="28295" y="4559"/>
                      <a:pt x="28327" y="4543"/>
                    </a:cubicBezTo>
                    <a:cubicBezTo>
                      <a:pt x="28601" y="4429"/>
                      <a:pt x="28852" y="4292"/>
                      <a:pt x="29126" y="4155"/>
                    </a:cubicBezTo>
                    <a:cubicBezTo>
                      <a:pt x="29263" y="4109"/>
                      <a:pt x="29400" y="4041"/>
                      <a:pt x="29514" y="3972"/>
                    </a:cubicBezTo>
                    <a:lnTo>
                      <a:pt x="29537" y="3972"/>
                    </a:lnTo>
                    <a:cubicBezTo>
                      <a:pt x="29571" y="3984"/>
                      <a:pt x="29605" y="3989"/>
                      <a:pt x="29639" y="3989"/>
                    </a:cubicBezTo>
                    <a:cubicBezTo>
                      <a:pt x="29674" y="3989"/>
                      <a:pt x="29708" y="3984"/>
                      <a:pt x="29742" y="3972"/>
                    </a:cubicBezTo>
                    <a:cubicBezTo>
                      <a:pt x="29742" y="3972"/>
                      <a:pt x="29765" y="3972"/>
                      <a:pt x="29788" y="3950"/>
                    </a:cubicBezTo>
                    <a:cubicBezTo>
                      <a:pt x="29879" y="3927"/>
                      <a:pt x="29948" y="3881"/>
                      <a:pt x="30016" y="3858"/>
                    </a:cubicBezTo>
                    <a:cubicBezTo>
                      <a:pt x="30130" y="3790"/>
                      <a:pt x="30221" y="3767"/>
                      <a:pt x="30336" y="3721"/>
                    </a:cubicBezTo>
                    <a:cubicBezTo>
                      <a:pt x="30495" y="3653"/>
                      <a:pt x="30678" y="3584"/>
                      <a:pt x="30838" y="3516"/>
                    </a:cubicBezTo>
                    <a:cubicBezTo>
                      <a:pt x="31043" y="3425"/>
                      <a:pt x="31249" y="3356"/>
                      <a:pt x="31454" y="3265"/>
                    </a:cubicBezTo>
                    <a:cubicBezTo>
                      <a:pt x="31637" y="3196"/>
                      <a:pt x="31819" y="3128"/>
                      <a:pt x="32002" y="3059"/>
                    </a:cubicBezTo>
                    <a:cubicBezTo>
                      <a:pt x="32184" y="2991"/>
                      <a:pt x="32367" y="2922"/>
                      <a:pt x="32550" y="2854"/>
                    </a:cubicBezTo>
                    <a:cubicBezTo>
                      <a:pt x="32732" y="2808"/>
                      <a:pt x="32938" y="2740"/>
                      <a:pt x="33120" y="2671"/>
                    </a:cubicBezTo>
                    <a:cubicBezTo>
                      <a:pt x="33485" y="2557"/>
                      <a:pt x="33874" y="2420"/>
                      <a:pt x="34239" y="2306"/>
                    </a:cubicBezTo>
                    <a:cubicBezTo>
                      <a:pt x="34421" y="2260"/>
                      <a:pt x="34627" y="2192"/>
                      <a:pt x="34809" y="2123"/>
                    </a:cubicBezTo>
                    <a:cubicBezTo>
                      <a:pt x="35106" y="2055"/>
                      <a:pt x="35403" y="1987"/>
                      <a:pt x="35700" y="1918"/>
                    </a:cubicBezTo>
                    <a:cubicBezTo>
                      <a:pt x="35951" y="1850"/>
                      <a:pt x="36202" y="1781"/>
                      <a:pt x="36453" y="1735"/>
                    </a:cubicBezTo>
                    <a:cubicBezTo>
                      <a:pt x="36750" y="1667"/>
                      <a:pt x="37069" y="1576"/>
                      <a:pt x="37366" y="1507"/>
                    </a:cubicBezTo>
                    <a:cubicBezTo>
                      <a:pt x="37526" y="1484"/>
                      <a:pt x="37663" y="1439"/>
                      <a:pt x="37822" y="1416"/>
                    </a:cubicBezTo>
                    <a:cubicBezTo>
                      <a:pt x="37914" y="1393"/>
                      <a:pt x="38005" y="1370"/>
                      <a:pt x="38096" y="1347"/>
                    </a:cubicBezTo>
                    <a:cubicBezTo>
                      <a:pt x="38233" y="1302"/>
                      <a:pt x="38393" y="1256"/>
                      <a:pt x="38530" y="1188"/>
                    </a:cubicBezTo>
                    <a:cubicBezTo>
                      <a:pt x="38598" y="1165"/>
                      <a:pt x="38621" y="1119"/>
                      <a:pt x="38644" y="1051"/>
                    </a:cubicBezTo>
                    <a:cubicBezTo>
                      <a:pt x="38690" y="1051"/>
                      <a:pt x="38735" y="1051"/>
                      <a:pt x="38781" y="1028"/>
                    </a:cubicBezTo>
                    <a:cubicBezTo>
                      <a:pt x="39146" y="982"/>
                      <a:pt x="39511" y="959"/>
                      <a:pt x="39877" y="914"/>
                    </a:cubicBezTo>
                    <a:cubicBezTo>
                      <a:pt x="40265" y="868"/>
                      <a:pt x="40653" y="822"/>
                      <a:pt x="41063" y="800"/>
                    </a:cubicBezTo>
                    <a:lnTo>
                      <a:pt x="41246" y="800"/>
                    </a:lnTo>
                    <a:cubicBezTo>
                      <a:pt x="41383" y="822"/>
                      <a:pt x="41497" y="845"/>
                      <a:pt x="41634" y="845"/>
                    </a:cubicBezTo>
                    <a:lnTo>
                      <a:pt x="41840" y="868"/>
                    </a:lnTo>
                    <a:cubicBezTo>
                      <a:pt x="41954" y="868"/>
                      <a:pt x="42091" y="891"/>
                      <a:pt x="42205" y="891"/>
                    </a:cubicBezTo>
                    <a:cubicBezTo>
                      <a:pt x="42319" y="914"/>
                      <a:pt x="42433" y="914"/>
                      <a:pt x="42547" y="937"/>
                    </a:cubicBezTo>
                    <a:cubicBezTo>
                      <a:pt x="42707" y="959"/>
                      <a:pt x="42844" y="959"/>
                      <a:pt x="43004" y="982"/>
                    </a:cubicBezTo>
                    <a:lnTo>
                      <a:pt x="42935" y="982"/>
                    </a:lnTo>
                    <a:cubicBezTo>
                      <a:pt x="43369" y="1051"/>
                      <a:pt x="43803" y="1119"/>
                      <a:pt x="44236" y="1188"/>
                    </a:cubicBezTo>
                    <a:cubicBezTo>
                      <a:pt x="44442" y="1210"/>
                      <a:pt x="44647" y="1256"/>
                      <a:pt x="44830" y="1302"/>
                    </a:cubicBezTo>
                    <a:cubicBezTo>
                      <a:pt x="45035" y="1347"/>
                      <a:pt x="45241" y="1393"/>
                      <a:pt x="45446" y="1439"/>
                    </a:cubicBezTo>
                    <a:cubicBezTo>
                      <a:pt x="45514" y="1439"/>
                      <a:pt x="45560" y="1439"/>
                      <a:pt x="45629" y="1416"/>
                    </a:cubicBezTo>
                    <a:cubicBezTo>
                      <a:pt x="45674" y="1393"/>
                      <a:pt x="45697" y="1347"/>
                      <a:pt x="45720" y="1302"/>
                    </a:cubicBezTo>
                    <a:cubicBezTo>
                      <a:pt x="45720" y="1302"/>
                      <a:pt x="45743" y="1302"/>
                      <a:pt x="45743" y="1325"/>
                    </a:cubicBezTo>
                    <a:cubicBezTo>
                      <a:pt x="45880" y="1347"/>
                      <a:pt x="46017" y="1393"/>
                      <a:pt x="46154" y="1416"/>
                    </a:cubicBezTo>
                    <a:cubicBezTo>
                      <a:pt x="46313" y="1462"/>
                      <a:pt x="46473" y="1507"/>
                      <a:pt x="46633" y="1553"/>
                    </a:cubicBezTo>
                    <a:cubicBezTo>
                      <a:pt x="46724" y="1576"/>
                      <a:pt x="46815" y="1598"/>
                      <a:pt x="46907" y="1621"/>
                    </a:cubicBezTo>
                    <a:cubicBezTo>
                      <a:pt x="47021" y="1667"/>
                      <a:pt x="47135" y="1690"/>
                      <a:pt x="47249" y="1690"/>
                    </a:cubicBezTo>
                    <a:cubicBezTo>
                      <a:pt x="47340" y="1690"/>
                      <a:pt x="47432" y="1644"/>
                      <a:pt x="47455" y="1553"/>
                    </a:cubicBezTo>
                    <a:cubicBezTo>
                      <a:pt x="47455" y="1530"/>
                      <a:pt x="47455" y="1530"/>
                      <a:pt x="47455" y="1507"/>
                    </a:cubicBezTo>
                    <a:cubicBezTo>
                      <a:pt x="47569" y="1553"/>
                      <a:pt x="47660" y="1598"/>
                      <a:pt x="47751" y="1644"/>
                    </a:cubicBezTo>
                    <a:cubicBezTo>
                      <a:pt x="47820" y="1667"/>
                      <a:pt x="47888" y="1713"/>
                      <a:pt x="47957" y="1758"/>
                    </a:cubicBezTo>
                    <a:cubicBezTo>
                      <a:pt x="48048" y="1804"/>
                      <a:pt x="48139" y="1872"/>
                      <a:pt x="48253" y="1918"/>
                    </a:cubicBezTo>
                    <a:cubicBezTo>
                      <a:pt x="48263" y="1928"/>
                      <a:pt x="48280" y="1933"/>
                      <a:pt x="48299" y="1933"/>
                    </a:cubicBezTo>
                    <a:cubicBezTo>
                      <a:pt x="48325" y="1933"/>
                      <a:pt x="48354" y="1922"/>
                      <a:pt x="48368" y="1895"/>
                    </a:cubicBezTo>
                    <a:cubicBezTo>
                      <a:pt x="48390" y="1850"/>
                      <a:pt x="48368" y="1804"/>
                      <a:pt x="48322" y="1781"/>
                    </a:cubicBezTo>
                    <a:lnTo>
                      <a:pt x="48253" y="1735"/>
                    </a:lnTo>
                    <a:cubicBezTo>
                      <a:pt x="48322" y="1735"/>
                      <a:pt x="48368" y="1690"/>
                      <a:pt x="48390" y="1644"/>
                    </a:cubicBezTo>
                    <a:cubicBezTo>
                      <a:pt x="48413" y="1576"/>
                      <a:pt x="48368" y="1507"/>
                      <a:pt x="48322" y="1484"/>
                    </a:cubicBezTo>
                    <a:cubicBezTo>
                      <a:pt x="48139" y="1393"/>
                      <a:pt x="47957" y="1325"/>
                      <a:pt x="47774" y="1256"/>
                    </a:cubicBezTo>
                    <a:cubicBezTo>
                      <a:pt x="47660" y="1210"/>
                      <a:pt x="47546" y="1165"/>
                      <a:pt x="47432" y="1119"/>
                    </a:cubicBezTo>
                    <a:cubicBezTo>
                      <a:pt x="47318" y="1074"/>
                      <a:pt x="47203" y="1028"/>
                      <a:pt x="47089" y="982"/>
                    </a:cubicBezTo>
                    <a:cubicBezTo>
                      <a:pt x="46656" y="845"/>
                      <a:pt x="46245" y="731"/>
                      <a:pt x="45811" y="594"/>
                    </a:cubicBezTo>
                    <a:cubicBezTo>
                      <a:pt x="45697" y="571"/>
                      <a:pt x="45583" y="549"/>
                      <a:pt x="45492" y="526"/>
                    </a:cubicBezTo>
                    <a:cubicBezTo>
                      <a:pt x="45400" y="503"/>
                      <a:pt x="45309" y="480"/>
                      <a:pt x="45195" y="457"/>
                    </a:cubicBezTo>
                    <a:cubicBezTo>
                      <a:pt x="45081" y="434"/>
                      <a:pt x="44967" y="412"/>
                      <a:pt x="44852" y="389"/>
                    </a:cubicBezTo>
                    <a:cubicBezTo>
                      <a:pt x="44716" y="366"/>
                      <a:pt x="44601" y="343"/>
                      <a:pt x="44487" y="343"/>
                    </a:cubicBezTo>
                    <a:cubicBezTo>
                      <a:pt x="44373" y="320"/>
                      <a:pt x="44282" y="297"/>
                      <a:pt x="44191" y="297"/>
                    </a:cubicBezTo>
                    <a:cubicBezTo>
                      <a:pt x="44168" y="297"/>
                      <a:pt x="44145" y="297"/>
                      <a:pt x="44122" y="275"/>
                    </a:cubicBezTo>
                    <a:lnTo>
                      <a:pt x="44054" y="275"/>
                    </a:lnTo>
                    <a:cubicBezTo>
                      <a:pt x="43985" y="275"/>
                      <a:pt x="43917" y="275"/>
                      <a:pt x="43825" y="252"/>
                    </a:cubicBezTo>
                    <a:lnTo>
                      <a:pt x="43757" y="252"/>
                    </a:lnTo>
                    <a:cubicBezTo>
                      <a:pt x="43734" y="229"/>
                      <a:pt x="43711" y="229"/>
                      <a:pt x="43666" y="206"/>
                    </a:cubicBezTo>
                    <a:cubicBezTo>
                      <a:pt x="43209" y="138"/>
                      <a:pt x="42730" y="92"/>
                      <a:pt x="42273" y="46"/>
                    </a:cubicBezTo>
                    <a:cubicBezTo>
                      <a:pt x="42182" y="46"/>
                      <a:pt x="42091" y="24"/>
                      <a:pt x="41999" y="24"/>
                    </a:cubicBezTo>
                    <a:cubicBezTo>
                      <a:pt x="41908" y="24"/>
                      <a:pt x="41817" y="24"/>
                      <a:pt x="41703"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3" name="Google Shape;873;p22"/>
              <p:cNvSpPr/>
              <p:nvPr/>
            </p:nvSpPr>
            <p:spPr>
              <a:xfrm>
                <a:off x="5420887" y="3912570"/>
                <a:ext cx="56790" cy="23624"/>
              </a:xfrm>
              <a:custGeom>
                <a:avLst/>
                <a:gdLst/>
                <a:ahLst/>
                <a:cxnLst/>
                <a:rect l="l" t="t" r="r" b="b"/>
                <a:pathLst>
                  <a:path w="2101" h="874" extrusionOk="0">
                    <a:moveTo>
                      <a:pt x="92" y="1"/>
                    </a:moveTo>
                    <a:cubicBezTo>
                      <a:pt x="46" y="1"/>
                      <a:pt x="23" y="23"/>
                      <a:pt x="23" y="46"/>
                    </a:cubicBezTo>
                    <a:cubicBezTo>
                      <a:pt x="0" y="92"/>
                      <a:pt x="0" y="160"/>
                      <a:pt x="69" y="206"/>
                    </a:cubicBezTo>
                    <a:cubicBezTo>
                      <a:pt x="137" y="252"/>
                      <a:pt x="229" y="297"/>
                      <a:pt x="320" y="320"/>
                    </a:cubicBezTo>
                    <a:cubicBezTo>
                      <a:pt x="411" y="366"/>
                      <a:pt x="480" y="389"/>
                      <a:pt x="548" y="434"/>
                    </a:cubicBezTo>
                    <a:cubicBezTo>
                      <a:pt x="708" y="480"/>
                      <a:pt x="845" y="526"/>
                      <a:pt x="982" y="571"/>
                    </a:cubicBezTo>
                    <a:cubicBezTo>
                      <a:pt x="1324" y="685"/>
                      <a:pt x="1644" y="777"/>
                      <a:pt x="1963" y="868"/>
                    </a:cubicBezTo>
                    <a:cubicBezTo>
                      <a:pt x="1972" y="872"/>
                      <a:pt x="1981" y="874"/>
                      <a:pt x="1990" y="874"/>
                    </a:cubicBezTo>
                    <a:cubicBezTo>
                      <a:pt x="2032" y="874"/>
                      <a:pt x="2077" y="837"/>
                      <a:pt x="2077" y="799"/>
                    </a:cubicBezTo>
                    <a:cubicBezTo>
                      <a:pt x="2100" y="754"/>
                      <a:pt x="2077" y="685"/>
                      <a:pt x="2009" y="662"/>
                    </a:cubicBezTo>
                    <a:cubicBezTo>
                      <a:pt x="1781" y="594"/>
                      <a:pt x="1530" y="526"/>
                      <a:pt x="1301" y="457"/>
                    </a:cubicBezTo>
                    <a:cubicBezTo>
                      <a:pt x="1187" y="411"/>
                      <a:pt x="1073" y="389"/>
                      <a:pt x="959" y="343"/>
                    </a:cubicBezTo>
                    <a:cubicBezTo>
                      <a:pt x="851" y="299"/>
                      <a:pt x="742" y="256"/>
                      <a:pt x="633" y="213"/>
                    </a:cubicBezTo>
                    <a:lnTo>
                      <a:pt x="633" y="213"/>
                    </a:lnTo>
                    <a:cubicBezTo>
                      <a:pt x="639" y="219"/>
                      <a:pt x="639" y="229"/>
                      <a:pt x="639" y="229"/>
                    </a:cubicBezTo>
                    <a:lnTo>
                      <a:pt x="617" y="206"/>
                    </a:lnTo>
                    <a:lnTo>
                      <a:pt x="617" y="206"/>
                    </a:lnTo>
                    <a:cubicBezTo>
                      <a:pt x="622" y="208"/>
                      <a:pt x="628" y="210"/>
                      <a:pt x="633" y="213"/>
                    </a:cubicBezTo>
                    <a:lnTo>
                      <a:pt x="633" y="213"/>
                    </a:lnTo>
                    <a:cubicBezTo>
                      <a:pt x="630" y="209"/>
                      <a:pt x="625" y="206"/>
                      <a:pt x="617" y="206"/>
                    </a:cubicBezTo>
                    <a:cubicBezTo>
                      <a:pt x="571" y="183"/>
                      <a:pt x="503" y="160"/>
                      <a:pt x="434" y="137"/>
                    </a:cubicBezTo>
                    <a:cubicBezTo>
                      <a:pt x="343" y="92"/>
                      <a:pt x="251" y="46"/>
                      <a:pt x="160"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4" name="Google Shape;874;p22"/>
              <p:cNvSpPr/>
              <p:nvPr/>
            </p:nvSpPr>
            <p:spPr>
              <a:xfrm>
                <a:off x="5414724" y="3913192"/>
                <a:ext cx="65413" cy="22408"/>
              </a:xfrm>
              <a:custGeom>
                <a:avLst/>
                <a:gdLst/>
                <a:ahLst/>
                <a:cxnLst/>
                <a:rect l="l" t="t" r="r" b="b"/>
                <a:pathLst>
                  <a:path w="2420" h="829" extrusionOk="0">
                    <a:moveTo>
                      <a:pt x="91" y="0"/>
                    </a:moveTo>
                    <a:cubicBezTo>
                      <a:pt x="46" y="0"/>
                      <a:pt x="23" y="23"/>
                      <a:pt x="0" y="69"/>
                    </a:cubicBezTo>
                    <a:cubicBezTo>
                      <a:pt x="0" y="114"/>
                      <a:pt x="23" y="160"/>
                      <a:pt x="69" y="160"/>
                    </a:cubicBezTo>
                    <a:cubicBezTo>
                      <a:pt x="274" y="229"/>
                      <a:pt x="479" y="274"/>
                      <a:pt x="662" y="343"/>
                    </a:cubicBezTo>
                    <a:cubicBezTo>
                      <a:pt x="845" y="388"/>
                      <a:pt x="1027" y="457"/>
                      <a:pt x="1210" y="503"/>
                    </a:cubicBezTo>
                    <a:cubicBezTo>
                      <a:pt x="1370" y="548"/>
                      <a:pt x="1552" y="594"/>
                      <a:pt x="1712" y="639"/>
                    </a:cubicBezTo>
                    <a:cubicBezTo>
                      <a:pt x="1803" y="662"/>
                      <a:pt x="1917" y="685"/>
                      <a:pt x="2009" y="731"/>
                    </a:cubicBezTo>
                    <a:cubicBezTo>
                      <a:pt x="2123" y="754"/>
                      <a:pt x="2214" y="799"/>
                      <a:pt x="2328" y="822"/>
                    </a:cubicBezTo>
                    <a:cubicBezTo>
                      <a:pt x="2333" y="826"/>
                      <a:pt x="2338" y="828"/>
                      <a:pt x="2344" y="828"/>
                    </a:cubicBezTo>
                    <a:cubicBezTo>
                      <a:pt x="2368" y="828"/>
                      <a:pt x="2401" y="795"/>
                      <a:pt x="2420" y="776"/>
                    </a:cubicBezTo>
                    <a:cubicBezTo>
                      <a:pt x="2420" y="754"/>
                      <a:pt x="2420" y="731"/>
                      <a:pt x="2420" y="708"/>
                    </a:cubicBezTo>
                    <a:cubicBezTo>
                      <a:pt x="2397" y="685"/>
                      <a:pt x="2374" y="685"/>
                      <a:pt x="2351" y="662"/>
                    </a:cubicBezTo>
                    <a:cubicBezTo>
                      <a:pt x="2260" y="639"/>
                      <a:pt x="2169" y="594"/>
                      <a:pt x="2077" y="571"/>
                    </a:cubicBezTo>
                    <a:cubicBezTo>
                      <a:pt x="1986" y="548"/>
                      <a:pt x="1872" y="525"/>
                      <a:pt x="1780" y="480"/>
                    </a:cubicBezTo>
                    <a:cubicBezTo>
                      <a:pt x="1689" y="457"/>
                      <a:pt x="1598" y="434"/>
                      <a:pt x="1507" y="411"/>
                    </a:cubicBezTo>
                    <a:cubicBezTo>
                      <a:pt x="1415" y="388"/>
                      <a:pt x="1347" y="366"/>
                      <a:pt x="1256" y="343"/>
                    </a:cubicBezTo>
                    <a:cubicBezTo>
                      <a:pt x="1073" y="297"/>
                      <a:pt x="913" y="251"/>
                      <a:pt x="753" y="183"/>
                    </a:cubicBezTo>
                    <a:cubicBezTo>
                      <a:pt x="525" y="137"/>
                      <a:pt x="320" y="69"/>
                      <a:pt x="114"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5" name="Google Shape;875;p22"/>
              <p:cNvSpPr/>
              <p:nvPr/>
            </p:nvSpPr>
            <p:spPr>
              <a:xfrm>
                <a:off x="5371530" y="3891595"/>
                <a:ext cx="81468" cy="42843"/>
              </a:xfrm>
              <a:custGeom>
                <a:avLst/>
                <a:gdLst/>
                <a:ahLst/>
                <a:cxnLst/>
                <a:rect l="l" t="t" r="r" b="b"/>
                <a:pathLst>
                  <a:path w="3014" h="1585" extrusionOk="0">
                    <a:moveTo>
                      <a:pt x="69" y="0"/>
                    </a:moveTo>
                    <a:cubicBezTo>
                      <a:pt x="46" y="0"/>
                      <a:pt x="23" y="23"/>
                      <a:pt x="0" y="23"/>
                    </a:cubicBezTo>
                    <a:cubicBezTo>
                      <a:pt x="0" y="46"/>
                      <a:pt x="0" y="69"/>
                      <a:pt x="0" y="92"/>
                    </a:cubicBezTo>
                    <a:cubicBezTo>
                      <a:pt x="0" y="115"/>
                      <a:pt x="23" y="137"/>
                      <a:pt x="46" y="160"/>
                    </a:cubicBezTo>
                    <a:cubicBezTo>
                      <a:pt x="183" y="252"/>
                      <a:pt x="297" y="343"/>
                      <a:pt x="434" y="434"/>
                    </a:cubicBezTo>
                    <a:cubicBezTo>
                      <a:pt x="548" y="525"/>
                      <a:pt x="662" y="594"/>
                      <a:pt x="776" y="662"/>
                    </a:cubicBezTo>
                    <a:cubicBezTo>
                      <a:pt x="868" y="731"/>
                      <a:pt x="982" y="799"/>
                      <a:pt x="1096" y="868"/>
                    </a:cubicBezTo>
                    <a:cubicBezTo>
                      <a:pt x="1210" y="936"/>
                      <a:pt x="1301" y="982"/>
                      <a:pt x="1416" y="1050"/>
                    </a:cubicBezTo>
                    <a:cubicBezTo>
                      <a:pt x="1461" y="1073"/>
                      <a:pt x="1530" y="1096"/>
                      <a:pt x="1575" y="1119"/>
                    </a:cubicBezTo>
                    <a:cubicBezTo>
                      <a:pt x="1644" y="1165"/>
                      <a:pt x="1712" y="1187"/>
                      <a:pt x="1758" y="1210"/>
                    </a:cubicBezTo>
                    <a:cubicBezTo>
                      <a:pt x="1826" y="1233"/>
                      <a:pt x="1872" y="1256"/>
                      <a:pt x="1918" y="1279"/>
                    </a:cubicBezTo>
                    <a:cubicBezTo>
                      <a:pt x="1986" y="1302"/>
                      <a:pt x="2055" y="1324"/>
                      <a:pt x="2123" y="1347"/>
                    </a:cubicBezTo>
                    <a:cubicBezTo>
                      <a:pt x="2192" y="1370"/>
                      <a:pt x="2237" y="1393"/>
                      <a:pt x="2306" y="1416"/>
                    </a:cubicBezTo>
                    <a:cubicBezTo>
                      <a:pt x="2374" y="1438"/>
                      <a:pt x="2443" y="1461"/>
                      <a:pt x="2511" y="1484"/>
                    </a:cubicBezTo>
                    <a:cubicBezTo>
                      <a:pt x="2534" y="1484"/>
                      <a:pt x="2557" y="1507"/>
                      <a:pt x="2580" y="1507"/>
                    </a:cubicBezTo>
                    <a:cubicBezTo>
                      <a:pt x="2625" y="1507"/>
                      <a:pt x="2648" y="1507"/>
                      <a:pt x="2671" y="1530"/>
                    </a:cubicBezTo>
                    <a:cubicBezTo>
                      <a:pt x="2762" y="1553"/>
                      <a:pt x="2831" y="1575"/>
                      <a:pt x="2899" y="1575"/>
                    </a:cubicBezTo>
                    <a:cubicBezTo>
                      <a:pt x="2911" y="1582"/>
                      <a:pt x="2924" y="1584"/>
                      <a:pt x="2935" y="1584"/>
                    </a:cubicBezTo>
                    <a:cubicBezTo>
                      <a:pt x="2968" y="1584"/>
                      <a:pt x="2997" y="1563"/>
                      <a:pt x="3013" y="1530"/>
                    </a:cubicBezTo>
                    <a:cubicBezTo>
                      <a:pt x="3013" y="1484"/>
                      <a:pt x="2990" y="1438"/>
                      <a:pt x="2945" y="1438"/>
                    </a:cubicBezTo>
                    <a:cubicBezTo>
                      <a:pt x="2854" y="1393"/>
                      <a:pt x="2762" y="1370"/>
                      <a:pt x="2671" y="1347"/>
                    </a:cubicBezTo>
                    <a:cubicBezTo>
                      <a:pt x="2625" y="1347"/>
                      <a:pt x="2580" y="1324"/>
                      <a:pt x="2557" y="1324"/>
                    </a:cubicBezTo>
                    <a:cubicBezTo>
                      <a:pt x="2511" y="1324"/>
                      <a:pt x="2465" y="1302"/>
                      <a:pt x="2420" y="1279"/>
                    </a:cubicBezTo>
                    <a:cubicBezTo>
                      <a:pt x="2329" y="1256"/>
                      <a:pt x="2237" y="1233"/>
                      <a:pt x="2146" y="1187"/>
                    </a:cubicBezTo>
                    <a:cubicBezTo>
                      <a:pt x="2077" y="1165"/>
                      <a:pt x="2009" y="1142"/>
                      <a:pt x="1918" y="1119"/>
                    </a:cubicBezTo>
                    <a:lnTo>
                      <a:pt x="1940" y="1119"/>
                    </a:lnTo>
                    <a:cubicBezTo>
                      <a:pt x="1872" y="1073"/>
                      <a:pt x="1804" y="1050"/>
                      <a:pt x="1735" y="1028"/>
                    </a:cubicBezTo>
                    <a:cubicBezTo>
                      <a:pt x="1689" y="1005"/>
                      <a:pt x="1644" y="982"/>
                      <a:pt x="1621" y="959"/>
                    </a:cubicBezTo>
                    <a:cubicBezTo>
                      <a:pt x="1575" y="936"/>
                      <a:pt x="1530" y="913"/>
                      <a:pt x="1484" y="891"/>
                    </a:cubicBezTo>
                    <a:cubicBezTo>
                      <a:pt x="1416" y="845"/>
                      <a:pt x="1324" y="822"/>
                      <a:pt x="1256" y="777"/>
                    </a:cubicBezTo>
                    <a:cubicBezTo>
                      <a:pt x="1233" y="754"/>
                      <a:pt x="1210" y="754"/>
                      <a:pt x="1187" y="731"/>
                    </a:cubicBezTo>
                    <a:cubicBezTo>
                      <a:pt x="1142" y="708"/>
                      <a:pt x="1096" y="685"/>
                      <a:pt x="1073" y="662"/>
                    </a:cubicBezTo>
                    <a:cubicBezTo>
                      <a:pt x="1005" y="617"/>
                      <a:pt x="936" y="571"/>
                      <a:pt x="845" y="525"/>
                    </a:cubicBezTo>
                    <a:cubicBezTo>
                      <a:pt x="776" y="457"/>
                      <a:pt x="685" y="411"/>
                      <a:pt x="594" y="343"/>
                    </a:cubicBezTo>
                    <a:cubicBezTo>
                      <a:pt x="548" y="297"/>
                      <a:pt x="480" y="252"/>
                      <a:pt x="411" y="206"/>
                    </a:cubicBezTo>
                    <a:cubicBezTo>
                      <a:pt x="320" y="137"/>
                      <a:pt x="229" y="69"/>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6" name="Google Shape;876;p22"/>
              <p:cNvSpPr/>
              <p:nvPr/>
            </p:nvSpPr>
            <p:spPr>
              <a:xfrm>
                <a:off x="5364124" y="3888513"/>
                <a:ext cx="82090" cy="44437"/>
              </a:xfrm>
              <a:custGeom>
                <a:avLst/>
                <a:gdLst/>
                <a:ahLst/>
                <a:cxnLst/>
                <a:rect l="l" t="t" r="r" b="b"/>
                <a:pathLst>
                  <a:path w="3037" h="1644" extrusionOk="0">
                    <a:moveTo>
                      <a:pt x="137" y="0"/>
                    </a:moveTo>
                    <a:cubicBezTo>
                      <a:pt x="92" y="0"/>
                      <a:pt x="46" y="23"/>
                      <a:pt x="23" y="46"/>
                    </a:cubicBezTo>
                    <a:cubicBezTo>
                      <a:pt x="23" y="92"/>
                      <a:pt x="0" y="114"/>
                      <a:pt x="23" y="137"/>
                    </a:cubicBezTo>
                    <a:cubicBezTo>
                      <a:pt x="23" y="183"/>
                      <a:pt x="46" y="206"/>
                      <a:pt x="69" y="206"/>
                    </a:cubicBezTo>
                    <a:lnTo>
                      <a:pt x="457" y="480"/>
                    </a:lnTo>
                    <a:cubicBezTo>
                      <a:pt x="571" y="548"/>
                      <a:pt x="685" y="617"/>
                      <a:pt x="776" y="685"/>
                    </a:cubicBezTo>
                    <a:cubicBezTo>
                      <a:pt x="845" y="708"/>
                      <a:pt x="913" y="754"/>
                      <a:pt x="959" y="776"/>
                    </a:cubicBezTo>
                    <a:cubicBezTo>
                      <a:pt x="1028" y="822"/>
                      <a:pt x="1073" y="845"/>
                      <a:pt x="1119" y="868"/>
                    </a:cubicBezTo>
                    <a:cubicBezTo>
                      <a:pt x="1233" y="936"/>
                      <a:pt x="1347" y="982"/>
                      <a:pt x="1461" y="1050"/>
                    </a:cubicBezTo>
                    <a:cubicBezTo>
                      <a:pt x="1575" y="1119"/>
                      <a:pt x="1690" y="1164"/>
                      <a:pt x="1826" y="1233"/>
                    </a:cubicBezTo>
                    <a:cubicBezTo>
                      <a:pt x="1872" y="1256"/>
                      <a:pt x="1941" y="1279"/>
                      <a:pt x="1986" y="1324"/>
                    </a:cubicBezTo>
                    <a:cubicBezTo>
                      <a:pt x="2055" y="1347"/>
                      <a:pt x="2100" y="1370"/>
                      <a:pt x="2169" y="1393"/>
                    </a:cubicBezTo>
                    <a:cubicBezTo>
                      <a:pt x="2283" y="1438"/>
                      <a:pt x="2397" y="1484"/>
                      <a:pt x="2534" y="1530"/>
                    </a:cubicBezTo>
                    <a:cubicBezTo>
                      <a:pt x="2580" y="1552"/>
                      <a:pt x="2648" y="1552"/>
                      <a:pt x="2717" y="1575"/>
                    </a:cubicBezTo>
                    <a:cubicBezTo>
                      <a:pt x="2785" y="1598"/>
                      <a:pt x="2854" y="1621"/>
                      <a:pt x="2945" y="1644"/>
                    </a:cubicBezTo>
                    <a:cubicBezTo>
                      <a:pt x="2968" y="1644"/>
                      <a:pt x="3013" y="1621"/>
                      <a:pt x="3036" y="1575"/>
                    </a:cubicBezTo>
                    <a:cubicBezTo>
                      <a:pt x="3036" y="1530"/>
                      <a:pt x="3013" y="1484"/>
                      <a:pt x="2968" y="1484"/>
                    </a:cubicBezTo>
                    <a:cubicBezTo>
                      <a:pt x="2854" y="1438"/>
                      <a:pt x="2762" y="1416"/>
                      <a:pt x="2648" y="1393"/>
                    </a:cubicBezTo>
                    <a:cubicBezTo>
                      <a:pt x="2603" y="1370"/>
                      <a:pt x="2557" y="1347"/>
                      <a:pt x="2488" y="1324"/>
                    </a:cubicBezTo>
                    <a:cubicBezTo>
                      <a:pt x="2443" y="1324"/>
                      <a:pt x="2397" y="1301"/>
                      <a:pt x="2351" y="1279"/>
                    </a:cubicBezTo>
                    <a:lnTo>
                      <a:pt x="2329" y="1279"/>
                    </a:lnTo>
                    <a:cubicBezTo>
                      <a:pt x="2260" y="1233"/>
                      <a:pt x="2192" y="1210"/>
                      <a:pt x="2100" y="1164"/>
                    </a:cubicBezTo>
                    <a:cubicBezTo>
                      <a:pt x="2055" y="1142"/>
                      <a:pt x="1986" y="1119"/>
                      <a:pt x="1941" y="1073"/>
                    </a:cubicBezTo>
                    <a:cubicBezTo>
                      <a:pt x="1895" y="1050"/>
                      <a:pt x="1849" y="1027"/>
                      <a:pt x="1804" y="1005"/>
                    </a:cubicBezTo>
                    <a:cubicBezTo>
                      <a:pt x="1621" y="913"/>
                      <a:pt x="1438" y="822"/>
                      <a:pt x="1256" y="708"/>
                    </a:cubicBezTo>
                    <a:cubicBezTo>
                      <a:pt x="1096" y="617"/>
                      <a:pt x="913" y="502"/>
                      <a:pt x="754" y="388"/>
                    </a:cubicBezTo>
                    <a:cubicBezTo>
                      <a:pt x="662" y="343"/>
                      <a:pt x="594" y="274"/>
                      <a:pt x="503" y="229"/>
                    </a:cubicBezTo>
                    <a:cubicBezTo>
                      <a:pt x="411" y="160"/>
                      <a:pt x="297" y="92"/>
                      <a:pt x="183" y="23"/>
                    </a:cubicBezTo>
                    <a:cubicBezTo>
                      <a:pt x="183" y="0"/>
                      <a:pt x="160" y="0"/>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7" name="Google Shape;877;p22"/>
              <p:cNvSpPr/>
              <p:nvPr/>
            </p:nvSpPr>
            <p:spPr>
              <a:xfrm>
                <a:off x="5365367" y="3890351"/>
                <a:ext cx="81468" cy="45221"/>
              </a:xfrm>
              <a:custGeom>
                <a:avLst/>
                <a:gdLst/>
                <a:ahLst/>
                <a:cxnLst/>
                <a:rect l="l" t="t" r="r" b="b"/>
                <a:pathLst>
                  <a:path w="3014" h="1673" extrusionOk="0">
                    <a:moveTo>
                      <a:pt x="160" y="1"/>
                    </a:moveTo>
                    <a:cubicBezTo>
                      <a:pt x="91" y="1"/>
                      <a:pt x="46" y="24"/>
                      <a:pt x="23" y="69"/>
                    </a:cubicBezTo>
                    <a:cubicBezTo>
                      <a:pt x="0" y="92"/>
                      <a:pt x="0" y="138"/>
                      <a:pt x="0" y="183"/>
                    </a:cubicBezTo>
                    <a:cubicBezTo>
                      <a:pt x="23" y="229"/>
                      <a:pt x="46" y="252"/>
                      <a:pt x="69" y="275"/>
                    </a:cubicBezTo>
                    <a:cubicBezTo>
                      <a:pt x="251" y="389"/>
                      <a:pt x="411" y="503"/>
                      <a:pt x="594" y="617"/>
                    </a:cubicBezTo>
                    <a:cubicBezTo>
                      <a:pt x="753" y="731"/>
                      <a:pt x="913" y="823"/>
                      <a:pt x="1073" y="937"/>
                    </a:cubicBezTo>
                    <a:cubicBezTo>
                      <a:pt x="1210" y="1028"/>
                      <a:pt x="1370" y="1096"/>
                      <a:pt x="1529" y="1188"/>
                    </a:cubicBezTo>
                    <a:cubicBezTo>
                      <a:pt x="1689" y="1256"/>
                      <a:pt x="1872" y="1348"/>
                      <a:pt x="2032" y="1416"/>
                    </a:cubicBezTo>
                    <a:lnTo>
                      <a:pt x="2054" y="1416"/>
                    </a:lnTo>
                    <a:cubicBezTo>
                      <a:pt x="2077" y="1416"/>
                      <a:pt x="2077" y="1439"/>
                      <a:pt x="2100" y="1439"/>
                    </a:cubicBezTo>
                    <a:lnTo>
                      <a:pt x="2077" y="1439"/>
                    </a:lnTo>
                    <a:cubicBezTo>
                      <a:pt x="2100" y="1439"/>
                      <a:pt x="2123" y="1439"/>
                      <a:pt x="2146" y="1462"/>
                    </a:cubicBezTo>
                    <a:cubicBezTo>
                      <a:pt x="2260" y="1507"/>
                      <a:pt x="2351" y="1530"/>
                      <a:pt x="2465" y="1576"/>
                    </a:cubicBezTo>
                    <a:cubicBezTo>
                      <a:pt x="2602" y="1599"/>
                      <a:pt x="2716" y="1644"/>
                      <a:pt x="2830" y="1667"/>
                    </a:cubicBezTo>
                    <a:cubicBezTo>
                      <a:pt x="2843" y="1671"/>
                      <a:pt x="2855" y="1673"/>
                      <a:pt x="2868" y="1673"/>
                    </a:cubicBezTo>
                    <a:cubicBezTo>
                      <a:pt x="2929" y="1673"/>
                      <a:pt x="2994" y="1632"/>
                      <a:pt x="3013" y="1576"/>
                    </a:cubicBezTo>
                    <a:cubicBezTo>
                      <a:pt x="3013" y="1507"/>
                      <a:pt x="2967" y="1439"/>
                      <a:pt x="2899" y="1416"/>
                    </a:cubicBezTo>
                    <a:cubicBezTo>
                      <a:pt x="2808" y="1393"/>
                      <a:pt x="2693" y="1348"/>
                      <a:pt x="2602" y="1325"/>
                    </a:cubicBezTo>
                    <a:cubicBezTo>
                      <a:pt x="2488" y="1302"/>
                      <a:pt x="2397" y="1256"/>
                      <a:pt x="2305" y="1233"/>
                    </a:cubicBezTo>
                    <a:cubicBezTo>
                      <a:pt x="2146" y="1165"/>
                      <a:pt x="1963" y="1074"/>
                      <a:pt x="1803" y="1005"/>
                    </a:cubicBezTo>
                    <a:cubicBezTo>
                      <a:pt x="1621" y="914"/>
                      <a:pt x="1461" y="823"/>
                      <a:pt x="1278" y="708"/>
                    </a:cubicBezTo>
                    <a:cubicBezTo>
                      <a:pt x="1210" y="663"/>
                      <a:pt x="1141" y="617"/>
                      <a:pt x="1073" y="571"/>
                    </a:cubicBezTo>
                    <a:cubicBezTo>
                      <a:pt x="959" y="503"/>
                      <a:pt x="867" y="457"/>
                      <a:pt x="776" y="389"/>
                    </a:cubicBezTo>
                    <a:cubicBezTo>
                      <a:pt x="594" y="252"/>
                      <a:pt x="411" y="138"/>
                      <a:pt x="228" y="24"/>
                    </a:cubicBezTo>
                    <a:cubicBezTo>
                      <a:pt x="206" y="1"/>
                      <a:pt x="183" y="1"/>
                      <a:pt x="160"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8" name="Google Shape;878;p22"/>
              <p:cNvSpPr/>
              <p:nvPr/>
            </p:nvSpPr>
            <p:spPr>
              <a:xfrm>
                <a:off x="5355474" y="3886648"/>
                <a:ext cx="93199" cy="49546"/>
              </a:xfrm>
              <a:custGeom>
                <a:avLst/>
                <a:gdLst/>
                <a:ahLst/>
                <a:cxnLst/>
                <a:rect l="l" t="t" r="r" b="b"/>
                <a:pathLst>
                  <a:path w="3448" h="1833" extrusionOk="0">
                    <a:moveTo>
                      <a:pt x="161" y="1"/>
                    </a:moveTo>
                    <a:cubicBezTo>
                      <a:pt x="115" y="1"/>
                      <a:pt x="47" y="24"/>
                      <a:pt x="24" y="69"/>
                    </a:cubicBezTo>
                    <a:cubicBezTo>
                      <a:pt x="24" y="92"/>
                      <a:pt x="1" y="138"/>
                      <a:pt x="24" y="161"/>
                    </a:cubicBezTo>
                    <a:cubicBezTo>
                      <a:pt x="24" y="206"/>
                      <a:pt x="47" y="229"/>
                      <a:pt x="92" y="252"/>
                    </a:cubicBezTo>
                    <a:cubicBezTo>
                      <a:pt x="343" y="435"/>
                      <a:pt x="594" y="594"/>
                      <a:pt x="868" y="777"/>
                    </a:cubicBezTo>
                    <a:cubicBezTo>
                      <a:pt x="982" y="845"/>
                      <a:pt x="1119" y="914"/>
                      <a:pt x="1233" y="982"/>
                    </a:cubicBezTo>
                    <a:cubicBezTo>
                      <a:pt x="1370" y="1051"/>
                      <a:pt x="1507" y="1119"/>
                      <a:pt x="1621" y="1188"/>
                    </a:cubicBezTo>
                    <a:cubicBezTo>
                      <a:pt x="1758" y="1256"/>
                      <a:pt x="1873" y="1302"/>
                      <a:pt x="2010" y="1370"/>
                    </a:cubicBezTo>
                    <a:cubicBezTo>
                      <a:pt x="2146" y="1416"/>
                      <a:pt x="2283" y="1485"/>
                      <a:pt x="2420" y="1530"/>
                    </a:cubicBezTo>
                    <a:cubicBezTo>
                      <a:pt x="2557" y="1599"/>
                      <a:pt x="2694" y="1644"/>
                      <a:pt x="2854" y="1690"/>
                    </a:cubicBezTo>
                    <a:cubicBezTo>
                      <a:pt x="2991" y="1736"/>
                      <a:pt x="3151" y="1781"/>
                      <a:pt x="3311" y="1827"/>
                    </a:cubicBezTo>
                    <a:cubicBezTo>
                      <a:pt x="3319" y="1831"/>
                      <a:pt x="3328" y="1833"/>
                      <a:pt x="3337" y="1833"/>
                    </a:cubicBezTo>
                    <a:cubicBezTo>
                      <a:pt x="3379" y="1833"/>
                      <a:pt x="3425" y="1796"/>
                      <a:pt x="3425" y="1758"/>
                    </a:cubicBezTo>
                    <a:cubicBezTo>
                      <a:pt x="3448" y="1690"/>
                      <a:pt x="3425" y="1644"/>
                      <a:pt x="3356" y="1621"/>
                    </a:cubicBezTo>
                    <a:cubicBezTo>
                      <a:pt x="3288" y="1621"/>
                      <a:pt x="3242" y="1599"/>
                      <a:pt x="3174" y="1576"/>
                    </a:cubicBezTo>
                    <a:cubicBezTo>
                      <a:pt x="3128" y="1553"/>
                      <a:pt x="3059" y="1553"/>
                      <a:pt x="3014" y="1530"/>
                    </a:cubicBezTo>
                    <a:cubicBezTo>
                      <a:pt x="2968" y="1507"/>
                      <a:pt x="2900" y="1507"/>
                      <a:pt x="2854" y="1485"/>
                    </a:cubicBezTo>
                    <a:cubicBezTo>
                      <a:pt x="2786" y="1462"/>
                      <a:pt x="2717" y="1439"/>
                      <a:pt x="2671" y="1416"/>
                    </a:cubicBezTo>
                    <a:lnTo>
                      <a:pt x="2694" y="1416"/>
                    </a:lnTo>
                    <a:cubicBezTo>
                      <a:pt x="2580" y="1370"/>
                      <a:pt x="2489" y="1325"/>
                      <a:pt x="2375" y="1279"/>
                    </a:cubicBezTo>
                    <a:cubicBezTo>
                      <a:pt x="2261" y="1233"/>
                      <a:pt x="2146" y="1188"/>
                      <a:pt x="2032" y="1119"/>
                    </a:cubicBezTo>
                    <a:cubicBezTo>
                      <a:pt x="1941" y="1074"/>
                      <a:pt x="1850" y="1028"/>
                      <a:pt x="1758" y="982"/>
                    </a:cubicBezTo>
                    <a:cubicBezTo>
                      <a:pt x="1644" y="914"/>
                      <a:pt x="1530" y="868"/>
                      <a:pt x="1416" y="800"/>
                    </a:cubicBezTo>
                    <a:cubicBezTo>
                      <a:pt x="1211" y="686"/>
                      <a:pt x="1028" y="571"/>
                      <a:pt x="845" y="435"/>
                    </a:cubicBezTo>
                    <a:cubicBezTo>
                      <a:pt x="754" y="366"/>
                      <a:pt x="663" y="320"/>
                      <a:pt x="572" y="252"/>
                    </a:cubicBezTo>
                    <a:cubicBezTo>
                      <a:pt x="457" y="161"/>
                      <a:pt x="343" y="92"/>
                      <a:pt x="229" y="24"/>
                    </a:cubicBezTo>
                    <a:cubicBezTo>
                      <a:pt x="206" y="1"/>
                      <a:pt x="183" y="1"/>
                      <a:pt x="161"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9" name="Google Shape;879;p22"/>
              <p:cNvSpPr/>
              <p:nvPr/>
            </p:nvSpPr>
            <p:spPr>
              <a:xfrm>
                <a:off x="5370287" y="3895298"/>
                <a:ext cx="74684" cy="39058"/>
              </a:xfrm>
              <a:custGeom>
                <a:avLst/>
                <a:gdLst/>
                <a:ahLst/>
                <a:cxnLst/>
                <a:rect l="l" t="t" r="r" b="b"/>
                <a:pathLst>
                  <a:path w="2763" h="1445" extrusionOk="0">
                    <a:moveTo>
                      <a:pt x="115" y="0"/>
                    </a:moveTo>
                    <a:cubicBezTo>
                      <a:pt x="69" y="0"/>
                      <a:pt x="46" y="23"/>
                      <a:pt x="24" y="46"/>
                    </a:cubicBezTo>
                    <a:cubicBezTo>
                      <a:pt x="1" y="92"/>
                      <a:pt x="24" y="137"/>
                      <a:pt x="69" y="160"/>
                    </a:cubicBezTo>
                    <a:cubicBezTo>
                      <a:pt x="138" y="206"/>
                      <a:pt x="183" y="251"/>
                      <a:pt x="252" y="297"/>
                    </a:cubicBezTo>
                    <a:cubicBezTo>
                      <a:pt x="320" y="343"/>
                      <a:pt x="366" y="366"/>
                      <a:pt x="434" y="411"/>
                    </a:cubicBezTo>
                    <a:cubicBezTo>
                      <a:pt x="526" y="457"/>
                      <a:pt x="617" y="525"/>
                      <a:pt x="731" y="594"/>
                    </a:cubicBezTo>
                    <a:cubicBezTo>
                      <a:pt x="914" y="685"/>
                      <a:pt x="1119" y="799"/>
                      <a:pt x="1325" y="891"/>
                    </a:cubicBezTo>
                    <a:cubicBezTo>
                      <a:pt x="1370" y="936"/>
                      <a:pt x="1416" y="959"/>
                      <a:pt x="1484" y="982"/>
                    </a:cubicBezTo>
                    <a:cubicBezTo>
                      <a:pt x="1530" y="1005"/>
                      <a:pt x="1598" y="1028"/>
                      <a:pt x="1644" y="1050"/>
                    </a:cubicBezTo>
                    <a:cubicBezTo>
                      <a:pt x="1758" y="1096"/>
                      <a:pt x="1872" y="1142"/>
                      <a:pt x="1986" y="1187"/>
                    </a:cubicBezTo>
                    <a:cubicBezTo>
                      <a:pt x="2078" y="1233"/>
                      <a:pt x="2192" y="1279"/>
                      <a:pt x="2306" y="1324"/>
                    </a:cubicBezTo>
                    <a:cubicBezTo>
                      <a:pt x="2420" y="1370"/>
                      <a:pt x="2534" y="1393"/>
                      <a:pt x="2648" y="1438"/>
                    </a:cubicBezTo>
                    <a:cubicBezTo>
                      <a:pt x="2657" y="1443"/>
                      <a:pt x="2665" y="1444"/>
                      <a:pt x="2673" y="1444"/>
                    </a:cubicBezTo>
                    <a:cubicBezTo>
                      <a:pt x="2710" y="1444"/>
                      <a:pt x="2744" y="1407"/>
                      <a:pt x="2763" y="1370"/>
                    </a:cubicBezTo>
                    <a:cubicBezTo>
                      <a:pt x="2763" y="1347"/>
                      <a:pt x="2740" y="1301"/>
                      <a:pt x="2694" y="1279"/>
                    </a:cubicBezTo>
                    <a:cubicBezTo>
                      <a:pt x="2557" y="1233"/>
                      <a:pt x="2397" y="1187"/>
                      <a:pt x="2260" y="1119"/>
                    </a:cubicBezTo>
                    <a:cubicBezTo>
                      <a:pt x="2123" y="1073"/>
                      <a:pt x="1986" y="1028"/>
                      <a:pt x="1872" y="982"/>
                    </a:cubicBezTo>
                    <a:cubicBezTo>
                      <a:pt x="1735" y="913"/>
                      <a:pt x="1598" y="845"/>
                      <a:pt x="1462" y="776"/>
                    </a:cubicBezTo>
                    <a:cubicBezTo>
                      <a:pt x="1302" y="708"/>
                      <a:pt x="1165" y="640"/>
                      <a:pt x="1005" y="548"/>
                    </a:cubicBezTo>
                    <a:cubicBezTo>
                      <a:pt x="891" y="480"/>
                      <a:pt x="754" y="411"/>
                      <a:pt x="640" y="343"/>
                    </a:cubicBezTo>
                    <a:cubicBezTo>
                      <a:pt x="548" y="297"/>
                      <a:pt x="480" y="251"/>
                      <a:pt x="412" y="206"/>
                    </a:cubicBezTo>
                    <a:cubicBezTo>
                      <a:pt x="320" y="137"/>
                      <a:pt x="229" y="92"/>
                      <a:pt x="138" y="23"/>
                    </a:cubicBezTo>
                    <a:cubicBezTo>
                      <a:pt x="138" y="23"/>
                      <a:pt x="115" y="0"/>
                      <a:pt x="115"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0" name="Google Shape;880;p22"/>
              <p:cNvSpPr/>
              <p:nvPr/>
            </p:nvSpPr>
            <p:spPr>
              <a:xfrm>
                <a:off x="7126183" y="3797206"/>
                <a:ext cx="1585012" cy="238432"/>
              </a:xfrm>
              <a:custGeom>
                <a:avLst/>
                <a:gdLst/>
                <a:ahLst/>
                <a:cxnLst/>
                <a:rect l="l" t="t" r="r" b="b"/>
                <a:pathLst>
                  <a:path w="58639" h="8821" extrusionOk="0">
                    <a:moveTo>
                      <a:pt x="22187" y="434"/>
                    </a:moveTo>
                    <a:cubicBezTo>
                      <a:pt x="22193" y="435"/>
                      <a:pt x="22199" y="437"/>
                      <a:pt x="22205" y="438"/>
                    </a:cubicBezTo>
                    <a:lnTo>
                      <a:pt x="22205" y="438"/>
                    </a:lnTo>
                    <a:cubicBezTo>
                      <a:pt x="22199" y="435"/>
                      <a:pt x="22193" y="434"/>
                      <a:pt x="22187" y="434"/>
                    </a:cubicBezTo>
                    <a:close/>
                    <a:moveTo>
                      <a:pt x="22033" y="1070"/>
                    </a:moveTo>
                    <a:cubicBezTo>
                      <a:pt x="22039" y="1072"/>
                      <a:pt x="22044" y="1073"/>
                      <a:pt x="22050" y="1073"/>
                    </a:cubicBezTo>
                    <a:cubicBezTo>
                      <a:pt x="22044" y="1072"/>
                      <a:pt x="22038" y="1071"/>
                      <a:pt x="22033" y="1070"/>
                    </a:cubicBezTo>
                    <a:close/>
                    <a:moveTo>
                      <a:pt x="22267" y="1116"/>
                    </a:moveTo>
                    <a:cubicBezTo>
                      <a:pt x="22270" y="1118"/>
                      <a:pt x="22274" y="1119"/>
                      <a:pt x="22278" y="1119"/>
                    </a:cubicBezTo>
                    <a:cubicBezTo>
                      <a:pt x="22274" y="1118"/>
                      <a:pt x="22271" y="1117"/>
                      <a:pt x="22267" y="1116"/>
                    </a:cubicBezTo>
                    <a:close/>
                    <a:moveTo>
                      <a:pt x="9975" y="1918"/>
                    </a:moveTo>
                    <a:cubicBezTo>
                      <a:pt x="9952" y="1918"/>
                      <a:pt x="9952" y="1940"/>
                      <a:pt x="9930" y="1940"/>
                    </a:cubicBezTo>
                    <a:cubicBezTo>
                      <a:pt x="9952" y="1918"/>
                      <a:pt x="9952" y="1918"/>
                      <a:pt x="9975" y="1918"/>
                    </a:cubicBezTo>
                    <a:close/>
                    <a:moveTo>
                      <a:pt x="4123" y="4908"/>
                    </a:moveTo>
                    <a:lnTo>
                      <a:pt x="4123" y="4908"/>
                    </a:lnTo>
                    <a:cubicBezTo>
                      <a:pt x="4122" y="4909"/>
                      <a:pt x="4120" y="4910"/>
                      <a:pt x="4119" y="4911"/>
                    </a:cubicBezTo>
                    <a:lnTo>
                      <a:pt x="4119" y="4911"/>
                    </a:lnTo>
                    <a:cubicBezTo>
                      <a:pt x="4120" y="4910"/>
                      <a:pt x="4121" y="4909"/>
                      <a:pt x="4123" y="4908"/>
                    </a:cubicBezTo>
                    <a:close/>
                    <a:moveTo>
                      <a:pt x="16686" y="0"/>
                    </a:moveTo>
                    <a:cubicBezTo>
                      <a:pt x="16206" y="0"/>
                      <a:pt x="15750" y="23"/>
                      <a:pt x="15293" y="46"/>
                    </a:cubicBezTo>
                    <a:cubicBezTo>
                      <a:pt x="14768" y="92"/>
                      <a:pt x="14244" y="160"/>
                      <a:pt x="13719" y="251"/>
                    </a:cubicBezTo>
                    <a:cubicBezTo>
                      <a:pt x="13422" y="297"/>
                      <a:pt x="13148" y="343"/>
                      <a:pt x="12851" y="388"/>
                    </a:cubicBezTo>
                    <a:cubicBezTo>
                      <a:pt x="12600" y="457"/>
                      <a:pt x="12326" y="525"/>
                      <a:pt x="12075" y="594"/>
                    </a:cubicBezTo>
                    <a:cubicBezTo>
                      <a:pt x="11550" y="731"/>
                      <a:pt x="11048" y="868"/>
                      <a:pt x="10523" y="1050"/>
                    </a:cubicBezTo>
                    <a:cubicBezTo>
                      <a:pt x="10249" y="1141"/>
                      <a:pt x="9975" y="1233"/>
                      <a:pt x="9701" y="1324"/>
                    </a:cubicBezTo>
                    <a:cubicBezTo>
                      <a:pt x="9450" y="1415"/>
                      <a:pt x="9199" y="1529"/>
                      <a:pt x="8948" y="1621"/>
                    </a:cubicBezTo>
                    <a:cubicBezTo>
                      <a:pt x="8537" y="1781"/>
                      <a:pt x="8126" y="1963"/>
                      <a:pt x="7715" y="2169"/>
                    </a:cubicBezTo>
                    <a:cubicBezTo>
                      <a:pt x="7510" y="2260"/>
                      <a:pt x="7305" y="2374"/>
                      <a:pt x="7099" y="2465"/>
                    </a:cubicBezTo>
                    <a:cubicBezTo>
                      <a:pt x="6871" y="2557"/>
                      <a:pt x="6643" y="2671"/>
                      <a:pt x="6437" y="2785"/>
                    </a:cubicBezTo>
                    <a:cubicBezTo>
                      <a:pt x="6026" y="2990"/>
                      <a:pt x="5593" y="3219"/>
                      <a:pt x="5205" y="3447"/>
                    </a:cubicBezTo>
                    <a:cubicBezTo>
                      <a:pt x="4794" y="3675"/>
                      <a:pt x="4383" y="3949"/>
                      <a:pt x="3995" y="4200"/>
                    </a:cubicBezTo>
                    <a:cubicBezTo>
                      <a:pt x="3584" y="4497"/>
                      <a:pt x="3173" y="4794"/>
                      <a:pt x="2785" y="5113"/>
                    </a:cubicBezTo>
                    <a:cubicBezTo>
                      <a:pt x="2397" y="5410"/>
                      <a:pt x="2078" y="5775"/>
                      <a:pt x="1735" y="6140"/>
                    </a:cubicBezTo>
                    <a:cubicBezTo>
                      <a:pt x="1621" y="6254"/>
                      <a:pt x="1507" y="6368"/>
                      <a:pt x="1393" y="6505"/>
                    </a:cubicBezTo>
                    <a:cubicBezTo>
                      <a:pt x="1279" y="6642"/>
                      <a:pt x="1165" y="6779"/>
                      <a:pt x="1073" y="6916"/>
                    </a:cubicBezTo>
                    <a:cubicBezTo>
                      <a:pt x="936" y="7076"/>
                      <a:pt x="822" y="7236"/>
                      <a:pt x="731" y="7396"/>
                    </a:cubicBezTo>
                    <a:cubicBezTo>
                      <a:pt x="640" y="7555"/>
                      <a:pt x="548" y="7715"/>
                      <a:pt x="457" y="7852"/>
                    </a:cubicBezTo>
                    <a:cubicBezTo>
                      <a:pt x="343" y="8058"/>
                      <a:pt x="229" y="8240"/>
                      <a:pt x="92" y="8423"/>
                    </a:cubicBezTo>
                    <a:cubicBezTo>
                      <a:pt x="1" y="8537"/>
                      <a:pt x="46" y="8697"/>
                      <a:pt x="160" y="8788"/>
                    </a:cubicBezTo>
                    <a:cubicBezTo>
                      <a:pt x="197" y="8810"/>
                      <a:pt x="238" y="8820"/>
                      <a:pt x="280" y="8820"/>
                    </a:cubicBezTo>
                    <a:cubicBezTo>
                      <a:pt x="370" y="8820"/>
                      <a:pt x="463" y="8774"/>
                      <a:pt x="525" y="8697"/>
                    </a:cubicBezTo>
                    <a:cubicBezTo>
                      <a:pt x="594" y="8583"/>
                      <a:pt x="685" y="8468"/>
                      <a:pt x="777" y="8331"/>
                    </a:cubicBezTo>
                    <a:cubicBezTo>
                      <a:pt x="845" y="8240"/>
                      <a:pt x="914" y="8149"/>
                      <a:pt x="982" y="8058"/>
                    </a:cubicBezTo>
                    <a:cubicBezTo>
                      <a:pt x="1142" y="7806"/>
                      <a:pt x="1302" y="7578"/>
                      <a:pt x="1484" y="7350"/>
                    </a:cubicBezTo>
                    <a:cubicBezTo>
                      <a:pt x="1575" y="7259"/>
                      <a:pt x="1644" y="7167"/>
                      <a:pt x="1735" y="7053"/>
                    </a:cubicBezTo>
                    <a:cubicBezTo>
                      <a:pt x="1849" y="6916"/>
                      <a:pt x="1986" y="6802"/>
                      <a:pt x="2123" y="6665"/>
                    </a:cubicBezTo>
                    <a:cubicBezTo>
                      <a:pt x="2329" y="6460"/>
                      <a:pt x="2534" y="6231"/>
                      <a:pt x="2740" y="6026"/>
                    </a:cubicBezTo>
                    <a:cubicBezTo>
                      <a:pt x="3141" y="5603"/>
                      <a:pt x="3629" y="5266"/>
                      <a:pt x="4119" y="4911"/>
                    </a:cubicBezTo>
                    <a:lnTo>
                      <a:pt x="4119" y="4911"/>
                    </a:lnTo>
                    <a:cubicBezTo>
                      <a:pt x="4113" y="4916"/>
                      <a:pt x="4109" y="4921"/>
                      <a:pt x="4109" y="4930"/>
                    </a:cubicBezTo>
                    <a:lnTo>
                      <a:pt x="4155" y="4885"/>
                    </a:lnTo>
                    <a:lnTo>
                      <a:pt x="4155" y="4885"/>
                    </a:lnTo>
                    <a:cubicBezTo>
                      <a:pt x="4143" y="4896"/>
                      <a:pt x="4131" y="4902"/>
                      <a:pt x="4123" y="4908"/>
                    </a:cubicBezTo>
                    <a:lnTo>
                      <a:pt x="4123" y="4908"/>
                    </a:lnTo>
                    <a:cubicBezTo>
                      <a:pt x="4133" y="4900"/>
                      <a:pt x="4144" y="4893"/>
                      <a:pt x="4155" y="4885"/>
                    </a:cubicBezTo>
                    <a:cubicBezTo>
                      <a:pt x="4269" y="4816"/>
                      <a:pt x="4383" y="4725"/>
                      <a:pt x="4497" y="4657"/>
                    </a:cubicBezTo>
                    <a:cubicBezTo>
                      <a:pt x="4908" y="4383"/>
                      <a:pt x="5342" y="4109"/>
                      <a:pt x="5775" y="3880"/>
                    </a:cubicBezTo>
                    <a:cubicBezTo>
                      <a:pt x="6232" y="3607"/>
                      <a:pt x="6711" y="3356"/>
                      <a:pt x="7190" y="3127"/>
                    </a:cubicBezTo>
                    <a:cubicBezTo>
                      <a:pt x="7647" y="2922"/>
                      <a:pt x="8103" y="2694"/>
                      <a:pt x="8583" y="2488"/>
                    </a:cubicBezTo>
                    <a:cubicBezTo>
                      <a:pt x="9039" y="2283"/>
                      <a:pt x="9519" y="2100"/>
                      <a:pt x="9998" y="1918"/>
                    </a:cubicBezTo>
                    <a:cubicBezTo>
                      <a:pt x="10865" y="1598"/>
                      <a:pt x="11756" y="1324"/>
                      <a:pt x="12646" y="1119"/>
                    </a:cubicBezTo>
                    <a:cubicBezTo>
                      <a:pt x="13125" y="1005"/>
                      <a:pt x="13627" y="913"/>
                      <a:pt x="14129" y="845"/>
                    </a:cubicBezTo>
                    <a:cubicBezTo>
                      <a:pt x="14586" y="776"/>
                      <a:pt x="15042" y="731"/>
                      <a:pt x="15499" y="685"/>
                    </a:cubicBezTo>
                    <a:lnTo>
                      <a:pt x="15408" y="685"/>
                    </a:lnTo>
                    <a:cubicBezTo>
                      <a:pt x="15933" y="662"/>
                      <a:pt x="16458" y="639"/>
                      <a:pt x="16983" y="639"/>
                    </a:cubicBezTo>
                    <a:cubicBezTo>
                      <a:pt x="17119" y="662"/>
                      <a:pt x="17256" y="662"/>
                      <a:pt x="17416" y="662"/>
                    </a:cubicBezTo>
                    <a:lnTo>
                      <a:pt x="17759" y="662"/>
                    </a:lnTo>
                    <a:cubicBezTo>
                      <a:pt x="18033" y="662"/>
                      <a:pt x="18284" y="662"/>
                      <a:pt x="18535" y="685"/>
                    </a:cubicBezTo>
                    <a:cubicBezTo>
                      <a:pt x="18786" y="708"/>
                      <a:pt x="19060" y="708"/>
                      <a:pt x="19311" y="731"/>
                    </a:cubicBezTo>
                    <a:cubicBezTo>
                      <a:pt x="19448" y="731"/>
                      <a:pt x="19585" y="731"/>
                      <a:pt x="19722" y="753"/>
                    </a:cubicBezTo>
                    <a:cubicBezTo>
                      <a:pt x="19859" y="753"/>
                      <a:pt x="20018" y="776"/>
                      <a:pt x="20155" y="776"/>
                    </a:cubicBezTo>
                    <a:cubicBezTo>
                      <a:pt x="20406" y="822"/>
                      <a:pt x="20680" y="845"/>
                      <a:pt x="20931" y="890"/>
                    </a:cubicBezTo>
                    <a:cubicBezTo>
                      <a:pt x="21205" y="936"/>
                      <a:pt x="21479" y="959"/>
                      <a:pt x="21753" y="1005"/>
                    </a:cubicBezTo>
                    <a:lnTo>
                      <a:pt x="21685" y="1005"/>
                    </a:lnTo>
                    <a:cubicBezTo>
                      <a:pt x="21815" y="1026"/>
                      <a:pt x="21924" y="1048"/>
                      <a:pt x="22033" y="1070"/>
                    </a:cubicBezTo>
                    <a:lnTo>
                      <a:pt x="22033" y="1070"/>
                    </a:lnTo>
                    <a:cubicBezTo>
                      <a:pt x="22026" y="1067"/>
                      <a:pt x="22019" y="1064"/>
                      <a:pt x="22011" y="1061"/>
                    </a:cubicBezTo>
                    <a:lnTo>
                      <a:pt x="22011" y="1061"/>
                    </a:lnTo>
                    <a:cubicBezTo>
                      <a:pt x="22099" y="1080"/>
                      <a:pt x="22176" y="1098"/>
                      <a:pt x="22267" y="1116"/>
                    </a:cubicBezTo>
                    <a:lnTo>
                      <a:pt x="22267" y="1116"/>
                    </a:lnTo>
                    <a:cubicBezTo>
                      <a:pt x="22263" y="1115"/>
                      <a:pt x="22261" y="1112"/>
                      <a:pt x="22259" y="1108"/>
                    </a:cubicBezTo>
                    <a:lnTo>
                      <a:pt x="22259" y="1108"/>
                    </a:lnTo>
                    <a:cubicBezTo>
                      <a:pt x="22266" y="1119"/>
                      <a:pt x="22283" y="1119"/>
                      <a:pt x="22301" y="1119"/>
                    </a:cubicBezTo>
                    <a:lnTo>
                      <a:pt x="22324" y="1119"/>
                    </a:lnTo>
                    <a:cubicBezTo>
                      <a:pt x="22552" y="1164"/>
                      <a:pt x="22780" y="1210"/>
                      <a:pt x="23031" y="1278"/>
                    </a:cubicBezTo>
                    <a:cubicBezTo>
                      <a:pt x="23282" y="1347"/>
                      <a:pt x="23533" y="1415"/>
                      <a:pt x="23784" y="1484"/>
                    </a:cubicBezTo>
                    <a:cubicBezTo>
                      <a:pt x="24241" y="1598"/>
                      <a:pt x="24720" y="1712"/>
                      <a:pt x="25200" y="1826"/>
                    </a:cubicBezTo>
                    <a:cubicBezTo>
                      <a:pt x="26227" y="2123"/>
                      <a:pt x="27231" y="2465"/>
                      <a:pt x="28235" y="2831"/>
                    </a:cubicBezTo>
                    <a:cubicBezTo>
                      <a:pt x="28486" y="2899"/>
                      <a:pt x="28738" y="2990"/>
                      <a:pt x="28966" y="3082"/>
                    </a:cubicBezTo>
                    <a:cubicBezTo>
                      <a:pt x="29217" y="3173"/>
                      <a:pt x="29445" y="3264"/>
                      <a:pt x="29696" y="3356"/>
                    </a:cubicBezTo>
                    <a:cubicBezTo>
                      <a:pt x="30198" y="3515"/>
                      <a:pt x="30701" y="3698"/>
                      <a:pt x="31203" y="3880"/>
                    </a:cubicBezTo>
                    <a:cubicBezTo>
                      <a:pt x="31454" y="3972"/>
                      <a:pt x="31728" y="4063"/>
                      <a:pt x="32002" y="4154"/>
                    </a:cubicBezTo>
                    <a:cubicBezTo>
                      <a:pt x="32230" y="4246"/>
                      <a:pt x="32458" y="4337"/>
                      <a:pt x="32686" y="4428"/>
                    </a:cubicBezTo>
                    <a:cubicBezTo>
                      <a:pt x="32960" y="4520"/>
                      <a:pt x="33211" y="4634"/>
                      <a:pt x="33485" y="4725"/>
                    </a:cubicBezTo>
                    <a:cubicBezTo>
                      <a:pt x="33736" y="4816"/>
                      <a:pt x="34010" y="4930"/>
                      <a:pt x="34284" y="5022"/>
                    </a:cubicBezTo>
                    <a:cubicBezTo>
                      <a:pt x="34763" y="5204"/>
                      <a:pt x="35243" y="5387"/>
                      <a:pt x="35722" y="5547"/>
                    </a:cubicBezTo>
                    <a:cubicBezTo>
                      <a:pt x="36201" y="5707"/>
                      <a:pt x="36658" y="5889"/>
                      <a:pt x="37137" y="6049"/>
                    </a:cubicBezTo>
                    <a:cubicBezTo>
                      <a:pt x="37594" y="6209"/>
                      <a:pt x="38050" y="6368"/>
                      <a:pt x="38507" y="6528"/>
                    </a:cubicBezTo>
                    <a:cubicBezTo>
                      <a:pt x="38758" y="6620"/>
                      <a:pt x="39009" y="6688"/>
                      <a:pt x="39260" y="6779"/>
                    </a:cubicBezTo>
                    <a:cubicBezTo>
                      <a:pt x="39488" y="6848"/>
                      <a:pt x="39739" y="6916"/>
                      <a:pt x="39968" y="6985"/>
                    </a:cubicBezTo>
                    <a:cubicBezTo>
                      <a:pt x="40493" y="7145"/>
                      <a:pt x="41018" y="7259"/>
                      <a:pt x="41543" y="7396"/>
                    </a:cubicBezTo>
                    <a:cubicBezTo>
                      <a:pt x="41794" y="7441"/>
                      <a:pt x="42068" y="7510"/>
                      <a:pt x="42341" y="7578"/>
                    </a:cubicBezTo>
                    <a:cubicBezTo>
                      <a:pt x="42593" y="7624"/>
                      <a:pt x="42844" y="7669"/>
                      <a:pt x="43095" y="7715"/>
                    </a:cubicBezTo>
                    <a:cubicBezTo>
                      <a:pt x="43369" y="7784"/>
                      <a:pt x="43620" y="7806"/>
                      <a:pt x="43871" y="7852"/>
                    </a:cubicBezTo>
                    <a:cubicBezTo>
                      <a:pt x="44122" y="7898"/>
                      <a:pt x="44373" y="7943"/>
                      <a:pt x="44624" y="7989"/>
                    </a:cubicBezTo>
                    <a:cubicBezTo>
                      <a:pt x="45172" y="8080"/>
                      <a:pt x="45697" y="8149"/>
                      <a:pt x="46222" y="8194"/>
                    </a:cubicBezTo>
                    <a:cubicBezTo>
                      <a:pt x="46359" y="8217"/>
                      <a:pt x="46473" y="8217"/>
                      <a:pt x="46610" y="8240"/>
                    </a:cubicBezTo>
                    <a:cubicBezTo>
                      <a:pt x="46747" y="8240"/>
                      <a:pt x="46884" y="8263"/>
                      <a:pt x="47021" y="8286"/>
                    </a:cubicBezTo>
                    <a:cubicBezTo>
                      <a:pt x="47272" y="8309"/>
                      <a:pt x="47546" y="8331"/>
                      <a:pt x="47797" y="8331"/>
                    </a:cubicBezTo>
                    <a:cubicBezTo>
                      <a:pt x="48322" y="8377"/>
                      <a:pt x="48847" y="8400"/>
                      <a:pt x="49349" y="8423"/>
                    </a:cubicBezTo>
                    <a:cubicBezTo>
                      <a:pt x="49623" y="8446"/>
                      <a:pt x="49874" y="8446"/>
                      <a:pt x="50148" y="8468"/>
                    </a:cubicBezTo>
                    <a:lnTo>
                      <a:pt x="50969" y="8468"/>
                    </a:lnTo>
                    <a:cubicBezTo>
                      <a:pt x="51221" y="8446"/>
                      <a:pt x="51472" y="8446"/>
                      <a:pt x="51723" y="8423"/>
                    </a:cubicBezTo>
                    <a:lnTo>
                      <a:pt x="52065" y="8423"/>
                    </a:lnTo>
                    <a:cubicBezTo>
                      <a:pt x="52202" y="8400"/>
                      <a:pt x="52316" y="8400"/>
                      <a:pt x="52430" y="8400"/>
                    </a:cubicBezTo>
                    <a:cubicBezTo>
                      <a:pt x="52955" y="8377"/>
                      <a:pt x="53503" y="8354"/>
                      <a:pt x="54028" y="8286"/>
                    </a:cubicBezTo>
                    <a:cubicBezTo>
                      <a:pt x="54279" y="8263"/>
                      <a:pt x="54530" y="8217"/>
                      <a:pt x="54781" y="8172"/>
                    </a:cubicBezTo>
                    <a:cubicBezTo>
                      <a:pt x="54987" y="8126"/>
                      <a:pt x="55192" y="8103"/>
                      <a:pt x="55375" y="8058"/>
                    </a:cubicBezTo>
                    <a:cubicBezTo>
                      <a:pt x="55557" y="8035"/>
                      <a:pt x="55717" y="7989"/>
                      <a:pt x="55877" y="7966"/>
                    </a:cubicBezTo>
                    <a:cubicBezTo>
                      <a:pt x="56082" y="7921"/>
                      <a:pt x="56288" y="7852"/>
                      <a:pt x="56493" y="7806"/>
                    </a:cubicBezTo>
                    <a:cubicBezTo>
                      <a:pt x="56858" y="7715"/>
                      <a:pt x="57246" y="7624"/>
                      <a:pt x="57612" y="7487"/>
                    </a:cubicBezTo>
                    <a:cubicBezTo>
                      <a:pt x="57817" y="7441"/>
                      <a:pt x="58000" y="7396"/>
                      <a:pt x="58159" y="7304"/>
                    </a:cubicBezTo>
                    <a:cubicBezTo>
                      <a:pt x="58296" y="7259"/>
                      <a:pt x="58410" y="7190"/>
                      <a:pt x="58502" y="7122"/>
                    </a:cubicBezTo>
                    <a:cubicBezTo>
                      <a:pt x="58525" y="7099"/>
                      <a:pt x="58525" y="7099"/>
                      <a:pt x="58547" y="7099"/>
                    </a:cubicBezTo>
                    <a:cubicBezTo>
                      <a:pt x="58593" y="7030"/>
                      <a:pt x="58593" y="7030"/>
                      <a:pt x="58616" y="6962"/>
                    </a:cubicBezTo>
                    <a:cubicBezTo>
                      <a:pt x="58639" y="6916"/>
                      <a:pt x="58639" y="6848"/>
                      <a:pt x="58639" y="6802"/>
                    </a:cubicBezTo>
                    <a:cubicBezTo>
                      <a:pt x="58616" y="6756"/>
                      <a:pt x="58593" y="6711"/>
                      <a:pt x="58570" y="6688"/>
                    </a:cubicBezTo>
                    <a:cubicBezTo>
                      <a:pt x="58502" y="6620"/>
                      <a:pt x="58410" y="6597"/>
                      <a:pt x="58342" y="6574"/>
                    </a:cubicBezTo>
                    <a:cubicBezTo>
                      <a:pt x="58296" y="6551"/>
                      <a:pt x="58274" y="6551"/>
                      <a:pt x="58251" y="6551"/>
                    </a:cubicBezTo>
                    <a:cubicBezTo>
                      <a:pt x="58228" y="6551"/>
                      <a:pt x="58205" y="6528"/>
                      <a:pt x="58182" y="6528"/>
                    </a:cubicBezTo>
                    <a:lnTo>
                      <a:pt x="58045" y="6528"/>
                    </a:lnTo>
                    <a:cubicBezTo>
                      <a:pt x="57863" y="6551"/>
                      <a:pt x="57703" y="6597"/>
                      <a:pt x="57520" y="6642"/>
                    </a:cubicBezTo>
                    <a:cubicBezTo>
                      <a:pt x="57246" y="6711"/>
                      <a:pt x="56972" y="6802"/>
                      <a:pt x="56699" y="6871"/>
                    </a:cubicBezTo>
                    <a:cubicBezTo>
                      <a:pt x="56425" y="6939"/>
                      <a:pt x="56151" y="7008"/>
                      <a:pt x="55854" y="7053"/>
                    </a:cubicBezTo>
                    <a:cubicBezTo>
                      <a:pt x="55580" y="7122"/>
                      <a:pt x="55283" y="7145"/>
                      <a:pt x="55010" y="7190"/>
                    </a:cubicBezTo>
                    <a:cubicBezTo>
                      <a:pt x="54736" y="7236"/>
                      <a:pt x="54462" y="7236"/>
                      <a:pt x="54188" y="7259"/>
                    </a:cubicBezTo>
                    <a:cubicBezTo>
                      <a:pt x="54051" y="7281"/>
                      <a:pt x="53937" y="7281"/>
                      <a:pt x="53823" y="7304"/>
                    </a:cubicBezTo>
                    <a:cubicBezTo>
                      <a:pt x="53549" y="7327"/>
                      <a:pt x="53275" y="7327"/>
                      <a:pt x="53001" y="7327"/>
                    </a:cubicBezTo>
                    <a:cubicBezTo>
                      <a:pt x="52902" y="7335"/>
                      <a:pt x="52803" y="7337"/>
                      <a:pt x="52704" y="7337"/>
                    </a:cubicBezTo>
                    <a:cubicBezTo>
                      <a:pt x="52506" y="7337"/>
                      <a:pt x="52309" y="7327"/>
                      <a:pt x="52111" y="7327"/>
                    </a:cubicBezTo>
                    <a:cubicBezTo>
                      <a:pt x="51540" y="7327"/>
                      <a:pt x="50969" y="7327"/>
                      <a:pt x="50399" y="7350"/>
                    </a:cubicBezTo>
                    <a:cubicBezTo>
                      <a:pt x="49851" y="7350"/>
                      <a:pt x="49280" y="7373"/>
                      <a:pt x="48733" y="7373"/>
                    </a:cubicBezTo>
                    <a:cubicBezTo>
                      <a:pt x="48185" y="7373"/>
                      <a:pt x="47614" y="7327"/>
                      <a:pt x="47066" y="7304"/>
                    </a:cubicBezTo>
                    <a:cubicBezTo>
                      <a:pt x="46770" y="7281"/>
                      <a:pt x="46496" y="7281"/>
                      <a:pt x="46199" y="7259"/>
                    </a:cubicBezTo>
                    <a:cubicBezTo>
                      <a:pt x="45902" y="7236"/>
                      <a:pt x="45605" y="7190"/>
                      <a:pt x="45286" y="7145"/>
                    </a:cubicBezTo>
                    <a:cubicBezTo>
                      <a:pt x="44692" y="7053"/>
                      <a:pt x="44099" y="6985"/>
                      <a:pt x="43506" y="6871"/>
                    </a:cubicBezTo>
                    <a:lnTo>
                      <a:pt x="43574" y="6871"/>
                    </a:lnTo>
                    <a:cubicBezTo>
                      <a:pt x="43506" y="6871"/>
                      <a:pt x="43437" y="6848"/>
                      <a:pt x="43369" y="6848"/>
                    </a:cubicBezTo>
                    <a:cubicBezTo>
                      <a:pt x="42912" y="6756"/>
                      <a:pt x="42478" y="6642"/>
                      <a:pt x="42045" y="6528"/>
                    </a:cubicBezTo>
                    <a:cubicBezTo>
                      <a:pt x="41794" y="6460"/>
                      <a:pt x="41565" y="6414"/>
                      <a:pt x="41337" y="6346"/>
                    </a:cubicBezTo>
                    <a:cubicBezTo>
                      <a:pt x="41063" y="6277"/>
                      <a:pt x="40812" y="6231"/>
                      <a:pt x="40538" y="6186"/>
                    </a:cubicBezTo>
                    <a:cubicBezTo>
                      <a:pt x="40486" y="6173"/>
                      <a:pt x="40440" y="6159"/>
                      <a:pt x="40399" y="6159"/>
                    </a:cubicBezTo>
                    <a:cubicBezTo>
                      <a:pt x="40368" y="6159"/>
                      <a:pt x="40339" y="6167"/>
                      <a:pt x="40310" y="6186"/>
                    </a:cubicBezTo>
                    <a:cubicBezTo>
                      <a:pt x="40242" y="6231"/>
                      <a:pt x="40173" y="6300"/>
                      <a:pt x="40150" y="6368"/>
                    </a:cubicBezTo>
                    <a:cubicBezTo>
                      <a:pt x="39945" y="6300"/>
                      <a:pt x="39739" y="6254"/>
                      <a:pt x="39534" y="6186"/>
                    </a:cubicBezTo>
                    <a:cubicBezTo>
                      <a:pt x="39283" y="6095"/>
                      <a:pt x="39032" y="6026"/>
                      <a:pt x="38804" y="5935"/>
                    </a:cubicBezTo>
                    <a:cubicBezTo>
                      <a:pt x="38324" y="5798"/>
                      <a:pt x="37891" y="5615"/>
                      <a:pt x="37434" y="5455"/>
                    </a:cubicBezTo>
                    <a:cubicBezTo>
                      <a:pt x="37206" y="5387"/>
                      <a:pt x="36978" y="5296"/>
                      <a:pt x="36749" y="5227"/>
                    </a:cubicBezTo>
                    <a:cubicBezTo>
                      <a:pt x="36521" y="5136"/>
                      <a:pt x="36270" y="5045"/>
                      <a:pt x="36042" y="4976"/>
                    </a:cubicBezTo>
                    <a:cubicBezTo>
                      <a:pt x="35540" y="4794"/>
                      <a:pt x="35060" y="4634"/>
                      <a:pt x="34581" y="4451"/>
                    </a:cubicBezTo>
                    <a:cubicBezTo>
                      <a:pt x="34307" y="4337"/>
                      <a:pt x="34056" y="4246"/>
                      <a:pt x="33782" y="4154"/>
                    </a:cubicBezTo>
                    <a:cubicBezTo>
                      <a:pt x="33508" y="4040"/>
                      <a:pt x="33234" y="3949"/>
                      <a:pt x="32983" y="3835"/>
                    </a:cubicBezTo>
                    <a:cubicBezTo>
                      <a:pt x="32755" y="3744"/>
                      <a:pt x="32527" y="3652"/>
                      <a:pt x="32275" y="3584"/>
                    </a:cubicBezTo>
                    <a:cubicBezTo>
                      <a:pt x="32024" y="3470"/>
                      <a:pt x="31751" y="3378"/>
                      <a:pt x="31499" y="3287"/>
                    </a:cubicBezTo>
                    <a:cubicBezTo>
                      <a:pt x="30997" y="3104"/>
                      <a:pt x="30495" y="2922"/>
                      <a:pt x="29993" y="2762"/>
                    </a:cubicBezTo>
                    <a:cubicBezTo>
                      <a:pt x="29742" y="2671"/>
                      <a:pt x="29514" y="2579"/>
                      <a:pt x="29285" y="2511"/>
                    </a:cubicBezTo>
                    <a:cubicBezTo>
                      <a:pt x="29034" y="2420"/>
                      <a:pt x="28783" y="2328"/>
                      <a:pt x="28532" y="2237"/>
                    </a:cubicBezTo>
                    <a:cubicBezTo>
                      <a:pt x="28030" y="2054"/>
                      <a:pt x="27528" y="1895"/>
                      <a:pt x="27048" y="1712"/>
                    </a:cubicBezTo>
                    <a:cubicBezTo>
                      <a:pt x="26524" y="1552"/>
                      <a:pt x="25999" y="1393"/>
                      <a:pt x="25496" y="1233"/>
                    </a:cubicBezTo>
                    <a:cubicBezTo>
                      <a:pt x="24971" y="1096"/>
                      <a:pt x="24446" y="982"/>
                      <a:pt x="23944" y="845"/>
                    </a:cubicBezTo>
                    <a:cubicBezTo>
                      <a:pt x="23670" y="776"/>
                      <a:pt x="23396" y="708"/>
                      <a:pt x="23123" y="639"/>
                    </a:cubicBezTo>
                    <a:cubicBezTo>
                      <a:pt x="22832" y="550"/>
                      <a:pt x="22519" y="504"/>
                      <a:pt x="22205" y="438"/>
                    </a:cubicBezTo>
                    <a:lnTo>
                      <a:pt x="22205" y="438"/>
                    </a:lnTo>
                    <a:cubicBezTo>
                      <a:pt x="22214" y="441"/>
                      <a:pt x="22224" y="446"/>
                      <a:pt x="22235" y="450"/>
                    </a:cubicBezTo>
                    <a:lnTo>
                      <a:pt x="22235" y="450"/>
                    </a:lnTo>
                    <a:cubicBezTo>
                      <a:pt x="22113" y="429"/>
                      <a:pt x="21992" y="409"/>
                      <a:pt x="21890" y="388"/>
                    </a:cubicBezTo>
                    <a:lnTo>
                      <a:pt x="21958" y="388"/>
                    </a:lnTo>
                    <a:cubicBezTo>
                      <a:pt x="21685" y="343"/>
                      <a:pt x="21388" y="297"/>
                      <a:pt x="21114" y="251"/>
                    </a:cubicBezTo>
                    <a:cubicBezTo>
                      <a:pt x="20840" y="228"/>
                      <a:pt x="20566" y="183"/>
                      <a:pt x="20292" y="137"/>
                    </a:cubicBezTo>
                    <a:cubicBezTo>
                      <a:pt x="20155" y="137"/>
                      <a:pt x="19995" y="114"/>
                      <a:pt x="19859" y="92"/>
                    </a:cubicBezTo>
                    <a:cubicBezTo>
                      <a:pt x="19722" y="92"/>
                      <a:pt x="19562" y="92"/>
                      <a:pt x="19425" y="69"/>
                    </a:cubicBezTo>
                    <a:cubicBezTo>
                      <a:pt x="19151" y="69"/>
                      <a:pt x="18877" y="46"/>
                      <a:pt x="18603" y="46"/>
                    </a:cubicBezTo>
                    <a:cubicBezTo>
                      <a:pt x="18329" y="23"/>
                      <a:pt x="18055" y="0"/>
                      <a:pt x="17804"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1" name="Google Shape;881;p22"/>
              <p:cNvSpPr/>
              <p:nvPr/>
            </p:nvSpPr>
            <p:spPr>
              <a:xfrm>
                <a:off x="7108911" y="3741065"/>
                <a:ext cx="713862" cy="284707"/>
              </a:xfrm>
              <a:custGeom>
                <a:avLst/>
                <a:gdLst/>
                <a:ahLst/>
                <a:cxnLst/>
                <a:rect l="l" t="t" r="r" b="b"/>
                <a:pathLst>
                  <a:path w="26410" h="10533" extrusionOk="0">
                    <a:moveTo>
                      <a:pt x="15522" y="0"/>
                    </a:moveTo>
                    <a:cubicBezTo>
                      <a:pt x="15339" y="0"/>
                      <a:pt x="15156" y="0"/>
                      <a:pt x="14974" y="23"/>
                    </a:cubicBezTo>
                    <a:cubicBezTo>
                      <a:pt x="14860" y="23"/>
                      <a:pt x="14768" y="23"/>
                      <a:pt x="14654" y="46"/>
                    </a:cubicBezTo>
                    <a:cubicBezTo>
                      <a:pt x="14563" y="46"/>
                      <a:pt x="14449" y="69"/>
                      <a:pt x="14335" y="91"/>
                    </a:cubicBezTo>
                    <a:cubicBezTo>
                      <a:pt x="14175" y="91"/>
                      <a:pt x="14015" y="137"/>
                      <a:pt x="13855" y="160"/>
                    </a:cubicBezTo>
                    <a:cubicBezTo>
                      <a:pt x="13696" y="183"/>
                      <a:pt x="13513" y="228"/>
                      <a:pt x="13353" y="274"/>
                    </a:cubicBezTo>
                    <a:cubicBezTo>
                      <a:pt x="13239" y="297"/>
                      <a:pt x="13125" y="320"/>
                      <a:pt x="13011" y="342"/>
                    </a:cubicBezTo>
                    <a:cubicBezTo>
                      <a:pt x="12851" y="365"/>
                      <a:pt x="12691" y="388"/>
                      <a:pt x="12554" y="434"/>
                    </a:cubicBezTo>
                    <a:cubicBezTo>
                      <a:pt x="12463" y="434"/>
                      <a:pt x="12372" y="457"/>
                      <a:pt x="12303" y="457"/>
                    </a:cubicBezTo>
                    <a:cubicBezTo>
                      <a:pt x="12212" y="479"/>
                      <a:pt x="12098" y="502"/>
                      <a:pt x="12029" y="525"/>
                    </a:cubicBezTo>
                    <a:cubicBezTo>
                      <a:pt x="12007" y="502"/>
                      <a:pt x="11984" y="502"/>
                      <a:pt x="11961" y="479"/>
                    </a:cubicBezTo>
                    <a:cubicBezTo>
                      <a:pt x="11892" y="434"/>
                      <a:pt x="11847" y="411"/>
                      <a:pt x="11778" y="411"/>
                    </a:cubicBezTo>
                    <a:lnTo>
                      <a:pt x="11618" y="411"/>
                    </a:lnTo>
                    <a:cubicBezTo>
                      <a:pt x="11573" y="411"/>
                      <a:pt x="11504" y="434"/>
                      <a:pt x="11459" y="457"/>
                    </a:cubicBezTo>
                    <a:cubicBezTo>
                      <a:pt x="11367" y="457"/>
                      <a:pt x="11276" y="479"/>
                      <a:pt x="11185" y="525"/>
                    </a:cubicBezTo>
                    <a:cubicBezTo>
                      <a:pt x="11025" y="571"/>
                      <a:pt x="10865" y="616"/>
                      <a:pt x="10705" y="685"/>
                    </a:cubicBezTo>
                    <a:cubicBezTo>
                      <a:pt x="10363" y="799"/>
                      <a:pt x="9998" y="936"/>
                      <a:pt x="9656" y="1096"/>
                    </a:cubicBezTo>
                    <a:cubicBezTo>
                      <a:pt x="9016" y="1370"/>
                      <a:pt x="8377" y="1712"/>
                      <a:pt x="7761" y="2054"/>
                    </a:cubicBezTo>
                    <a:cubicBezTo>
                      <a:pt x="7464" y="2237"/>
                      <a:pt x="7190" y="2397"/>
                      <a:pt x="6916" y="2579"/>
                    </a:cubicBezTo>
                    <a:cubicBezTo>
                      <a:pt x="6757" y="2693"/>
                      <a:pt x="6597" y="2785"/>
                      <a:pt x="6437" y="2899"/>
                    </a:cubicBezTo>
                    <a:cubicBezTo>
                      <a:pt x="6369" y="2945"/>
                      <a:pt x="6300" y="2990"/>
                      <a:pt x="6232" y="3059"/>
                    </a:cubicBezTo>
                    <a:cubicBezTo>
                      <a:pt x="6186" y="3059"/>
                      <a:pt x="6140" y="3082"/>
                      <a:pt x="6118" y="3104"/>
                    </a:cubicBezTo>
                    <a:cubicBezTo>
                      <a:pt x="5638" y="3378"/>
                      <a:pt x="5182" y="3606"/>
                      <a:pt x="4702" y="3858"/>
                    </a:cubicBezTo>
                    <a:cubicBezTo>
                      <a:pt x="4588" y="3926"/>
                      <a:pt x="4520" y="4063"/>
                      <a:pt x="4565" y="4200"/>
                    </a:cubicBezTo>
                    <a:cubicBezTo>
                      <a:pt x="4565" y="4200"/>
                      <a:pt x="4565" y="4200"/>
                      <a:pt x="4565" y="4223"/>
                    </a:cubicBezTo>
                    <a:cubicBezTo>
                      <a:pt x="4337" y="4405"/>
                      <a:pt x="4132" y="4588"/>
                      <a:pt x="3926" y="4793"/>
                    </a:cubicBezTo>
                    <a:cubicBezTo>
                      <a:pt x="3767" y="4953"/>
                      <a:pt x="3607" y="5090"/>
                      <a:pt x="3447" y="5250"/>
                    </a:cubicBezTo>
                    <a:cubicBezTo>
                      <a:pt x="3379" y="5296"/>
                      <a:pt x="3310" y="5341"/>
                      <a:pt x="3242" y="5387"/>
                    </a:cubicBezTo>
                    <a:cubicBezTo>
                      <a:pt x="3127" y="5478"/>
                      <a:pt x="3036" y="5569"/>
                      <a:pt x="2922" y="5661"/>
                    </a:cubicBezTo>
                    <a:cubicBezTo>
                      <a:pt x="2876" y="5684"/>
                      <a:pt x="2854" y="5752"/>
                      <a:pt x="2854" y="5821"/>
                    </a:cubicBezTo>
                    <a:cubicBezTo>
                      <a:pt x="2717" y="5935"/>
                      <a:pt x="2602" y="6072"/>
                      <a:pt x="2488" y="6209"/>
                    </a:cubicBezTo>
                    <a:cubicBezTo>
                      <a:pt x="2443" y="6277"/>
                      <a:pt x="2374" y="6346"/>
                      <a:pt x="2329" y="6414"/>
                    </a:cubicBezTo>
                    <a:cubicBezTo>
                      <a:pt x="2260" y="6528"/>
                      <a:pt x="2214" y="6642"/>
                      <a:pt x="2169" y="6734"/>
                    </a:cubicBezTo>
                    <a:cubicBezTo>
                      <a:pt x="2169" y="6779"/>
                      <a:pt x="2169" y="6802"/>
                      <a:pt x="2169" y="6825"/>
                    </a:cubicBezTo>
                    <a:cubicBezTo>
                      <a:pt x="2078" y="6916"/>
                      <a:pt x="1986" y="7030"/>
                      <a:pt x="1895" y="7144"/>
                    </a:cubicBezTo>
                    <a:lnTo>
                      <a:pt x="1872" y="7144"/>
                    </a:lnTo>
                    <a:cubicBezTo>
                      <a:pt x="1781" y="7167"/>
                      <a:pt x="1735" y="7213"/>
                      <a:pt x="1689" y="7281"/>
                    </a:cubicBezTo>
                    <a:cubicBezTo>
                      <a:pt x="1621" y="7350"/>
                      <a:pt x="1575" y="7418"/>
                      <a:pt x="1530" y="7510"/>
                    </a:cubicBezTo>
                    <a:lnTo>
                      <a:pt x="1370" y="7715"/>
                    </a:lnTo>
                    <a:cubicBezTo>
                      <a:pt x="1279" y="7852"/>
                      <a:pt x="1187" y="7989"/>
                      <a:pt x="1073" y="8126"/>
                    </a:cubicBezTo>
                    <a:cubicBezTo>
                      <a:pt x="982" y="8286"/>
                      <a:pt x="868" y="8423"/>
                      <a:pt x="754" y="8582"/>
                    </a:cubicBezTo>
                    <a:cubicBezTo>
                      <a:pt x="708" y="8674"/>
                      <a:pt x="640" y="8742"/>
                      <a:pt x="594" y="8833"/>
                    </a:cubicBezTo>
                    <a:cubicBezTo>
                      <a:pt x="525" y="8948"/>
                      <a:pt x="457" y="9039"/>
                      <a:pt x="388" y="9153"/>
                    </a:cubicBezTo>
                    <a:cubicBezTo>
                      <a:pt x="320" y="9244"/>
                      <a:pt x="251" y="9358"/>
                      <a:pt x="206" y="9450"/>
                    </a:cubicBezTo>
                    <a:cubicBezTo>
                      <a:pt x="183" y="9495"/>
                      <a:pt x="160" y="9541"/>
                      <a:pt x="160" y="9610"/>
                    </a:cubicBezTo>
                    <a:cubicBezTo>
                      <a:pt x="160" y="9678"/>
                      <a:pt x="183" y="9724"/>
                      <a:pt x="206" y="9792"/>
                    </a:cubicBezTo>
                    <a:cubicBezTo>
                      <a:pt x="137" y="9792"/>
                      <a:pt x="92" y="9815"/>
                      <a:pt x="69" y="9838"/>
                    </a:cubicBezTo>
                    <a:cubicBezTo>
                      <a:pt x="23" y="9883"/>
                      <a:pt x="0" y="9929"/>
                      <a:pt x="0" y="9975"/>
                    </a:cubicBezTo>
                    <a:cubicBezTo>
                      <a:pt x="0" y="10020"/>
                      <a:pt x="0" y="10089"/>
                      <a:pt x="46" y="10112"/>
                    </a:cubicBezTo>
                    <a:cubicBezTo>
                      <a:pt x="92" y="10157"/>
                      <a:pt x="115" y="10180"/>
                      <a:pt x="183" y="10180"/>
                    </a:cubicBezTo>
                    <a:cubicBezTo>
                      <a:pt x="183" y="10180"/>
                      <a:pt x="183" y="10180"/>
                      <a:pt x="183" y="10203"/>
                    </a:cubicBezTo>
                    <a:cubicBezTo>
                      <a:pt x="274" y="10226"/>
                      <a:pt x="366" y="10271"/>
                      <a:pt x="457" y="10317"/>
                    </a:cubicBezTo>
                    <a:cubicBezTo>
                      <a:pt x="457" y="10317"/>
                      <a:pt x="457" y="10340"/>
                      <a:pt x="457" y="10340"/>
                    </a:cubicBezTo>
                    <a:cubicBezTo>
                      <a:pt x="476" y="10436"/>
                      <a:pt x="577" y="10533"/>
                      <a:pt x="677" y="10533"/>
                    </a:cubicBezTo>
                    <a:cubicBezTo>
                      <a:pt x="695" y="10533"/>
                      <a:pt x="713" y="10530"/>
                      <a:pt x="731" y="10523"/>
                    </a:cubicBezTo>
                    <a:cubicBezTo>
                      <a:pt x="776" y="10500"/>
                      <a:pt x="822" y="10500"/>
                      <a:pt x="868" y="10454"/>
                    </a:cubicBezTo>
                    <a:lnTo>
                      <a:pt x="891" y="10454"/>
                    </a:lnTo>
                    <a:cubicBezTo>
                      <a:pt x="910" y="10458"/>
                      <a:pt x="929" y="10460"/>
                      <a:pt x="947" y="10460"/>
                    </a:cubicBezTo>
                    <a:cubicBezTo>
                      <a:pt x="1035" y="10460"/>
                      <a:pt x="1104" y="10416"/>
                      <a:pt x="1142" y="10340"/>
                    </a:cubicBezTo>
                    <a:cubicBezTo>
                      <a:pt x="1164" y="10271"/>
                      <a:pt x="1142" y="10180"/>
                      <a:pt x="1096" y="10135"/>
                    </a:cubicBezTo>
                    <a:cubicBezTo>
                      <a:pt x="1096" y="10135"/>
                      <a:pt x="1096" y="10135"/>
                      <a:pt x="1096" y="10112"/>
                    </a:cubicBezTo>
                    <a:cubicBezTo>
                      <a:pt x="1096" y="10112"/>
                      <a:pt x="1119" y="10089"/>
                      <a:pt x="1119" y="10066"/>
                    </a:cubicBezTo>
                    <a:cubicBezTo>
                      <a:pt x="1233" y="9861"/>
                      <a:pt x="1370" y="9655"/>
                      <a:pt x="1507" y="9450"/>
                    </a:cubicBezTo>
                    <a:cubicBezTo>
                      <a:pt x="1598" y="9336"/>
                      <a:pt x="1667" y="9199"/>
                      <a:pt x="1758" y="9085"/>
                    </a:cubicBezTo>
                    <a:cubicBezTo>
                      <a:pt x="1804" y="9016"/>
                      <a:pt x="1849" y="8925"/>
                      <a:pt x="1895" y="8856"/>
                    </a:cubicBezTo>
                    <a:cubicBezTo>
                      <a:pt x="1963" y="8856"/>
                      <a:pt x="2032" y="8833"/>
                      <a:pt x="2078" y="8765"/>
                    </a:cubicBezTo>
                    <a:cubicBezTo>
                      <a:pt x="2351" y="8514"/>
                      <a:pt x="2625" y="8217"/>
                      <a:pt x="2876" y="7943"/>
                    </a:cubicBezTo>
                    <a:cubicBezTo>
                      <a:pt x="2945" y="7898"/>
                      <a:pt x="2991" y="7852"/>
                      <a:pt x="3036" y="7806"/>
                    </a:cubicBezTo>
                    <a:cubicBezTo>
                      <a:pt x="3173" y="7715"/>
                      <a:pt x="3287" y="7624"/>
                      <a:pt x="3401" y="7510"/>
                    </a:cubicBezTo>
                    <a:cubicBezTo>
                      <a:pt x="3538" y="7418"/>
                      <a:pt x="3652" y="7304"/>
                      <a:pt x="3767" y="7190"/>
                    </a:cubicBezTo>
                    <a:cubicBezTo>
                      <a:pt x="3881" y="7099"/>
                      <a:pt x="3995" y="6985"/>
                      <a:pt x="4109" y="6871"/>
                    </a:cubicBezTo>
                    <a:cubicBezTo>
                      <a:pt x="4314" y="6688"/>
                      <a:pt x="4543" y="6482"/>
                      <a:pt x="4748" y="6300"/>
                    </a:cubicBezTo>
                    <a:cubicBezTo>
                      <a:pt x="4839" y="6186"/>
                      <a:pt x="4931" y="6094"/>
                      <a:pt x="5045" y="6003"/>
                    </a:cubicBezTo>
                    <a:cubicBezTo>
                      <a:pt x="5182" y="5935"/>
                      <a:pt x="5319" y="5866"/>
                      <a:pt x="5456" y="5775"/>
                    </a:cubicBezTo>
                    <a:cubicBezTo>
                      <a:pt x="5570" y="5729"/>
                      <a:pt x="5684" y="5684"/>
                      <a:pt x="5798" y="5638"/>
                    </a:cubicBezTo>
                    <a:cubicBezTo>
                      <a:pt x="6118" y="5478"/>
                      <a:pt x="6437" y="5296"/>
                      <a:pt x="6757" y="5136"/>
                    </a:cubicBezTo>
                    <a:cubicBezTo>
                      <a:pt x="7053" y="4976"/>
                      <a:pt x="7305" y="4816"/>
                      <a:pt x="7601" y="4679"/>
                    </a:cubicBezTo>
                    <a:cubicBezTo>
                      <a:pt x="7921" y="4497"/>
                      <a:pt x="8240" y="4337"/>
                      <a:pt x="8560" y="4154"/>
                    </a:cubicBezTo>
                    <a:cubicBezTo>
                      <a:pt x="8560" y="4154"/>
                      <a:pt x="8583" y="4154"/>
                      <a:pt x="8583" y="4131"/>
                    </a:cubicBezTo>
                    <a:cubicBezTo>
                      <a:pt x="8697" y="4086"/>
                      <a:pt x="8811" y="4040"/>
                      <a:pt x="8925" y="3995"/>
                    </a:cubicBezTo>
                    <a:cubicBezTo>
                      <a:pt x="9199" y="3880"/>
                      <a:pt x="9450" y="3766"/>
                      <a:pt x="9724" y="3629"/>
                    </a:cubicBezTo>
                    <a:cubicBezTo>
                      <a:pt x="9998" y="3584"/>
                      <a:pt x="10249" y="3515"/>
                      <a:pt x="10500" y="3470"/>
                    </a:cubicBezTo>
                    <a:cubicBezTo>
                      <a:pt x="10865" y="3378"/>
                      <a:pt x="11253" y="3287"/>
                      <a:pt x="11618" y="3196"/>
                    </a:cubicBezTo>
                    <a:cubicBezTo>
                      <a:pt x="12303" y="3036"/>
                      <a:pt x="12988" y="2876"/>
                      <a:pt x="13673" y="2762"/>
                    </a:cubicBezTo>
                    <a:cubicBezTo>
                      <a:pt x="13969" y="2693"/>
                      <a:pt x="14266" y="2625"/>
                      <a:pt x="14563" y="2557"/>
                    </a:cubicBezTo>
                    <a:cubicBezTo>
                      <a:pt x="14700" y="2534"/>
                      <a:pt x="14860" y="2488"/>
                      <a:pt x="15019" y="2465"/>
                    </a:cubicBezTo>
                    <a:cubicBezTo>
                      <a:pt x="15042" y="2442"/>
                      <a:pt x="15065" y="2442"/>
                      <a:pt x="15088" y="2442"/>
                    </a:cubicBezTo>
                    <a:lnTo>
                      <a:pt x="15385" y="2442"/>
                    </a:lnTo>
                    <a:cubicBezTo>
                      <a:pt x="15567" y="2442"/>
                      <a:pt x="15727" y="2442"/>
                      <a:pt x="15910" y="2420"/>
                    </a:cubicBezTo>
                    <a:cubicBezTo>
                      <a:pt x="16252" y="2420"/>
                      <a:pt x="16617" y="2420"/>
                      <a:pt x="16960" y="2397"/>
                    </a:cubicBezTo>
                    <a:cubicBezTo>
                      <a:pt x="17690" y="2374"/>
                      <a:pt x="18398" y="2351"/>
                      <a:pt x="19128" y="2328"/>
                    </a:cubicBezTo>
                    <a:cubicBezTo>
                      <a:pt x="19402" y="2305"/>
                      <a:pt x="19676" y="2305"/>
                      <a:pt x="19950" y="2305"/>
                    </a:cubicBezTo>
                    <a:lnTo>
                      <a:pt x="20087" y="2305"/>
                    </a:lnTo>
                    <a:cubicBezTo>
                      <a:pt x="20361" y="2305"/>
                      <a:pt x="20612" y="2328"/>
                      <a:pt x="20863" y="2328"/>
                    </a:cubicBezTo>
                    <a:cubicBezTo>
                      <a:pt x="20908" y="2328"/>
                      <a:pt x="20954" y="2351"/>
                      <a:pt x="21023" y="2351"/>
                    </a:cubicBezTo>
                    <a:cubicBezTo>
                      <a:pt x="21068" y="2351"/>
                      <a:pt x="21114" y="2374"/>
                      <a:pt x="21159" y="2397"/>
                    </a:cubicBezTo>
                    <a:cubicBezTo>
                      <a:pt x="21342" y="2442"/>
                      <a:pt x="21525" y="2511"/>
                      <a:pt x="21707" y="2557"/>
                    </a:cubicBezTo>
                    <a:cubicBezTo>
                      <a:pt x="22027" y="2648"/>
                      <a:pt x="22346" y="2739"/>
                      <a:pt x="22689" y="2830"/>
                    </a:cubicBezTo>
                    <a:cubicBezTo>
                      <a:pt x="23396" y="2990"/>
                      <a:pt x="24104" y="3173"/>
                      <a:pt x="24812" y="3333"/>
                    </a:cubicBezTo>
                    <a:cubicBezTo>
                      <a:pt x="24994" y="3378"/>
                      <a:pt x="25200" y="3447"/>
                      <a:pt x="25405" y="3470"/>
                    </a:cubicBezTo>
                    <a:cubicBezTo>
                      <a:pt x="25473" y="3492"/>
                      <a:pt x="25565" y="3515"/>
                      <a:pt x="25633" y="3538"/>
                    </a:cubicBezTo>
                    <a:cubicBezTo>
                      <a:pt x="25770" y="3561"/>
                      <a:pt x="25930" y="3606"/>
                      <a:pt x="26067" y="3606"/>
                    </a:cubicBezTo>
                    <a:cubicBezTo>
                      <a:pt x="26113" y="3606"/>
                      <a:pt x="26181" y="3584"/>
                      <a:pt x="26227" y="3561"/>
                    </a:cubicBezTo>
                    <a:cubicBezTo>
                      <a:pt x="26272" y="3538"/>
                      <a:pt x="26295" y="3515"/>
                      <a:pt x="26341" y="3470"/>
                    </a:cubicBezTo>
                    <a:cubicBezTo>
                      <a:pt x="26386" y="3378"/>
                      <a:pt x="26409" y="3241"/>
                      <a:pt x="26341" y="3150"/>
                    </a:cubicBezTo>
                    <a:cubicBezTo>
                      <a:pt x="26318" y="3104"/>
                      <a:pt x="26295" y="3059"/>
                      <a:pt x="26272" y="3013"/>
                    </a:cubicBezTo>
                    <a:cubicBezTo>
                      <a:pt x="26227" y="2990"/>
                      <a:pt x="26181" y="2945"/>
                      <a:pt x="26135" y="2922"/>
                    </a:cubicBezTo>
                    <a:cubicBezTo>
                      <a:pt x="26090" y="2899"/>
                      <a:pt x="26021" y="2876"/>
                      <a:pt x="25976" y="2853"/>
                    </a:cubicBezTo>
                    <a:cubicBezTo>
                      <a:pt x="25930" y="2808"/>
                      <a:pt x="25884" y="2762"/>
                      <a:pt x="25816" y="2739"/>
                    </a:cubicBezTo>
                    <a:cubicBezTo>
                      <a:pt x="25747" y="2716"/>
                      <a:pt x="25656" y="2693"/>
                      <a:pt x="25565" y="2671"/>
                    </a:cubicBezTo>
                    <a:cubicBezTo>
                      <a:pt x="25565" y="2648"/>
                      <a:pt x="25565" y="2625"/>
                      <a:pt x="25588" y="2579"/>
                    </a:cubicBezTo>
                    <a:cubicBezTo>
                      <a:pt x="25588" y="2534"/>
                      <a:pt x="25565" y="2488"/>
                      <a:pt x="25542" y="2442"/>
                    </a:cubicBezTo>
                    <a:cubicBezTo>
                      <a:pt x="25519" y="2397"/>
                      <a:pt x="25496" y="2351"/>
                      <a:pt x="25451" y="2328"/>
                    </a:cubicBezTo>
                    <a:cubicBezTo>
                      <a:pt x="25336" y="2237"/>
                      <a:pt x="25200" y="2169"/>
                      <a:pt x="25085" y="2100"/>
                    </a:cubicBezTo>
                    <a:cubicBezTo>
                      <a:pt x="25108" y="2032"/>
                      <a:pt x="25085" y="1963"/>
                      <a:pt x="25063" y="1917"/>
                    </a:cubicBezTo>
                    <a:cubicBezTo>
                      <a:pt x="25040" y="1849"/>
                      <a:pt x="24971" y="1803"/>
                      <a:pt x="24926" y="1780"/>
                    </a:cubicBezTo>
                    <a:cubicBezTo>
                      <a:pt x="24812" y="1735"/>
                      <a:pt x="24697" y="1689"/>
                      <a:pt x="24583" y="1666"/>
                    </a:cubicBezTo>
                    <a:cubicBezTo>
                      <a:pt x="24515" y="1621"/>
                      <a:pt x="24446" y="1598"/>
                      <a:pt x="24355" y="1575"/>
                    </a:cubicBezTo>
                    <a:cubicBezTo>
                      <a:pt x="24195" y="1529"/>
                      <a:pt x="24035" y="1484"/>
                      <a:pt x="23876" y="1438"/>
                    </a:cubicBezTo>
                    <a:cubicBezTo>
                      <a:pt x="23556" y="1347"/>
                      <a:pt x="23259" y="1255"/>
                      <a:pt x="22940" y="1164"/>
                    </a:cubicBezTo>
                    <a:cubicBezTo>
                      <a:pt x="22780" y="1119"/>
                      <a:pt x="22620" y="1050"/>
                      <a:pt x="22483" y="1027"/>
                    </a:cubicBezTo>
                    <a:cubicBezTo>
                      <a:pt x="22301" y="982"/>
                      <a:pt x="22118" y="936"/>
                      <a:pt x="21936" y="890"/>
                    </a:cubicBezTo>
                    <a:cubicBezTo>
                      <a:pt x="21913" y="890"/>
                      <a:pt x="21890" y="890"/>
                      <a:pt x="21844" y="867"/>
                    </a:cubicBezTo>
                    <a:cubicBezTo>
                      <a:pt x="21821" y="822"/>
                      <a:pt x="21776" y="753"/>
                      <a:pt x="21730" y="731"/>
                    </a:cubicBezTo>
                    <a:cubicBezTo>
                      <a:pt x="21639" y="662"/>
                      <a:pt x="21547" y="616"/>
                      <a:pt x="21456" y="594"/>
                    </a:cubicBezTo>
                    <a:cubicBezTo>
                      <a:pt x="21365" y="571"/>
                      <a:pt x="21296" y="548"/>
                      <a:pt x="21228" y="548"/>
                    </a:cubicBezTo>
                    <a:cubicBezTo>
                      <a:pt x="21023" y="502"/>
                      <a:pt x="20840" y="457"/>
                      <a:pt x="20634" y="434"/>
                    </a:cubicBezTo>
                    <a:cubicBezTo>
                      <a:pt x="20292" y="365"/>
                      <a:pt x="19950" y="342"/>
                      <a:pt x="19607" y="297"/>
                    </a:cubicBezTo>
                    <a:cubicBezTo>
                      <a:pt x="19174" y="274"/>
                      <a:pt x="18740" y="251"/>
                      <a:pt x="18283" y="206"/>
                    </a:cubicBezTo>
                    <a:cubicBezTo>
                      <a:pt x="18169" y="206"/>
                      <a:pt x="18032" y="183"/>
                      <a:pt x="17918" y="160"/>
                    </a:cubicBezTo>
                    <a:cubicBezTo>
                      <a:pt x="17644" y="137"/>
                      <a:pt x="17370" y="91"/>
                      <a:pt x="17097" y="91"/>
                    </a:cubicBezTo>
                    <a:cubicBezTo>
                      <a:pt x="17089" y="84"/>
                      <a:pt x="17079" y="81"/>
                      <a:pt x="17068" y="81"/>
                    </a:cubicBezTo>
                    <a:cubicBezTo>
                      <a:pt x="17046" y="81"/>
                      <a:pt x="17020" y="91"/>
                      <a:pt x="17005" y="91"/>
                    </a:cubicBezTo>
                    <a:cubicBezTo>
                      <a:pt x="16868" y="69"/>
                      <a:pt x="16709" y="46"/>
                      <a:pt x="16572" y="46"/>
                    </a:cubicBezTo>
                    <a:cubicBezTo>
                      <a:pt x="16252" y="23"/>
                      <a:pt x="15955" y="0"/>
                      <a:pt x="15636"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2" name="Google Shape;882;p22"/>
              <p:cNvSpPr/>
              <p:nvPr/>
            </p:nvSpPr>
            <p:spPr>
              <a:xfrm>
                <a:off x="7609885" y="3900839"/>
                <a:ext cx="115391" cy="10082"/>
              </a:xfrm>
              <a:custGeom>
                <a:avLst/>
                <a:gdLst/>
                <a:ahLst/>
                <a:cxnLst/>
                <a:rect l="l" t="t" r="r" b="b"/>
                <a:pathLst>
                  <a:path w="4269" h="373" extrusionOk="0">
                    <a:moveTo>
                      <a:pt x="1758" y="1"/>
                    </a:moveTo>
                    <a:cubicBezTo>
                      <a:pt x="1712" y="1"/>
                      <a:pt x="1667" y="1"/>
                      <a:pt x="1598" y="24"/>
                    </a:cubicBezTo>
                    <a:lnTo>
                      <a:pt x="1096" y="24"/>
                    </a:lnTo>
                    <a:cubicBezTo>
                      <a:pt x="1028" y="24"/>
                      <a:pt x="959" y="24"/>
                      <a:pt x="868" y="46"/>
                    </a:cubicBezTo>
                    <a:lnTo>
                      <a:pt x="662" y="46"/>
                    </a:lnTo>
                    <a:cubicBezTo>
                      <a:pt x="594" y="69"/>
                      <a:pt x="503" y="69"/>
                      <a:pt x="411" y="92"/>
                    </a:cubicBezTo>
                    <a:cubicBezTo>
                      <a:pt x="297" y="92"/>
                      <a:pt x="183" y="115"/>
                      <a:pt x="69" y="115"/>
                    </a:cubicBezTo>
                    <a:cubicBezTo>
                      <a:pt x="23" y="138"/>
                      <a:pt x="1" y="183"/>
                      <a:pt x="1" y="229"/>
                    </a:cubicBezTo>
                    <a:cubicBezTo>
                      <a:pt x="1" y="252"/>
                      <a:pt x="23" y="252"/>
                      <a:pt x="23" y="275"/>
                    </a:cubicBezTo>
                    <a:cubicBezTo>
                      <a:pt x="35" y="286"/>
                      <a:pt x="46" y="292"/>
                      <a:pt x="58" y="292"/>
                    </a:cubicBezTo>
                    <a:cubicBezTo>
                      <a:pt x="69" y="292"/>
                      <a:pt x="80" y="286"/>
                      <a:pt x="92" y="275"/>
                    </a:cubicBezTo>
                    <a:cubicBezTo>
                      <a:pt x="229" y="275"/>
                      <a:pt x="366" y="252"/>
                      <a:pt x="480" y="229"/>
                    </a:cubicBezTo>
                    <a:cubicBezTo>
                      <a:pt x="571" y="229"/>
                      <a:pt x="662" y="206"/>
                      <a:pt x="754" y="206"/>
                    </a:cubicBezTo>
                    <a:cubicBezTo>
                      <a:pt x="868" y="206"/>
                      <a:pt x="982" y="183"/>
                      <a:pt x="1096" y="183"/>
                    </a:cubicBezTo>
                    <a:lnTo>
                      <a:pt x="2420" y="183"/>
                    </a:lnTo>
                    <a:cubicBezTo>
                      <a:pt x="2534" y="183"/>
                      <a:pt x="2648" y="206"/>
                      <a:pt x="2762" y="206"/>
                    </a:cubicBezTo>
                    <a:cubicBezTo>
                      <a:pt x="2854" y="206"/>
                      <a:pt x="2945" y="206"/>
                      <a:pt x="3036" y="229"/>
                    </a:cubicBezTo>
                    <a:lnTo>
                      <a:pt x="3082" y="229"/>
                    </a:lnTo>
                    <a:cubicBezTo>
                      <a:pt x="3128" y="229"/>
                      <a:pt x="3173" y="229"/>
                      <a:pt x="3242" y="252"/>
                    </a:cubicBezTo>
                    <a:cubicBezTo>
                      <a:pt x="3538" y="275"/>
                      <a:pt x="3858" y="320"/>
                      <a:pt x="4155" y="366"/>
                    </a:cubicBezTo>
                    <a:cubicBezTo>
                      <a:pt x="4167" y="370"/>
                      <a:pt x="4179" y="372"/>
                      <a:pt x="4190" y="372"/>
                    </a:cubicBezTo>
                    <a:cubicBezTo>
                      <a:pt x="4238" y="372"/>
                      <a:pt x="4269" y="335"/>
                      <a:pt x="4269" y="298"/>
                    </a:cubicBezTo>
                    <a:cubicBezTo>
                      <a:pt x="4269" y="252"/>
                      <a:pt x="4246" y="229"/>
                      <a:pt x="4246" y="229"/>
                    </a:cubicBezTo>
                    <a:cubicBezTo>
                      <a:pt x="4223" y="206"/>
                      <a:pt x="4200" y="206"/>
                      <a:pt x="4178" y="183"/>
                    </a:cubicBezTo>
                    <a:cubicBezTo>
                      <a:pt x="3995" y="161"/>
                      <a:pt x="3790" y="138"/>
                      <a:pt x="3607" y="115"/>
                    </a:cubicBezTo>
                    <a:cubicBezTo>
                      <a:pt x="3538" y="115"/>
                      <a:pt x="3447" y="92"/>
                      <a:pt x="3379" y="92"/>
                    </a:cubicBezTo>
                    <a:cubicBezTo>
                      <a:pt x="3265" y="69"/>
                      <a:pt x="3173" y="69"/>
                      <a:pt x="3059" y="46"/>
                    </a:cubicBezTo>
                    <a:lnTo>
                      <a:pt x="2831" y="46"/>
                    </a:lnTo>
                    <a:cubicBezTo>
                      <a:pt x="2740" y="46"/>
                      <a:pt x="2671" y="24"/>
                      <a:pt x="2603" y="24"/>
                    </a:cubicBezTo>
                    <a:lnTo>
                      <a:pt x="2123" y="24"/>
                    </a:lnTo>
                    <a:lnTo>
                      <a:pt x="1827" y="1"/>
                    </a:ln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3" name="Google Shape;883;p22"/>
              <p:cNvSpPr/>
              <p:nvPr/>
            </p:nvSpPr>
            <p:spPr>
              <a:xfrm>
                <a:off x="7632103" y="3901461"/>
                <a:ext cx="54303" cy="15002"/>
              </a:xfrm>
              <a:custGeom>
                <a:avLst/>
                <a:gdLst/>
                <a:ahLst/>
                <a:cxnLst/>
                <a:rect l="l" t="t" r="r" b="b"/>
                <a:pathLst>
                  <a:path w="2009" h="555" extrusionOk="0">
                    <a:moveTo>
                      <a:pt x="206" y="1"/>
                    </a:moveTo>
                    <a:cubicBezTo>
                      <a:pt x="183" y="1"/>
                      <a:pt x="160" y="1"/>
                      <a:pt x="137" y="23"/>
                    </a:cubicBezTo>
                    <a:cubicBezTo>
                      <a:pt x="114" y="23"/>
                      <a:pt x="92" y="46"/>
                      <a:pt x="69" y="69"/>
                    </a:cubicBezTo>
                    <a:cubicBezTo>
                      <a:pt x="46" y="115"/>
                      <a:pt x="46" y="183"/>
                      <a:pt x="92" y="229"/>
                    </a:cubicBezTo>
                    <a:cubicBezTo>
                      <a:pt x="114" y="252"/>
                      <a:pt x="114" y="252"/>
                      <a:pt x="137" y="275"/>
                    </a:cubicBezTo>
                    <a:cubicBezTo>
                      <a:pt x="160" y="275"/>
                      <a:pt x="183" y="297"/>
                      <a:pt x="229" y="297"/>
                    </a:cubicBezTo>
                    <a:cubicBezTo>
                      <a:pt x="251" y="297"/>
                      <a:pt x="274" y="320"/>
                      <a:pt x="297" y="320"/>
                    </a:cubicBezTo>
                    <a:lnTo>
                      <a:pt x="343" y="320"/>
                    </a:lnTo>
                    <a:cubicBezTo>
                      <a:pt x="251" y="343"/>
                      <a:pt x="160" y="366"/>
                      <a:pt x="69" y="389"/>
                    </a:cubicBezTo>
                    <a:cubicBezTo>
                      <a:pt x="23" y="412"/>
                      <a:pt x="0" y="434"/>
                      <a:pt x="0" y="480"/>
                    </a:cubicBezTo>
                    <a:cubicBezTo>
                      <a:pt x="19" y="517"/>
                      <a:pt x="53" y="555"/>
                      <a:pt x="89" y="555"/>
                    </a:cubicBezTo>
                    <a:cubicBezTo>
                      <a:pt x="98" y="555"/>
                      <a:pt x="106" y="553"/>
                      <a:pt x="114" y="548"/>
                    </a:cubicBezTo>
                    <a:cubicBezTo>
                      <a:pt x="183" y="526"/>
                      <a:pt x="251" y="503"/>
                      <a:pt x="343" y="480"/>
                    </a:cubicBezTo>
                    <a:cubicBezTo>
                      <a:pt x="388" y="480"/>
                      <a:pt x="457" y="457"/>
                      <a:pt x="525" y="457"/>
                    </a:cubicBezTo>
                    <a:cubicBezTo>
                      <a:pt x="594" y="434"/>
                      <a:pt x="662" y="412"/>
                      <a:pt x="731" y="412"/>
                    </a:cubicBezTo>
                    <a:lnTo>
                      <a:pt x="822" y="412"/>
                    </a:lnTo>
                    <a:cubicBezTo>
                      <a:pt x="845" y="389"/>
                      <a:pt x="868" y="389"/>
                      <a:pt x="868" y="389"/>
                    </a:cubicBezTo>
                    <a:cubicBezTo>
                      <a:pt x="982" y="412"/>
                      <a:pt x="1073" y="412"/>
                      <a:pt x="1164" y="434"/>
                    </a:cubicBezTo>
                    <a:cubicBezTo>
                      <a:pt x="1301" y="434"/>
                      <a:pt x="1415" y="434"/>
                      <a:pt x="1530" y="457"/>
                    </a:cubicBezTo>
                    <a:cubicBezTo>
                      <a:pt x="1575" y="457"/>
                      <a:pt x="1644" y="434"/>
                      <a:pt x="1667" y="389"/>
                    </a:cubicBezTo>
                    <a:cubicBezTo>
                      <a:pt x="1735" y="389"/>
                      <a:pt x="1826" y="389"/>
                      <a:pt x="1895" y="412"/>
                    </a:cubicBezTo>
                    <a:cubicBezTo>
                      <a:pt x="1940" y="412"/>
                      <a:pt x="1986" y="366"/>
                      <a:pt x="2009" y="320"/>
                    </a:cubicBezTo>
                    <a:cubicBezTo>
                      <a:pt x="2009" y="297"/>
                      <a:pt x="2009" y="275"/>
                      <a:pt x="2009" y="252"/>
                    </a:cubicBezTo>
                    <a:cubicBezTo>
                      <a:pt x="1986" y="206"/>
                      <a:pt x="1963" y="206"/>
                      <a:pt x="1940" y="183"/>
                    </a:cubicBezTo>
                    <a:cubicBezTo>
                      <a:pt x="1918" y="183"/>
                      <a:pt x="1872" y="160"/>
                      <a:pt x="1849" y="160"/>
                    </a:cubicBezTo>
                    <a:cubicBezTo>
                      <a:pt x="1826" y="160"/>
                      <a:pt x="1781" y="138"/>
                      <a:pt x="1758" y="138"/>
                    </a:cubicBezTo>
                    <a:cubicBezTo>
                      <a:pt x="1712" y="138"/>
                      <a:pt x="1689" y="138"/>
                      <a:pt x="1644" y="115"/>
                    </a:cubicBezTo>
                    <a:cubicBezTo>
                      <a:pt x="1575" y="115"/>
                      <a:pt x="1530" y="115"/>
                      <a:pt x="1461" y="92"/>
                    </a:cubicBezTo>
                    <a:cubicBezTo>
                      <a:pt x="1301" y="92"/>
                      <a:pt x="1164" y="69"/>
                      <a:pt x="1027" y="46"/>
                    </a:cubicBezTo>
                    <a:cubicBezTo>
                      <a:pt x="890" y="46"/>
                      <a:pt x="776" y="46"/>
                      <a:pt x="662" y="23"/>
                    </a:cubicBezTo>
                    <a:lnTo>
                      <a:pt x="480" y="23"/>
                    </a:lnTo>
                    <a:cubicBezTo>
                      <a:pt x="411" y="1"/>
                      <a:pt x="343" y="1"/>
                      <a:pt x="274"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4" name="Google Shape;884;p22"/>
              <p:cNvSpPr/>
              <p:nvPr/>
            </p:nvSpPr>
            <p:spPr>
              <a:xfrm>
                <a:off x="7737601" y="3786718"/>
                <a:ext cx="504704" cy="193535"/>
              </a:xfrm>
              <a:custGeom>
                <a:avLst/>
                <a:gdLst/>
                <a:ahLst/>
                <a:cxnLst/>
                <a:rect l="l" t="t" r="r" b="b"/>
                <a:pathLst>
                  <a:path w="18672" h="7160" extrusionOk="0">
                    <a:moveTo>
                      <a:pt x="92" y="0"/>
                    </a:moveTo>
                    <a:cubicBezTo>
                      <a:pt x="69" y="0"/>
                      <a:pt x="46" y="0"/>
                      <a:pt x="23" y="23"/>
                    </a:cubicBezTo>
                    <a:cubicBezTo>
                      <a:pt x="0" y="69"/>
                      <a:pt x="23" y="114"/>
                      <a:pt x="46" y="137"/>
                    </a:cubicBezTo>
                    <a:cubicBezTo>
                      <a:pt x="229" y="228"/>
                      <a:pt x="388" y="320"/>
                      <a:pt x="571" y="411"/>
                    </a:cubicBezTo>
                    <a:cubicBezTo>
                      <a:pt x="662" y="457"/>
                      <a:pt x="754" y="502"/>
                      <a:pt x="845" y="525"/>
                    </a:cubicBezTo>
                    <a:cubicBezTo>
                      <a:pt x="913" y="571"/>
                      <a:pt x="1028" y="594"/>
                      <a:pt x="1119" y="639"/>
                    </a:cubicBezTo>
                    <a:cubicBezTo>
                      <a:pt x="1096" y="731"/>
                      <a:pt x="1142" y="799"/>
                      <a:pt x="1210" y="845"/>
                    </a:cubicBezTo>
                    <a:cubicBezTo>
                      <a:pt x="1210" y="845"/>
                      <a:pt x="1233" y="868"/>
                      <a:pt x="1233" y="868"/>
                    </a:cubicBezTo>
                    <a:cubicBezTo>
                      <a:pt x="1210" y="868"/>
                      <a:pt x="1210" y="890"/>
                      <a:pt x="1210" y="913"/>
                    </a:cubicBezTo>
                    <a:cubicBezTo>
                      <a:pt x="1187" y="982"/>
                      <a:pt x="1210" y="1050"/>
                      <a:pt x="1256" y="1096"/>
                    </a:cubicBezTo>
                    <a:cubicBezTo>
                      <a:pt x="1370" y="1141"/>
                      <a:pt x="1484" y="1210"/>
                      <a:pt x="1621" y="1256"/>
                    </a:cubicBezTo>
                    <a:cubicBezTo>
                      <a:pt x="1712" y="1301"/>
                      <a:pt x="1826" y="1347"/>
                      <a:pt x="1941" y="1393"/>
                    </a:cubicBezTo>
                    <a:cubicBezTo>
                      <a:pt x="2123" y="1461"/>
                      <a:pt x="2283" y="1507"/>
                      <a:pt x="2466" y="1575"/>
                    </a:cubicBezTo>
                    <a:cubicBezTo>
                      <a:pt x="2762" y="1689"/>
                      <a:pt x="3059" y="1803"/>
                      <a:pt x="3356" y="1917"/>
                    </a:cubicBezTo>
                    <a:cubicBezTo>
                      <a:pt x="3698" y="2054"/>
                      <a:pt x="4040" y="2191"/>
                      <a:pt x="4406" y="2306"/>
                    </a:cubicBezTo>
                    <a:cubicBezTo>
                      <a:pt x="4725" y="2442"/>
                      <a:pt x="5068" y="2534"/>
                      <a:pt x="5387" y="2648"/>
                    </a:cubicBezTo>
                    <a:lnTo>
                      <a:pt x="5615" y="2716"/>
                    </a:lnTo>
                    <a:cubicBezTo>
                      <a:pt x="5707" y="2739"/>
                      <a:pt x="5798" y="2785"/>
                      <a:pt x="5889" y="2808"/>
                    </a:cubicBezTo>
                    <a:lnTo>
                      <a:pt x="5935" y="2808"/>
                    </a:lnTo>
                    <a:cubicBezTo>
                      <a:pt x="5981" y="2831"/>
                      <a:pt x="6003" y="2853"/>
                      <a:pt x="6049" y="2876"/>
                    </a:cubicBezTo>
                    <a:cubicBezTo>
                      <a:pt x="6140" y="2922"/>
                      <a:pt x="6255" y="2967"/>
                      <a:pt x="6346" y="2990"/>
                    </a:cubicBezTo>
                    <a:cubicBezTo>
                      <a:pt x="6643" y="3127"/>
                      <a:pt x="6962" y="3241"/>
                      <a:pt x="7259" y="3355"/>
                    </a:cubicBezTo>
                    <a:cubicBezTo>
                      <a:pt x="7601" y="3492"/>
                      <a:pt x="7921" y="3629"/>
                      <a:pt x="8263" y="3766"/>
                    </a:cubicBezTo>
                    <a:cubicBezTo>
                      <a:pt x="8423" y="3812"/>
                      <a:pt x="8583" y="3880"/>
                      <a:pt x="8742" y="3949"/>
                    </a:cubicBezTo>
                    <a:cubicBezTo>
                      <a:pt x="8925" y="3995"/>
                      <a:pt x="9085" y="4063"/>
                      <a:pt x="9245" y="4132"/>
                    </a:cubicBezTo>
                    <a:cubicBezTo>
                      <a:pt x="9450" y="4177"/>
                      <a:pt x="9655" y="4246"/>
                      <a:pt x="9861" y="4314"/>
                    </a:cubicBezTo>
                    <a:cubicBezTo>
                      <a:pt x="9952" y="4337"/>
                      <a:pt x="10044" y="4383"/>
                      <a:pt x="10135" y="4405"/>
                    </a:cubicBezTo>
                    <a:cubicBezTo>
                      <a:pt x="10158" y="4428"/>
                      <a:pt x="10203" y="4428"/>
                      <a:pt x="10249" y="4451"/>
                    </a:cubicBezTo>
                    <a:cubicBezTo>
                      <a:pt x="10317" y="4474"/>
                      <a:pt x="10386" y="4497"/>
                      <a:pt x="10477" y="4497"/>
                    </a:cubicBezTo>
                    <a:cubicBezTo>
                      <a:pt x="10500" y="4520"/>
                      <a:pt x="10546" y="4520"/>
                      <a:pt x="10591" y="4542"/>
                    </a:cubicBezTo>
                    <a:cubicBezTo>
                      <a:pt x="10610" y="4549"/>
                      <a:pt x="10630" y="4551"/>
                      <a:pt x="10650" y="4551"/>
                    </a:cubicBezTo>
                    <a:cubicBezTo>
                      <a:pt x="10707" y="4551"/>
                      <a:pt x="10769" y="4530"/>
                      <a:pt x="10820" y="4497"/>
                    </a:cubicBezTo>
                    <a:cubicBezTo>
                      <a:pt x="11276" y="4702"/>
                      <a:pt x="11755" y="4885"/>
                      <a:pt x="12235" y="5090"/>
                    </a:cubicBezTo>
                    <a:cubicBezTo>
                      <a:pt x="12395" y="5159"/>
                      <a:pt x="12577" y="5227"/>
                      <a:pt x="12737" y="5296"/>
                    </a:cubicBezTo>
                    <a:cubicBezTo>
                      <a:pt x="12897" y="5364"/>
                      <a:pt x="13056" y="5433"/>
                      <a:pt x="13216" y="5478"/>
                    </a:cubicBezTo>
                    <a:cubicBezTo>
                      <a:pt x="13239" y="5490"/>
                      <a:pt x="13268" y="5495"/>
                      <a:pt x="13296" y="5495"/>
                    </a:cubicBezTo>
                    <a:cubicBezTo>
                      <a:pt x="13325" y="5495"/>
                      <a:pt x="13353" y="5490"/>
                      <a:pt x="13376" y="5478"/>
                    </a:cubicBezTo>
                    <a:cubicBezTo>
                      <a:pt x="13444" y="5501"/>
                      <a:pt x="13513" y="5524"/>
                      <a:pt x="13581" y="5547"/>
                    </a:cubicBezTo>
                    <a:cubicBezTo>
                      <a:pt x="13810" y="5638"/>
                      <a:pt x="14038" y="5729"/>
                      <a:pt x="14266" y="5821"/>
                    </a:cubicBezTo>
                    <a:cubicBezTo>
                      <a:pt x="14540" y="5912"/>
                      <a:pt x="14837" y="6026"/>
                      <a:pt x="15134" y="6140"/>
                    </a:cubicBezTo>
                    <a:cubicBezTo>
                      <a:pt x="15271" y="6209"/>
                      <a:pt x="15385" y="6254"/>
                      <a:pt x="15522" y="6300"/>
                    </a:cubicBezTo>
                    <a:cubicBezTo>
                      <a:pt x="15681" y="6346"/>
                      <a:pt x="15818" y="6414"/>
                      <a:pt x="15978" y="6460"/>
                    </a:cubicBezTo>
                    <a:cubicBezTo>
                      <a:pt x="16006" y="6469"/>
                      <a:pt x="16039" y="6475"/>
                      <a:pt x="16072" y="6475"/>
                    </a:cubicBezTo>
                    <a:cubicBezTo>
                      <a:pt x="16118" y="6475"/>
                      <a:pt x="16166" y="6464"/>
                      <a:pt x="16206" y="6437"/>
                    </a:cubicBezTo>
                    <a:cubicBezTo>
                      <a:pt x="16435" y="6505"/>
                      <a:pt x="16686" y="6574"/>
                      <a:pt x="16914" y="6665"/>
                    </a:cubicBezTo>
                    <a:cubicBezTo>
                      <a:pt x="16982" y="6688"/>
                      <a:pt x="17051" y="6688"/>
                      <a:pt x="17119" y="6711"/>
                    </a:cubicBezTo>
                    <a:cubicBezTo>
                      <a:pt x="17165" y="6734"/>
                      <a:pt x="17188" y="6734"/>
                      <a:pt x="17233" y="6756"/>
                    </a:cubicBezTo>
                    <a:cubicBezTo>
                      <a:pt x="17530" y="6871"/>
                      <a:pt x="17850" y="6985"/>
                      <a:pt x="18169" y="7076"/>
                    </a:cubicBezTo>
                    <a:cubicBezTo>
                      <a:pt x="18238" y="7099"/>
                      <a:pt x="18329" y="7122"/>
                      <a:pt x="18398" y="7144"/>
                    </a:cubicBezTo>
                    <a:cubicBezTo>
                      <a:pt x="18416" y="7154"/>
                      <a:pt x="18435" y="7159"/>
                      <a:pt x="18456" y="7159"/>
                    </a:cubicBezTo>
                    <a:cubicBezTo>
                      <a:pt x="18485" y="7159"/>
                      <a:pt x="18517" y="7148"/>
                      <a:pt x="18557" y="7122"/>
                    </a:cubicBezTo>
                    <a:cubicBezTo>
                      <a:pt x="18603" y="7099"/>
                      <a:pt x="18626" y="7076"/>
                      <a:pt x="18649" y="7008"/>
                    </a:cubicBezTo>
                    <a:cubicBezTo>
                      <a:pt x="18671" y="6916"/>
                      <a:pt x="18626" y="6779"/>
                      <a:pt x="18512" y="6756"/>
                    </a:cubicBezTo>
                    <a:cubicBezTo>
                      <a:pt x="18375" y="6734"/>
                      <a:pt x="18261" y="6688"/>
                      <a:pt x="18124" y="6642"/>
                    </a:cubicBezTo>
                    <a:cubicBezTo>
                      <a:pt x="18101" y="6619"/>
                      <a:pt x="18055" y="6597"/>
                      <a:pt x="18010" y="6574"/>
                    </a:cubicBezTo>
                    <a:cubicBezTo>
                      <a:pt x="17873" y="6528"/>
                      <a:pt x="17713" y="6460"/>
                      <a:pt x="17576" y="6414"/>
                    </a:cubicBezTo>
                    <a:cubicBezTo>
                      <a:pt x="17530" y="6414"/>
                      <a:pt x="17507" y="6391"/>
                      <a:pt x="17462" y="6391"/>
                    </a:cubicBezTo>
                    <a:cubicBezTo>
                      <a:pt x="17302" y="6323"/>
                      <a:pt x="17165" y="6277"/>
                      <a:pt x="17028" y="6231"/>
                    </a:cubicBezTo>
                    <a:cubicBezTo>
                      <a:pt x="16663" y="6095"/>
                      <a:pt x="16298" y="5958"/>
                      <a:pt x="15955" y="5843"/>
                    </a:cubicBezTo>
                    <a:cubicBezTo>
                      <a:pt x="15271" y="5615"/>
                      <a:pt x="14586" y="5364"/>
                      <a:pt x="13901" y="5159"/>
                    </a:cubicBezTo>
                    <a:cubicBezTo>
                      <a:pt x="13399" y="4976"/>
                      <a:pt x="12874" y="4771"/>
                      <a:pt x="12372" y="4588"/>
                    </a:cubicBezTo>
                    <a:cubicBezTo>
                      <a:pt x="12189" y="4520"/>
                      <a:pt x="12029" y="4451"/>
                      <a:pt x="11870" y="4383"/>
                    </a:cubicBezTo>
                    <a:cubicBezTo>
                      <a:pt x="11618" y="4268"/>
                      <a:pt x="11367" y="4177"/>
                      <a:pt x="11116" y="4063"/>
                    </a:cubicBezTo>
                    <a:cubicBezTo>
                      <a:pt x="10865" y="3972"/>
                      <a:pt x="10591" y="3858"/>
                      <a:pt x="10317" y="3766"/>
                    </a:cubicBezTo>
                    <a:lnTo>
                      <a:pt x="10226" y="3766"/>
                    </a:lnTo>
                    <a:lnTo>
                      <a:pt x="9952" y="3652"/>
                    </a:lnTo>
                    <a:lnTo>
                      <a:pt x="9929" y="3652"/>
                    </a:lnTo>
                    <a:cubicBezTo>
                      <a:pt x="9907" y="3629"/>
                      <a:pt x="9884" y="3629"/>
                      <a:pt x="9861" y="3607"/>
                    </a:cubicBezTo>
                    <a:cubicBezTo>
                      <a:pt x="9770" y="3561"/>
                      <a:pt x="9655" y="3538"/>
                      <a:pt x="9564" y="3492"/>
                    </a:cubicBezTo>
                    <a:cubicBezTo>
                      <a:pt x="9473" y="3470"/>
                      <a:pt x="9382" y="3424"/>
                      <a:pt x="9290" y="3401"/>
                    </a:cubicBezTo>
                    <a:cubicBezTo>
                      <a:pt x="9131" y="3333"/>
                      <a:pt x="8971" y="3241"/>
                      <a:pt x="8811" y="3173"/>
                    </a:cubicBezTo>
                    <a:cubicBezTo>
                      <a:pt x="8560" y="3059"/>
                      <a:pt x="8332" y="2967"/>
                      <a:pt x="8081" y="2853"/>
                    </a:cubicBezTo>
                    <a:cubicBezTo>
                      <a:pt x="8081" y="2831"/>
                      <a:pt x="8035" y="2808"/>
                      <a:pt x="8012" y="2785"/>
                    </a:cubicBezTo>
                    <a:cubicBezTo>
                      <a:pt x="7944" y="2739"/>
                      <a:pt x="7852" y="2716"/>
                      <a:pt x="7784" y="2671"/>
                    </a:cubicBezTo>
                    <a:cubicBezTo>
                      <a:pt x="7601" y="2579"/>
                      <a:pt x="7396" y="2511"/>
                      <a:pt x="7213" y="2420"/>
                    </a:cubicBezTo>
                    <a:cubicBezTo>
                      <a:pt x="7145" y="2397"/>
                      <a:pt x="7099" y="2374"/>
                      <a:pt x="7031" y="2351"/>
                    </a:cubicBezTo>
                    <a:cubicBezTo>
                      <a:pt x="6711" y="2191"/>
                      <a:pt x="6369" y="2054"/>
                      <a:pt x="6049" y="1895"/>
                    </a:cubicBezTo>
                    <a:cubicBezTo>
                      <a:pt x="5821" y="1781"/>
                      <a:pt x="5570" y="1689"/>
                      <a:pt x="5342" y="1575"/>
                    </a:cubicBezTo>
                    <a:cubicBezTo>
                      <a:pt x="5319" y="1575"/>
                      <a:pt x="5319" y="1552"/>
                      <a:pt x="5296" y="1552"/>
                    </a:cubicBezTo>
                    <a:cubicBezTo>
                      <a:pt x="5227" y="1507"/>
                      <a:pt x="5159" y="1484"/>
                      <a:pt x="5113" y="1438"/>
                    </a:cubicBezTo>
                    <a:cubicBezTo>
                      <a:pt x="5022" y="1415"/>
                      <a:pt x="4931" y="1370"/>
                      <a:pt x="4839" y="1347"/>
                    </a:cubicBezTo>
                    <a:lnTo>
                      <a:pt x="4634" y="1256"/>
                    </a:lnTo>
                    <a:cubicBezTo>
                      <a:pt x="4497" y="1210"/>
                      <a:pt x="4360" y="1164"/>
                      <a:pt x="4246" y="1119"/>
                    </a:cubicBezTo>
                    <a:cubicBezTo>
                      <a:pt x="3995" y="1027"/>
                      <a:pt x="3744" y="936"/>
                      <a:pt x="3493" y="845"/>
                    </a:cubicBezTo>
                    <a:cubicBezTo>
                      <a:pt x="3470" y="822"/>
                      <a:pt x="3424" y="822"/>
                      <a:pt x="3401" y="799"/>
                    </a:cubicBezTo>
                    <a:cubicBezTo>
                      <a:pt x="3287" y="753"/>
                      <a:pt x="3150" y="708"/>
                      <a:pt x="3036" y="662"/>
                    </a:cubicBezTo>
                    <a:lnTo>
                      <a:pt x="2534" y="480"/>
                    </a:lnTo>
                    <a:cubicBezTo>
                      <a:pt x="2443" y="434"/>
                      <a:pt x="2374" y="411"/>
                      <a:pt x="2283" y="365"/>
                    </a:cubicBezTo>
                    <a:cubicBezTo>
                      <a:pt x="2237" y="365"/>
                      <a:pt x="2214" y="343"/>
                      <a:pt x="2192" y="343"/>
                    </a:cubicBezTo>
                    <a:cubicBezTo>
                      <a:pt x="2123" y="320"/>
                      <a:pt x="2077" y="297"/>
                      <a:pt x="2009" y="274"/>
                    </a:cubicBezTo>
                    <a:cubicBezTo>
                      <a:pt x="1963" y="251"/>
                      <a:pt x="1895" y="228"/>
                      <a:pt x="1826" y="228"/>
                    </a:cubicBezTo>
                    <a:cubicBezTo>
                      <a:pt x="1781" y="206"/>
                      <a:pt x="1735" y="206"/>
                      <a:pt x="1689" y="206"/>
                    </a:cubicBezTo>
                    <a:cubicBezTo>
                      <a:pt x="1553" y="160"/>
                      <a:pt x="1416" y="91"/>
                      <a:pt x="1279" y="46"/>
                    </a:cubicBezTo>
                    <a:cubicBezTo>
                      <a:pt x="1249" y="34"/>
                      <a:pt x="1220" y="28"/>
                      <a:pt x="1191" y="28"/>
                    </a:cubicBezTo>
                    <a:cubicBezTo>
                      <a:pt x="1109" y="28"/>
                      <a:pt x="1033" y="75"/>
                      <a:pt x="982" y="160"/>
                    </a:cubicBezTo>
                    <a:cubicBezTo>
                      <a:pt x="936" y="206"/>
                      <a:pt x="936" y="274"/>
                      <a:pt x="936" y="343"/>
                    </a:cubicBezTo>
                    <a:cubicBezTo>
                      <a:pt x="936" y="365"/>
                      <a:pt x="959" y="388"/>
                      <a:pt x="959" y="411"/>
                    </a:cubicBezTo>
                    <a:cubicBezTo>
                      <a:pt x="936" y="388"/>
                      <a:pt x="913" y="388"/>
                      <a:pt x="891" y="388"/>
                    </a:cubicBezTo>
                    <a:cubicBezTo>
                      <a:pt x="845" y="365"/>
                      <a:pt x="799" y="343"/>
                      <a:pt x="754" y="320"/>
                    </a:cubicBezTo>
                    <a:cubicBezTo>
                      <a:pt x="685" y="297"/>
                      <a:pt x="617" y="251"/>
                      <a:pt x="548" y="228"/>
                    </a:cubicBezTo>
                    <a:lnTo>
                      <a:pt x="571" y="228"/>
                    </a:lnTo>
                    <a:cubicBezTo>
                      <a:pt x="434" y="160"/>
                      <a:pt x="297" y="91"/>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5" name="Google Shape;885;p22"/>
              <p:cNvSpPr/>
              <p:nvPr/>
            </p:nvSpPr>
            <p:spPr>
              <a:xfrm>
                <a:off x="7057094" y="3658380"/>
                <a:ext cx="1668292" cy="348255"/>
              </a:xfrm>
              <a:custGeom>
                <a:avLst/>
                <a:gdLst/>
                <a:ahLst/>
                <a:cxnLst/>
                <a:rect l="l" t="t" r="r" b="b"/>
                <a:pathLst>
                  <a:path w="61720" h="12884" extrusionOk="0">
                    <a:moveTo>
                      <a:pt x="10751" y="2009"/>
                    </a:moveTo>
                    <a:lnTo>
                      <a:pt x="10686" y="2031"/>
                    </a:lnTo>
                    <a:lnTo>
                      <a:pt x="10686" y="2031"/>
                    </a:lnTo>
                    <a:cubicBezTo>
                      <a:pt x="10702" y="2029"/>
                      <a:pt x="10722" y="2024"/>
                      <a:pt x="10751" y="2009"/>
                    </a:cubicBezTo>
                    <a:close/>
                    <a:moveTo>
                      <a:pt x="3581" y="7078"/>
                    </a:moveTo>
                    <a:cubicBezTo>
                      <a:pt x="3575" y="7085"/>
                      <a:pt x="3568" y="7092"/>
                      <a:pt x="3561" y="7099"/>
                    </a:cubicBezTo>
                    <a:cubicBezTo>
                      <a:pt x="3568" y="7092"/>
                      <a:pt x="3575" y="7085"/>
                      <a:pt x="3581" y="7078"/>
                    </a:cubicBezTo>
                    <a:close/>
                    <a:moveTo>
                      <a:pt x="17188" y="1"/>
                    </a:moveTo>
                    <a:cubicBezTo>
                      <a:pt x="16891" y="1"/>
                      <a:pt x="16594" y="1"/>
                      <a:pt x="16297" y="23"/>
                    </a:cubicBezTo>
                    <a:cubicBezTo>
                      <a:pt x="16001" y="69"/>
                      <a:pt x="15704" y="115"/>
                      <a:pt x="15407" y="160"/>
                    </a:cubicBezTo>
                    <a:cubicBezTo>
                      <a:pt x="15110" y="206"/>
                      <a:pt x="14837" y="229"/>
                      <a:pt x="14563" y="274"/>
                    </a:cubicBezTo>
                    <a:cubicBezTo>
                      <a:pt x="14266" y="320"/>
                      <a:pt x="14015" y="389"/>
                      <a:pt x="13741" y="457"/>
                    </a:cubicBezTo>
                    <a:cubicBezTo>
                      <a:pt x="13444" y="503"/>
                      <a:pt x="13170" y="571"/>
                      <a:pt x="12896" y="640"/>
                    </a:cubicBezTo>
                    <a:cubicBezTo>
                      <a:pt x="12600" y="708"/>
                      <a:pt x="12303" y="799"/>
                      <a:pt x="12006" y="914"/>
                    </a:cubicBezTo>
                    <a:cubicBezTo>
                      <a:pt x="11458" y="1096"/>
                      <a:pt x="10911" y="1256"/>
                      <a:pt x="10386" y="1461"/>
                    </a:cubicBezTo>
                    <a:cubicBezTo>
                      <a:pt x="10180" y="1530"/>
                      <a:pt x="9975" y="1621"/>
                      <a:pt x="9769" y="1690"/>
                    </a:cubicBezTo>
                    <a:cubicBezTo>
                      <a:pt x="9541" y="1758"/>
                      <a:pt x="9336" y="1872"/>
                      <a:pt x="9130" y="1963"/>
                    </a:cubicBezTo>
                    <a:cubicBezTo>
                      <a:pt x="8879" y="2078"/>
                      <a:pt x="8651" y="2192"/>
                      <a:pt x="8400" y="2306"/>
                    </a:cubicBezTo>
                    <a:cubicBezTo>
                      <a:pt x="8149" y="2443"/>
                      <a:pt x="7898" y="2557"/>
                      <a:pt x="7669" y="2671"/>
                    </a:cubicBezTo>
                    <a:cubicBezTo>
                      <a:pt x="7441" y="2808"/>
                      <a:pt x="7236" y="2922"/>
                      <a:pt x="7030" y="3059"/>
                    </a:cubicBezTo>
                    <a:cubicBezTo>
                      <a:pt x="6802" y="3219"/>
                      <a:pt x="6574" y="3379"/>
                      <a:pt x="6368" y="3538"/>
                    </a:cubicBezTo>
                    <a:cubicBezTo>
                      <a:pt x="5957" y="3858"/>
                      <a:pt x="5569" y="4223"/>
                      <a:pt x="5159" y="4566"/>
                    </a:cubicBezTo>
                    <a:cubicBezTo>
                      <a:pt x="4862" y="4817"/>
                      <a:pt x="4542" y="5113"/>
                      <a:pt x="4268" y="5387"/>
                    </a:cubicBezTo>
                    <a:cubicBezTo>
                      <a:pt x="4086" y="5570"/>
                      <a:pt x="3926" y="5752"/>
                      <a:pt x="3766" y="5912"/>
                    </a:cubicBezTo>
                    <a:cubicBezTo>
                      <a:pt x="3561" y="6118"/>
                      <a:pt x="3355" y="6346"/>
                      <a:pt x="3173" y="6551"/>
                    </a:cubicBezTo>
                    <a:cubicBezTo>
                      <a:pt x="3081" y="6665"/>
                      <a:pt x="2990" y="6757"/>
                      <a:pt x="2922" y="6871"/>
                    </a:cubicBezTo>
                    <a:cubicBezTo>
                      <a:pt x="2830" y="6962"/>
                      <a:pt x="2762" y="7076"/>
                      <a:pt x="2671" y="7168"/>
                    </a:cubicBezTo>
                    <a:cubicBezTo>
                      <a:pt x="2488" y="7419"/>
                      <a:pt x="2328" y="7647"/>
                      <a:pt x="2168" y="7898"/>
                    </a:cubicBezTo>
                    <a:cubicBezTo>
                      <a:pt x="2009" y="8103"/>
                      <a:pt x="1849" y="8309"/>
                      <a:pt x="1712" y="8514"/>
                    </a:cubicBezTo>
                    <a:cubicBezTo>
                      <a:pt x="1598" y="8697"/>
                      <a:pt x="1507" y="8902"/>
                      <a:pt x="1392" y="9108"/>
                    </a:cubicBezTo>
                    <a:cubicBezTo>
                      <a:pt x="1401" y="9099"/>
                      <a:pt x="1410" y="9090"/>
                      <a:pt x="1417" y="9082"/>
                    </a:cubicBezTo>
                    <a:lnTo>
                      <a:pt x="1417" y="9082"/>
                    </a:lnTo>
                    <a:cubicBezTo>
                      <a:pt x="1401" y="9115"/>
                      <a:pt x="1385" y="9152"/>
                      <a:pt x="1370" y="9199"/>
                    </a:cubicBezTo>
                    <a:cubicBezTo>
                      <a:pt x="1370" y="9176"/>
                      <a:pt x="1392" y="9131"/>
                      <a:pt x="1392" y="9108"/>
                    </a:cubicBezTo>
                    <a:lnTo>
                      <a:pt x="1392" y="9108"/>
                    </a:lnTo>
                    <a:cubicBezTo>
                      <a:pt x="1255" y="9382"/>
                      <a:pt x="1141" y="9656"/>
                      <a:pt x="1027" y="9930"/>
                    </a:cubicBezTo>
                    <a:cubicBezTo>
                      <a:pt x="890" y="10203"/>
                      <a:pt x="776" y="10477"/>
                      <a:pt x="662" y="10751"/>
                    </a:cubicBezTo>
                    <a:cubicBezTo>
                      <a:pt x="616" y="10888"/>
                      <a:pt x="548" y="11048"/>
                      <a:pt x="502" y="11185"/>
                    </a:cubicBezTo>
                    <a:cubicBezTo>
                      <a:pt x="457" y="11345"/>
                      <a:pt x="411" y="11482"/>
                      <a:pt x="365" y="11641"/>
                    </a:cubicBezTo>
                    <a:cubicBezTo>
                      <a:pt x="274" y="11892"/>
                      <a:pt x="206" y="12144"/>
                      <a:pt x="91" y="12372"/>
                    </a:cubicBezTo>
                    <a:cubicBezTo>
                      <a:pt x="91" y="12395"/>
                      <a:pt x="69" y="12417"/>
                      <a:pt x="69" y="12440"/>
                    </a:cubicBezTo>
                    <a:cubicBezTo>
                      <a:pt x="23" y="12509"/>
                      <a:pt x="0" y="12577"/>
                      <a:pt x="23" y="12669"/>
                    </a:cubicBezTo>
                    <a:cubicBezTo>
                      <a:pt x="46" y="12737"/>
                      <a:pt x="91" y="12805"/>
                      <a:pt x="160" y="12828"/>
                    </a:cubicBezTo>
                    <a:cubicBezTo>
                      <a:pt x="206" y="12865"/>
                      <a:pt x="266" y="12883"/>
                      <a:pt x="326" y="12883"/>
                    </a:cubicBezTo>
                    <a:cubicBezTo>
                      <a:pt x="416" y="12883"/>
                      <a:pt x="507" y="12842"/>
                      <a:pt x="548" y="12760"/>
                    </a:cubicBezTo>
                    <a:cubicBezTo>
                      <a:pt x="639" y="12623"/>
                      <a:pt x="708" y="12463"/>
                      <a:pt x="776" y="12303"/>
                    </a:cubicBezTo>
                    <a:cubicBezTo>
                      <a:pt x="822" y="12189"/>
                      <a:pt x="845" y="12075"/>
                      <a:pt x="890" y="11961"/>
                    </a:cubicBezTo>
                    <a:cubicBezTo>
                      <a:pt x="1004" y="11687"/>
                      <a:pt x="1096" y="11390"/>
                      <a:pt x="1210" y="11116"/>
                    </a:cubicBezTo>
                    <a:cubicBezTo>
                      <a:pt x="1301" y="10843"/>
                      <a:pt x="1415" y="10591"/>
                      <a:pt x="1529" y="10340"/>
                    </a:cubicBezTo>
                    <a:cubicBezTo>
                      <a:pt x="1643" y="10089"/>
                      <a:pt x="1758" y="9838"/>
                      <a:pt x="1872" y="9587"/>
                    </a:cubicBezTo>
                    <a:cubicBezTo>
                      <a:pt x="1963" y="9427"/>
                      <a:pt x="2032" y="9268"/>
                      <a:pt x="2123" y="9108"/>
                    </a:cubicBezTo>
                    <a:cubicBezTo>
                      <a:pt x="2237" y="8880"/>
                      <a:pt x="2397" y="8674"/>
                      <a:pt x="2557" y="8469"/>
                    </a:cubicBezTo>
                    <a:cubicBezTo>
                      <a:pt x="2716" y="8240"/>
                      <a:pt x="2876" y="7989"/>
                      <a:pt x="3059" y="7761"/>
                    </a:cubicBezTo>
                    <a:cubicBezTo>
                      <a:pt x="3218" y="7510"/>
                      <a:pt x="3424" y="7259"/>
                      <a:pt x="3606" y="7031"/>
                    </a:cubicBezTo>
                    <a:lnTo>
                      <a:pt x="3606" y="7031"/>
                    </a:lnTo>
                    <a:cubicBezTo>
                      <a:pt x="3606" y="7046"/>
                      <a:pt x="3596" y="7062"/>
                      <a:pt x="3581" y="7078"/>
                    </a:cubicBezTo>
                    <a:lnTo>
                      <a:pt x="3581" y="7078"/>
                    </a:lnTo>
                    <a:cubicBezTo>
                      <a:pt x="3639" y="7017"/>
                      <a:pt x="3682" y="6955"/>
                      <a:pt x="3743" y="6894"/>
                    </a:cubicBezTo>
                    <a:cubicBezTo>
                      <a:pt x="4040" y="6551"/>
                      <a:pt x="4337" y="6255"/>
                      <a:pt x="4634" y="5958"/>
                    </a:cubicBezTo>
                    <a:cubicBezTo>
                      <a:pt x="4885" y="5684"/>
                      <a:pt x="5136" y="5456"/>
                      <a:pt x="5410" y="5205"/>
                    </a:cubicBezTo>
                    <a:cubicBezTo>
                      <a:pt x="5547" y="5091"/>
                      <a:pt x="5684" y="4976"/>
                      <a:pt x="5821" y="4862"/>
                    </a:cubicBezTo>
                    <a:cubicBezTo>
                      <a:pt x="5980" y="4725"/>
                      <a:pt x="6140" y="4588"/>
                      <a:pt x="6300" y="4429"/>
                    </a:cubicBezTo>
                    <a:cubicBezTo>
                      <a:pt x="6460" y="4292"/>
                      <a:pt x="6619" y="4155"/>
                      <a:pt x="6802" y="4018"/>
                    </a:cubicBezTo>
                    <a:cubicBezTo>
                      <a:pt x="6962" y="3904"/>
                      <a:pt x="7122" y="3767"/>
                      <a:pt x="7281" y="3653"/>
                    </a:cubicBezTo>
                    <a:cubicBezTo>
                      <a:pt x="7532" y="3493"/>
                      <a:pt x="7784" y="3356"/>
                      <a:pt x="8057" y="3219"/>
                    </a:cubicBezTo>
                    <a:cubicBezTo>
                      <a:pt x="8354" y="3059"/>
                      <a:pt x="8651" y="2922"/>
                      <a:pt x="8948" y="2762"/>
                    </a:cubicBezTo>
                    <a:cubicBezTo>
                      <a:pt x="9244" y="2625"/>
                      <a:pt x="9518" y="2488"/>
                      <a:pt x="9815" y="2352"/>
                    </a:cubicBezTo>
                    <a:cubicBezTo>
                      <a:pt x="9952" y="2306"/>
                      <a:pt x="10089" y="2260"/>
                      <a:pt x="10226" y="2215"/>
                    </a:cubicBezTo>
                    <a:cubicBezTo>
                      <a:pt x="10363" y="2146"/>
                      <a:pt x="10500" y="2100"/>
                      <a:pt x="10637" y="2055"/>
                    </a:cubicBezTo>
                    <a:cubicBezTo>
                      <a:pt x="10614" y="2055"/>
                      <a:pt x="10591" y="2078"/>
                      <a:pt x="10545" y="2078"/>
                    </a:cubicBezTo>
                    <a:lnTo>
                      <a:pt x="10686" y="2031"/>
                    </a:lnTo>
                    <a:lnTo>
                      <a:pt x="10686" y="2031"/>
                    </a:lnTo>
                    <a:cubicBezTo>
                      <a:pt x="10676" y="2032"/>
                      <a:pt x="10668" y="2032"/>
                      <a:pt x="10659" y="2032"/>
                    </a:cubicBezTo>
                    <a:cubicBezTo>
                      <a:pt x="11070" y="1895"/>
                      <a:pt x="11504" y="1758"/>
                      <a:pt x="11915" y="1621"/>
                    </a:cubicBezTo>
                    <a:cubicBezTo>
                      <a:pt x="12166" y="1530"/>
                      <a:pt x="12417" y="1461"/>
                      <a:pt x="12645" y="1370"/>
                    </a:cubicBezTo>
                    <a:cubicBezTo>
                      <a:pt x="12896" y="1302"/>
                      <a:pt x="13147" y="1256"/>
                      <a:pt x="13399" y="1187"/>
                    </a:cubicBezTo>
                    <a:cubicBezTo>
                      <a:pt x="13878" y="1073"/>
                      <a:pt x="14357" y="959"/>
                      <a:pt x="14859" y="891"/>
                    </a:cubicBezTo>
                    <a:cubicBezTo>
                      <a:pt x="15110" y="845"/>
                      <a:pt x="15384" y="822"/>
                      <a:pt x="15658" y="777"/>
                    </a:cubicBezTo>
                    <a:cubicBezTo>
                      <a:pt x="15909" y="731"/>
                      <a:pt x="16183" y="708"/>
                      <a:pt x="16434" y="662"/>
                    </a:cubicBezTo>
                    <a:lnTo>
                      <a:pt x="16891" y="662"/>
                    </a:lnTo>
                    <a:cubicBezTo>
                      <a:pt x="17073" y="662"/>
                      <a:pt x="17233" y="640"/>
                      <a:pt x="17416" y="640"/>
                    </a:cubicBezTo>
                    <a:cubicBezTo>
                      <a:pt x="17758" y="662"/>
                      <a:pt x="18123" y="662"/>
                      <a:pt x="18466" y="685"/>
                    </a:cubicBezTo>
                    <a:cubicBezTo>
                      <a:pt x="18808" y="708"/>
                      <a:pt x="19151" y="708"/>
                      <a:pt x="19493" y="754"/>
                    </a:cubicBezTo>
                    <a:cubicBezTo>
                      <a:pt x="19812" y="777"/>
                      <a:pt x="20109" y="822"/>
                      <a:pt x="20429" y="868"/>
                    </a:cubicBezTo>
                    <a:lnTo>
                      <a:pt x="20406" y="868"/>
                    </a:lnTo>
                    <a:cubicBezTo>
                      <a:pt x="20474" y="891"/>
                      <a:pt x="20543" y="891"/>
                      <a:pt x="20611" y="914"/>
                    </a:cubicBezTo>
                    <a:lnTo>
                      <a:pt x="20657" y="914"/>
                    </a:lnTo>
                    <a:cubicBezTo>
                      <a:pt x="20657" y="914"/>
                      <a:pt x="20657" y="914"/>
                      <a:pt x="20657" y="914"/>
                    </a:cubicBezTo>
                    <a:lnTo>
                      <a:pt x="20657" y="914"/>
                    </a:lnTo>
                    <a:cubicBezTo>
                      <a:pt x="20657" y="914"/>
                      <a:pt x="20657" y="914"/>
                      <a:pt x="20657" y="914"/>
                    </a:cubicBezTo>
                    <a:lnTo>
                      <a:pt x="20657" y="914"/>
                    </a:lnTo>
                    <a:cubicBezTo>
                      <a:pt x="20657" y="914"/>
                      <a:pt x="20661" y="914"/>
                      <a:pt x="20666" y="915"/>
                    </a:cubicBezTo>
                    <a:lnTo>
                      <a:pt x="20666" y="915"/>
                    </a:lnTo>
                    <a:cubicBezTo>
                      <a:pt x="20663" y="915"/>
                      <a:pt x="20660" y="914"/>
                      <a:pt x="20657" y="914"/>
                    </a:cubicBezTo>
                    <a:lnTo>
                      <a:pt x="20657" y="914"/>
                    </a:lnTo>
                    <a:cubicBezTo>
                      <a:pt x="20657" y="914"/>
                      <a:pt x="20680" y="936"/>
                      <a:pt x="20680" y="936"/>
                    </a:cubicBezTo>
                    <a:cubicBezTo>
                      <a:pt x="20680" y="923"/>
                      <a:pt x="20673" y="918"/>
                      <a:pt x="20666" y="915"/>
                    </a:cubicBezTo>
                    <a:lnTo>
                      <a:pt x="20666" y="915"/>
                    </a:lnTo>
                    <a:cubicBezTo>
                      <a:pt x="21667" y="1120"/>
                      <a:pt x="22669" y="1371"/>
                      <a:pt x="23647" y="1644"/>
                    </a:cubicBezTo>
                    <a:cubicBezTo>
                      <a:pt x="23898" y="1735"/>
                      <a:pt x="24149" y="1804"/>
                      <a:pt x="24400" y="1872"/>
                    </a:cubicBezTo>
                    <a:cubicBezTo>
                      <a:pt x="24674" y="1963"/>
                      <a:pt x="24948" y="2032"/>
                      <a:pt x="25222" y="2123"/>
                    </a:cubicBezTo>
                    <a:cubicBezTo>
                      <a:pt x="25496" y="2215"/>
                      <a:pt x="25770" y="2306"/>
                      <a:pt x="26044" y="2420"/>
                    </a:cubicBezTo>
                    <a:cubicBezTo>
                      <a:pt x="26318" y="2534"/>
                      <a:pt x="26592" y="2625"/>
                      <a:pt x="26888" y="2717"/>
                    </a:cubicBezTo>
                    <a:cubicBezTo>
                      <a:pt x="27436" y="2899"/>
                      <a:pt x="27961" y="3105"/>
                      <a:pt x="28509" y="3310"/>
                    </a:cubicBezTo>
                    <a:cubicBezTo>
                      <a:pt x="28988" y="3493"/>
                      <a:pt x="29468" y="3698"/>
                      <a:pt x="29947" y="3904"/>
                    </a:cubicBezTo>
                    <a:cubicBezTo>
                      <a:pt x="30449" y="4109"/>
                      <a:pt x="30928" y="4337"/>
                      <a:pt x="31431" y="4543"/>
                    </a:cubicBezTo>
                    <a:cubicBezTo>
                      <a:pt x="31682" y="4657"/>
                      <a:pt x="31933" y="4748"/>
                      <a:pt x="32161" y="4862"/>
                    </a:cubicBezTo>
                    <a:cubicBezTo>
                      <a:pt x="32435" y="4976"/>
                      <a:pt x="32686" y="5091"/>
                      <a:pt x="32937" y="5205"/>
                    </a:cubicBezTo>
                    <a:cubicBezTo>
                      <a:pt x="33257" y="5342"/>
                      <a:pt x="33599" y="5501"/>
                      <a:pt x="33896" y="5638"/>
                    </a:cubicBezTo>
                    <a:cubicBezTo>
                      <a:pt x="34078" y="5730"/>
                      <a:pt x="34261" y="5821"/>
                      <a:pt x="34443" y="5912"/>
                    </a:cubicBezTo>
                    <a:cubicBezTo>
                      <a:pt x="34443" y="5910"/>
                      <a:pt x="34443" y="5908"/>
                      <a:pt x="34443" y="5906"/>
                    </a:cubicBezTo>
                    <a:lnTo>
                      <a:pt x="34443" y="5906"/>
                    </a:lnTo>
                    <a:cubicBezTo>
                      <a:pt x="34451" y="5910"/>
                      <a:pt x="34458" y="5912"/>
                      <a:pt x="34466" y="5912"/>
                    </a:cubicBezTo>
                    <a:cubicBezTo>
                      <a:pt x="35014" y="6186"/>
                      <a:pt x="35539" y="6437"/>
                      <a:pt x="36087" y="6643"/>
                    </a:cubicBezTo>
                    <a:cubicBezTo>
                      <a:pt x="36589" y="6848"/>
                      <a:pt x="37091" y="7076"/>
                      <a:pt x="37571" y="7305"/>
                    </a:cubicBezTo>
                    <a:cubicBezTo>
                      <a:pt x="38118" y="7533"/>
                      <a:pt x="38643" y="7784"/>
                      <a:pt x="39191" y="8012"/>
                    </a:cubicBezTo>
                    <a:cubicBezTo>
                      <a:pt x="39442" y="8126"/>
                      <a:pt x="39693" y="8195"/>
                      <a:pt x="39944" y="8309"/>
                    </a:cubicBezTo>
                    <a:cubicBezTo>
                      <a:pt x="40195" y="8400"/>
                      <a:pt x="40447" y="8492"/>
                      <a:pt x="40698" y="8583"/>
                    </a:cubicBezTo>
                    <a:cubicBezTo>
                      <a:pt x="40972" y="8674"/>
                      <a:pt x="41245" y="8788"/>
                      <a:pt x="41519" y="8880"/>
                    </a:cubicBezTo>
                    <a:cubicBezTo>
                      <a:pt x="41770" y="8971"/>
                      <a:pt x="42044" y="9039"/>
                      <a:pt x="42318" y="9131"/>
                    </a:cubicBezTo>
                    <a:cubicBezTo>
                      <a:pt x="42569" y="9199"/>
                      <a:pt x="42820" y="9268"/>
                      <a:pt x="43071" y="9336"/>
                    </a:cubicBezTo>
                    <a:cubicBezTo>
                      <a:pt x="43345" y="9405"/>
                      <a:pt x="43642" y="9473"/>
                      <a:pt x="43916" y="9541"/>
                    </a:cubicBezTo>
                    <a:cubicBezTo>
                      <a:pt x="44464" y="9678"/>
                      <a:pt x="44989" y="9793"/>
                      <a:pt x="45537" y="9930"/>
                    </a:cubicBezTo>
                    <a:cubicBezTo>
                      <a:pt x="46016" y="10044"/>
                      <a:pt x="46518" y="10158"/>
                      <a:pt x="46997" y="10249"/>
                    </a:cubicBezTo>
                    <a:cubicBezTo>
                      <a:pt x="47568" y="10340"/>
                      <a:pt x="48139" y="10500"/>
                      <a:pt x="48709" y="10591"/>
                    </a:cubicBezTo>
                    <a:cubicBezTo>
                      <a:pt x="49006" y="10660"/>
                      <a:pt x="49303" y="10706"/>
                      <a:pt x="49577" y="10751"/>
                    </a:cubicBezTo>
                    <a:cubicBezTo>
                      <a:pt x="49851" y="10797"/>
                      <a:pt x="50124" y="10843"/>
                      <a:pt x="50421" y="10888"/>
                    </a:cubicBezTo>
                    <a:cubicBezTo>
                      <a:pt x="50969" y="10957"/>
                      <a:pt x="51540" y="11025"/>
                      <a:pt x="52110" y="11071"/>
                    </a:cubicBezTo>
                    <a:cubicBezTo>
                      <a:pt x="52430" y="11094"/>
                      <a:pt x="52727" y="11116"/>
                      <a:pt x="53046" y="11116"/>
                    </a:cubicBezTo>
                    <a:cubicBezTo>
                      <a:pt x="53320" y="11116"/>
                      <a:pt x="53594" y="11094"/>
                      <a:pt x="53868" y="11094"/>
                    </a:cubicBezTo>
                    <a:cubicBezTo>
                      <a:pt x="54347" y="11094"/>
                      <a:pt x="54849" y="11048"/>
                      <a:pt x="55329" y="11002"/>
                    </a:cubicBezTo>
                    <a:cubicBezTo>
                      <a:pt x="55580" y="10979"/>
                      <a:pt x="55808" y="10957"/>
                      <a:pt x="56036" y="10911"/>
                    </a:cubicBezTo>
                    <a:cubicBezTo>
                      <a:pt x="56287" y="10865"/>
                      <a:pt x="56538" y="10820"/>
                      <a:pt x="56789" y="10774"/>
                    </a:cubicBezTo>
                    <a:cubicBezTo>
                      <a:pt x="57041" y="10728"/>
                      <a:pt x="57314" y="10683"/>
                      <a:pt x="57566" y="10614"/>
                    </a:cubicBezTo>
                    <a:cubicBezTo>
                      <a:pt x="57794" y="10569"/>
                      <a:pt x="58045" y="10500"/>
                      <a:pt x="58273" y="10432"/>
                    </a:cubicBezTo>
                    <a:cubicBezTo>
                      <a:pt x="58707" y="10318"/>
                      <a:pt x="59140" y="10181"/>
                      <a:pt x="59574" y="10021"/>
                    </a:cubicBezTo>
                    <a:cubicBezTo>
                      <a:pt x="59780" y="9952"/>
                      <a:pt x="60008" y="9884"/>
                      <a:pt x="60213" y="9793"/>
                    </a:cubicBezTo>
                    <a:cubicBezTo>
                      <a:pt x="60396" y="9701"/>
                      <a:pt x="60601" y="9610"/>
                      <a:pt x="60784" y="9519"/>
                    </a:cubicBezTo>
                    <a:cubicBezTo>
                      <a:pt x="60944" y="9427"/>
                      <a:pt x="61103" y="9336"/>
                      <a:pt x="61240" y="9245"/>
                    </a:cubicBezTo>
                    <a:cubicBezTo>
                      <a:pt x="61332" y="9199"/>
                      <a:pt x="61423" y="9131"/>
                      <a:pt x="61491" y="9085"/>
                    </a:cubicBezTo>
                    <a:cubicBezTo>
                      <a:pt x="61583" y="9016"/>
                      <a:pt x="61651" y="8948"/>
                      <a:pt x="61697" y="8834"/>
                    </a:cubicBezTo>
                    <a:cubicBezTo>
                      <a:pt x="61720" y="8765"/>
                      <a:pt x="61720" y="8674"/>
                      <a:pt x="61674" y="8606"/>
                    </a:cubicBezTo>
                    <a:cubicBezTo>
                      <a:pt x="61628" y="8537"/>
                      <a:pt x="61583" y="8492"/>
                      <a:pt x="61514" y="8469"/>
                    </a:cubicBezTo>
                    <a:cubicBezTo>
                      <a:pt x="61469" y="8446"/>
                      <a:pt x="61446" y="8446"/>
                      <a:pt x="61423" y="8446"/>
                    </a:cubicBezTo>
                    <a:cubicBezTo>
                      <a:pt x="61377" y="8446"/>
                      <a:pt x="61332" y="8446"/>
                      <a:pt x="61286" y="8469"/>
                    </a:cubicBezTo>
                    <a:cubicBezTo>
                      <a:pt x="61263" y="8469"/>
                      <a:pt x="61263" y="8492"/>
                      <a:pt x="61240" y="8492"/>
                    </a:cubicBezTo>
                    <a:cubicBezTo>
                      <a:pt x="61218" y="8492"/>
                      <a:pt x="61195" y="8514"/>
                      <a:pt x="61172" y="8537"/>
                    </a:cubicBezTo>
                    <a:cubicBezTo>
                      <a:pt x="61103" y="8560"/>
                      <a:pt x="61058" y="8583"/>
                      <a:pt x="61012" y="8628"/>
                    </a:cubicBezTo>
                    <a:cubicBezTo>
                      <a:pt x="60898" y="8697"/>
                      <a:pt x="60761" y="8788"/>
                      <a:pt x="60624" y="8857"/>
                    </a:cubicBezTo>
                    <a:cubicBezTo>
                      <a:pt x="60487" y="8948"/>
                      <a:pt x="60327" y="9016"/>
                      <a:pt x="60190" y="9085"/>
                    </a:cubicBezTo>
                    <a:cubicBezTo>
                      <a:pt x="60031" y="9176"/>
                      <a:pt x="59848" y="9245"/>
                      <a:pt x="59688" y="9290"/>
                    </a:cubicBezTo>
                    <a:cubicBezTo>
                      <a:pt x="59506" y="9359"/>
                      <a:pt x="59346" y="9427"/>
                      <a:pt x="59163" y="9496"/>
                    </a:cubicBezTo>
                    <a:cubicBezTo>
                      <a:pt x="58844" y="9587"/>
                      <a:pt x="58547" y="9678"/>
                      <a:pt x="58227" y="9770"/>
                    </a:cubicBezTo>
                    <a:cubicBezTo>
                      <a:pt x="57862" y="9861"/>
                      <a:pt x="57497" y="9975"/>
                      <a:pt x="57132" y="10044"/>
                    </a:cubicBezTo>
                    <a:cubicBezTo>
                      <a:pt x="56767" y="10135"/>
                      <a:pt x="56401" y="10203"/>
                      <a:pt x="56013" y="10249"/>
                    </a:cubicBezTo>
                    <a:cubicBezTo>
                      <a:pt x="55694" y="10318"/>
                      <a:pt x="55374" y="10340"/>
                      <a:pt x="55032" y="10386"/>
                    </a:cubicBezTo>
                    <a:cubicBezTo>
                      <a:pt x="54553" y="10432"/>
                      <a:pt x="54050" y="10454"/>
                      <a:pt x="53571" y="10454"/>
                    </a:cubicBezTo>
                    <a:lnTo>
                      <a:pt x="52727" y="10454"/>
                    </a:lnTo>
                    <a:cubicBezTo>
                      <a:pt x="52430" y="10432"/>
                      <a:pt x="52133" y="10409"/>
                      <a:pt x="51836" y="10386"/>
                    </a:cubicBezTo>
                    <a:cubicBezTo>
                      <a:pt x="51562" y="10386"/>
                      <a:pt x="51311" y="10340"/>
                      <a:pt x="51060" y="10318"/>
                    </a:cubicBezTo>
                    <a:cubicBezTo>
                      <a:pt x="50786" y="10272"/>
                      <a:pt x="50512" y="10249"/>
                      <a:pt x="50239" y="10203"/>
                    </a:cubicBezTo>
                    <a:cubicBezTo>
                      <a:pt x="49714" y="10135"/>
                      <a:pt x="49189" y="10021"/>
                      <a:pt x="48641" y="9930"/>
                    </a:cubicBezTo>
                    <a:cubicBezTo>
                      <a:pt x="48390" y="9884"/>
                      <a:pt x="48116" y="9815"/>
                      <a:pt x="47842" y="9747"/>
                    </a:cubicBezTo>
                    <a:cubicBezTo>
                      <a:pt x="47591" y="9701"/>
                      <a:pt x="47317" y="9656"/>
                      <a:pt x="47066" y="9587"/>
                    </a:cubicBezTo>
                    <a:cubicBezTo>
                      <a:pt x="46564" y="9496"/>
                      <a:pt x="46084" y="9382"/>
                      <a:pt x="45582" y="9268"/>
                    </a:cubicBezTo>
                    <a:cubicBezTo>
                      <a:pt x="45308" y="9199"/>
                      <a:pt x="45057" y="9131"/>
                      <a:pt x="44783" y="9085"/>
                    </a:cubicBezTo>
                    <a:cubicBezTo>
                      <a:pt x="44509" y="9016"/>
                      <a:pt x="44236" y="8948"/>
                      <a:pt x="43984" y="8880"/>
                    </a:cubicBezTo>
                    <a:cubicBezTo>
                      <a:pt x="43437" y="8743"/>
                      <a:pt x="42912" y="8628"/>
                      <a:pt x="42364" y="8469"/>
                    </a:cubicBezTo>
                    <a:cubicBezTo>
                      <a:pt x="41839" y="8309"/>
                      <a:pt x="41291" y="8126"/>
                      <a:pt x="40766" y="7921"/>
                    </a:cubicBezTo>
                    <a:cubicBezTo>
                      <a:pt x="40515" y="7830"/>
                      <a:pt x="40264" y="7738"/>
                      <a:pt x="40013" y="7624"/>
                    </a:cubicBezTo>
                    <a:cubicBezTo>
                      <a:pt x="39739" y="7533"/>
                      <a:pt x="39465" y="7442"/>
                      <a:pt x="39214" y="7327"/>
                    </a:cubicBezTo>
                    <a:cubicBezTo>
                      <a:pt x="38666" y="7099"/>
                      <a:pt x="38141" y="6848"/>
                      <a:pt x="37616" y="6597"/>
                    </a:cubicBezTo>
                    <a:cubicBezTo>
                      <a:pt x="37137" y="6392"/>
                      <a:pt x="36635" y="6186"/>
                      <a:pt x="36133" y="5981"/>
                    </a:cubicBezTo>
                    <a:cubicBezTo>
                      <a:pt x="35699" y="5798"/>
                      <a:pt x="35288" y="5593"/>
                      <a:pt x="34877" y="5410"/>
                    </a:cubicBezTo>
                    <a:cubicBezTo>
                      <a:pt x="34740" y="5342"/>
                      <a:pt x="34603" y="5273"/>
                      <a:pt x="34466" y="5205"/>
                    </a:cubicBezTo>
                    <a:cubicBezTo>
                      <a:pt x="33964" y="4954"/>
                      <a:pt x="33439" y="4703"/>
                      <a:pt x="32937" y="4497"/>
                    </a:cubicBezTo>
                    <a:cubicBezTo>
                      <a:pt x="32686" y="4383"/>
                      <a:pt x="32435" y="4269"/>
                      <a:pt x="32184" y="4155"/>
                    </a:cubicBezTo>
                    <a:cubicBezTo>
                      <a:pt x="31933" y="4041"/>
                      <a:pt x="31659" y="3949"/>
                      <a:pt x="31408" y="3835"/>
                    </a:cubicBezTo>
                    <a:cubicBezTo>
                      <a:pt x="30928" y="3630"/>
                      <a:pt x="30426" y="3401"/>
                      <a:pt x="29947" y="3196"/>
                    </a:cubicBezTo>
                    <a:cubicBezTo>
                      <a:pt x="29696" y="3082"/>
                      <a:pt x="29445" y="2991"/>
                      <a:pt x="29216" y="2877"/>
                    </a:cubicBezTo>
                    <a:cubicBezTo>
                      <a:pt x="28965" y="2785"/>
                      <a:pt x="28714" y="2694"/>
                      <a:pt x="28486" y="2603"/>
                    </a:cubicBezTo>
                    <a:cubicBezTo>
                      <a:pt x="27961" y="2420"/>
                      <a:pt x="27436" y="2215"/>
                      <a:pt x="26911" y="2032"/>
                    </a:cubicBezTo>
                    <a:cubicBezTo>
                      <a:pt x="26614" y="1941"/>
                      <a:pt x="26318" y="1827"/>
                      <a:pt x="26021" y="1712"/>
                    </a:cubicBezTo>
                    <a:cubicBezTo>
                      <a:pt x="25747" y="1621"/>
                      <a:pt x="25496" y="1530"/>
                      <a:pt x="25222" y="1439"/>
                    </a:cubicBezTo>
                    <a:cubicBezTo>
                      <a:pt x="24948" y="1347"/>
                      <a:pt x="24674" y="1279"/>
                      <a:pt x="24400" y="1210"/>
                    </a:cubicBezTo>
                    <a:cubicBezTo>
                      <a:pt x="24149" y="1119"/>
                      <a:pt x="23898" y="1050"/>
                      <a:pt x="23624" y="959"/>
                    </a:cubicBezTo>
                    <a:cubicBezTo>
                      <a:pt x="23122" y="799"/>
                      <a:pt x="22597" y="685"/>
                      <a:pt x="22072" y="571"/>
                    </a:cubicBezTo>
                    <a:cubicBezTo>
                      <a:pt x="21570" y="434"/>
                      <a:pt x="21045" y="343"/>
                      <a:pt x="20543" y="252"/>
                    </a:cubicBezTo>
                    <a:lnTo>
                      <a:pt x="20566" y="252"/>
                    </a:lnTo>
                    <a:cubicBezTo>
                      <a:pt x="20315" y="206"/>
                      <a:pt x="20064" y="160"/>
                      <a:pt x="19812" y="115"/>
                    </a:cubicBezTo>
                    <a:cubicBezTo>
                      <a:pt x="19516" y="92"/>
                      <a:pt x="19242" y="69"/>
                      <a:pt x="18968" y="69"/>
                    </a:cubicBezTo>
                    <a:cubicBezTo>
                      <a:pt x="18397" y="23"/>
                      <a:pt x="17849" y="1"/>
                      <a:pt x="17302"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6" name="Google Shape;886;p22"/>
              <p:cNvSpPr/>
              <p:nvPr/>
            </p:nvSpPr>
            <p:spPr>
              <a:xfrm>
                <a:off x="7951679" y="3860132"/>
                <a:ext cx="64818" cy="27165"/>
              </a:xfrm>
              <a:custGeom>
                <a:avLst/>
                <a:gdLst/>
                <a:ahLst/>
                <a:cxnLst/>
                <a:rect l="l" t="t" r="r" b="b"/>
                <a:pathLst>
                  <a:path w="2398" h="1005" extrusionOk="0">
                    <a:moveTo>
                      <a:pt x="161" y="0"/>
                    </a:moveTo>
                    <a:cubicBezTo>
                      <a:pt x="115" y="0"/>
                      <a:pt x="92" y="23"/>
                      <a:pt x="69" y="69"/>
                    </a:cubicBezTo>
                    <a:cubicBezTo>
                      <a:pt x="69" y="69"/>
                      <a:pt x="69" y="92"/>
                      <a:pt x="69" y="92"/>
                    </a:cubicBezTo>
                    <a:cubicBezTo>
                      <a:pt x="46" y="115"/>
                      <a:pt x="24" y="137"/>
                      <a:pt x="1" y="160"/>
                    </a:cubicBezTo>
                    <a:cubicBezTo>
                      <a:pt x="1" y="229"/>
                      <a:pt x="24" y="274"/>
                      <a:pt x="69" y="297"/>
                    </a:cubicBezTo>
                    <a:cubicBezTo>
                      <a:pt x="434" y="434"/>
                      <a:pt x="800" y="548"/>
                      <a:pt x="1142" y="662"/>
                    </a:cubicBezTo>
                    <a:cubicBezTo>
                      <a:pt x="1302" y="731"/>
                      <a:pt x="1462" y="776"/>
                      <a:pt x="1621" y="845"/>
                    </a:cubicBezTo>
                    <a:cubicBezTo>
                      <a:pt x="1690" y="868"/>
                      <a:pt x="1758" y="891"/>
                      <a:pt x="1827" y="913"/>
                    </a:cubicBezTo>
                    <a:cubicBezTo>
                      <a:pt x="1895" y="936"/>
                      <a:pt x="1941" y="936"/>
                      <a:pt x="1987" y="959"/>
                    </a:cubicBezTo>
                    <a:cubicBezTo>
                      <a:pt x="2032" y="982"/>
                      <a:pt x="2101" y="982"/>
                      <a:pt x="2146" y="1005"/>
                    </a:cubicBezTo>
                    <a:lnTo>
                      <a:pt x="2306" y="1005"/>
                    </a:lnTo>
                    <a:cubicBezTo>
                      <a:pt x="2329" y="1005"/>
                      <a:pt x="2375" y="959"/>
                      <a:pt x="2375" y="936"/>
                    </a:cubicBezTo>
                    <a:cubicBezTo>
                      <a:pt x="2397" y="891"/>
                      <a:pt x="2375" y="822"/>
                      <a:pt x="2329" y="799"/>
                    </a:cubicBezTo>
                    <a:lnTo>
                      <a:pt x="2306" y="776"/>
                    </a:lnTo>
                    <a:lnTo>
                      <a:pt x="2260" y="754"/>
                    </a:lnTo>
                    <a:cubicBezTo>
                      <a:pt x="2238" y="731"/>
                      <a:pt x="2215" y="731"/>
                      <a:pt x="2192" y="731"/>
                    </a:cubicBezTo>
                    <a:cubicBezTo>
                      <a:pt x="2146" y="708"/>
                      <a:pt x="2101" y="685"/>
                      <a:pt x="2055" y="662"/>
                    </a:cubicBezTo>
                    <a:cubicBezTo>
                      <a:pt x="1987" y="639"/>
                      <a:pt x="1895" y="617"/>
                      <a:pt x="1804" y="571"/>
                    </a:cubicBezTo>
                    <a:cubicBezTo>
                      <a:pt x="1644" y="525"/>
                      <a:pt x="1484" y="457"/>
                      <a:pt x="1325" y="411"/>
                    </a:cubicBezTo>
                    <a:cubicBezTo>
                      <a:pt x="1165" y="343"/>
                      <a:pt x="982" y="297"/>
                      <a:pt x="822" y="229"/>
                    </a:cubicBezTo>
                    <a:cubicBezTo>
                      <a:pt x="617" y="160"/>
                      <a:pt x="412" y="92"/>
                      <a:pt x="206"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7" name="Google Shape;887;p22"/>
              <p:cNvSpPr/>
              <p:nvPr/>
            </p:nvSpPr>
            <p:spPr>
              <a:xfrm>
                <a:off x="7042282" y="3876782"/>
                <a:ext cx="74062" cy="130149"/>
              </a:xfrm>
              <a:custGeom>
                <a:avLst/>
                <a:gdLst/>
                <a:ahLst/>
                <a:cxnLst/>
                <a:rect l="l" t="t" r="r" b="b"/>
                <a:pathLst>
                  <a:path w="2740" h="4815" extrusionOk="0">
                    <a:moveTo>
                      <a:pt x="2420" y="1"/>
                    </a:moveTo>
                    <a:cubicBezTo>
                      <a:pt x="2374" y="1"/>
                      <a:pt x="2351" y="23"/>
                      <a:pt x="2306" y="23"/>
                    </a:cubicBezTo>
                    <a:cubicBezTo>
                      <a:pt x="2237" y="46"/>
                      <a:pt x="2191" y="92"/>
                      <a:pt x="2169" y="138"/>
                    </a:cubicBezTo>
                    <a:cubicBezTo>
                      <a:pt x="2100" y="206"/>
                      <a:pt x="2055" y="297"/>
                      <a:pt x="2009" y="389"/>
                    </a:cubicBezTo>
                    <a:cubicBezTo>
                      <a:pt x="1895" y="548"/>
                      <a:pt x="1803" y="685"/>
                      <a:pt x="1712" y="845"/>
                    </a:cubicBezTo>
                    <a:cubicBezTo>
                      <a:pt x="1621" y="1005"/>
                      <a:pt x="1507" y="1165"/>
                      <a:pt x="1415" y="1325"/>
                    </a:cubicBezTo>
                    <a:cubicBezTo>
                      <a:pt x="1415" y="1347"/>
                      <a:pt x="1393" y="1370"/>
                      <a:pt x="1393" y="1393"/>
                    </a:cubicBezTo>
                    <a:cubicBezTo>
                      <a:pt x="1370" y="1439"/>
                      <a:pt x="1347" y="1484"/>
                      <a:pt x="1324" y="1507"/>
                    </a:cubicBezTo>
                    <a:cubicBezTo>
                      <a:pt x="1187" y="1758"/>
                      <a:pt x="1050" y="2009"/>
                      <a:pt x="913" y="2260"/>
                    </a:cubicBezTo>
                    <a:cubicBezTo>
                      <a:pt x="890" y="2306"/>
                      <a:pt x="868" y="2352"/>
                      <a:pt x="845" y="2397"/>
                    </a:cubicBezTo>
                    <a:cubicBezTo>
                      <a:pt x="799" y="2397"/>
                      <a:pt x="754" y="2420"/>
                      <a:pt x="731" y="2443"/>
                    </a:cubicBezTo>
                    <a:cubicBezTo>
                      <a:pt x="685" y="2466"/>
                      <a:pt x="639" y="2511"/>
                      <a:pt x="617" y="2557"/>
                    </a:cubicBezTo>
                    <a:cubicBezTo>
                      <a:pt x="594" y="2580"/>
                      <a:pt x="571" y="2603"/>
                      <a:pt x="548" y="2648"/>
                    </a:cubicBezTo>
                    <a:cubicBezTo>
                      <a:pt x="525" y="2694"/>
                      <a:pt x="480" y="2763"/>
                      <a:pt x="457" y="2808"/>
                    </a:cubicBezTo>
                    <a:cubicBezTo>
                      <a:pt x="411" y="2945"/>
                      <a:pt x="343" y="3059"/>
                      <a:pt x="274" y="3196"/>
                    </a:cubicBezTo>
                    <a:cubicBezTo>
                      <a:pt x="229" y="3356"/>
                      <a:pt x="183" y="3493"/>
                      <a:pt x="137" y="3653"/>
                    </a:cubicBezTo>
                    <a:cubicBezTo>
                      <a:pt x="69" y="3812"/>
                      <a:pt x="46" y="3995"/>
                      <a:pt x="0" y="4155"/>
                    </a:cubicBezTo>
                    <a:cubicBezTo>
                      <a:pt x="0" y="4246"/>
                      <a:pt x="0" y="4337"/>
                      <a:pt x="0" y="4452"/>
                    </a:cubicBezTo>
                    <a:cubicBezTo>
                      <a:pt x="0" y="4474"/>
                      <a:pt x="0" y="4520"/>
                      <a:pt x="23" y="4566"/>
                    </a:cubicBezTo>
                    <a:cubicBezTo>
                      <a:pt x="23" y="4634"/>
                      <a:pt x="69" y="4680"/>
                      <a:pt x="114" y="4725"/>
                    </a:cubicBezTo>
                    <a:cubicBezTo>
                      <a:pt x="151" y="4786"/>
                      <a:pt x="225" y="4814"/>
                      <a:pt x="300" y="4814"/>
                    </a:cubicBezTo>
                    <a:cubicBezTo>
                      <a:pt x="368" y="4814"/>
                      <a:pt x="436" y="4791"/>
                      <a:pt x="480" y="4748"/>
                    </a:cubicBezTo>
                    <a:cubicBezTo>
                      <a:pt x="502" y="4725"/>
                      <a:pt x="525" y="4703"/>
                      <a:pt x="548" y="4680"/>
                    </a:cubicBezTo>
                    <a:cubicBezTo>
                      <a:pt x="559" y="4691"/>
                      <a:pt x="571" y="4697"/>
                      <a:pt x="585" y="4697"/>
                    </a:cubicBezTo>
                    <a:cubicBezTo>
                      <a:pt x="599" y="4697"/>
                      <a:pt x="617" y="4691"/>
                      <a:pt x="639" y="4680"/>
                    </a:cubicBezTo>
                    <a:cubicBezTo>
                      <a:pt x="685" y="4680"/>
                      <a:pt x="708" y="4657"/>
                      <a:pt x="754" y="4634"/>
                    </a:cubicBezTo>
                    <a:cubicBezTo>
                      <a:pt x="845" y="4566"/>
                      <a:pt x="868" y="4429"/>
                      <a:pt x="890" y="4292"/>
                    </a:cubicBezTo>
                    <a:cubicBezTo>
                      <a:pt x="913" y="4223"/>
                      <a:pt x="913" y="4132"/>
                      <a:pt x="936" y="4064"/>
                    </a:cubicBezTo>
                    <a:cubicBezTo>
                      <a:pt x="936" y="3995"/>
                      <a:pt x="936" y="3949"/>
                      <a:pt x="936" y="3904"/>
                    </a:cubicBezTo>
                    <a:lnTo>
                      <a:pt x="936" y="3881"/>
                    </a:lnTo>
                    <a:cubicBezTo>
                      <a:pt x="959" y="3812"/>
                      <a:pt x="982" y="3744"/>
                      <a:pt x="1027" y="3698"/>
                    </a:cubicBezTo>
                    <a:cubicBezTo>
                      <a:pt x="1027" y="3653"/>
                      <a:pt x="1027" y="3630"/>
                      <a:pt x="1050" y="3607"/>
                    </a:cubicBezTo>
                    <a:cubicBezTo>
                      <a:pt x="1050" y="3607"/>
                      <a:pt x="1050" y="3584"/>
                      <a:pt x="1050" y="3584"/>
                    </a:cubicBezTo>
                    <a:cubicBezTo>
                      <a:pt x="1073" y="3561"/>
                      <a:pt x="1119" y="3539"/>
                      <a:pt x="1142" y="3493"/>
                    </a:cubicBezTo>
                    <a:cubicBezTo>
                      <a:pt x="1164" y="3470"/>
                      <a:pt x="1187" y="3424"/>
                      <a:pt x="1187" y="3402"/>
                    </a:cubicBezTo>
                    <a:cubicBezTo>
                      <a:pt x="1233" y="3356"/>
                      <a:pt x="1256" y="3310"/>
                      <a:pt x="1278" y="3265"/>
                    </a:cubicBezTo>
                    <a:cubicBezTo>
                      <a:pt x="1324" y="3196"/>
                      <a:pt x="1370" y="3128"/>
                      <a:pt x="1393" y="3036"/>
                    </a:cubicBezTo>
                    <a:cubicBezTo>
                      <a:pt x="1507" y="2877"/>
                      <a:pt x="1598" y="2717"/>
                      <a:pt x="1689" y="2557"/>
                    </a:cubicBezTo>
                    <a:cubicBezTo>
                      <a:pt x="1849" y="2238"/>
                      <a:pt x="2032" y="1941"/>
                      <a:pt x="2214" y="1621"/>
                    </a:cubicBezTo>
                    <a:cubicBezTo>
                      <a:pt x="2283" y="1461"/>
                      <a:pt x="2374" y="1325"/>
                      <a:pt x="2443" y="1165"/>
                    </a:cubicBezTo>
                    <a:lnTo>
                      <a:pt x="2580" y="891"/>
                    </a:lnTo>
                    <a:cubicBezTo>
                      <a:pt x="2602" y="822"/>
                      <a:pt x="2625" y="731"/>
                      <a:pt x="2671" y="640"/>
                    </a:cubicBezTo>
                    <a:cubicBezTo>
                      <a:pt x="2694" y="594"/>
                      <a:pt x="2694" y="526"/>
                      <a:pt x="2716" y="480"/>
                    </a:cubicBezTo>
                    <a:cubicBezTo>
                      <a:pt x="2739" y="412"/>
                      <a:pt x="2739" y="320"/>
                      <a:pt x="2739" y="252"/>
                    </a:cubicBezTo>
                    <a:cubicBezTo>
                      <a:pt x="2716" y="138"/>
                      <a:pt x="2625" y="46"/>
                      <a:pt x="2511" y="23"/>
                    </a:cubicBezTo>
                    <a:cubicBezTo>
                      <a:pt x="2488" y="1"/>
                      <a:pt x="2465" y="1"/>
                      <a:pt x="2420"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8" name="Google Shape;888;p22"/>
              <p:cNvSpPr/>
              <p:nvPr/>
            </p:nvSpPr>
            <p:spPr>
              <a:xfrm>
                <a:off x="7017603" y="3989686"/>
                <a:ext cx="26543" cy="7271"/>
              </a:xfrm>
              <a:custGeom>
                <a:avLst/>
                <a:gdLst/>
                <a:ahLst/>
                <a:cxnLst/>
                <a:rect l="l" t="t" r="r" b="b"/>
                <a:pathLst>
                  <a:path w="982" h="269" extrusionOk="0">
                    <a:moveTo>
                      <a:pt x="114" y="1"/>
                    </a:moveTo>
                    <a:cubicBezTo>
                      <a:pt x="92" y="1"/>
                      <a:pt x="69" y="1"/>
                      <a:pt x="46" y="24"/>
                    </a:cubicBezTo>
                    <a:cubicBezTo>
                      <a:pt x="23" y="46"/>
                      <a:pt x="0" y="69"/>
                      <a:pt x="0" y="92"/>
                    </a:cubicBezTo>
                    <a:cubicBezTo>
                      <a:pt x="0" y="138"/>
                      <a:pt x="46" y="206"/>
                      <a:pt x="114" y="206"/>
                    </a:cubicBezTo>
                    <a:lnTo>
                      <a:pt x="731" y="206"/>
                    </a:lnTo>
                    <a:cubicBezTo>
                      <a:pt x="731" y="229"/>
                      <a:pt x="753" y="252"/>
                      <a:pt x="776" y="252"/>
                    </a:cubicBezTo>
                    <a:cubicBezTo>
                      <a:pt x="788" y="263"/>
                      <a:pt x="805" y="269"/>
                      <a:pt x="822" y="269"/>
                    </a:cubicBezTo>
                    <a:cubicBezTo>
                      <a:pt x="839" y="269"/>
                      <a:pt x="856" y="263"/>
                      <a:pt x="868" y="252"/>
                    </a:cubicBezTo>
                    <a:cubicBezTo>
                      <a:pt x="868" y="252"/>
                      <a:pt x="890" y="229"/>
                      <a:pt x="913" y="229"/>
                    </a:cubicBezTo>
                    <a:lnTo>
                      <a:pt x="936" y="206"/>
                    </a:lnTo>
                    <a:cubicBezTo>
                      <a:pt x="982" y="183"/>
                      <a:pt x="982" y="115"/>
                      <a:pt x="959" y="92"/>
                    </a:cubicBezTo>
                    <a:cubicBezTo>
                      <a:pt x="936" y="1"/>
                      <a:pt x="845" y="1"/>
                      <a:pt x="753"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9" name="Google Shape;889;p22"/>
              <p:cNvSpPr/>
              <p:nvPr/>
            </p:nvSpPr>
            <p:spPr>
              <a:xfrm>
                <a:off x="7071285" y="3630620"/>
                <a:ext cx="642909" cy="298627"/>
              </a:xfrm>
              <a:custGeom>
                <a:avLst/>
                <a:gdLst/>
                <a:ahLst/>
                <a:cxnLst/>
                <a:rect l="l" t="t" r="r" b="b"/>
                <a:pathLst>
                  <a:path w="23785" h="11048" extrusionOk="0">
                    <a:moveTo>
                      <a:pt x="16868" y="0"/>
                    </a:moveTo>
                    <a:cubicBezTo>
                      <a:pt x="16731" y="0"/>
                      <a:pt x="16594" y="23"/>
                      <a:pt x="16480" y="23"/>
                    </a:cubicBezTo>
                    <a:cubicBezTo>
                      <a:pt x="16366" y="23"/>
                      <a:pt x="16252" y="23"/>
                      <a:pt x="16160" y="46"/>
                    </a:cubicBezTo>
                    <a:cubicBezTo>
                      <a:pt x="16069" y="46"/>
                      <a:pt x="15978" y="46"/>
                      <a:pt x="15886" y="69"/>
                    </a:cubicBezTo>
                    <a:cubicBezTo>
                      <a:pt x="15407" y="69"/>
                      <a:pt x="14928" y="115"/>
                      <a:pt x="14448" y="137"/>
                    </a:cubicBezTo>
                    <a:cubicBezTo>
                      <a:pt x="14312" y="160"/>
                      <a:pt x="14152" y="160"/>
                      <a:pt x="14015" y="183"/>
                    </a:cubicBezTo>
                    <a:cubicBezTo>
                      <a:pt x="13969" y="183"/>
                      <a:pt x="13901" y="183"/>
                      <a:pt x="13855" y="206"/>
                    </a:cubicBezTo>
                    <a:lnTo>
                      <a:pt x="13764" y="206"/>
                    </a:lnTo>
                    <a:cubicBezTo>
                      <a:pt x="13672" y="229"/>
                      <a:pt x="13627" y="251"/>
                      <a:pt x="13581" y="297"/>
                    </a:cubicBezTo>
                    <a:lnTo>
                      <a:pt x="13558" y="297"/>
                    </a:lnTo>
                    <a:cubicBezTo>
                      <a:pt x="13490" y="320"/>
                      <a:pt x="13444" y="320"/>
                      <a:pt x="13376" y="343"/>
                    </a:cubicBezTo>
                    <a:cubicBezTo>
                      <a:pt x="13353" y="343"/>
                      <a:pt x="13307" y="366"/>
                      <a:pt x="13262" y="366"/>
                    </a:cubicBezTo>
                    <a:cubicBezTo>
                      <a:pt x="13147" y="388"/>
                      <a:pt x="13056" y="434"/>
                      <a:pt x="12942" y="457"/>
                    </a:cubicBezTo>
                    <a:cubicBezTo>
                      <a:pt x="12782" y="503"/>
                      <a:pt x="12622" y="525"/>
                      <a:pt x="12463" y="571"/>
                    </a:cubicBezTo>
                    <a:cubicBezTo>
                      <a:pt x="12417" y="571"/>
                      <a:pt x="12394" y="594"/>
                      <a:pt x="12349" y="594"/>
                    </a:cubicBezTo>
                    <a:cubicBezTo>
                      <a:pt x="12326" y="594"/>
                      <a:pt x="12280" y="617"/>
                      <a:pt x="12257" y="617"/>
                    </a:cubicBezTo>
                    <a:cubicBezTo>
                      <a:pt x="12075" y="639"/>
                      <a:pt x="11915" y="685"/>
                      <a:pt x="11732" y="708"/>
                    </a:cubicBezTo>
                    <a:cubicBezTo>
                      <a:pt x="11390" y="776"/>
                      <a:pt x="11048" y="845"/>
                      <a:pt x="10705" y="936"/>
                    </a:cubicBezTo>
                    <a:cubicBezTo>
                      <a:pt x="10523" y="982"/>
                      <a:pt x="10340" y="1028"/>
                      <a:pt x="10180" y="1096"/>
                    </a:cubicBezTo>
                    <a:cubicBezTo>
                      <a:pt x="9952" y="1164"/>
                      <a:pt x="9746" y="1210"/>
                      <a:pt x="9541" y="1301"/>
                    </a:cubicBezTo>
                    <a:cubicBezTo>
                      <a:pt x="9495" y="1324"/>
                      <a:pt x="9450" y="1347"/>
                      <a:pt x="9427" y="1393"/>
                    </a:cubicBezTo>
                    <a:cubicBezTo>
                      <a:pt x="9381" y="1461"/>
                      <a:pt x="9381" y="1507"/>
                      <a:pt x="9381" y="1575"/>
                    </a:cubicBezTo>
                    <a:cubicBezTo>
                      <a:pt x="9336" y="1575"/>
                      <a:pt x="9290" y="1598"/>
                      <a:pt x="9267" y="1621"/>
                    </a:cubicBezTo>
                    <a:cubicBezTo>
                      <a:pt x="9244" y="1621"/>
                      <a:pt x="9221" y="1644"/>
                      <a:pt x="9221" y="1644"/>
                    </a:cubicBezTo>
                    <a:lnTo>
                      <a:pt x="9199" y="1644"/>
                    </a:lnTo>
                    <a:cubicBezTo>
                      <a:pt x="9085" y="1667"/>
                      <a:pt x="8970" y="1735"/>
                      <a:pt x="8879" y="1781"/>
                    </a:cubicBezTo>
                    <a:cubicBezTo>
                      <a:pt x="8811" y="1804"/>
                      <a:pt x="8742" y="1826"/>
                      <a:pt x="8674" y="1872"/>
                    </a:cubicBezTo>
                    <a:cubicBezTo>
                      <a:pt x="8514" y="1941"/>
                      <a:pt x="8354" y="2009"/>
                      <a:pt x="8217" y="2100"/>
                    </a:cubicBezTo>
                    <a:cubicBezTo>
                      <a:pt x="7898" y="2260"/>
                      <a:pt x="7555" y="2420"/>
                      <a:pt x="7236" y="2602"/>
                    </a:cubicBezTo>
                    <a:cubicBezTo>
                      <a:pt x="6939" y="2762"/>
                      <a:pt x="6642" y="2922"/>
                      <a:pt x="6368" y="3105"/>
                    </a:cubicBezTo>
                    <a:cubicBezTo>
                      <a:pt x="6209" y="3219"/>
                      <a:pt x="6049" y="3333"/>
                      <a:pt x="5889" y="3424"/>
                    </a:cubicBezTo>
                    <a:cubicBezTo>
                      <a:pt x="5729" y="3538"/>
                      <a:pt x="5547" y="3675"/>
                      <a:pt x="5387" y="3789"/>
                    </a:cubicBezTo>
                    <a:cubicBezTo>
                      <a:pt x="5227" y="3881"/>
                      <a:pt x="5090" y="3995"/>
                      <a:pt x="4930" y="4109"/>
                    </a:cubicBezTo>
                    <a:cubicBezTo>
                      <a:pt x="4816" y="4200"/>
                      <a:pt x="4702" y="4292"/>
                      <a:pt x="4588" y="4383"/>
                    </a:cubicBezTo>
                    <a:cubicBezTo>
                      <a:pt x="4519" y="4451"/>
                      <a:pt x="4428" y="4520"/>
                      <a:pt x="4360" y="4611"/>
                    </a:cubicBezTo>
                    <a:cubicBezTo>
                      <a:pt x="4291" y="4680"/>
                      <a:pt x="4223" y="4771"/>
                      <a:pt x="4200" y="4885"/>
                    </a:cubicBezTo>
                    <a:cubicBezTo>
                      <a:pt x="4177" y="4953"/>
                      <a:pt x="4177" y="5022"/>
                      <a:pt x="4223" y="5090"/>
                    </a:cubicBezTo>
                    <a:cubicBezTo>
                      <a:pt x="3994" y="5273"/>
                      <a:pt x="3789" y="5478"/>
                      <a:pt x="3561" y="5661"/>
                    </a:cubicBezTo>
                    <a:cubicBezTo>
                      <a:pt x="3401" y="5821"/>
                      <a:pt x="3241" y="5981"/>
                      <a:pt x="3059" y="6118"/>
                    </a:cubicBezTo>
                    <a:cubicBezTo>
                      <a:pt x="2990" y="6209"/>
                      <a:pt x="2899" y="6277"/>
                      <a:pt x="2830" y="6369"/>
                    </a:cubicBezTo>
                    <a:cubicBezTo>
                      <a:pt x="2808" y="6391"/>
                      <a:pt x="2762" y="6437"/>
                      <a:pt x="2739" y="6460"/>
                    </a:cubicBezTo>
                    <a:cubicBezTo>
                      <a:pt x="2602" y="6597"/>
                      <a:pt x="2488" y="6734"/>
                      <a:pt x="2351" y="6871"/>
                    </a:cubicBezTo>
                    <a:cubicBezTo>
                      <a:pt x="2237" y="7008"/>
                      <a:pt x="2100" y="7168"/>
                      <a:pt x="1986" y="7327"/>
                    </a:cubicBezTo>
                    <a:cubicBezTo>
                      <a:pt x="1872" y="7441"/>
                      <a:pt x="1780" y="7578"/>
                      <a:pt x="1666" y="7692"/>
                    </a:cubicBezTo>
                    <a:cubicBezTo>
                      <a:pt x="1621" y="7761"/>
                      <a:pt x="1575" y="7852"/>
                      <a:pt x="1529" y="7921"/>
                    </a:cubicBezTo>
                    <a:cubicBezTo>
                      <a:pt x="1484" y="7989"/>
                      <a:pt x="1438" y="8058"/>
                      <a:pt x="1392" y="8126"/>
                    </a:cubicBezTo>
                    <a:cubicBezTo>
                      <a:pt x="1347" y="8195"/>
                      <a:pt x="1278" y="8286"/>
                      <a:pt x="1233" y="8354"/>
                    </a:cubicBezTo>
                    <a:cubicBezTo>
                      <a:pt x="1187" y="8423"/>
                      <a:pt x="1141" y="8491"/>
                      <a:pt x="1096" y="8583"/>
                    </a:cubicBezTo>
                    <a:cubicBezTo>
                      <a:pt x="1004" y="8742"/>
                      <a:pt x="913" y="8902"/>
                      <a:pt x="822" y="9085"/>
                    </a:cubicBezTo>
                    <a:cubicBezTo>
                      <a:pt x="708" y="9245"/>
                      <a:pt x="616" y="9427"/>
                      <a:pt x="525" y="9610"/>
                    </a:cubicBezTo>
                    <a:cubicBezTo>
                      <a:pt x="457" y="9747"/>
                      <a:pt x="365" y="9907"/>
                      <a:pt x="297" y="10043"/>
                    </a:cubicBezTo>
                    <a:cubicBezTo>
                      <a:pt x="251" y="10158"/>
                      <a:pt x="205" y="10295"/>
                      <a:pt x="160" y="10409"/>
                    </a:cubicBezTo>
                    <a:cubicBezTo>
                      <a:pt x="137" y="10454"/>
                      <a:pt x="137" y="10500"/>
                      <a:pt x="114" y="10546"/>
                    </a:cubicBezTo>
                    <a:cubicBezTo>
                      <a:pt x="114" y="10568"/>
                      <a:pt x="114" y="10568"/>
                      <a:pt x="114" y="10591"/>
                    </a:cubicBezTo>
                    <a:cubicBezTo>
                      <a:pt x="91" y="10637"/>
                      <a:pt x="46" y="10683"/>
                      <a:pt x="23" y="10728"/>
                    </a:cubicBezTo>
                    <a:cubicBezTo>
                      <a:pt x="23" y="10751"/>
                      <a:pt x="23" y="10751"/>
                      <a:pt x="0" y="10774"/>
                    </a:cubicBezTo>
                    <a:cubicBezTo>
                      <a:pt x="0" y="10797"/>
                      <a:pt x="0" y="10820"/>
                      <a:pt x="0" y="10865"/>
                    </a:cubicBezTo>
                    <a:cubicBezTo>
                      <a:pt x="0" y="10888"/>
                      <a:pt x="0" y="10934"/>
                      <a:pt x="23" y="10957"/>
                    </a:cubicBezTo>
                    <a:cubicBezTo>
                      <a:pt x="46" y="11002"/>
                      <a:pt x="91" y="11048"/>
                      <a:pt x="160" y="11048"/>
                    </a:cubicBezTo>
                    <a:cubicBezTo>
                      <a:pt x="228" y="11048"/>
                      <a:pt x="274" y="11025"/>
                      <a:pt x="320" y="10979"/>
                    </a:cubicBezTo>
                    <a:cubicBezTo>
                      <a:pt x="320" y="10979"/>
                      <a:pt x="320" y="10957"/>
                      <a:pt x="320" y="10957"/>
                    </a:cubicBezTo>
                    <a:cubicBezTo>
                      <a:pt x="342" y="10957"/>
                      <a:pt x="388" y="10957"/>
                      <a:pt x="411" y="10934"/>
                    </a:cubicBezTo>
                    <a:cubicBezTo>
                      <a:pt x="479" y="10888"/>
                      <a:pt x="548" y="10865"/>
                      <a:pt x="594" y="10797"/>
                    </a:cubicBezTo>
                    <a:cubicBezTo>
                      <a:pt x="616" y="10751"/>
                      <a:pt x="639" y="10705"/>
                      <a:pt x="685" y="10660"/>
                    </a:cubicBezTo>
                    <a:lnTo>
                      <a:pt x="822" y="10454"/>
                    </a:lnTo>
                    <a:cubicBezTo>
                      <a:pt x="936" y="10295"/>
                      <a:pt x="1027" y="10158"/>
                      <a:pt x="1141" y="9998"/>
                    </a:cubicBezTo>
                    <a:cubicBezTo>
                      <a:pt x="1324" y="9724"/>
                      <a:pt x="1507" y="9427"/>
                      <a:pt x="1689" y="9153"/>
                    </a:cubicBezTo>
                    <a:cubicBezTo>
                      <a:pt x="1872" y="8879"/>
                      <a:pt x="2032" y="8606"/>
                      <a:pt x="2191" y="8332"/>
                    </a:cubicBezTo>
                    <a:cubicBezTo>
                      <a:pt x="2260" y="8240"/>
                      <a:pt x="2328" y="8126"/>
                      <a:pt x="2397" y="8012"/>
                    </a:cubicBezTo>
                    <a:cubicBezTo>
                      <a:pt x="2488" y="7966"/>
                      <a:pt x="2534" y="7852"/>
                      <a:pt x="2602" y="7761"/>
                    </a:cubicBezTo>
                    <a:cubicBezTo>
                      <a:pt x="2602" y="7738"/>
                      <a:pt x="2602" y="7738"/>
                      <a:pt x="2625" y="7715"/>
                    </a:cubicBezTo>
                    <a:cubicBezTo>
                      <a:pt x="2648" y="7693"/>
                      <a:pt x="2671" y="7647"/>
                      <a:pt x="2693" y="7624"/>
                    </a:cubicBezTo>
                    <a:lnTo>
                      <a:pt x="2693" y="7624"/>
                    </a:lnTo>
                    <a:cubicBezTo>
                      <a:pt x="2692" y="7625"/>
                      <a:pt x="2671" y="7647"/>
                      <a:pt x="2671" y="7647"/>
                    </a:cubicBezTo>
                    <a:cubicBezTo>
                      <a:pt x="2671" y="7624"/>
                      <a:pt x="2693" y="7624"/>
                      <a:pt x="2693" y="7624"/>
                    </a:cubicBezTo>
                    <a:lnTo>
                      <a:pt x="2693" y="7624"/>
                    </a:lnTo>
                    <a:cubicBezTo>
                      <a:pt x="2693" y="7624"/>
                      <a:pt x="2693" y="7624"/>
                      <a:pt x="2693" y="7624"/>
                    </a:cubicBezTo>
                    <a:cubicBezTo>
                      <a:pt x="2876" y="7396"/>
                      <a:pt x="3104" y="7190"/>
                      <a:pt x="3310" y="7008"/>
                    </a:cubicBezTo>
                    <a:cubicBezTo>
                      <a:pt x="3424" y="6894"/>
                      <a:pt x="3538" y="6779"/>
                      <a:pt x="3675" y="6665"/>
                    </a:cubicBezTo>
                    <a:cubicBezTo>
                      <a:pt x="3972" y="6414"/>
                      <a:pt x="4246" y="6140"/>
                      <a:pt x="4542" y="5889"/>
                    </a:cubicBezTo>
                    <a:cubicBezTo>
                      <a:pt x="4565" y="5866"/>
                      <a:pt x="4588" y="5844"/>
                      <a:pt x="4611" y="5844"/>
                    </a:cubicBezTo>
                    <a:cubicBezTo>
                      <a:pt x="4816" y="5684"/>
                      <a:pt x="4999" y="5501"/>
                      <a:pt x="5181" y="5341"/>
                    </a:cubicBezTo>
                    <a:cubicBezTo>
                      <a:pt x="5204" y="5319"/>
                      <a:pt x="5227" y="5319"/>
                      <a:pt x="5250" y="5296"/>
                    </a:cubicBezTo>
                    <a:cubicBezTo>
                      <a:pt x="5273" y="5273"/>
                      <a:pt x="5296" y="5250"/>
                      <a:pt x="5318" y="5250"/>
                    </a:cubicBezTo>
                    <a:cubicBezTo>
                      <a:pt x="5455" y="5113"/>
                      <a:pt x="5615" y="4999"/>
                      <a:pt x="5752" y="4862"/>
                    </a:cubicBezTo>
                    <a:cubicBezTo>
                      <a:pt x="5889" y="4771"/>
                      <a:pt x="6049" y="4657"/>
                      <a:pt x="6186" y="4543"/>
                    </a:cubicBezTo>
                    <a:cubicBezTo>
                      <a:pt x="6323" y="4428"/>
                      <a:pt x="6482" y="4314"/>
                      <a:pt x="6642" y="4200"/>
                    </a:cubicBezTo>
                    <a:cubicBezTo>
                      <a:pt x="7122" y="3881"/>
                      <a:pt x="7601" y="3584"/>
                      <a:pt x="8103" y="3287"/>
                    </a:cubicBezTo>
                    <a:cubicBezTo>
                      <a:pt x="8149" y="3264"/>
                      <a:pt x="8194" y="3242"/>
                      <a:pt x="8240" y="3219"/>
                    </a:cubicBezTo>
                    <a:lnTo>
                      <a:pt x="8308" y="3219"/>
                    </a:lnTo>
                    <a:cubicBezTo>
                      <a:pt x="8491" y="3219"/>
                      <a:pt x="8674" y="3173"/>
                      <a:pt x="8833" y="3105"/>
                    </a:cubicBezTo>
                    <a:cubicBezTo>
                      <a:pt x="8948" y="3082"/>
                      <a:pt x="9039" y="3059"/>
                      <a:pt x="9130" y="3036"/>
                    </a:cubicBezTo>
                    <a:cubicBezTo>
                      <a:pt x="9290" y="2990"/>
                      <a:pt x="9427" y="2945"/>
                      <a:pt x="9587" y="2899"/>
                    </a:cubicBezTo>
                    <a:cubicBezTo>
                      <a:pt x="9929" y="2785"/>
                      <a:pt x="10294" y="2671"/>
                      <a:pt x="10637" y="2534"/>
                    </a:cubicBezTo>
                    <a:cubicBezTo>
                      <a:pt x="11321" y="2329"/>
                      <a:pt x="11983" y="2100"/>
                      <a:pt x="12645" y="1872"/>
                    </a:cubicBezTo>
                    <a:cubicBezTo>
                      <a:pt x="12942" y="1781"/>
                      <a:pt x="13216" y="1689"/>
                      <a:pt x="13513" y="1575"/>
                    </a:cubicBezTo>
                    <a:cubicBezTo>
                      <a:pt x="13650" y="1530"/>
                      <a:pt x="13787" y="1484"/>
                      <a:pt x="13923" y="1438"/>
                    </a:cubicBezTo>
                    <a:cubicBezTo>
                      <a:pt x="14083" y="1393"/>
                      <a:pt x="14243" y="1347"/>
                      <a:pt x="14380" y="1301"/>
                    </a:cubicBezTo>
                    <a:lnTo>
                      <a:pt x="15156" y="1301"/>
                    </a:lnTo>
                    <a:cubicBezTo>
                      <a:pt x="15225" y="1301"/>
                      <a:pt x="15270" y="1279"/>
                      <a:pt x="15316" y="1279"/>
                    </a:cubicBezTo>
                    <a:cubicBezTo>
                      <a:pt x="15498" y="1301"/>
                      <a:pt x="15658" y="1301"/>
                      <a:pt x="15841" y="1324"/>
                    </a:cubicBezTo>
                    <a:cubicBezTo>
                      <a:pt x="16206" y="1347"/>
                      <a:pt x="16548" y="1370"/>
                      <a:pt x="16914" y="1393"/>
                    </a:cubicBezTo>
                    <a:lnTo>
                      <a:pt x="17393" y="1438"/>
                    </a:lnTo>
                    <a:cubicBezTo>
                      <a:pt x="17484" y="1438"/>
                      <a:pt x="17576" y="1438"/>
                      <a:pt x="17667" y="1461"/>
                    </a:cubicBezTo>
                    <a:lnTo>
                      <a:pt x="17918" y="1461"/>
                    </a:lnTo>
                    <a:cubicBezTo>
                      <a:pt x="17964" y="1461"/>
                      <a:pt x="18009" y="1438"/>
                      <a:pt x="18078" y="1393"/>
                    </a:cubicBezTo>
                    <a:cubicBezTo>
                      <a:pt x="18123" y="1370"/>
                      <a:pt x="18192" y="1301"/>
                      <a:pt x="18215" y="1233"/>
                    </a:cubicBezTo>
                    <a:cubicBezTo>
                      <a:pt x="18215" y="1187"/>
                      <a:pt x="18237" y="1142"/>
                      <a:pt x="18215" y="1073"/>
                    </a:cubicBezTo>
                    <a:lnTo>
                      <a:pt x="18215" y="1073"/>
                    </a:lnTo>
                    <a:cubicBezTo>
                      <a:pt x="18260" y="1096"/>
                      <a:pt x="18329" y="1096"/>
                      <a:pt x="18374" y="1096"/>
                    </a:cubicBezTo>
                    <a:cubicBezTo>
                      <a:pt x="18534" y="1142"/>
                      <a:pt x="18694" y="1187"/>
                      <a:pt x="18854" y="1233"/>
                    </a:cubicBezTo>
                    <a:cubicBezTo>
                      <a:pt x="19196" y="1324"/>
                      <a:pt x="19539" y="1393"/>
                      <a:pt x="19881" y="1461"/>
                    </a:cubicBezTo>
                    <a:cubicBezTo>
                      <a:pt x="20588" y="1575"/>
                      <a:pt x="21296" y="1689"/>
                      <a:pt x="22026" y="1804"/>
                    </a:cubicBezTo>
                    <a:lnTo>
                      <a:pt x="22072" y="1804"/>
                    </a:lnTo>
                    <a:cubicBezTo>
                      <a:pt x="22118" y="1804"/>
                      <a:pt x="22163" y="1804"/>
                      <a:pt x="22209" y="1781"/>
                    </a:cubicBezTo>
                    <a:cubicBezTo>
                      <a:pt x="22369" y="1804"/>
                      <a:pt x="22506" y="1849"/>
                      <a:pt x="22666" y="1895"/>
                    </a:cubicBezTo>
                    <a:cubicBezTo>
                      <a:pt x="22757" y="1941"/>
                      <a:pt x="22825" y="1963"/>
                      <a:pt x="22917" y="1986"/>
                    </a:cubicBezTo>
                    <a:cubicBezTo>
                      <a:pt x="22962" y="1986"/>
                      <a:pt x="22985" y="2009"/>
                      <a:pt x="23031" y="2009"/>
                    </a:cubicBezTo>
                    <a:cubicBezTo>
                      <a:pt x="23054" y="2032"/>
                      <a:pt x="23076" y="2032"/>
                      <a:pt x="23099" y="2032"/>
                    </a:cubicBezTo>
                    <a:cubicBezTo>
                      <a:pt x="23168" y="2055"/>
                      <a:pt x="23236" y="2077"/>
                      <a:pt x="23282" y="2077"/>
                    </a:cubicBezTo>
                    <a:cubicBezTo>
                      <a:pt x="23350" y="2077"/>
                      <a:pt x="23396" y="2077"/>
                      <a:pt x="23442" y="2055"/>
                    </a:cubicBezTo>
                    <a:cubicBezTo>
                      <a:pt x="23487" y="2032"/>
                      <a:pt x="23510" y="1986"/>
                      <a:pt x="23556" y="1941"/>
                    </a:cubicBezTo>
                    <a:cubicBezTo>
                      <a:pt x="23579" y="1895"/>
                      <a:pt x="23601" y="1826"/>
                      <a:pt x="23601" y="1758"/>
                    </a:cubicBezTo>
                    <a:cubicBezTo>
                      <a:pt x="23670" y="1735"/>
                      <a:pt x="23738" y="1667"/>
                      <a:pt x="23761" y="1598"/>
                    </a:cubicBezTo>
                    <a:cubicBezTo>
                      <a:pt x="23784" y="1530"/>
                      <a:pt x="23761" y="1438"/>
                      <a:pt x="23738" y="1370"/>
                    </a:cubicBezTo>
                    <a:cubicBezTo>
                      <a:pt x="23716" y="1324"/>
                      <a:pt x="23647" y="1256"/>
                      <a:pt x="23579" y="1233"/>
                    </a:cubicBezTo>
                    <a:cubicBezTo>
                      <a:pt x="23510" y="1233"/>
                      <a:pt x="23442" y="1187"/>
                      <a:pt x="23350" y="1164"/>
                    </a:cubicBezTo>
                    <a:cubicBezTo>
                      <a:pt x="23282" y="1142"/>
                      <a:pt x="23213" y="1142"/>
                      <a:pt x="23122" y="1119"/>
                    </a:cubicBezTo>
                    <a:cubicBezTo>
                      <a:pt x="22985" y="1073"/>
                      <a:pt x="22825" y="1050"/>
                      <a:pt x="22666" y="1005"/>
                    </a:cubicBezTo>
                    <a:cubicBezTo>
                      <a:pt x="22369" y="936"/>
                      <a:pt x="22049" y="891"/>
                      <a:pt x="21753" y="822"/>
                    </a:cubicBezTo>
                    <a:cubicBezTo>
                      <a:pt x="21410" y="754"/>
                      <a:pt x="21068" y="685"/>
                      <a:pt x="20725" y="639"/>
                    </a:cubicBezTo>
                    <a:lnTo>
                      <a:pt x="20246" y="548"/>
                    </a:lnTo>
                    <a:cubicBezTo>
                      <a:pt x="20155" y="548"/>
                      <a:pt x="20064" y="525"/>
                      <a:pt x="19972" y="525"/>
                    </a:cubicBezTo>
                    <a:cubicBezTo>
                      <a:pt x="19858" y="503"/>
                      <a:pt x="19721" y="480"/>
                      <a:pt x="19607" y="480"/>
                    </a:cubicBezTo>
                    <a:cubicBezTo>
                      <a:pt x="19402" y="411"/>
                      <a:pt x="19196" y="366"/>
                      <a:pt x="18991" y="320"/>
                    </a:cubicBezTo>
                    <a:cubicBezTo>
                      <a:pt x="18808" y="274"/>
                      <a:pt x="18626" y="229"/>
                      <a:pt x="18443" y="183"/>
                    </a:cubicBezTo>
                    <a:cubicBezTo>
                      <a:pt x="18237" y="137"/>
                      <a:pt x="18055" y="115"/>
                      <a:pt x="17849" y="69"/>
                    </a:cubicBezTo>
                    <a:cubicBezTo>
                      <a:pt x="17690" y="46"/>
                      <a:pt x="17507" y="46"/>
                      <a:pt x="17347" y="23"/>
                    </a:cubicBezTo>
                    <a:cubicBezTo>
                      <a:pt x="17302" y="12"/>
                      <a:pt x="17262" y="12"/>
                      <a:pt x="17222" y="12"/>
                    </a:cubicBezTo>
                    <a:cubicBezTo>
                      <a:pt x="17182" y="12"/>
                      <a:pt x="17142" y="12"/>
                      <a:pt x="17096"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0" name="Google Shape;890;p22"/>
              <p:cNvSpPr/>
              <p:nvPr/>
            </p:nvSpPr>
            <p:spPr>
              <a:xfrm>
                <a:off x="7561771" y="3637404"/>
                <a:ext cx="1056278" cy="310358"/>
              </a:xfrm>
              <a:custGeom>
                <a:avLst/>
                <a:gdLst/>
                <a:ahLst/>
                <a:cxnLst/>
                <a:rect l="l" t="t" r="r" b="b"/>
                <a:pathLst>
                  <a:path w="39078" h="11482" extrusionOk="0">
                    <a:moveTo>
                      <a:pt x="15978" y="6255"/>
                    </a:moveTo>
                    <a:cubicBezTo>
                      <a:pt x="15989" y="6255"/>
                      <a:pt x="15995" y="6260"/>
                      <a:pt x="16001" y="6266"/>
                    </a:cubicBezTo>
                    <a:lnTo>
                      <a:pt x="15978" y="6255"/>
                    </a:lnTo>
                    <a:close/>
                    <a:moveTo>
                      <a:pt x="21570" y="8081"/>
                    </a:moveTo>
                    <a:cubicBezTo>
                      <a:pt x="21575" y="8082"/>
                      <a:pt x="21580" y="8084"/>
                      <a:pt x="21585" y="8086"/>
                    </a:cubicBezTo>
                    <a:lnTo>
                      <a:pt x="21585" y="8086"/>
                    </a:lnTo>
                    <a:cubicBezTo>
                      <a:pt x="21582" y="8083"/>
                      <a:pt x="21577" y="8081"/>
                      <a:pt x="21570" y="8081"/>
                    </a:cubicBezTo>
                    <a:close/>
                    <a:moveTo>
                      <a:pt x="160" y="0"/>
                    </a:moveTo>
                    <a:cubicBezTo>
                      <a:pt x="114" y="0"/>
                      <a:pt x="69" y="23"/>
                      <a:pt x="46" y="69"/>
                    </a:cubicBezTo>
                    <a:cubicBezTo>
                      <a:pt x="0" y="115"/>
                      <a:pt x="0" y="206"/>
                      <a:pt x="46" y="252"/>
                    </a:cubicBezTo>
                    <a:cubicBezTo>
                      <a:pt x="91" y="274"/>
                      <a:pt x="114" y="297"/>
                      <a:pt x="160" y="320"/>
                    </a:cubicBezTo>
                    <a:cubicBezTo>
                      <a:pt x="206" y="320"/>
                      <a:pt x="274" y="320"/>
                      <a:pt x="320" y="343"/>
                    </a:cubicBezTo>
                    <a:lnTo>
                      <a:pt x="365" y="343"/>
                    </a:lnTo>
                    <a:cubicBezTo>
                      <a:pt x="297" y="366"/>
                      <a:pt x="251" y="411"/>
                      <a:pt x="251" y="480"/>
                    </a:cubicBezTo>
                    <a:cubicBezTo>
                      <a:pt x="251" y="548"/>
                      <a:pt x="320" y="640"/>
                      <a:pt x="388" y="640"/>
                    </a:cubicBezTo>
                    <a:cubicBezTo>
                      <a:pt x="845" y="662"/>
                      <a:pt x="1301" y="662"/>
                      <a:pt x="1735" y="708"/>
                    </a:cubicBezTo>
                    <a:cubicBezTo>
                      <a:pt x="2100" y="731"/>
                      <a:pt x="2465" y="754"/>
                      <a:pt x="2808" y="822"/>
                    </a:cubicBezTo>
                    <a:cubicBezTo>
                      <a:pt x="2853" y="822"/>
                      <a:pt x="2922" y="845"/>
                      <a:pt x="2967" y="845"/>
                    </a:cubicBezTo>
                    <a:cubicBezTo>
                      <a:pt x="3059" y="845"/>
                      <a:pt x="3127" y="799"/>
                      <a:pt x="3150" y="708"/>
                    </a:cubicBezTo>
                    <a:cubicBezTo>
                      <a:pt x="3264" y="754"/>
                      <a:pt x="3401" y="777"/>
                      <a:pt x="3515" y="799"/>
                    </a:cubicBezTo>
                    <a:cubicBezTo>
                      <a:pt x="3515" y="822"/>
                      <a:pt x="3538" y="822"/>
                      <a:pt x="3538" y="822"/>
                    </a:cubicBezTo>
                    <a:cubicBezTo>
                      <a:pt x="3492" y="936"/>
                      <a:pt x="3561" y="1050"/>
                      <a:pt x="3675" y="1096"/>
                    </a:cubicBezTo>
                    <a:cubicBezTo>
                      <a:pt x="3744" y="1119"/>
                      <a:pt x="3858" y="1142"/>
                      <a:pt x="3949" y="1187"/>
                    </a:cubicBezTo>
                    <a:lnTo>
                      <a:pt x="4109" y="1233"/>
                    </a:lnTo>
                    <a:cubicBezTo>
                      <a:pt x="4109" y="1256"/>
                      <a:pt x="4086" y="1256"/>
                      <a:pt x="4086" y="1279"/>
                    </a:cubicBezTo>
                    <a:cubicBezTo>
                      <a:pt x="4063" y="1347"/>
                      <a:pt x="4063" y="1416"/>
                      <a:pt x="4109" y="1484"/>
                    </a:cubicBezTo>
                    <a:cubicBezTo>
                      <a:pt x="4132" y="1553"/>
                      <a:pt x="4177" y="1575"/>
                      <a:pt x="4246" y="1598"/>
                    </a:cubicBezTo>
                    <a:cubicBezTo>
                      <a:pt x="4451" y="1690"/>
                      <a:pt x="4657" y="1758"/>
                      <a:pt x="4862" y="1826"/>
                    </a:cubicBezTo>
                    <a:cubicBezTo>
                      <a:pt x="5067" y="1895"/>
                      <a:pt x="5250" y="1963"/>
                      <a:pt x="5455" y="2032"/>
                    </a:cubicBezTo>
                    <a:cubicBezTo>
                      <a:pt x="5889" y="2169"/>
                      <a:pt x="6323" y="2329"/>
                      <a:pt x="6779" y="2488"/>
                    </a:cubicBezTo>
                    <a:cubicBezTo>
                      <a:pt x="7122" y="2603"/>
                      <a:pt x="7487" y="2739"/>
                      <a:pt x="7852" y="2854"/>
                    </a:cubicBezTo>
                    <a:cubicBezTo>
                      <a:pt x="8126" y="2945"/>
                      <a:pt x="8423" y="3013"/>
                      <a:pt x="8697" y="3105"/>
                    </a:cubicBezTo>
                    <a:cubicBezTo>
                      <a:pt x="9062" y="3264"/>
                      <a:pt x="9427" y="3401"/>
                      <a:pt x="9815" y="3561"/>
                    </a:cubicBezTo>
                    <a:cubicBezTo>
                      <a:pt x="9906" y="3584"/>
                      <a:pt x="9998" y="3630"/>
                      <a:pt x="10089" y="3653"/>
                    </a:cubicBezTo>
                    <a:cubicBezTo>
                      <a:pt x="10135" y="3675"/>
                      <a:pt x="10203" y="3698"/>
                      <a:pt x="10249" y="3721"/>
                    </a:cubicBezTo>
                    <a:cubicBezTo>
                      <a:pt x="10272" y="3721"/>
                      <a:pt x="10317" y="3744"/>
                      <a:pt x="10340" y="3744"/>
                    </a:cubicBezTo>
                    <a:cubicBezTo>
                      <a:pt x="10363" y="3767"/>
                      <a:pt x="10409" y="3767"/>
                      <a:pt x="10431" y="3789"/>
                    </a:cubicBezTo>
                    <a:cubicBezTo>
                      <a:pt x="10477" y="3789"/>
                      <a:pt x="10523" y="3789"/>
                      <a:pt x="10568" y="3812"/>
                    </a:cubicBezTo>
                    <a:cubicBezTo>
                      <a:pt x="10637" y="3812"/>
                      <a:pt x="10705" y="3789"/>
                      <a:pt x="10774" y="3744"/>
                    </a:cubicBezTo>
                    <a:cubicBezTo>
                      <a:pt x="10797" y="3744"/>
                      <a:pt x="10819" y="3767"/>
                      <a:pt x="10842" y="3767"/>
                    </a:cubicBezTo>
                    <a:cubicBezTo>
                      <a:pt x="11002" y="3858"/>
                      <a:pt x="11162" y="3926"/>
                      <a:pt x="11344" y="3995"/>
                    </a:cubicBezTo>
                    <a:cubicBezTo>
                      <a:pt x="11344" y="3995"/>
                      <a:pt x="11367" y="4018"/>
                      <a:pt x="11367" y="4018"/>
                    </a:cubicBezTo>
                    <a:cubicBezTo>
                      <a:pt x="11641" y="4155"/>
                      <a:pt x="11915" y="4314"/>
                      <a:pt x="12189" y="4474"/>
                    </a:cubicBezTo>
                    <a:cubicBezTo>
                      <a:pt x="12508" y="4657"/>
                      <a:pt x="12805" y="4862"/>
                      <a:pt x="13125" y="5045"/>
                    </a:cubicBezTo>
                    <a:cubicBezTo>
                      <a:pt x="13262" y="5136"/>
                      <a:pt x="13399" y="5227"/>
                      <a:pt x="13558" y="5319"/>
                    </a:cubicBezTo>
                    <a:cubicBezTo>
                      <a:pt x="13627" y="5342"/>
                      <a:pt x="13695" y="5387"/>
                      <a:pt x="13764" y="5433"/>
                    </a:cubicBezTo>
                    <a:cubicBezTo>
                      <a:pt x="13832" y="5479"/>
                      <a:pt x="13878" y="5501"/>
                      <a:pt x="13924" y="5524"/>
                    </a:cubicBezTo>
                    <a:lnTo>
                      <a:pt x="13946" y="5524"/>
                    </a:lnTo>
                    <a:cubicBezTo>
                      <a:pt x="13969" y="5536"/>
                      <a:pt x="13998" y="5541"/>
                      <a:pt x="14026" y="5541"/>
                    </a:cubicBezTo>
                    <a:cubicBezTo>
                      <a:pt x="14055" y="5541"/>
                      <a:pt x="14083" y="5536"/>
                      <a:pt x="14106" y="5524"/>
                    </a:cubicBezTo>
                    <a:cubicBezTo>
                      <a:pt x="14152" y="5524"/>
                      <a:pt x="14175" y="5501"/>
                      <a:pt x="14220" y="5479"/>
                    </a:cubicBezTo>
                    <a:cubicBezTo>
                      <a:pt x="14243" y="5501"/>
                      <a:pt x="14243" y="5501"/>
                      <a:pt x="14266" y="5501"/>
                    </a:cubicBezTo>
                    <a:cubicBezTo>
                      <a:pt x="14517" y="5638"/>
                      <a:pt x="14768" y="5775"/>
                      <a:pt x="15019" y="5889"/>
                    </a:cubicBezTo>
                    <a:cubicBezTo>
                      <a:pt x="15042" y="5912"/>
                      <a:pt x="15088" y="5935"/>
                      <a:pt x="15111" y="5935"/>
                    </a:cubicBezTo>
                    <a:cubicBezTo>
                      <a:pt x="15156" y="5958"/>
                      <a:pt x="15202" y="5958"/>
                      <a:pt x="15270" y="5958"/>
                    </a:cubicBezTo>
                    <a:cubicBezTo>
                      <a:pt x="15270" y="5935"/>
                      <a:pt x="15293" y="5935"/>
                      <a:pt x="15316" y="5935"/>
                    </a:cubicBezTo>
                    <a:cubicBezTo>
                      <a:pt x="15362" y="5958"/>
                      <a:pt x="15430" y="5981"/>
                      <a:pt x="15476" y="6026"/>
                    </a:cubicBezTo>
                    <a:cubicBezTo>
                      <a:pt x="15750" y="6163"/>
                      <a:pt x="16024" y="6300"/>
                      <a:pt x="16297" y="6460"/>
                    </a:cubicBezTo>
                    <a:cubicBezTo>
                      <a:pt x="16434" y="6551"/>
                      <a:pt x="16594" y="6643"/>
                      <a:pt x="16754" y="6734"/>
                    </a:cubicBezTo>
                    <a:cubicBezTo>
                      <a:pt x="16800" y="6757"/>
                      <a:pt x="16868" y="6802"/>
                      <a:pt x="16937" y="6848"/>
                    </a:cubicBezTo>
                    <a:lnTo>
                      <a:pt x="17028" y="6894"/>
                    </a:lnTo>
                    <a:cubicBezTo>
                      <a:pt x="17119" y="6939"/>
                      <a:pt x="17210" y="7008"/>
                      <a:pt x="17302" y="7008"/>
                    </a:cubicBezTo>
                    <a:cubicBezTo>
                      <a:pt x="17347" y="7008"/>
                      <a:pt x="17393" y="7008"/>
                      <a:pt x="17439" y="6985"/>
                    </a:cubicBezTo>
                    <a:cubicBezTo>
                      <a:pt x="17530" y="7031"/>
                      <a:pt x="17621" y="7099"/>
                      <a:pt x="17735" y="7145"/>
                    </a:cubicBezTo>
                    <a:cubicBezTo>
                      <a:pt x="17918" y="7259"/>
                      <a:pt x="18123" y="7350"/>
                      <a:pt x="18329" y="7464"/>
                    </a:cubicBezTo>
                    <a:cubicBezTo>
                      <a:pt x="18420" y="7487"/>
                      <a:pt x="18489" y="7533"/>
                      <a:pt x="18580" y="7578"/>
                    </a:cubicBezTo>
                    <a:cubicBezTo>
                      <a:pt x="18694" y="7647"/>
                      <a:pt x="18831" y="7715"/>
                      <a:pt x="18968" y="7761"/>
                    </a:cubicBezTo>
                    <a:cubicBezTo>
                      <a:pt x="18985" y="7767"/>
                      <a:pt x="19005" y="7770"/>
                      <a:pt x="19026" y="7770"/>
                    </a:cubicBezTo>
                    <a:cubicBezTo>
                      <a:pt x="19091" y="7770"/>
                      <a:pt x="19168" y="7744"/>
                      <a:pt x="19219" y="7693"/>
                    </a:cubicBezTo>
                    <a:cubicBezTo>
                      <a:pt x="19402" y="7784"/>
                      <a:pt x="19584" y="7898"/>
                      <a:pt x="19744" y="7989"/>
                    </a:cubicBezTo>
                    <a:cubicBezTo>
                      <a:pt x="19767" y="7989"/>
                      <a:pt x="19790" y="8012"/>
                      <a:pt x="19790" y="8012"/>
                    </a:cubicBezTo>
                    <a:cubicBezTo>
                      <a:pt x="19813" y="8012"/>
                      <a:pt x="19813" y="8035"/>
                      <a:pt x="19813" y="8035"/>
                    </a:cubicBezTo>
                    <a:cubicBezTo>
                      <a:pt x="19835" y="8058"/>
                      <a:pt x="19858" y="8103"/>
                      <a:pt x="19881" y="8103"/>
                    </a:cubicBezTo>
                    <a:cubicBezTo>
                      <a:pt x="19927" y="8149"/>
                      <a:pt x="19972" y="8149"/>
                      <a:pt x="19995" y="8172"/>
                    </a:cubicBezTo>
                    <a:cubicBezTo>
                      <a:pt x="20064" y="8172"/>
                      <a:pt x="20109" y="8195"/>
                      <a:pt x="20155" y="8218"/>
                    </a:cubicBezTo>
                    <a:cubicBezTo>
                      <a:pt x="20201" y="8240"/>
                      <a:pt x="20246" y="8240"/>
                      <a:pt x="20269" y="8263"/>
                    </a:cubicBezTo>
                    <a:cubicBezTo>
                      <a:pt x="20338" y="8286"/>
                      <a:pt x="20406" y="8332"/>
                      <a:pt x="20452" y="8355"/>
                    </a:cubicBezTo>
                    <a:cubicBezTo>
                      <a:pt x="20589" y="8423"/>
                      <a:pt x="20703" y="8491"/>
                      <a:pt x="20840" y="8560"/>
                    </a:cubicBezTo>
                    <a:cubicBezTo>
                      <a:pt x="20908" y="8583"/>
                      <a:pt x="20977" y="8628"/>
                      <a:pt x="21045" y="8651"/>
                    </a:cubicBezTo>
                    <a:cubicBezTo>
                      <a:pt x="21159" y="8697"/>
                      <a:pt x="21251" y="8743"/>
                      <a:pt x="21365" y="8743"/>
                    </a:cubicBezTo>
                    <a:cubicBezTo>
                      <a:pt x="21378" y="8749"/>
                      <a:pt x="21391" y="8752"/>
                      <a:pt x="21405" y="8752"/>
                    </a:cubicBezTo>
                    <a:cubicBezTo>
                      <a:pt x="21437" y="8752"/>
                      <a:pt x="21469" y="8736"/>
                      <a:pt x="21502" y="8720"/>
                    </a:cubicBezTo>
                    <a:cubicBezTo>
                      <a:pt x="21616" y="8765"/>
                      <a:pt x="21753" y="8811"/>
                      <a:pt x="21890" y="8857"/>
                    </a:cubicBezTo>
                    <a:cubicBezTo>
                      <a:pt x="21981" y="8902"/>
                      <a:pt x="22072" y="8948"/>
                      <a:pt x="22164" y="8971"/>
                    </a:cubicBezTo>
                    <a:cubicBezTo>
                      <a:pt x="22255" y="9016"/>
                      <a:pt x="22323" y="9039"/>
                      <a:pt x="22392" y="9085"/>
                    </a:cubicBezTo>
                    <a:cubicBezTo>
                      <a:pt x="22437" y="9108"/>
                      <a:pt x="22483" y="9131"/>
                      <a:pt x="22529" y="9153"/>
                    </a:cubicBezTo>
                    <a:cubicBezTo>
                      <a:pt x="22620" y="9199"/>
                      <a:pt x="22711" y="9245"/>
                      <a:pt x="22803" y="9268"/>
                    </a:cubicBezTo>
                    <a:cubicBezTo>
                      <a:pt x="22825" y="9279"/>
                      <a:pt x="22848" y="9285"/>
                      <a:pt x="22871" y="9285"/>
                    </a:cubicBezTo>
                    <a:cubicBezTo>
                      <a:pt x="22894" y="9285"/>
                      <a:pt x="22917" y="9279"/>
                      <a:pt x="22940" y="9268"/>
                    </a:cubicBezTo>
                    <a:cubicBezTo>
                      <a:pt x="23122" y="9313"/>
                      <a:pt x="23282" y="9382"/>
                      <a:pt x="23465" y="9450"/>
                    </a:cubicBezTo>
                    <a:cubicBezTo>
                      <a:pt x="23853" y="9610"/>
                      <a:pt x="24263" y="9792"/>
                      <a:pt x="24674" y="9929"/>
                    </a:cubicBezTo>
                    <a:cubicBezTo>
                      <a:pt x="24834" y="9975"/>
                      <a:pt x="24971" y="10044"/>
                      <a:pt x="25131" y="10089"/>
                    </a:cubicBezTo>
                    <a:cubicBezTo>
                      <a:pt x="25291" y="10135"/>
                      <a:pt x="25450" y="10203"/>
                      <a:pt x="25587" y="10249"/>
                    </a:cubicBezTo>
                    <a:cubicBezTo>
                      <a:pt x="25656" y="10249"/>
                      <a:pt x="25724" y="10249"/>
                      <a:pt x="25770" y="10226"/>
                    </a:cubicBezTo>
                    <a:cubicBezTo>
                      <a:pt x="25816" y="10203"/>
                      <a:pt x="25861" y="10158"/>
                      <a:pt x="25884" y="10089"/>
                    </a:cubicBezTo>
                    <a:cubicBezTo>
                      <a:pt x="25884" y="10089"/>
                      <a:pt x="25884" y="10066"/>
                      <a:pt x="25884" y="10066"/>
                    </a:cubicBezTo>
                    <a:cubicBezTo>
                      <a:pt x="25932" y="10083"/>
                      <a:pt x="25981" y="10099"/>
                      <a:pt x="26029" y="10099"/>
                    </a:cubicBezTo>
                    <a:cubicBezTo>
                      <a:pt x="26049" y="10099"/>
                      <a:pt x="26069" y="10096"/>
                      <a:pt x="26090" y="10089"/>
                    </a:cubicBezTo>
                    <a:cubicBezTo>
                      <a:pt x="26135" y="10089"/>
                      <a:pt x="26181" y="10089"/>
                      <a:pt x="26204" y="10066"/>
                    </a:cubicBezTo>
                    <a:cubicBezTo>
                      <a:pt x="26226" y="10066"/>
                      <a:pt x="26272" y="10044"/>
                      <a:pt x="26272" y="10021"/>
                    </a:cubicBezTo>
                    <a:cubicBezTo>
                      <a:pt x="26478" y="10066"/>
                      <a:pt x="26660" y="10112"/>
                      <a:pt x="26843" y="10158"/>
                    </a:cubicBezTo>
                    <a:cubicBezTo>
                      <a:pt x="27003" y="10203"/>
                      <a:pt x="27139" y="10226"/>
                      <a:pt x="27299" y="10272"/>
                    </a:cubicBezTo>
                    <a:cubicBezTo>
                      <a:pt x="27482" y="10317"/>
                      <a:pt x="27687" y="10386"/>
                      <a:pt x="27893" y="10432"/>
                    </a:cubicBezTo>
                    <a:cubicBezTo>
                      <a:pt x="27961" y="10454"/>
                      <a:pt x="28052" y="10500"/>
                      <a:pt x="28144" y="10523"/>
                    </a:cubicBezTo>
                    <a:cubicBezTo>
                      <a:pt x="28189" y="10523"/>
                      <a:pt x="28235" y="10546"/>
                      <a:pt x="28304" y="10546"/>
                    </a:cubicBezTo>
                    <a:cubicBezTo>
                      <a:pt x="28372" y="10569"/>
                      <a:pt x="28463" y="10591"/>
                      <a:pt x="28555" y="10614"/>
                    </a:cubicBezTo>
                    <a:cubicBezTo>
                      <a:pt x="28600" y="10614"/>
                      <a:pt x="28646" y="10591"/>
                      <a:pt x="28692" y="10569"/>
                    </a:cubicBezTo>
                    <a:cubicBezTo>
                      <a:pt x="28714" y="10569"/>
                      <a:pt x="28737" y="10569"/>
                      <a:pt x="28760" y="10591"/>
                    </a:cubicBezTo>
                    <a:cubicBezTo>
                      <a:pt x="28760" y="10660"/>
                      <a:pt x="28806" y="10728"/>
                      <a:pt x="28874" y="10774"/>
                    </a:cubicBezTo>
                    <a:cubicBezTo>
                      <a:pt x="28920" y="10774"/>
                      <a:pt x="28965" y="10774"/>
                      <a:pt x="29034" y="10797"/>
                    </a:cubicBezTo>
                    <a:cubicBezTo>
                      <a:pt x="29080" y="10797"/>
                      <a:pt x="29125" y="10820"/>
                      <a:pt x="29171" y="10820"/>
                    </a:cubicBezTo>
                    <a:lnTo>
                      <a:pt x="29399" y="10865"/>
                    </a:lnTo>
                    <a:cubicBezTo>
                      <a:pt x="29605" y="10888"/>
                      <a:pt x="29787" y="10911"/>
                      <a:pt x="29993" y="10957"/>
                    </a:cubicBezTo>
                    <a:cubicBezTo>
                      <a:pt x="30130" y="10979"/>
                      <a:pt x="30289" y="11002"/>
                      <a:pt x="30449" y="11025"/>
                    </a:cubicBezTo>
                    <a:cubicBezTo>
                      <a:pt x="30586" y="11048"/>
                      <a:pt x="30700" y="11094"/>
                      <a:pt x="30837" y="11116"/>
                    </a:cubicBezTo>
                    <a:cubicBezTo>
                      <a:pt x="30883" y="11116"/>
                      <a:pt x="30906" y="11139"/>
                      <a:pt x="30951" y="11139"/>
                    </a:cubicBezTo>
                    <a:cubicBezTo>
                      <a:pt x="30951" y="11162"/>
                      <a:pt x="30974" y="11185"/>
                      <a:pt x="30997" y="11208"/>
                    </a:cubicBezTo>
                    <a:cubicBezTo>
                      <a:pt x="31020" y="11208"/>
                      <a:pt x="31043" y="11208"/>
                      <a:pt x="31065" y="11230"/>
                    </a:cubicBezTo>
                    <a:cubicBezTo>
                      <a:pt x="31111" y="11230"/>
                      <a:pt x="31157" y="11253"/>
                      <a:pt x="31225" y="11253"/>
                    </a:cubicBezTo>
                    <a:cubicBezTo>
                      <a:pt x="31271" y="11253"/>
                      <a:pt x="31339" y="11276"/>
                      <a:pt x="31385" y="11276"/>
                    </a:cubicBezTo>
                    <a:cubicBezTo>
                      <a:pt x="31476" y="11299"/>
                      <a:pt x="31568" y="11299"/>
                      <a:pt x="31659" y="11299"/>
                    </a:cubicBezTo>
                    <a:cubicBezTo>
                      <a:pt x="31841" y="11322"/>
                      <a:pt x="32024" y="11345"/>
                      <a:pt x="32207" y="11367"/>
                    </a:cubicBezTo>
                    <a:cubicBezTo>
                      <a:pt x="32321" y="11367"/>
                      <a:pt x="32412" y="11390"/>
                      <a:pt x="32526" y="11390"/>
                    </a:cubicBezTo>
                    <a:lnTo>
                      <a:pt x="32572" y="11390"/>
                    </a:lnTo>
                    <a:cubicBezTo>
                      <a:pt x="32823" y="11436"/>
                      <a:pt x="33051" y="11436"/>
                      <a:pt x="33302" y="11459"/>
                    </a:cubicBezTo>
                    <a:lnTo>
                      <a:pt x="33804" y="11459"/>
                    </a:lnTo>
                    <a:cubicBezTo>
                      <a:pt x="33850" y="11459"/>
                      <a:pt x="33873" y="11459"/>
                      <a:pt x="33919" y="11482"/>
                    </a:cubicBezTo>
                    <a:lnTo>
                      <a:pt x="34010" y="11482"/>
                    </a:lnTo>
                    <a:cubicBezTo>
                      <a:pt x="34056" y="11482"/>
                      <a:pt x="34101" y="11482"/>
                      <a:pt x="34147" y="11459"/>
                    </a:cubicBezTo>
                    <a:lnTo>
                      <a:pt x="34535" y="11459"/>
                    </a:lnTo>
                    <a:cubicBezTo>
                      <a:pt x="34695" y="11459"/>
                      <a:pt x="34877" y="11482"/>
                      <a:pt x="35060" y="11482"/>
                    </a:cubicBezTo>
                    <a:lnTo>
                      <a:pt x="35311" y="11482"/>
                    </a:lnTo>
                    <a:cubicBezTo>
                      <a:pt x="35448" y="11482"/>
                      <a:pt x="35562" y="11482"/>
                      <a:pt x="35699" y="11459"/>
                    </a:cubicBezTo>
                    <a:cubicBezTo>
                      <a:pt x="35745" y="11459"/>
                      <a:pt x="35790" y="11413"/>
                      <a:pt x="35813" y="11367"/>
                    </a:cubicBezTo>
                    <a:cubicBezTo>
                      <a:pt x="36019" y="11345"/>
                      <a:pt x="36247" y="11345"/>
                      <a:pt x="36452" y="11322"/>
                    </a:cubicBezTo>
                    <a:cubicBezTo>
                      <a:pt x="36863" y="11276"/>
                      <a:pt x="37251" y="11230"/>
                      <a:pt x="37639" y="11162"/>
                    </a:cubicBezTo>
                    <a:cubicBezTo>
                      <a:pt x="38073" y="11071"/>
                      <a:pt x="38506" y="10934"/>
                      <a:pt x="38940" y="10820"/>
                    </a:cubicBezTo>
                    <a:cubicBezTo>
                      <a:pt x="39031" y="10797"/>
                      <a:pt x="39077" y="10706"/>
                      <a:pt x="39054" y="10614"/>
                    </a:cubicBezTo>
                    <a:cubicBezTo>
                      <a:pt x="39054" y="10555"/>
                      <a:pt x="38986" y="10496"/>
                      <a:pt x="38908" y="10496"/>
                    </a:cubicBezTo>
                    <a:cubicBezTo>
                      <a:pt x="38896" y="10496"/>
                      <a:pt x="38884" y="10497"/>
                      <a:pt x="38872" y="10500"/>
                    </a:cubicBezTo>
                    <a:cubicBezTo>
                      <a:pt x="38324" y="10660"/>
                      <a:pt x="37753" y="10820"/>
                      <a:pt x="37183" y="10911"/>
                    </a:cubicBezTo>
                    <a:cubicBezTo>
                      <a:pt x="36680" y="10979"/>
                      <a:pt x="36155" y="11025"/>
                      <a:pt x="35653" y="11071"/>
                    </a:cubicBezTo>
                    <a:lnTo>
                      <a:pt x="34900" y="11071"/>
                    </a:lnTo>
                    <a:cubicBezTo>
                      <a:pt x="34649" y="11071"/>
                      <a:pt x="34421" y="11094"/>
                      <a:pt x="34192" y="11094"/>
                    </a:cubicBezTo>
                    <a:cubicBezTo>
                      <a:pt x="34170" y="11071"/>
                      <a:pt x="34147" y="11071"/>
                      <a:pt x="34101" y="11048"/>
                    </a:cubicBezTo>
                    <a:cubicBezTo>
                      <a:pt x="33964" y="11025"/>
                      <a:pt x="33804" y="11025"/>
                      <a:pt x="33668" y="11025"/>
                    </a:cubicBezTo>
                    <a:lnTo>
                      <a:pt x="33439" y="11002"/>
                    </a:lnTo>
                    <a:cubicBezTo>
                      <a:pt x="33234" y="10979"/>
                      <a:pt x="33028" y="10934"/>
                      <a:pt x="32823" y="10911"/>
                    </a:cubicBezTo>
                    <a:cubicBezTo>
                      <a:pt x="32412" y="10865"/>
                      <a:pt x="32024" y="10820"/>
                      <a:pt x="31613" y="10751"/>
                    </a:cubicBezTo>
                    <a:cubicBezTo>
                      <a:pt x="31294" y="10706"/>
                      <a:pt x="30974" y="10660"/>
                      <a:pt x="30677" y="10637"/>
                    </a:cubicBezTo>
                    <a:cubicBezTo>
                      <a:pt x="30495" y="10591"/>
                      <a:pt x="30335" y="10546"/>
                      <a:pt x="30152" y="10500"/>
                    </a:cubicBezTo>
                    <a:cubicBezTo>
                      <a:pt x="29742" y="10409"/>
                      <a:pt x="29331" y="10317"/>
                      <a:pt x="28897" y="10203"/>
                    </a:cubicBezTo>
                    <a:cubicBezTo>
                      <a:pt x="28806" y="10181"/>
                      <a:pt x="28692" y="10135"/>
                      <a:pt x="28577" y="10112"/>
                    </a:cubicBezTo>
                    <a:cubicBezTo>
                      <a:pt x="28486" y="10089"/>
                      <a:pt x="28418" y="10066"/>
                      <a:pt x="28349" y="10044"/>
                    </a:cubicBezTo>
                    <a:cubicBezTo>
                      <a:pt x="28258" y="10044"/>
                      <a:pt x="28167" y="10021"/>
                      <a:pt x="28098" y="9998"/>
                    </a:cubicBezTo>
                    <a:cubicBezTo>
                      <a:pt x="27984" y="9975"/>
                      <a:pt x="27893" y="9952"/>
                      <a:pt x="27779" y="9929"/>
                    </a:cubicBezTo>
                    <a:cubicBezTo>
                      <a:pt x="27642" y="9884"/>
                      <a:pt x="27527" y="9861"/>
                      <a:pt x="27391" y="9815"/>
                    </a:cubicBezTo>
                    <a:cubicBezTo>
                      <a:pt x="26980" y="9701"/>
                      <a:pt x="26569" y="9564"/>
                      <a:pt x="26158" y="9450"/>
                    </a:cubicBezTo>
                    <a:cubicBezTo>
                      <a:pt x="25382" y="9222"/>
                      <a:pt x="24606" y="8994"/>
                      <a:pt x="23807" y="8765"/>
                    </a:cubicBezTo>
                    <a:cubicBezTo>
                      <a:pt x="23602" y="8697"/>
                      <a:pt x="23373" y="8628"/>
                      <a:pt x="23168" y="8560"/>
                    </a:cubicBezTo>
                    <a:cubicBezTo>
                      <a:pt x="23077" y="8560"/>
                      <a:pt x="23008" y="8514"/>
                      <a:pt x="22917" y="8491"/>
                    </a:cubicBezTo>
                    <a:cubicBezTo>
                      <a:pt x="22848" y="8469"/>
                      <a:pt x="22803" y="8469"/>
                      <a:pt x="22734" y="8446"/>
                    </a:cubicBezTo>
                    <a:cubicBezTo>
                      <a:pt x="22643" y="8400"/>
                      <a:pt x="22552" y="8377"/>
                      <a:pt x="22460" y="8355"/>
                    </a:cubicBezTo>
                    <a:cubicBezTo>
                      <a:pt x="22437" y="8343"/>
                      <a:pt x="22420" y="8337"/>
                      <a:pt x="22403" y="8337"/>
                    </a:cubicBezTo>
                    <a:cubicBezTo>
                      <a:pt x="22386" y="8337"/>
                      <a:pt x="22369" y="8343"/>
                      <a:pt x="22346" y="8355"/>
                    </a:cubicBezTo>
                    <a:lnTo>
                      <a:pt x="22323" y="8355"/>
                    </a:lnTo>
                    <a:cubicBezTo>
                      <a:pt x="22301" y="8332"/>
                      <a:pt x="22255" y="8332"/>
                      <a:pt x="22209" y="8309"/>
                    </a:cubicBezTo>
                    <a:cubicBezTo>
                      <a:pt x="22141" y="8286"/>
                      <a:pt x="22049" y="8240"/>
                      <a:pt x="21981" y="8218"/>
                    </a:cubicBezTo>
                    <a:cubicBezTo>
                      <a:pt x="21912" y="8195"/>
                      <a:pt x="21844" y="8172"/>
                      <a:pt x="21776" y="8149"/>
                    </a:cubicBezTo>
                    <a:cubicBezTo>
                      <a:pt x="21712" y="8128"/>
                      <a:pt x="21649" y="8107"/>
                      <a:pt x="21585" y="8086"/>
                    </a:cubicBezTo>
                    <a:lnTo>
                      <a:pt x="21585" y="8086"/>
                    </a:lnTo>
                    <a:cubicBezTo>
                      <a:pt x="21593" y="8092"/>
                      <a:pt x="21593" y="8103"/>
                      <a:pt x="21593" y="8103"/>
                    </a:cubicBezTo>
                    <a:cubicBezTo>
                      <a:pt x="21547" y="8081"/>
                      <a:pt x="21524" y="8081"/>
                      <a:pt x="21479" y="8081"/>
                    </a:cubicBezTo>
                    <a:cubicBezTo>
                      <a:pt x="21433" y="8081"/>
                      <a:pt x="21410" y="8103"/>
                      <a:pt x="21387" y="8103"/>
                    </a:cubicBezTo>
                    <a:cubicBezTo>
                      <a:pt x="21068" y="7944"/>
                      <a:pt x="20726" y="7761"/>
                      <a:pt x="20383" y="7601"/>
                    </a:cubicBezTo>
                    <a:cubicBezTo>
                      <a:pt x="19630" y="7236"/>
                      <a:pt x="18854" y="6939"/>
                      <a:pt x="18101" y="6620"/>
                    </a:cubicBezTo>
                    <a:cubicBezTo>
                      <a:pt x="18032" y="6597"/>
                      <a:pt x="17987" y="6551"/>
                      <a:pt x="17918" y="6528"/>
                    </a:cubicBezTo>
                    <a:cubicBezTo>
                      <a:pt x="17850" y="6506"/>
                      <a:pt x="17781" y="6460"/>
                      <a:pt x="17713" y="6437"/>
                    </a:cubicBezTo>
                    <a:lnTo>
                      <a:pt x="17667" y="6437"/>
                    </a:lnTo>
                    <a:lnTo>
                      <a:pt x="17598" y="6414"/>
                    </a:lnTo>
                    <a:cubicBezTo>
                      <a:pt x="17416" y="6323"/>
                      <a:pt x="17256" y="6255"/>
                      <a:pt x="17074" y="6163"/>
                    </a:cubicBezTo>
                    <a:cubicBezTo>
                      <a:pt x="17028" y="6163"/>
                      <a:pt x="16982" y="6140"/>
                      <a:pt x="16914" y="6118"/>
                    </a:cubicBezTo>
                    <a:cubicBezTo>
                      <a:pt x="16891" y="6095"/>
                      <a:pt x="16868" y="6095"/>
                      <a:pt x="16845" y="6072"/>
                    </a:cubicBezTo>
                    <a:cubicBezTo>
                      <a:pt x="16731" y="6004"/>
                      <a:pt x="16594" y="5958"/>
                      <a:pt x="16457" y="5889"/>
                    </a:cubicBezTo>
                    <a:cubicBezTo>
                      <a:pt x="16343" y="5844"/>
                      <a:pt x="16229" y="5775"/>
                      <a:pt x="16092" y="5730"/>
                    </a:cubicBezTo>
                    <a:cubicBezTo>
                      <a:pt x="15818" y="5593"/>
                      <a:pt x="15544" y="5433"/>
                      <a:pt x="15247" y="5296"/>
                    </a:cubicBezTo>
                    <a:cubicBezTo>
                      <a:pt x="14517" y="4931"/>
                      <a:pt x="13787" y="4566"/>
                      <a:pt x="13056" y="4223"/>
                    </a:cubicBezTo>
                    <a:cubicBezTo>
                      <a:pt x="12760" y="4086"/>
                      <a:pt x="12463" y="3926"/>
                      <a:pt x="12143" y="3789"/>
                    </a:cubicBezTo>
                    <a:cubicBezTo>
                      <a:pt x="12120" y="3744"/>
                      <a:pt x="12075" y="3721"/>
                      <a:pt x="12052" y="3698"/>
                    </a:cubicBezTo>
                    <a:cubicBezTo>
                      <a:pt x="12006" y="3675"/>
                      <a:pt x="11938" y="3653"/>
                      <a:pt x="11892" y="3630"/>
                    </a:cubicBezTo>
                    <a:cubicBezTo>
                      <a:pt x="11481" y="3424"/>
                      <a:pt x="11048" y="3219"/>
                      <a:pt x="10614" y="3036"/>
                    </a:cubicBezTo>
                    <a:cubicBezTo>
                      <a:pt x="10272" y="2876"/>
                      <a:pt x="9906" y="2739"/>
                      <a:pt x="9564" y="2580"/>
                    </a:cubicBezTo>
                    <a:cubicBezTo>
                      <a:pt x="9541" y="2580"/>
                      <a:pt x="9518" y="2580"/>
                      <a:pt x="9518" y="2557"/>
                    </a:cubicBezTo>
                    <a:lnTo>
                      <a:pt x="9404" y="2511"/>
                    </a:lnTo>
                    <a:cubicBezTo>
                      <a:pt x="9359" y="2488"/>
                      <a:pt x="9290" y="2466"/>
                      <a:pt x="9222" y="2443"/>
                    </a:cubicBezTo>
                    <a:cubicBezTo>
                      <a:pt x="9199" y="2431"/>
                      <a:pt x="9182" y="2426"/>
                      <a:pt x="9165" y="2426"/>
                    </a:cubicBezTo>
                    <a:cubicBezTo>
                      <a:pt x="9147" y="2426"/>
                      <a:pt x="9130" y="2431"/>
                      <a:pt x="9107" y="2443"/>
                    </a:cubicBezTo>
                    <a:cubicBezTo>
                      <a:pt x="9085" y="2420"/>
                      <a:pt x="9062" y="2420"/>
                      <a:pt x="9039" y="2397"/>
                    </a:cubicBezTo>
                    <a:cubicBezTo>
                      <a:pt x="9016" y="2397"/>
                      <a:pt x="8993" y="2374"/>
                      <a:pt x="8971" y="2374"/>
                    </a:cubicBezTo>
                    <a:cubicBezTo>
                      <a:pt x="8925" y="2351"/>
                      <a:pt x="8902" y="2329"/>
                      <a:pt x="8856" y="2306"/>
                    </a:cubicBezTo>
                    <a:cubicBezTo>
                      <a:pt x="8765" y="2260"/>
                      <a:pt x="8651" y="2215"/>
                      <a:pt x="8537" y="2192"/>
                    </a:cubicBezTo>
                    <a:cubicBezTo>
                      <a:pt x="8514" y="2192"/>
                      <a:pt x="8514" y="2169"/>
                      <a:pt x="8491" y="2169"/>
                    </a:cubicBezTo>
                    <a:cubicBezTo>
                      <a:pt x="8400" y="2123"/>
                      <a:pt x="8331" y="2100"/>
                      <a:pt x="8263" y="2078"/>
                    </a:cubicBezTo>
                    <a:cubicBezTo>
                      <a:pt x="8217" y="2055"/>
                      <a:pt x="8172" y="2032"/>
                      <a:pt x="8126" y="2009"/>
                    </a:cubicBezTo>
                    <a:cubicBezTo>
                      <a:pt x="8052" y="1991"/>
                      <a:pt x="7978" y="1957"/>
                      <a:pt x="7916" y="1957"/>
                    </a:cubicBezTo>
                    <a:cubicBezTo>
                      <a:pt x="7902" y="1957"/>
                      <a:pt x="7888" y="1959"/>
                      <a:pt x="7875" y="1963"/>
                    </a:cubicBezTo>
                    <a:cubicBezTo>
                      <a:pt x="7806" y="1918"/>
                      <a:pt x="7738" y="1895"/>
                      <a:pt x="7669" y="1872"/>
                    </a:cubicBezTo>
                    <a:cubicBezTo>
                      <a:pt x="7578" y="1849"/>
                      <a:pt x="7464" y="1804"/>
                      <a:pt x="7373" y="1781"/>
                    </a:cubicBezTo>
                    <a:cubicBezTo>
                      <a:pt x="7373" y="1781"/>
                      <a:pt x="7373" y="1758"/>
                      <a:pt x="7373" y="1758"/>
                    </a:cubicBezTo>
                    <a:lnTo>
                      <a:pt x="7396" y="1758"/>
                    </a:lnTo>
                    <a:cubicBezTo>
                      <a:pt x="7441" y="1621"/>
                      <a:pt x="7350" y="1484"/>
                      <a:pt x="7236" y="1461"/>
                    </a:cubicBezTo>
                    <a:cubicBezTo>
                      <a:pt x="7053" y="1393"/>
                      <a:pt x="6848" y="1347"/>
                      <a:pt x="6665" y="1279"/>
                    </a:cubicBezTo>
                    <a:cubicBezTo>
                      <a:pt x="6460" y="1233"/>
                      <a:pt x="6254" y="1187"/>
                      <a:pt x="6072" y="1119"/>
                    </a:cubicBezTo>
                    <a:cubicBezTo>
                      <a:pt x="5638" y="1005"/>
                      <a:pt x="5204" y="868"/>
                      <a:pt x="4771" y="754"/>
                    </a:cubicBezTo>
                    <a:cubicBezTo>
                      <a:pt x="4405" y="640"/>
                      <a:pt x="4017" y="548"/>
                      <a:pt x="3629" y="457"/>
                    </a:cubicBezTo>
                    <a:cubicBezTo>
                      <a:pt x="3538" y="434"/>
                      <a:pt x="3447" y="411"/>
                      <a:pt x="3355" y="388"/>
                    </a:cubicBezTo>
                    <a:cubicBezTo>
                      <a:pt x="3355" y="343"/>
                      <a:pt x="3333" y="297"/>
                      <a:pt x="3310" y="274"/>
                    </a:cubicBezTo>
                    <a:cubicBezTo>
                      <a:pt x="3264" y="229"/>
                      <a:pt x="3219" y="206"/>
                      <a:pt x="3173" y="206"/>
                    </a:cubicBezTo>
                    <a:cubicBezTo>
                      <a:pt x="3104" y="206"/>
                      <a:pt x="3059" y="206"/>
                      <a:pt x="3013" y="183"/>
                    </a:cubicBezTo>
                    <a:lnTo>
                      <a:pt x="2808" y="183"/>
                    </a:lnTo>
                    <a:cubicBezTo>
                      <a:pt x="2694" y="160"/>
                      <a:pt x="2602" y="160"/>
                      <a:pt x="2488" y="160"/>
                    </a:cubicBezTo>
                    <a:cubicBezTo>
                      <a:pt x="2328" y="137"/>
                      <a:pt x="2169" y="137"/>
                      <a:pt x="2009" y="115"/>
                    </a:cubicBezTo>
                    <a:cubicBezTo>
                      <a:pt x="1963" y="115"/>
                      <a:pt x="1940" y="92"/>
                      <a:pt x="1895" y="92"/>
                    </a:cubicBezTo>
                    <a:cubicBezTo>
                      <a:pt x="1781" y="69"/>
                      <a:pt x="1666" y="69"/>
                      <a:pt x="1552" y="69"/>
                    </a:cubicBezTo>
                    <a:cubicBezTo>
                      <a:pt x="1438" y="46"/>
                      <a:pt x="1324" y="23"/>
                      <a:pt x="1210" y="23"/>
                    </a:cubicBezTo>
                    <a:lnTo>
                      <a:pt x="822" y="23"/>
                    </a:lnTo>
                    <a:cubicBezTo>
                      <a:pt x="594" y="23"/>
                      <a:pt x="388" y="0"/>
                      <a:pt x="160"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1" name="Google Shape;891;p22"/>
              <p:cNvSpPr/>
              <p:nvPr/>
            </p:nvSpPr>
            <p:spPr>
              <a:xfrm>
                <a:off x="7026847" y="3583723"/>
                <a:ext cx="27" cy="27"/>
              </a:xfrm>
              <a:custGeom>
                <a:avLst/>
                <a:gdLst/>
                <a:ahLst/>
                <a:cxnLst/>
                <a:rect l="l" t="t" r="r" b="b"/>
                <a:pathLst>
                  <a:path w="1" h="1" extrusionOk="0">
                    <a:moveTo>
                      <a:pt x="1" y="1"/>
                    </a:moveTo>
                    <a:lnTo>
                      <a:pt x="1" y="1"/>
                    </a:lnTo>
                    <a:lnTo>
                      <a:pt x="1" y="1"/>
                    </a:ln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2" name="Google Shape;892;p22"/>
              <p:cNvSpPr/>
              <p:nvPr/>
            </p:nvSpPr>
            <p:spPr>
              <a:xfrm>
                <a:off x="7044120" y="3657758"/>
                <a:ext cx="3730" cy="17299"/>
              </a:xfrm>
              <a:custGeom>
                <a:avLst/>
                <a:gdLst/>
                <a:ahLst/>
                <a:cxnLst/>
                <a:rect l="l" t="t" r="r" b="b"/>
                <a:pathLst>
                  <a:path w="138" h="640" extrusionOk="0">
                    <a:moveTo>
                      <a:pt x="24" y="1"/>
                    </a:moveTo>
                    <a:cubicBezTo>
                      <a:pt x="24" y="183"/>
                      <a:pt x="24" y="366"/>
                      <a:pt x="24" y="548"/>
                    </a:cubicBezTo>
                    <a:lnTo>
                      <a:pt x="1" y="640"/>
                    </a:lnTo>
                    <a:cubicBezTo>
                      <a:pt x="69" y="617"/>
                      <a:pt x="115" y="571"/>
                      <a:pt x="115" y="503"/>
                    </a:cubicBezTo>
                    <a:cubicBezTo>
                      <a:pt x="138" y="457"/>
                      <a:pt x="115" y="412"/>
                      <a:pt x="115" y="366"/>
                    </a:cubicBezTo>
                    <a:cubicBezTo>
                      <a:pt x="115" y="320"/>
                      <a:pt x="92" y="275"/>
                      <a:pt x="92" y="252"/>
                    </a:cubicBezTo>
                    <a:cubicBezTo>
                      <a:pt x="69" y="183"/>
                      <a:pt x="46" y="115"/>
                      <a:pt x="46" y="46"/>
                    </a:cubicBezTo>
                    <a:cubicBezTo>
                      <a:pt x="24" y="24"/>
                      <a:pt x="24" y="1"/>
                      <a:pt x="24"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3" name="Google Shape;893;p22"/>
              <p:cNvSpPr/>
              <p:nvPr/>
            </p:nvSpPr>
            <p:spPr>
              <a:xfrm>
                <a:off x="7044120" y="3644189"/>
                <a:ext cx="4352" cy="9271"/>
              </a:xfrm>
              <a:custGeom>
                <a:avLst/>
                <a:gdLst/>
                <a:ahLst/>
                <a:cxnLst/>
                <a:rect l="l" t="t" r="r" b="b"/>
                <a:pathLst>
                  <a:path w="161" h="343" extrusionOk="0">
                    <a:moveTo>
                      <a:pt x="115" y="1"/>
                    </a:moveTo>
                    <a:cubicBezTo>
                      <a:pt x="46" y="23"/>
                      <a:pt x="1" y="92"/>
                      <a:pt x="24" y="137"/>
                    </a:cubicBezTo>
                    <a:cubicBezTo>
                      <a:pt x="24" y="206"/>
                      <a:pt x="24" y="274"/>
                      <a:pt x="24" y="343"/>
                    </a:cubicBezTo>
                    <a:cubicBezTo>
                      <a:pt x="92" y="320"/>
                      <a:pt x="161" y="229"/>
                      <a:pt x="138" y="137"/>
                    </a:cubicBezTo>
                    <a:cubicBezTo>
                      <a:pt x="138" y="92"/>
                      <a:pt x="115" y="46"/>
                      <a:pt x="11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4" name="Google Shape;894;p22"/>
              <p:cNvSpPr/>
              <p:nvPr/>
            </p:nvSpPr>
            <p:spPr>
              <a:xfrm>
                <a:off x="7445164" y="3127159"/>
                <a:ext cx="133907" cy="47546"/>
              </a:xfrm>
              <a:custGeom>
                <a:avLst/>
                <a:gdLst/>
                <a:ahLst/>
                <a:cxnLst/>
                <a:rect l="l" t="t" r="r" b="b"/>
                <a:pathLst>
                  <a:path w="4954" h="1759" extrusionOk="0">
                    <a:moveTo>
                      <a:pt x="343" y="1"/>
                    </a:moveTo>
                    <a:cubicBezTo>
                      <a:pt x="274" y="1"/>
                      <a:pt x="228" y="47"/>
                      <a:pt x="183" y="92"/>
                    </a:cubicBezTo>
                    <a:cubicBezTo>
                      <a:pt x="137" y="138"/>
                      <a:pt x="114" y="206"/>
                      <a:pt x="91" y="252"/>
                    </a:cubicBezTo>
                    <a:cubicBezTo>
                      <a:pt x="69" y="298"/>
                      <a:pt x="46" y="366"/>
                      <a:pt x="23" y="412"/>
                    </a:cubicBezTo>
                    <a:cubicBezTo>
                      <a:pt x="0" y="503"/>
                      <a:pt x="23" y="617"/>
                      <a:pt x="91" y="686"/>
                    </a:cubicBezTo>
                    <a:cubicBezTo>
                      <a:pt x="137" y="709"/>
                      <a:pt x="183" y="731"/>
                      <a:pt x="228" y="731"/>
                    </a:cubicBezTo>
                    <a:lnTo>
                      <a:pt x="365" y="731"/>
                    </a:lnTo>
                    <a:cubicBezTo>
                      <a:pt x="320" y="823"/>
                      <a:pt x="388" y="960"/>
                      <a:pt x="480" y="1005"/>
                    </a:cubicBezTo>
                    <a:cubicBezTo>
                      <a:pt x="501" y="1011"/>
                      <a:pt x="524" y="1014"/>
                      <a:pt x="547" y="1014"/>
                    </a:cubicBezTo>
                    <a:cubicBezTo>
                      <a:pt x="621" y="1014"/>
                      <a:pt x="696" y="984"/>
                      <a:pt x="731" y="914"/>
                    </a:cubicBezTo>
                    <a:cubicBezTo>
                      <a:pt x="753" y="914"/>
                      <a:pt x="753" y="937"/>
                      <a:pt x="776" y="960"/>
                    </a:cubicBezTo>
                    <a:cubicBezTo>
                      <a:pt x="982" y="1142"/>
                      <a:pt x="1233" y="1279"/>
                      <a:pt x="1461" y="1393"/>
                    </a:cubicBezTo>
                    <a:cubicBezTo>
                      <a:pt x="1735" y="1530"/>
                      <a:pt x="2032" y="1622"/>
                      <a:pt x="2306" y="1690"/>
                    </a:cubicBezTo>
                    <a:cubicBezTo>
                      <a:pt x="2465" y="1736"/>
                      <a:pt x="2625" y="1759"/>
                      <a:pt x="2785" y="1759"/>
                    </a:cubicBezTo>
                    <a:lnTo>
                      <a:pt x="3287" y="1759"/>
                    </a:lnTo>
                    <a:cubicBezTo>
                      <a:pt x="3584" y="1736"/>
                      <a:pt x="3903" y="1713"/>
                      <a:pt x="4177" y="1576"/>
                    </a:cubicBezTo>
                    <a:cubicBezTo>
                      <a:pt x="4337" y="1485"/>
                      <a:pt x="4474" y="1393"/>
                      <a:pt x="4634" y="1302"/>
                    </a:cubicBezTo>
                    <a:cubicBezTo>
                      <a:pt x="4679" y="1256"/>
                      <a:pt x="4725" y="1234"/>
                      <a:pt x="4771" y="1211"/>
                    </a:cubicBezTo>
                    <a:cubicBezTo>
                      <a:pt x="4794" y="1188"/>
                      <a:pt x="4839" y="1142"/>
                      <a:pt x="4862" y="1119"/>
                    </a:cubicBezTo>
                    <a:cubicBezTo>
                      <a:pt x="4953" y="1028"/>
                      <a:pt x="4953" y="914"/>
                      <a:pt x="4908" y="800"/>
                    </a:cubicBezTo>
                    <a:cubicBezTo>
                      <a:pt x="4885" y="731"/>
                      <a:pt x="4839" y="663"/>
                      <a:pt x="4748" y="617"/>
                    </a:cubicBezTo>
                    <a:cubicBezTo>
                      <a:pt x="4725" y="617"/>
                      <a:pt x="4702" y="594"/>
                      <a:pt x="4679" y="594"/>
                    </a:cubicBezTo>
                    <a:lnTo>
                      <a:pt x="4611" y="594"/>
                    </a:lnTo>
                    <a:cubicBezTo>
                      <a:pt x="4565" y="594"/>
                      <a:pt x="4542" y="594"/>
                      <a:pt x="4497" y="617"/>
                    </a:cubicBezTo>
                    <a:cubicBezTo>
                      <a:pt x="4474" y="640"/>
                      <a:pt x="4428" y="640"/>
                      <a:pt x="4405" y="663"/>
                    </a:cubicBezTo>
                    <a:cubicBezTo>
                      <a:pt x="4314" y="709"/>
                      <a:pt x="4223" y="731"/>
                      <a:pt x="4132" y="777"/>
                    </a:cubicBezTo>
                    <a:cubicBezTo>
                      <a:pt x="4086" y="777"/>
                      <a:pt x="4040" y="800"/>
                      <a:pt x="3972" y="823"/>
                    </a:cubicBezTo>
                    <a:cubicBezTo>
                      <a:pt x="3926" y="846"/>
                      <a:pt x="3858" y="868"/>
                      <a:pt x="3812" y="868"/>
                    </a:cubicBezTo>
                    <a:cubicBezTo>
                      <a:pt x="3538" y="914"/>
                      <a:pt x="3264" y="914"/>
                      <a:pt x="2990" y="914"/>
                    </a:cubicBezTo>
                    <a:cubicBezTo>
                      <a:pt x="2929" y="922"/>
                      <a:pt x="2866" y="924"/>
                      <a:pt x="2801" y="924"/>
                    </a:cubicBezTo>
                    <a:cubicBezTo>
                      <a:pt x="2671" y="924"/>
                      <a:pt x="2534" y="914"/>
                      <a:pt x="2397" y="914"/>
                    </a:cubicBezTo>
                    <a:cubicBezTo>
                      <a:pt x="2260" y="914"/>
                      <a:pt x="2100" y="914"/>
                      <a:pt x="1940" y="891"/>
                    </a:cubicBezTo>
                    <a:cubicBezTo>
                      <a:pt x="1826" y="891"/>
                      <a:pt x="1712" y="868"/>
                      <a:pt x="1621" y="868"/>
                    </a:cubicBezTo>
                    <a:cubicBezTo>
                      <a:pt x="1484" y="823"/>
                      <a:pt x="1370" y="754"/>
                      <a:pt x="1278" y="686"/>
                    </a:cubicBezTo>
                    <a:cubicBezTo>
                      <a:pt x="1164" y="640"/>
                      <a:pt x="1073" y="572"/>
                      <a:pt x="959" y="480"/>
                    </a:cubicBezTo>
                    <a:cubicBezTo>
                      <a:pt x="936" y="457"/>
                      <a:pt x="890" y="435"/>
                      <a:pt x="845" y="389"/>
                    </a:cubicBezTo>
                    <a:cubicBezTo>
                      <a:pt x="822" y="343"/>
                      <a:pt x="799" y="321"/>
                      <a:pt x="753" y="298"/>
                    </a:cubicBezTo>
                    <a:cubicBezTo>
                      <a:pt x="731" y="275"/>
                      <a:pt x="708" y="252"/>
                      <a:pt x="662" y="229"/>
                    </a:cubicBezTo>
                    <a:cubicBezTo>
                      <a:pt x="616" y="161"/>
                      <a:pt x="548" y="69"/>
                      <a:pt x="480" y="24"/>
                    </a:cubicBezTo>
                    <a:cubicBezTo>
                      <a:pt x="434" y="1"/>
                      <a:pt x="411" y="1"/>
                      <a:pt x="36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5" name="Google Shape;895;p22"/>
              <p:cNvSpPr/>
              <p:nvPr/>
            </p:nvSpPr>
            <p:spPr>
              <a:xfrm>
                <a:off x="7561149" y="3154324"/>
                <a:ext cx="270246" cy="128960"/>
              </a:xfrm>
              <a:custGeom>
                <a:avLst/>
                <a:gdLst/>
                <a:ahLst/>
                <a:cxnLst/>
                <a:rect l="l" t="t" r="r" b="b"/>
                <a:pathLst>
                  <a:path w="9998" h="4771" extrusionOk="0">
                    <a:moveTo>
                      <a:pt x="251" y="0"/>
                    </a:moveTo>
                    <a:cubicBezTo>
                      <a:pt x="206" y="0"/>
                      <a:pt x="160" y="0"/>
                      <a:pt x="137" y="23"/>
                    </a:cubicBezTo>
                    <a:cubicBezTo>
                      <a:pt x="23" y="92"/>
                      <a:pt x="0" y="251"/>
                      <a:pt x="69" y="343"/>
                    </a:cubicBezTo>
                    <a:cubicBezTo>
                      <a:pt x="183" y="480"/>
                      <a:pt x="297" y="617"/>
                      <a:pt x="411" y="731"/>
                    </a:cubicBezTo>
                    <a:cubicBezTo>
                      <a:pt x="503" y="845"/>
                      <a:pt x="594" y="959"/>
                      <a:pt x="708" y="1073"/>
                    </a:cubicBezTo>
                    <a:cubicBezTo>
                      <a:pt x="822" y="1210"/>
                      <a:pt x="959" y="1347"/>
                      <a:pt x="1073" y="1484"/>
                    </a:cubicBezTo>
                    <a:cubicBezTo>
                      <a:pt x="1187" y="1598"/>
                      <a:pt x="1301" y="1712"/>
                      <a:pt x="1438" y="1826"/>
                    </a:cubicBezTo>
                    <a:cubicBezTo>
                      <a:pt x="1667" y="2032"/>
                      <a:pt x="1918" y="2260"/>
                      <a:pt x="2169" y="2465"/>
                    </a:cubicBezTo>
                    <a:cubicBezTo>
                      <a:pt x="2420" y="2671"/>
                      <a:pt x="2671" y="2831"/>
                      <a:pt x="2922" y="3013"/>
                    </a:cubicBezTo>
                    <a:cubicBezTo>
                      <a:pt x="3470" y="3356"/>
                      <a:pt x="4063" y="3629"/>
                      <a:pt x="4657" y="3903"/>
                    </a:cubicBezTo>
                    <a:cubicBezTo>
                      <a:pt x="4953" y="4018"/>
                      <a:pt x="5273" y="4154"/>
                      <a:pt x="5593" y="4246"/>
                    </a:cubicBezTo>
                    <a:cubicBezTo>
                      <a:pt x="5844" y="4314"/>
                      <a:pt x="6095" y="4360"/>
                      <a:pt x="6346" y="4428"/>
                    </a:cubicBezTo>
                    <a:cubicBezTo>
                      <a:pt x="6483" y="4451"/>
                      <a:pt x="6620" y="4474"/>
                      <a:pt x="6734" y="4497"/>
                    </a:cubicBezTo>
                    <a:cubicBezTo>
                      <a:pt x="6871" y="4520"/>
                      <a:pt x="7008" y="4565"/>
                      <a:pt x="7145" y="4588"/>
                    </a:cubicBezTo>
                    <a:cubicBezTo>
                      <a:pt x="7419" y="4657"/>
                      <a:pt x="7692" y="4702"/>
                      <a:pt x="7966" y="4725"/>
                    </a:cubicBezTo>
                    <a:cubicBezTo>
                      <a:pt x="8240" y="4771"/>
                      <a:pt x="8537" y="4771"/>
                      <a:pt x="8811" y="4771"/>
                    </a:cubicBezTo>
                    <a:cubicBezTo>
                      <a:pt x="9108" y="4771"/>
                      <a:pt x="9404" y="4725"/>
                      <a:pt x="9701" y="4679"/>
                    </a:cubicBezTo>
                    <a:cubicBezTo>
                      <a:pt x="9770" y="4657"/>
                      <a:pt x="9838" y="4657"/>
                      <a:pt x="9884" y="4611"/>
                    </a:cubicBezTo>
                    <a:cubicBezTo>
                      <a:pt x="9975" y="4565"/>
                      <a:pt x="9998" y="4474"/>
                      <a:pt x="9975" y="4383"/>
                    </a:cubicBezTo>
                    <a:cubicBezTo>
                      <a:pt x="9952" y="4337"/>
                      <a:pt x="9884" y="4269"/>
                      <a:pt x="9838" y="4269"/>
                    </a:cubicBezTo>
                    <a:lnTo>
                      <a:pt x="9450" y="4269"/>
                    </a:lnTo>
                    <a:cubicBezTo>
                      <a:pt x="9396" y="4287"/>
                      <a:pt x="9342" y="4290"/>
                      <a:pt x="9288" y="4291"/>
                    </a:cubicBezTo>
                    <a:lnTo>
                      <a:pt x="9288" y="4291"/>
                    </a:lnTo>
                    <a:cubicBezTo>
                      <a:pt x="9061" y="4269"/>
                      <a:pt x="8833" y="4269"/>
                      <a:pt x="8583" y="4246"/>
                    </a:cubicBezTo>
                    <a:cubicBezTo>
                      <a:pt x="8354" y="4223"/>
                      <a:pt x="8103" y="4177"/>
                      <a:pt x="7875" y="4132"/>
                    </a:cubicBezTo>
                    <a:cubicBezTo>
                      <a:pt x="7624" y="4086"/>
                      <a:pt x="7396" y="4040"/>
                      <a:pt x="7167" y="3995"/>
                    </a:cubicBezTo>
                    <a:cubicBezTo>
                      <a:pt x="7145" y="3995"/>
                      <a:pt x="7099" y="3995"/>
                      <a:pt x="7076" y="3972"/>
                    </a:cubicBezTo>
                    <a:cubicBezTo>
                      <a:pt x="7031" y="3972"/>
                      <a:pt x="7008" y="3972"/>
                      <a:pt x="6985" y="3949"/>
                    </a:cubicBezTo>
                    <a:cubicBezTo>
                      <a:pt x="6871" y="3926"/>
                      <a:pt x="6757" y="3903"/>
                      <a:pt x="6643" y="3881"/>
                    </a:cubicBezTo>
                    <a:cubicBezTo>
                      <a:pt x="6574" y="3858"/>
                      <a:pt x="6528" y="3835"/>
                      <a:pt x="6483" y="3812"/>
                    </a:cubicBezTo>
                    <a:cubicBezTo>
                      <a:pt x="6277" y="3766"/>
                      <a:pt x="6095" y="3698"/>
                      <a:pt x="5889" y="3629"/>
                    </a:cubicBezTo>
                    <a:cubicBezTo>
                      <a:pt x="5707" y="3538"/>
                      <a:pt x="5524" y="3470"/>
                      <a:pt x="5319" y="3378"/>
                    </a:cubicBezTo>
                    <a:cubicBezTo>
                      <a:pt x="4931" y="3219"/>
                      <a:pt x="4588" y="2990"/>
                      <a:pt x="4223" y="2785"/>
                    </a:cubicBezTo>
                    <a:lnTo>
                      <a:pt x="4223" y="2785"/>
                    </a:lnTo>
                    <a:lnTo>
                      <a:pt x="4269" y="2808"/>
                    </a:lnTo>
                    <a:cubicBezTo>
                      <a:pt x="3995" y="2648"/>
                      <a:pt x="3744" y="2465"/>
                      <a:pt x="3470" y="2306"/>
                    </a:cubicBezTo>
                    <a:cubicBezTo>
                      <a:pt x="3196" y="2123"/>
                      <a:pt x="2922" y="1940"/>
                      <a:pt x="2671" y="1735"/>
                    </a:cubicBezTo>
                    <a:cubicBezTo>
                      <a:pt x="2420" y="1552"/>
                      <a:pt x="2192" y="1347"/>
                      <a:pt x="1963" y="1164"/>
                    </a:cubicBezTo>
                    <a:cubicBezTo>
                      <a:pt x="1826" y="1050"/>
                      <a:pt x="1712" y="936"/>
                      <a:pt x="1598" y="822"/>
                    </a:cubicBezTo>
                    <a:cubicBezTo>
                      <a:pt x="1484" y="754"/>
                      <a:pt x="1393" y="639"/>
                      <a:pt x="1301" y="548"/>
                    </a:cubicBezTo>
                    <a:cubicBezTo>
                      <a:pt x="1210" y="434"/>
                      <a:pt x="1119" y="343"/>
                      <a:pt x="1050" y="206"/>
                    </a:cubicBezTo>
                    <a:cubicBezTo>
                      <a:pt x="1005" y="160"/>
                      <a:pt x="982" y="114"/>
                      <a:pt x="913" y="92"/>
                    </a:cubicBezTo>
                    <a:cubicBezTo>
                      <a:pt x="881" y="75"/>
                      <a:pt x="837" y="59"/>
                      <a:pt x="790" y="59"/>
                    </a:cubicBezTo>
                    <a:cubicBezTo>
                      <a:pt x="771" y="59"/>
                      <a:pt x="751" y="62"/>
                      <a:pt x="731" y="69"/>
                    </a:cubicBezTo>
                    <a:cubicBezTo>
                      <a:pt x="662" y="114"/>
                      <a:pt x="594" y="183"/>
                      <a:pt x="594" y="251"/>
                    </a:cubicBezTo>
                    <a:cubicBezTo>
                      <a:pt x="525" y="206"/>
                      <a:pt x="480" y="137"/>
                      <a:pt x="434" y="92"/>
                    </a:cubicBezTo>
                    <a:cubicBezTo>
                      <a:pt x="388" y="23"/>
                      <a:pt x="320" y="0"/>
                      <a:pt x="251"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6" name="Google Shape;896;p22"/>
              <p:cNvSpPr/>
              <p:nvPr/>
            </p:nvSpPr>
            <p:spPr>
              <a:xfrm>
                <a:off x="7573475" y="3152459"/>
                <a:ext cx="40140" cy="38085"/>
              </a:xfrm>
              <a:custGeom>
                <a:avLst/>
                <a:gdLst/>
                <a:ahLst/>
                <a:cxnLst/>
                <a:rect l="l" t="t" r="r" b="b"/>
                <a:pathLst>
                  <a:path w="1485" h="1409" extrusionOk="0">
                    <a:moveTo>
                      <a:pt x="92" y="1"/>
                    </a:moveTo>
                    <a:cubicBezTo>
                      <a:pt x="69" y="1"/>
                      <a:pt x="47" y="24"/>
                      <a:pt x="24" y="46"/>
                    </a:cubicBezTo>
                    <a:cubicBezTo>
                      <a:pt x="24" y="69"/>
                      <a:pt x="1" y="92"/>
                      <a:pt x="1" y="115"/>
                    </a:cubicBezTo>
                    <a:cubicBezTo>
                      <a:pt x="1" y="138"/>
                      <a:pt x="24" y="161"/>
                      <a:pt x="47" y="183"/>
                    </a:cubicBezTo>
                    <a:cubicBezTo>
                      <a:pt x="161" y="298"/>
                      <a:pt x="275" y="412"/>
                      <a:pt x="366" y="526"/>
                    </a:cubicBezTo>
                    <a:cubicBezTo>
                      <a:pt x="480" y="640"/>
                      <a:pt x="571" y="731"/>
                      <a:pt x="686" y="823"/>
                    </a:cubicBezTo>
                    <a:cubicBezTo>
                      <a:pt x="777" y="914"/>
                      <a:pt x="868" y="1005"/>
                      <a:pt x="960" y="1096"/>
                    </a:cubicBezTo>
                    <a:cubicBezTo>
                      <a:pt x="1028" y="1165"/>
                      <a:pt x="1074" y="1211"/>
                      <a:pt x="1119" y="1256"/>
                    </a:cubicBezTo>
                    <a:cubicBezTo>
                      <a:pt x="1188" y="1302"/>
                      <a:pt x="1256" y="1370"/>
                      <a:pt x="1348" y="1393"/>
                    </a:cubicBezTo>
                    <a:cubicBezTo>
                      <a:pt x="1357" y="1403"/>
                      <a:pt x="1374" y="1408"/>
                      <a:pt x="1393" y="1408"/>
                    </a:cubicBezTo>
                    <a:cubicBezTo>
                      <a:pt x="1419" y="1408"/>
                      <a:pt x="1448" y="1397"/>
                      <a:pt x="1462" y="1370"/>
                    </a:cubicBezTo>
                    <a:cubicBezTo>
                      <a:pt x="1485" y="1347"/>
                      <a:pt x="1485" y="1325"/>
                      <a:pt x="1485" y="1302"/>
                    </a:cubicBezTo>
                    <a:cubicBezTo>
                      <a:pt x="1485" y="1279"/>
                      <a:pt x="1462" y="1256"/>
                      <a:pt x="1439" y="1233"/>
                    </a:cubicBezTo>
                    <a:cubicBezTo>
                      <a:pt x="1370" y="1188"/>
                      <a:pt x="1325" y="1142"/>
                      <a:pt x="1256" y="1096"/>
                    </a:cubicBezTo>
                    <a:cubicBezTo>
                      <a:pt x="1211" y="1051"/>
                      <a:pt x="1142" y="1005"/>
                      <a:pt x="1096" y="937"/>
                    </a:cubicBezTo>
                    <a:cubicBezTo>
                      <a:pt x="1005" y="845"/>
                      <a:pt x="914" y="754"/>
                      <a:pt x="800" y="663"/>
                    </a:cubicBezTo>
                    <a:cubicBezTo>
                      <a:pt x="708" y="571"/>
                      <a:pt x="594" y="480"/>
                      <a:pt x="503" y="366"/>
                    </a:cubicBezTo>
                    <a:cubicBezTo>
                      <a:pt x="457" y="320"/>
                      <a:pt x="412" y="275"/>
                      <a:pt x="366" y="229"/>
                    </a:cubicBezTo>
                    <a:lnTo>
                      <a:pt x="161" y="24"/>
                    </a:lnTo>
                    <a:cubicBezTo>
                      <a:pt x="161" y="1"/>
                      <a:pt x="138" y="1"/>
                      <a:pt x="11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7" name="Google Shape;897;p22"/>
              <p:cNvSpPr/>
              <p:nvPr/>
            </p:nvSpPr>
            <p:spPr>
              <a:xfrm>
                <a:off x="7567312" y="3151838"/>
                <a:ext cx="354796" cy="136042"/>
              </a:xfrm>
              <a:custGeom>
                <a:avLst/>
                <a:gdLst/>
                <a:ahLst/>
                <a:cxnLst/>
                <a:rect l="l" t="t" r="r" b="b"/>
                <a:pathLst>
                  <a:path w="13126" h="5033" extrusionOk="0">
                    <a:moveTo>
                      <a:pt x="3196" y="3425"/>
                    </a:moveTo>
                    <a:cubicBezTo>
                      <a:pt x="3216" y="3444"/>
                      <a:pt x="3218" y="3447"/>
                      <a:pt x="3233" y="3448"/>
                    </a:cubicBezTo>
                    <a:lnTo>
                      <a:pt x="3233" y="3448"/>
                    </a:lnTo>
                    <a:cubicBezTo>
                      <a:pt x="3221" y="3440"/>
                      <a:pt x="3209" y="3432"/>
                      <a:pt x="3196" y="3425"/>
                    </a:cubicBezTo>
                    <a:close/>
                    <a:moveTo>
                      <a:pt x="160" y="1"/>
                    </a:moveTo>
                    <a:cubicBezTo>
                      <a:pt x="115" y="1"/>
                      <a:pt x="92" y="24"/>
                      <a:pt x="69" y="24"/>
                    </a:cubicBezTo>
                    <a:cubicBezTo>
                      <a:pt x="23" y="69"/>
                      <a:pt x="1" y="161"/>
                      <a:pt x="46" y="206"/>
                    </a:cubicBezTo>
                    <a:cubicBezTo>
                      <a:pt x="229" y="457"/>
                      <a:pt x="411" y="731"/>
                      <a:pt x="617" y="982"/>
                    </a:cubicBezTo>
                    <a:cubicBezTo>
                      <a:pt x="799" y="1234"/>
                      <a:pt x="1005" y="1462"/>
                      <a:pt x="1233" y="1690"/>
                    </a:cubicBezTo>
                    <a:cubicBezTo>
                      <a:pt x="1439" y="1941"/>
                      <a:pt x="1690" y="2169"/>
                      <a:pt x="1918" y="2398"/>
                    </a:cubicBezTo>
                    <a:cubicBezTo>
                      <a:pt x="2055" y="2512"/>
                      <a:pt x="2169" y="2626"/>
                      <a:pt x="2306" y="2740"/>
                    </a:cubicBezTo>
                    <a:cubicBezTo>
                      <a:pt x="2443" y="2854"/>
                      <a:pt x="2557" y="2968"/>
                      <a:pt x="2694" y="3082"/>
                    </a:cubicBezTo>
                    <a:cubicBezTo>
                      <a:pt x="2877" y="3219"/>
                      <a:pt x="3059" y="3333"/>
                      <a:pt x="3242" y="3448"/>
                    </a:cubicBezTo>
                    <a:cubicBezTo>
                      <a:pt x="3239" y="3448"/>
                      <a:pt x="3236" y="3448"/>
                      <a:pt x="3233" y="3448"/>
                    </a:cubicBezTo>
                    <a:lnTo>
                      <a:pt x="3233" y="3448"/>
                    </a:lnTo>
                    <a:cubicBezTo>
                      <a:pt x="3516" y="3621"/>
                      <a:pt x="3779" y="3773"/>
                      <a:pt x="4064" y="3904"/>
                    </a:cubicBezTo>
                    <a:cubicBezTo>
                      <a:pt x="4337" y="4064"/>
                      <a:pt x="4634" y="4201"/>
                      <a:pt x="4931" y="4315"/>
                    </a:cubicBezTo>
                    <a:cubicBezTo>
                      <a:pt x="5091" y="4383"/>
                      <a:pt x="5228" y="4429"/>
                      <a:pt x="5387" y="4498"/>
                    </a:cubicBezTo>
                    <a:cubicBezTo>
                      <a:pt x="5547" y="4543"/>
                      <a:pt x="5707" y="4589"/>
                      <a:pt x="5867" y="4635"/>
                    </a:cubicBezTo>
                    <a:cubicBezTo>
                      <a:pt x="6163" y="4703"/>
                      <a:pt x="6483" y="4794"/>
                      <a:pt x="6780" y="4840"/>
                    </a:cubicBezTo>
                    <a:cubicBezTo>
                      <a:pt x="6939" y="4863"/>
                      <a:pt x="7099" y="4886"/>
                      <a:pt x="7259" y="4886"/>
                    </a:cubicBezTo>
                    <a:cubicBezTo>
                      <a:pt x="7396" y="4908"/>
                      <a:pt x="7556" y="4931"/>
                      <a:pt x="7716" y="4954"/>
                    </a:cubicBezTo>
                    <a:cubicBezTo>
                      <a:pt x="8035" y="4977"/>
                      <a:pt x="8332" y="5000"/>
                      <a:pt x="8629" y="5023"/>
                    </a:cubicBezTo>
                    <a:cubicBezTo>
                      <a:pt x="8735" y="5023"/>
                      <a:pt x="8842" y="5033"/>
                      <a:pt x="8948" y="5033"/>
                    </a:cubicBezTo>
                    <a:cubicBezTo>
                      <a:pt x="9001" y="5033"/>
                      <a:pt x="9055" y="5030"/>
                      <a:pt x="9108" y="5023"/>
                    </a:cubicBezTo>
                    <a:cubicBezTo>
                      <a:pt x="9245" y="5023"/>
                      <a:pt x="9405" y="5023"/>
                      <a:pt x="9564" y="5000"/>
                    </a:cubicBezTo>
                    <a:cubicBezTo>
                      <a:pt x="9861" y="4954"/>
                      <a:pt x="10158" y="4908"/>
                      <a:pt x="10432" y="4840"/>
                    </a:cubicBezTo>
                    <a:cubicBezTo>
                      <a:pt x="10660" y="4771"/>
                      <a:pt x="10888" y="4703"/>
                      <a:pt x="11094" y="4612"/>
                    </a:cubicBezTo>
                    <a:cubicBezTo>
                      <a:pt x="11208" y="4566"/>
                      <a:pt x="11322" y="4543"/>
                      <a:pt x="11413" y="4475"/>
                    </a:cubicBezTo>
                    <a:cubicBezTo>
                      <a:pt x="11550" y="4406"/>
                      <a:pt x="11687" y="4338"/>
                      <a:pt x="11801" y="4246"/>
                    </a:cubicBezTo>
                    <a:lnTo>
                      <a:pt x="12098" y="4064"/>
                    </a:lnTo>
                    <a:cubicBezTo>
                      <a:pt x="12258" y="3973"/>
                      <a:pt x="12395" y="3836"/>
                      <a:pt x="12509" y="3699"/>
                    </a:cubicBezTo>
                    <a:cubicBezTo>
                      <a:pt x="12623" y="3585"/>
                      <a:pt x="12714" y="3470"/>
                      <a:pt x="12806" y="3356"/>
                    </a:cubicBezTo>
                    <a:cubicBezTo>
                      <a:pt x="12851" y="3288"/>
                      <a:pt x="12897" y="3242"/>
                      <a:pt x="12943" y="3174"/>
                    </a:cubicBezTo>
                    <a:cubicBezTo>
                      <a:pt x="12965" y="3151"/>
                      <a:pt x="12988" y="3128"/>
                      <a:pt x="13011" y="3105"/>
                    </a:cubicBezTo>
                    <a:cubicBezTo>
                      <a:pt x="13057" y="3037"/>
                      <a:pt x="13080" y="2991"/>
                      <a:pt x="13080" y="2923"/>
                    </a:cubicBezTo>
                    <a:cubicBezTo>
                      <a:pt x="13102" y="2877"/>
                      <a:pt x="13125" y="2831"/>
                      <a:pt x="13125" y="2763"/>
                    </a:cubicBezTo>
                    <a:cubicBezTo>
                      <a:pt x="13102" y="2694"/>
                      <a:pt x="13080" y="2626"/>
                      <a:pt x="13011" y="2580"/>
                    </a:cubicBezTo>
                    <a:cubicBezTo>
                      <a:pt x="12960" y="2529"/>
                      <a:pt x="12908" y="2503"/>
                      <a:pt x="12847" y="2503"/>
                    </a:cubicBezTo>
                    <a:cubicBezTo>
                      <a:pt x="12827" y="2503"/>
                      <a:pt x="12806" y="2506"/>
                      <a:pt x="12783" y="2512"/>
                    </a:cubicBezTo>
                    <a:cubicBezTo>
                      <a:pt x="12714" y="2512"/>
                      <a:pt x="12623" y="2557"/>
                      <a:pt x="12577" y="2603"/>
                    </a:cubicBezTo>
                    <a:cubicBezTo>
                      <a:pt x="12532" y="2672"/>
                      <a:pt x="12486" y="2740"/>
                      <a:pt x="12440" y="2786"/>
                    </a:cubicBezTo>
                    <a:cubicBezTo>
                      <a:pt x="12372" y="2854"/>
                      <a:pt x="12303" y="2945"/>
                      <a:pt x="12258" y="3014"/>
                    </a:cubicBezTo>
                    <a:cubicBezTo>
                      <a:pt x="12144" y="3128"/>
                      <a:pt x="12030" y="3265"/>
                      <a:pt x="11915" y="3379"/>
                    </a:cubicBezTo>
                    <a:cubicBezTo>
                      <a:pt x="11801" y="3493"/>
                      <a:pt x="11664" y="3562"/>
                      <a:pt x="11527" y="3653"/>
                    </a:cubicBezTo>
                    <a:cubicBezTo>
                      <a:pt x="11413" y="3721"/>
                      <a:pt x="11322" y="3813"/>
                      <a:pt x="11185" y="3881"/>
                    </a:cubicBezTo>
                    <a:cubicBezTo>
                      <a:pt x="11025" y="3950"/>
                      <a:pt x="10843" y="4018"/>
                      <a:pt x="10660" y="4087"/>
                    </a:cubicBezTo>
                    <a:cubicBezTo>
                      <a:pt x="10500" y="4155"/>
                      <a:pt x="10318" y="4201"/>
                      <a:pt x="10135" y="4246"/>
                    </a:cubicBezTo>
                    <a:cubicBezTo>
                      <a:pt x="9724" y="4338"/>
                      <a:pt x="9291" y="4383"/>
                      <a:pt x="8857" y="4383"/>
                    </a:cubicBezTo>
                    <a:cubicBezTo>
                      <a:pt x="8332" y="4361"/>
                      <a:pt x="7784" y="4315"/>
                      <a:pt x="7236" y="4246"/>
                    </a:cubicBezTo>
                    <a:cubicBezTo>
                      <a:pt x="7099" y="4246"/>
                      <a:pt x="6939" y="4224"/>
                      <a:pt x="6803" y="4201"/>
                    </a:cubicBezTo>
                    <a:cubicBezTo>
                      <a:pt x="6643" y="4178"/>
                      <a:pt x="6506" y="4155"/>
                      <a:pt x="6369" y="4132"/>
                    </a:cubicBezTo>
                    <a:cubicBezTo>
                      <a:pt x="6232" y="4110"/>
                      <a:pt x="6095" y="4064"/>
                      <a:pt x="5958" y="4041"/>
                    </a:cubicBezTo>
                    <a:cubicBezTo>
                      <a:pt x="5821" y="3995"/>
                      <a:pt x="5707" y="3973"/>
                      <a:pt x="5570" y="3927"/>
                    </a:cubicBezTo>
                    <a:cubicBezTo>
                      <a:pt x="5365" y="3858"/>
                      <a:pt x="5182" y="3790"/>
                      <a:pt x="4977" y="3721"/>
                    </a:cubicBezTo>
                    <a:cubicBezTo>
                      <a:pt x="4771" y="3653"/>
                      <a:pt x="4588" y="3562"/>
                      <a:pt x="4383" y="3470"/>
                    </a:cubicBezTo>
                    <a:cubicBezTo>
                      <a:pt x="3995" y="3311"/>
                      <a:pt x="3607" y="3128"/>
                      <a:pt x="3242" y="2900"/>
                    </a:cubicBezTo>
                    <a:cubicBezTo>
                      <a:pt x="3059" y="2786"/>
                      <a:pt x="2877" y="2649"/>
                      <a:pt x="2694" y="2512"/>
                    </a:cubicBezTo>
                    <a:cubicBezTo>
                      <a:pt x="2511" y="2375"/>
                      <a:pt x="2329" y="2238"/>
                      <a:pt x="2146" y="2078"/>
                    </a:cubicBezTo>
                    <a:cubicBezTo>
                      <a:pt x="1964" y="1941"/>
                      <a:pt x="1781" y="1781"/>
                      <a:pt x="1598" y="1622"/>
                    </a:cubicBezTo>
                    <a:cubicBezTo>
                      <a:pt x="1439" y="1485"/>
                      <a:pt x="1302" y="1325"/>
                      <a:pt x="1142" y="1165"/>
                    </a:cubicBezTo>
                    <a:lnTo>
                      <a:pt x="1142" y="1165"/>
                    </a:lnTo>
                    <a:cubicBezTo>
                      <a:pt x="1145" y="1168"/>
                      <a:pt x="1165" y="1188"/>
                      <a:pt x="1165" y="1188"/>
                    </a:cubicBezTo>
                    <a:cubicBezTo>
                      <a:pt x="1119" y="1142"/>
                      <a:pt x="1051" y="1074"/>
                      <a:pt x="1005" y="1005"/>
                    </a:cubicBezTo>
                    <a:lnTo>
                      <a:pt x="1005" y="1005"/>
                    </a:lnTo>
                    <a:cubicBezTo>
                      <a:pt x="1005" y="1028"/>
                      <a:pt x="1028" y="1028"/>
                      <a:pt x="1028" y="1051"/>
                    </a:cubicBezTo>
                    <a:cubicBezTo>
                      <a:pt x="891" y="891"/>
                      <a:pt x="754" y="754"/>
                      <a:pt x="640" y="594"/>
                    </a:cubicBezTo>
                    <a:cubicBezTo>
                      <a:pt x="503" y="412"/>
                      <a:pt x="389" y="229"/>
                      <a:pt x="252" y="69"/>
                    </a:cubicBezTo>
                    <a:cubicBezTo>
                      <a:pt x="229" y="24"/>
                      <a:pt x="183" y="1"/>
                      <a:pt x="160"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8" name="Google Shape;898;p22"/>
              <p:cNvSpPr/>
              <p:nvPr/>
            </p:nvSpPr>
            <p:spPr>
              <a:xfrm>
                <a:off x="6204027" y="3138269"/>
                <a:ext cx="262651" cy="124662"/>
              </a:xfrm>
              <a:custGeom>
                <a:avLst/>
                <a:gdLst/>
                <a:ahLst/>
                <a:cxnLst/>
                <a:rect l="l" t="t" r="r" b="b"/>
                <a:pathLst>
                  <a:path w="9717" h="4612" extrusionOk="0">
                    <a:moveTo>
                      <a:pt x="4170" y="3630"/>
                    </a:moveTo>
                    <a:cubicBezTo>
                      <a:pt x="4170" y="3630"/>
                      <a:pt x="4151" y="3630"/>
                      <a:pt x="4131" y="3647"/>
                    </a:cubicBezTo>
                    <a:lnTo>
                      <a:pt x="4131" y="3647"/>
                    </a:lnTo>
                    <a:cubicBezTo>
                      <a:pt x="4144" y="3641"/>
                      <a:pt x="4157" y="3636"/>
                      <a:pt x="4170" y="3630"/>
                    </a:cubicBezTo>
                    <a:close/>
                    <a:moveTo>
                      <a:pt x="9397" y="1"/>
                    </a:moveTo>
                    <a:cubicBezTo>
                      <a:pt x="9305" y="1"/>
                      <a:pt x="9237" y="24"/>
                      <a:pt x="9168" y="92"/>
                    </a:cubicBezTo>
                    <a:cubicBezTo>
                      <a:pt x="8895" y="389"/>
                      <a:pt x="8643" y="731"/>
                      <a:pt x="8324" y="1005"/>
                    </a:cubicBezTo>
                    <a:cubicBezTo>
                      <a:pt x="8164" y="1119"/>
                      <a:pt x="8027" y="1233"/>
                      <a:pt x="7867" y="1348"/>
                    </a:cubicBezTo>
                    <a:cubicBezTo>
                      <a:pt x="7708" y="1484"/>
                      <a:pt x="7548" y="1599"/>
                      <a:pt x="7388" y="1736"/>
                    </a:cubicBezTo>
                    <a:cubicBezTo>
                      <a:pt x="7388" y="1736"/>
                      <a:pt x="7411" y="1713"/>
                      <a:pt x="7411" y="1713"/>
                    </a:cubicBezTo>
                    <a:lnTo>
                      <a:pt x="7411" y="1713"/>
                    </a:lnTo>
                    <a:cubicBezTo>
                      <a:pt x="7274" y="1827"/>
                      <a:pt x="7137" y="1964"/>
                      <a:pt x="6977" y="2078"/>
                    </a:cubicBezTo>
                    <a:cubicBezTo>
                      <a:pt x="6909" y="2146"/>
                      <a:pt x="6840" y="2192"/>
                      <a:pt x="6749" y="2261"/>
                    </a:cubicBezTo>
                    <a:cubicBezTo>
                      <a:pt x="6658" y="2306"/>
                      <a:pt x="6566" y="2375"/>
                      <a:pt x="6475" y="2443"/>
                    </a:cubicBezTo>
                    <a:cubicBezTo>
                      <a:pt x="6292" y="2557"/>
                      <a:pt x="6087" y="2671"/>
                      <a:pt x="5882" y="2786"/>
                    </a:cubicBezTo>
                    <a:cubicBezTo>
                      <a:pt x="5813" y="2831"/>
                      <a:pt x="5722" y="2877"/>
                      <a:pt x="5653" y="2922"/>
                    </a:cubicBezTo>
                    <a:cubicBezTo>
                      <a:pt x="5562" y="2968"/>
                      <a:pt x="5448" y="3014"/>
                      <a:pt x="5357" y="3059"/>
                    </a:cubicBezTo>
                    <a:cubicBezTo>
                      <a:pt x="5265" y="3105"/>
                      <a:pt x="5174" y="3151"/>
                      <a:pt x="5083" y="3196"/>
                    </a:cubicBezTo>
                    <a:cubicBezTo>
                      <a:pt x="4991" y="3242"/>
                      <a:pt x="4923" y="3288"/>
                      <a:pt x="4854" y="3333"/>
                    </a:cubicBezTo>
                    <a:cubicBezTo>
                      <a:pt x="4740" y="3379"/>
                      <a:pt x="4649" y="3425"/>
                      <a:pt x="4535" y="3470"/>
                    </a:cubicBezTo>
                    <a:cubicBezTo>
                      <a:pt x="4398" y="3539"/>
                      <a:pt x="4261" y="3584"/>
                      <a:pt x="4124" y="3653"/>
                    </a:cubicBezTo>
                    <a:cubicBezTo>
                      <a:pt x="4126" y="3651"/>
                      <a:pt x="4129" y="3649"/>
                      <a:pt x="4131" y="3647"/>
                    </a:cubicBezTo>
                    <a:lnTo>
                      <a:pt x="4131" y="3647"/>
                    </a:lnTo>
                    <a:cubicBezTo>
                      <a:pt x="3984" y="3710"/>
                      <a:pt x="3837" y="3773"/>
                      <a:pt x="3690" y="3835"/>
                    </a:cubicBezTo>
                    <a:cubicBezTo>
                      <a:pt x="3599" y="3858"/>
                      <a:pt x="3508" y="3904"/>
                      <a:pt x="3439" y="3927"/>
                    </a:cubicBezTo>
                    <a:cubicBezTo>
                      <a:pt x="3325" y="3972"/>
                      <a:pt x="3234" y="4018"/>
                      <a:pt x="3143" y="4041"/>
                    </a:cubicBezTo>
                    <a:cubicBezTo>
                      <a:pt x="2983" y="4109"/>
                      <a:pt x="2823" y="4155"/>
                      <a:pt x="2663" y="4201"/>
                    </a:cubicBezTo>
                    <a:cubicBezTo>
                      <a:pt x="2503" y="4269"/>
                      <a:pt x="2344" y="4292"/>
                      <a:pt x="2161" y="4338"/>
                    </a:cubicBezTo>
                    <a:cubicBezTo>
                      <a:pt x="1910" y="4383"/>
                      <a:pt x="1636" y="4406"/>
                      <a:pt x="1385" y="4406"/>
                    </a:cubicBezTo>
                    <a:lnTo>
                      <a:pt x="997" y="4406"/>
                    </a:lnTo>
                    <a:cubicBezTo>
                      <a:pt x="860" y="4406"/>
                      <a:pt x="746" y="4383"/>
                      <a:pt x="609" y="4383"/>
                    </a:cubicBezTo>
                    <a:lnTo>
                      <a:pt x="632" y="4383"/>
                    </a:lnTo>
                    <a:cubicBezTo>
                      <a:pt x="472" y="4360"/>
                      <a:pt x="312" y="4338"/>
                      <a:pt x="130" y="4292"/>
                    </a:cubicBezTo>
                    <a:cubicBezTo>
                      <a:pt x="124" y="4290"/>
                      <a:pt x="118" y="4290"/>
                      <a:pt x="112" y="4290"/>
                    </a:cubicBezTo>
                    <a:cubicBezTo>
                      <a:pt x="33" y="4290"/>
                      <a:pt x="0" y="4430"/>
                      <a:pt x="107" y="4452"/>
                    </a:cubicBezTo>
                    <a:cubicBezTo>
                      <a:pt x="267" y="4475"/>
                      <a:pt x="404" y="4520"/>
                      <a:pt x="563" y="4543"/>
                    </a:cubicBezTo>
                    <a:cubicBezTo>
                      <a:pt x="700" y="4566"/>
                      <a:pt x="837" y="4566"/>
                      <a:pt x="974" y="4566"/>
                    </a:cubicBezTo>
                    <a:cubicBezTo>
                      <a:pt x="1134" y="4566"/>
                      <a:pt x="1271" y="4589"/>
                      <a:pt x="1431" y="4589"/>
                    </a:cubicBezTo>
                    <a:cubicBezTo>
                      <a:pt x="1545" y="4589"/>
                      <a:pt x="1682" y="4612"/>
                      <a:pt x="1819" y="4612"/>
                    </a:cubicBezTo>
                    <a:cubicBezTo>
                      <a:pt x="2138" y="4612"/>
                      <a:pt x="2458" y="4566"/>
                      <a:pt x="2755" y="4497"/>
                    </a:cubicBezTo>
                    <a:cubicBezTo>
                      <a:pt x="3051" y="4452"/>
                      <a:pt x="3325" y="4383"/>
                      <a:pt x="3622" y="4292"/>
                    </a:cubicBezTo>
                    <a:cubicBezTo>
                      <a:pt x="3759" y="4246"/>
                      <a:pt x="3896" y="4201"/>
                      <a:pt x="4056" y="4132"/>
                    </a:cubicBezTo>
                    <a:cubicBezTo>
                      <a:pt x="4170" y="4109"/>
                      <a:pt x="4307" y="4064"/>
                      <a:pt x="4421" y="4018"/>
                    </a:cubicBezTo>
                    <a:cubicBezTo>
                      <a:pt x="4695" y="3927"/>
                      <a:pt x="4946" y="3835"/>
                      <a:pt x="5197" y="3721"/>
                    </a:cubicBezTo>
                    <a:cubicBezTo>
                      <a:pt x="5334" y="3653"/>
                      <a:pt x="5471" y="3607"/>
                      <a:pt x="5608" y="3539"/>
                    </a:cubicBezTo>
                    <a:cubicBezTo>
                      <a:pt x="5745" y="3470"/>
                      <a:pt x="5882" y="3425"/>
                      <a:pt x="6041" y="3356"/>
                    </a:cubicBezTo>
                    <a:cubicBezTo>
                      <a:pt x="6156" y="3288"/>
                      <a:pt x="6292" y="3219"/>
                      <a:pt x="6407" y="3174"/>
                    </a:cubicBezTo>
                    <a:cubicBezTo>
                      <a:pt x="6566" y="3082"/>
                      <a:pt x="6703" y="3014"/>
                      <a:pt x="6840" y="2922"/>
                    </a:cubicBezTo>
                    <a:cubicBezTo>
                      <a:pt x="6977" y="2854"/>
                      <a:pt x="7114" y="2763"/>
                      <a:pt x="7228" y="2671"/>
                    </a:cubicBezTo>
                    <a:cubicBezTo>
                      <a:pt x="7342" y="2580"/>
                      <a:pt x="7457" y="2489"/>
                      <a:pt x="7594" y="2397"/>
                    </a:cubicBezTo>
                    <a:cubicBezTo>
                      <a:pt x="7708" y="2283"/>
                      <a:pt x="7822" y="2192"/>
                      <a:pt x="7959" y="2101"/>
                    </a:cubicBezTo>
                    <a:cubicBezTo>
                      <a:pt x="8073" y="2009"/>
                      <a:pt x="8164" y="1918"/>
                      <a:pt x="8301" y="1827"/>
                    </a:cubicBezTo>
                    <a:cubicBezTo>
                      <a:pt x="8415" y="1736"/>
                      <a:pt x="8552" y="1644"/>
                      <a:pt x="8666" y="1553"/>
                    </a:cubicBezTo>
                    <a:cubicBezTo>
                      <a:pt x="8803" y="1439"/>
                      <a:pt x="8917" y="1325"/>
                      <a:pt x="9032" y="1211"/>
                    </a:cubicBezTo>
                    <a:cubicBezTo>
                      <a:pt x="9191" y="1051"/>
                      <a:pt x="9351" y="891"/>
                      <a:pt x="9488" y="708"/>
                    </a:cubicBezTo>
                    <a:cubicBezTo>
                      <a:pt x="9534" y="663"/>
                      <a:pt x="9579" y="617"/>
                      <a:pt x="9602" y="549"/>
                    </a:cubicBezTo>
                    <a:cubicBezTo>
                      <a:pt x="9625" y="526"/>
                      <a:pt x="9648" y="457"/>
                      <a:pt x="9671" y="435"/>
                    </a:cubicBezTo>
                    <a:cubicBezTo>
                      <a:pt x="9671" y="412"/>
                      <a:pt x="9671" y="389"/>
                      <a:pt x="9671" y="366"/>
                    </a:cubicBezTo>
                    <a:cubicBezTo>
                      <a:pt x="9716" y="229"/>
                      <a:pt x="9625" y="92"/>
                      <a:pt x="9534" y="46"/>
                    </a:cubicBezTo>
                    <a:cubicBezTo>
                      <a:pt x="9488" y="1"/>
                      <a:pt x="9442" y="1"/>
                      <a:pt x="9397"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9" name="Google Shape;899;p22"/>
              <p:cNvSpPr/>
              <p:nvPr/>
            </p:nvSpPr>
            <p:spPr>
              <a:xfrm>
                <a:off x="6449379" y="3140134"/>
                <a:ext cx="158585" cy="64196"/>
              </a:xfrm>
              <a:custGeom>
                <a:avLst/>
                <a:gdLst/>
                <a:ahLst/>
                <a:cxnLst/>
                <a:rect l="l" t="t" r="r" b="b"/>
                <a:pathLst>
                  <a:path w="5867" h="2375" extrusionOk="0">
                    <a:moveTo>
                      <a:pt x="320" y="0"/>
                    </a:moveTo>
                    <a:cubicBezTo>
                      <a:pt x="206" y="0"/>
                      <a:pt x="91" y="114"/>
                      <a:pt x="114" y="251"/>
                    </a:cubicBezTo>
                    <a:cubicBezTo>
                      <a:pt x="114" y="274"/>
                      <a:pt x="114" y="297"/>
                      <a:pt x="114" y="343"/>
                    </a:cubicBezTo>
                    <a:cubicBezTo>
                      <a:pt x="23" y="411"/>
                      <a:pt x="0" y="571"/>
                      <a:pt x="69" y="685"/>
                    </a:cubicBezTo>
                    <a:cubicBezTo>
                      <a:pt x="137" y="822"/>
                      <a:pt x="206" y="959"/>
                      <a:pt x="297" y="1073"/>
                    </a:cubicBezTo>
                    <a:cubicBezTo>
                      <a:pt x="343" y="1142"/>
                      <a:pt x="388" y="1210"/>
                      <a:pt x="457" y="1279"/>
                    </a:cubicBezTo>
                    <a:cubicBezTo>
                      <a:pt x="502" y="1324"/>
                      <a:pt x="548" y="1393"/>
                      <a:pt x="616" y="1438"/>
                    </a:cubicBezTo>
                    <a:cubicBezTo>
                      <a:pt x="753" y="1530"/>
                      <a:pt x="890" y="1644"/>
                      <a:pt x="1027" y="1735"/>
                    </a:cubicBezTo>
                    <a:cubicBezTo>
                      <a:pt x="1164" y="1826"/>
                      <a:pt x="1301" y="1918"/>
                      <a:pt x="1461" y="1986"/>
                    </a:cubicBezTo>
                    <a:cubicBezTo>
                      <a:pt x="1758" y="2123"/>
                      <a:pt x="2077" y="2214"/>
                      <a:pt x="2397" y="2283"/>
                    </a:cubicBezTo>
                    <a:cubicBezTo>
                      <a:pt x="2716" y="2374"/>
                      <a:pt x="3036" y="2374"/>
                      <a:pt x="3355" y="2374"/>
                    </a:cubicBezTo>
                    <a:cubicBezTo>
                      <a:pt x="3675" y="2374"/>
                      <a:pt x="4017" y="2351"/>
                      <a:pt x="4314" y="2260"/>
                    </a:cubicBezTo>
                    <a:cubicBezTo>
                      <a:pt x="4611" y="2192"/>
                      <a:pt x="4885" y="2077"/>
                      <a:pt x="5181" y="1940"/>
                    </a:cubicBezTo>
                    <a:cubicBezTo>
                      <a:pt x="5250" y="1918"/>
                      <a:pt x="5341" y="1872"/>
                      <a:pt x="5410" y="1826"/>
                    </a:cubicBezTo>
                    <a:cubicBezTo>
                      <a:pt x="5478" y="1803"/>
                      <a:pt x="5524" y="1781"/>
                      <a:pt x="5592" y="1735"/>
                    </a:cubicBezTo>
                    <a:cubicBezTo>
                      <a:pt x="5638" y="1712"/>
                      <a:pt x="5684" y="1667"/>
                      <a:pt x="5729" y="1621"/>
                    </a:cubicBezTo>
                    <a:cubicBezTo>
                      <a:pt x="5843" y="1507"/>
                      <a:pt x="5866" y="1324"/>
                      <a:pt x="5752" y="1210"/>
                    </a:cubicBezTo>
                    <a:cubicBezTo>
                      <a:pt x="5706" y="1164"/>
                      <a:pt x="5649" y="1147"/>
                      <a:pt x="5589" y="1147"/>
                    </a:cubicBezTo>
                    <a:cubicBezTo>
                      <a:pt x="5530" y="1147"/>
                      <a:pt x="5467" y="1164"/>
                      <a:pt x="5410" y="1187"/>
                    </a:cubicBezTo>
                    <a:cubicBezTo>
                      <a:pt x="5318" y="1210"/>
                      <a:pt x="5250" y="1233"/>
                      <a:pt x="5181" y="1256"/>
                    </a:cubicBezTo>
                    <a:cubicBezTo>
                      <a:pt x="5022" y="1301"/>
                      <a:pt x="4862" y="1347"/>
                      <a:pt x="4702" y="1393"/>
                    </a:cubicBezTo>
                    <a:cubicBezTo>
                      <a:pt x="4634" y="1415"/>
                      <a:pt x="4565" y="1438"/>
                      <a:pt x="4497" y="1438"/>
                    </a:cubicBezTo>
                    <a:cubicBezTo>
                      <a:pt x="4314" y="1484"/>
                      <a:pt x="4154" y="1507"/>
                      <a:pt x="3972" y="1530"/>
                    </a:cubicBezTo>
                    <a:cubicBezTo>
                      <a:pt x="3869" y="1541"/>
                      <a:pt x="3766" y="1547"/>
                      <a:pt x="3664" y="1547"/>
                    </a:cubicBezTo>
                    <a:cubicBezTo>
                      <a:pt x="3561" y="1547"/>
                      <a:pt x="3458" y="1541"/>
                      <a:pt x="3355" y="1530"/>
                    </a:cubicBezTo>
                    <a:cubicBezTo>
                      <a:pt x="3104" y="1507"/>
                      <a:pt x="2853" y="1461"/>
                      <a:pt x="2602" y="1415"/>
                    </a:cubicBezTo>
                    <a:cubicBezTo>
                      <a:pt x="2351" y="1393"/>
                      <a:pt x="2123" y="1347"/>
                      <a:pt x="1895" y="1256"/>
                    </a:cubicBezTo>
                    <a:cubicBezTo>
                      <a:pt x="1781" y="1210"/>
                      <a:pt x="1666" y="1164"/>
                      <a:pt x="1552" y="1096"/>
                    </a:cubicBezTo>
                    <a:cubicBezTo>
                      <a:pt x="1438" y="1027"/>
                      <a:pt x="1301" y="936"/>
                      <a:pt x="1187" y="868"/>
                    </a:cubicBezTo>
                    <a:lnTo>
                      <a:pt x="1187" y="868"/>
                    </a:lnTo>
                    <a:lnTo>
                      <a:pt x="1233" y="890"/>
                    </a:lnTo>
                    <a:cubicBezTo>
                      <a:pt x="1210" y="868"/>
                      <a:pt x="1187" y="868"/>
                      <a:pt x="1187" y="868"/>
                    </a:cubicBezTo>
                    <a:lnTo>
                      <a:pt x="1187" y="868"/>
                    </a:lnTo>
                    <a:cubicBezTo>
                      <a:pt x="1187" y="868"/>
                      <a:pt x="1187" y="868"/>
                      <a:pt x="1187" y="868"/>
                    </a:cubicBezTo>
                    <a:cubicBezTo>
                      <a:pt x="1004" y="731"/>
                      <a:pt x="845" y="617"/>
                      <a:pt x="708" y="457"/>
                    </a:cubicBezTo>
                    <a:cubicBezTo>
                      <a:pt x="662" y="388"/>
                      <a:pt x="616" y="320"/>
                      <a:pt x="571" y="229"/>
                    </a:cubicBezTo>
                    <a:cubicBezTo>
                      <a:pt x="571" y="229"/>
                      <a:pt x="571" y="229"/>
                      <a:pt x="571" y="206"/>
                    </a:cubicBezTo>
                    <a:cubicBezTo>
                      <a:pt x="548" y="160"/>
                      <a:pt x="548" y="92"/>
                      <a:pt x="502" y="46"/>
                    </a:cubicBezTo>
                    <a:cubicBezTo>
                      <a:pt x="457" y="23"/>
                      <a:pt x="411" y="0"/>
                      <a:pt x="343"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0" name="Google Shape;900;p22"/>
              <p:cNvSpPr/>
              <p:nvPr/>
            </p:nvSpPr>
            <p:spPr>
              <a:xfrm>
                <a:off x="8292257" y="3290042"/>
                <a:ext cx="453482" cy="574658"/>
              </a:xfrm>
              <a:custGeom>
                <a:avLst/>
                <a:gdLst/>
                <a:ahLst/>
                <a:cxnLst/>
                <a:rect l="l" t="t" r="r" b="b"/>
                <a:pathLst>
                  <a:path w="16777" h="21260" extrusionOk="0">
                    <a:moveTo>
                      <a:pt x="114" y="1"/>
                    </a:moveTo>
                    <a:cubicBezTo>
                      <a:pt x="46" y="24"/>
                      <a:pt x="0" y="115"/>
                      <a:pt x="23" y="206"/>
                    </a:cubicBezTo>
                    <a:cubicBezTo>
                      <a:pt x="137" y="549"/>
                      <a:pt x="251" y="891"/>
                      <a:pt x="366" y="1211"/>
                    </a:cubicBezTo>
                    <a:cubicBezTo>
                      <a:pt x="457" y="1530"/>
                      <a:pt x="548" y="1827"/>
                      <a:pt x="662" y="2124"/>
                    </a:cubicBezTo>
                    <a:cubicBezTo>
                      <a:pt x="731" y="2283"/>
                      <a:pt x="776" y="2443"/>
                      <a:pt x="845" y="2603"/>
                    </a:cubicBezTo>
                    <a:cubicBezTo>
                      <a:pt x="913" y="2763"/>
                      <a:pt x="982" y="2922"/>
                      <a:pt x="1027" y="3082"/>
                    </a:cubicBezTo>
                    <a:cubicBezTo>
                      <a:pt x="1164" y="3379"/>
                      <a:pt x="1301" y="3676"/>
                      <a:pt x="1438" y="3972"/>
                    </a:cubicBezTo>
                    <a:cubicBezTo>
                      <a:pt x="1575" y="4292"/>
                      <a:pt x="1735" y="4612"/>
                      <a:pt x="1918" y="4908"/>
                    </a:cubicBezTo>
                    <a:cubicBezTo>
                      <a:pt x="2055" y="5205"/>
                      <a:pt x="2237" y="5479"/>
                      <a:pt x="2397" y="5753"/>
                    </a:cubicBezTo>
                    <a:cubicBezTo>
                      <a:pt x="2557" y="6050"/>
                      <a:pt x="2739" y="6323"/>
                      <a:pt x="2899" y="6620"/>
                    </a:cubicBezTo>
                    <a:cubicBezTo>
                      <a:pt x="3082" y="6894"/>
                      <a:pt x="3242" y="7168"/>
                      <a:pt x="3424" y="7442"/>
                    </a:cubicBezTo>
                    <a:cubicBezTo>
                      <a:pt x="3584" y="7716"/>
                      <a:pt x="3767" y="7990"/>
                      <a:pt x="3926" y="8264"/>
                    </a:cubicBezTo>
                    <a:cubicBezTo>
                      <a:pt x="4018" y="8423"/>
                      <a:pt x="4132" y="8537"/>
                      <a:pt x="4223" y="8697"/>
                    </a:cubicBezTo>
                    <a:cubicBezTo>
                      <a:pt x="4314" y="8811"/>
                      <a:pt x="4406" y="8948"/>
                      <a:pt x="4497" y="9085"/>
                    </a:cubicBezTo>
                    <a:cubicBezTo>
                      <a:pt x="4680" y="9359"/>
                      <a:pt x="4885" y="9610"/>
                      <a:pt x="5068" y="9884"/>
                    </a:cubicBezTo>
                    <a:cubicBezTo>
                      <a:pt x="5273" y="10135"/>
                      <a:pt x="5478" y="10386"/>
                      <a:pt x="5661" y="10637"/>
                    </a:cubicBezTo>
                    <a:cubicBezTo>
                      <a:pt x="5866" y="10888"/>
                      <a:pt x="6049" y="11140"/>
                      <a:pt x="6254" y="11391"/>
                    </a:cubicBezTo>
                    <a:cubicBezTo>
                      <a:pt x="6460" y="11665"/>
                      <a:pt x="6665" y="11938"/>
                      <a:pt x="6894" y="12190"/>
                    </a:cubicBezTo>
                    <a:cubicBezTo>
                      <a:pt x="7099" y="12463"/>
                      <a:pt x="7304" y="12715"/>
                      <a:pt x="7510" y="12966"/>
                    </a:cubicBezTo>
                    <a:cubicBezTo>
                      <a:pt x="7715" y="13217"/>
                      <a:pt x="7921" y="13468"/>
                      <a:pt x="8103" y="13719"/>
                    </a:cubicBezTo>
                    <a:cubicBezTo>
                      <a:pt x="8263" y="13901"/>
                      <a:pt x="8400" y="14084"/>
                      <a:pt x="8560" y="14244"/>
                    </a:cubicBezTo>
                    <a:cubicBezTo>
                      <a:pt x="8697" y="14426"/>
                      <a:pt x="8857" y="14609"/>
                      <a:pt x="8994" y="14792"/>
                    </a:cubicBezTo>
                    <a:cubicBezTo>
                      <a:pt x="9085" y="14883"/>
                      <a:pt x="9176" y="14997"/>
                      <a:pt x="9267" y="15088"/>
                    </a:cubicBezTo>
                    <a:cubicBezTo>
                      <a:pt x="9290" y="15111"/>
                      <a:pt x="9313" y="15134"/>
                      <a:pt x="9336" y="15157"/>
                    </a:cubicBezTo>
                    <a:cubicBezTo>
                      <a:pt x="9359" y="15180"/>
                      <a:pt x="9382" y="15202"/>
                      <a:pt x="9382" y="15225"/>
                    </a:cubicBezTo>
                    <a:cubicBezTo>
                      <a:pt x="9404" y="15248"/>
                      <a:pt x="9427" y="15248"/>
                      <a:pt x="9427" y="15271"/>
                    </a:cubicBezTo>
                    <a:cubicBezTo>
                      <a:pt x="9496" y="15339"/>
                      <a:pt x="9564" y="15408"/>
                      <a:pt x="9633" y="15499"/>
                    </a:cubicBezTo>
                    <a:cubicBezTo>
                      <a:pt x="9884" y="15750"/>
                      <a:pt x="10135" y="16024"/>
                      <a:pt x="10363" y="16298"/>
                    </a:cubicBezTo>
                    <a:cubicBezTo>
                      <a:pt x="10386" y="16321"/>
                      <a:pt x="10409" y="16344"/>
                      <a:pt x="10432" y="16367"/>
                    </a:cubicBezTo>
                    <a:cubicBezTo>
                      <a:pt x="10477" y="16412"/>
                      <a:pt x="10523" y="16481"/>
                      <a:pt x="10591" y="16526"/>
                    </a:cubicBezTo>
                    <a:cubicBezTo>
                      <a:pt x="11048" y="17051"/>
                      <a:pt x="11504" y="17576"/>
                      <a:pt x="12006" y="18056"/>
                    </a:cubicBezTo>
                    <a:cubicBezTo>
                      <a:pt x="12235" y="18307"/>
                      <a:pt x="12486" y="18535"/>
                      <a:pt x="12737" y="18763"/>
                    </a:cubicBezTo>
                    <a:cubicBezTo>
                      <a:pt x="12988" y="18946"/>
                      <a:pt x="13216" y="19151"/>
                      <a:pt x="13444" y="19357"/>
                    </a:cubicBezTo>
                    <a:cubicBezTo>
                      <a:pt x="13581" y="19471"/>
                      <a:pt x="13741" y="19608"/>
                      <a:pt x="13878" y="19722"/>
                    </a:cubicBezTo>
                    <a:cubicBezTo>
                      <a:pt x="14038" y="19836"/>
                      <a:pt x="14198" y="19973"/>
                      <a:pt x="14357" y="20110"/>
                    </a:cubicBezTo>
                    <a:cubicBezTo>
                      <a:pt x="14426" y="20156"/>
                      <a:pt x="14494" y="20224"/>
                      <a:pt x="14586" y="20270"/>
                    </a:cubicBezTo>
                    <a:cubicBezTo>
                      <a:pt x="14654" y="20338"/>
                      <a:pt x="14723" y="20384"/>
                      <a:pt x="14791" y="20452"/>
                    </a:cubicBezTo>
                    <a:cubicBezTo>
                      <a:pt x="14930" y="20551"/>
                      <a:pt x="15068" y="20650"/>
                      <a:pt x="15207" y="20749"/>
                    </a:cubicBezTo>
                    <a:lnTo>
                      <a:pt x="15207" y="20749"/>
                    </a:lnTo>
                    <a:cubicBezTo>
                      <a:pt x="15205" y="20749"/>
                      <a:pt x="15204" y="20749"/>
                      <a:pt x="15202" y="20749"/>
                    </a:cubicBezTo>
                    <a:cubicBezTo>
                      <a:pt x="15216" y="20759"/>
                      <a:pt x="15231" y="20768"/>
                      <a:pt x="15246" y="20777"/>
                    </a:cubicBezTo>
                    <a:lnTo>
                      <a:pt x="15246" y="20777"/>
                    </a:lnTo>
                    <a:cubicBezTo>
                      <a:pt x="15254" y="20783"/>
                      <a:pt x="15262" y="20789"/>
                      <a:pt x="15270" y="20795"/>
                    </a:cubicBezTo>
                    <a:cubicBezTo>
                      <a:pt x="15268" y="20792"/>
                      <a:pt x="15266" y="20790"/>
                      <a:pt x="15264" y="20788"/>
                    </a:cubicBezTo>
                    <a:lnTo>
                      <a:pt x="15264" y="20788"/>
                    </a:lnTo>
                    <a:cubicBezTo>
                      <a:pt x="15385" y="20861"/>
                      <a:pt x="15519" y="20922"/>
                      <a:pt x="15636" y="21000"/>
                    </a:cubicBezTo>
                    <a:cubicBezTo>
                      <a:pt x="15704" y="21023"/>
                      <a:pt x="15750" y="21046"/>
                      <a:pt x="15818" y="21069"/>
                    </a:cubicBezTo>
                    <a:cubicBezTo>
                      <a:pt x="15841" y="21091"/>
                      <a:pt x="15887" y="21137"/>
                      <a:pt x="15910" y="21160"/>
                    </a:cubicBezTo>
                    <a:cubicBezTo>
                      <a:pt x="15979" y="21230"/>
                      <a:pt x="16089" y="21259"/>
                      <a:pt x="16188" y="21259"/>
                    </a:cubicBezTo>
                    <a:cubicBezTo>
                      <a:pt x="16218" y="21259"/>
                      <a:pt x="16248" y="21257"/>
                      <a:pt x="16275" y="21251"/>
                    </a:cubicBezTo>
                    <a:cubicBezTo>
                      <a:pt x="16298" y="21228"/>
                      <a:pt x="16343" y="21228"/>
                      <a:pt x="16366" y="21206"/>
                    </a:cubicBezTo>
                    <a:cubicBezTo>
                      <a:pt x="16389" y="21183"/>
                      <a:pt x="16412" y="21137"/>
                      <a:pt x="16435" y="21114"/>
                    </a:cubicBezTo>
                    <a:cubicBezTo>
                      <a:pt x="16457" y="21091"/>
                      <a:pt x="16457" y="21046"/>
                      <a:pt x="16457" y="21023"/>
                    </a:cubicBezTo>
                    <a:cubicBezTo>
                      <a:pt x="16480" y="21000"/>
                      <a:pt x="16503" y="21000"/>
                      <a:pt x="16503" y="21000"/>
                    </a:cubicBezTo>
                    <a:cubicBezTo>
                      <a:pt x="16594" y="20954"/>
                      <a:pt x="16686" y="20909"/>
                      <a:pt x="16731" y="20817"/>
                    </a:cubicBezTo>
                    <a:cubicBezTo>
                      <a:pt x="16754" y="20726"/>
                      <a:pt x="16777" y="20635"/>
                      <a:pt x="16731" y="20544"/>
                    </a:cubicBezTo>
                    <a:cubicBezTo>
                      <a:pt x="16686" y="20429"/>
                      <a:pt x="16572" y="20361"/>
                      <a:pt x="16480" y="20270"/>
                    </a:cubicBezTo>
                    <a:cubicBezTo>
                      <a:pt x="16412" y="20224"/>
                      <a:pt x="16343" y="20178"/>
                      <a:pt x="16275" y="20133"/>
                    </a:cubicBezTo>
                    <a:cubicBezTo>
                      <a:pt x="16161" y="20041"/>
                      <a:pt x="16024" y="19950"/>
                      <a:pt x="15887" y="19859"/>
                    </a:cubicBezTo>
                    <a:cubicBezTo>
                      <a:pt x="15704" y="19745"/>
                      <a:pt x="15522" y="19608"/>
                      <a:pt x="15339" y="19494"/>
                    </a:cubicBezTo>
                    <a:cubicBezTo>
                      <a:pt x="15339" y="19471"/>
                      <a:pt x="15316" y="19448"/>
                      <a:pt x="15293" y="19425"/>
                    </a:cubicBezTo>
                    <a:cubicBezTo>
                      <a:pt x="15270" y="19379"/>
                      <a:pt x="15225" y="19357"/>
                      <a:pt x="15179" y="19334"/>
                    </a:cubicBezTo>
                    <a:cubicBezTo>
                      <a:pt x="15088" y="19265"/>
                      <a:pt x="15019" y="19197"/>
                      <a:pt x="14928" y="19128"/>
                    </a:cubicBezTo>
                    <a:cubicBezTo>
                      <a:pt x="14905" y="19106"/>
                      <a:pt x="14905" y="19106"/>
                      <a:pt x="14882" y="19083"/>
                    </a:cubicBezTo>
                    <a:lnTo>
                      <a:pt x="14860" y="19083"/>
                    </a:lnTo>
                    <a:cubicBezTo>
                      <a:pt x="14609" y="18832"/>
                      <a:pt x="14335" y="18581"/>
                      <a:pt x="14061" y="18330"/>
                    </a:cubicBezTo>
                    <a:cubicBezTo>
                      <a:pt x="13878" y="18170"/>
                      <a:pt x="13718" y="18033"/>
                      <a:pt x="13536" y="17873"/>
                    </a:cubicBezTo>
                    <a:cubicBezTo>
                      <a:pt x="13467" y="17805"/>
                      <a:pt x="13399" y="17736"/>
                      <a:pt x="13330" y="17668"/>
                    </a:cubicBezTo>
                    <a:cubicBezTo>
                      <a:pt x="13034" y="17417"/>
                      <a:pt x="12760" y="17143"/>
                      <a:pt x="12463" y="16869"/>
                    </a:cubicBezTo>
                    <a:cubicBezTo>
                      <a:pt x="12303" y="16732"/>
                      <a:pt x="12143" y="16595"/>
                      <a:pt x="11984" y="16435"/>
                    </a:cubicBezTo>
                    <a:cubicBezTo>
                      <a:pt x="11961" y="16412"/>
                      <a:pt x="11938" y="16389"/>
                      <a:pt x="11915" y="16367"/>
                    </a:cubicBezTo>
                    <a:cubicBezTo>
                      <a:pt x="11824" y="16275"/>
                      <a:pt x="11755" y="16184"/>
                      <a:pt x="11664" y="16093"/>
                    </a:cubicBezTo>
                    <a:cubicBezTo>
                      <a:pt x="11459" y="15910"/>
                      <a:pt x="11276" y="15705"/>
                      <a:pt x="11093" y="15499"/>
                    </a:cubicBezTo>
                    <a:cubicBezTo>
                      <a:pt x="10865" y="15271"/>
                      <a:pt x="10660" y="15020"/>
                      <a:pt x="10432" y="14792"/>
                    </a:cubicBezTo>
                    <a:lnTo>
                      <a:pt x="10432" y="14792"/>
                    </a:lnTo>
                    <a:cubicBezTo>
                      <a:pt x="10435" y="14795"/>
                      <a:pt x="10454" y="14814"/>
                      <a:pt x="10454" y="14814"/>
                    </a:cubicBezTo>
                    <a:cubicBezTo>
                      <a:pt x="10203" y="14518"/>
                      <a:pt x="9929" y="14244"/>
                      <a:pt x="9678" y="13970"/>
                    </a:cubicBezTo>
                    <a:cubicBezTo>
                      <a:pt x="9655" y="13947"/>
                      <a:pt x="9633" y="13924"/>
                      <a:pt x="9610" y="13901"/>
                    </a:cubicBezTo>
                    <a:cubicBezTo>
                      <a:pt x="9610" y="13879"/>
                      <a:pt x="9610" y="13879"/>
                      <a:pt x="9610" y="13879"/>
                    </a:cubicBezTo>
                    <a:cubicBezTo>
                      <a:pt x="9450" y="13628"/>
                      <a:pt x="9267" y="13422"/>
                      <a:pt x="9085" y="13194"/>
                    </a:cubicBezTo>
                    <a:cubicBezTo>
                      <a:pt x="8994" y="13080"/>
                      <a:pt x="8902" y="12966"/>
                      <a:pt x="8788" y="12829"/>
                    </a:cubicBezTo>
                    <a:cubicBezTo>
                      <a:pt x="8537" y="12532"/>
                      <a:pt x="8286" y="12235"/>
                      <a:pt x="8035" y="11916"/>
                    </a:cubicBezTo>
                    <a:cubicBezTo>
                      <a:pt x="7578" y="11368"/>
                      <a:pt x="7145" y="10797"/>
                      <a:pt x="6688" y="10249"/>
                    </a:cubicBezTo>
                    <a:cubicBezTo>
                      <a:pt x="6414" y="9884"/>
                      <a:pt x="6140" y="9519"/>
                      <a:pt x="5889" y="9154"/>
                    </a:cubicBezTo>
                    <a:cubicBezTo>
                      <a:pt x="5729" y="8948"/>
                      <a:pt x="5593" y="8743"/>
                      <a:pt x="5433" y="8537"/>
                    </a:cubicBezTo>
                    <a:cubicBezTo>
                      <a:pt x="5364" y="8446"/>
                      <a:pt x="5296" y="8355"/>
                      <a:pt x="5227" y="8264"/>
                    </a:cubicBezTo>
                    <a:cubicBezTo>
                      <a:pt x="5159" y="8172"/>
                      <a:pt x="5090" y="8058"/>
                      <a:pt x="5022" y="7967"/>
                    </a:cubicBezTo>
                    <a:cubicBezTo>
                      <a:pt x="4978" y="7923"/>
                      <a:pt x="4924" y="7897"/>
                      <a:pt x="4867" y="7897"/>
                    </a:cubicBezTo>
                    <a:cubicBezTo>
                      <a:pt x="4836" y="7897"/>
                      <a:pt x="4803" y="7905"/>
                      <a:pt x="4771" y="7921"/>
                    </a:cubicBezTo>
                    <a:lnTo>
                      <a:pt x="4702" y="7830"/>
                    </a:lnTo>
                    <a:cubicBezTo>
                      <a:pt x="4520" y="7556"/>
                      <a:pt x="4337" y="7282"/>
                      <a:pt x="4132" y="7008"/>
                    </a:cubicBezTo>
                    <a:cubicBezTo>
                      <a:pt x="4109" y="6985"/>
                      <a:pt x="4086" y="6963"/>
                      <a:pt x="4063" y="6963"/>
                    </a:cubicBezTo>
                    <a:cubicBezTo>
                      <a:pt x="4040" y="6917"/>
                      <a:pt x="4018" y="6848"/>
                      <a:pt x="3972" y="6803"/>
                    </a:cubicBezTo>
                    <a:cubicBezTo>
                      <a:pt x="3812" y="6529"/>
                      <a:pt x="3630" y="6232"/>
                      <a:pt x="3447" y="5958"/>
                    </a:cubicBezTo>
                    <a:cubicBezTo>
                      <a:pt x="3242" y="5639"/>
                      <a:pt x="3059" y="5342"/>
                      <a:pt x="2854" y="5045"/>
                    </a:cubicBezTo>
                    <a:cubicBezTo>
                      <a:pt x="2808" y="5000"/>
                      <a:pt x="2785" y="4931"/>
                      <a:pt x="2739" y="4863"/>
                    </a:cubicBezTo>
                    <a:cubicBezTo>
                      <a:pt x="2739" y="4863"/>
                      <a:pt x="2717" y="4840"/>
                      <a:pt x="2717" y="4840"/>
                    </a:cubicBezTo>
                    <a:cubicBezTo>
                      <a:pt x="2625" y="4657"/>
                      <a:pt x="2511" y="4497"/>
                      <a:pt x="2397" y="4315"/>
                    </a:cubicBezTo>
                    <a:cubicBezTo>
                      <a:pt x="2283" y="4155"/>
                      <a:pt x="2169" y="3972"/>
                      <a:pt x="2055" y="3813"/>
                    </a:cubicBezTo>
                    <a:cubicBezTo>
                      <a:pt x="2021" y="3779"/>
                      <a:pt x="1988" y="3758"/>
                      <a:pt x="1954" y="3758"/>
                    </a:cubicBezTo>
                    <a:cubicBezTo>
                      <a:pt x="1942" y="3758"/>
                      <a:pt x="1930" y="3761"/>
                      <a:pt x="1918" y="3767"/>
                    </a:cubicBezTo>
                    <a:cubicBezTo>
                      <a:pt x="1849" y="3653"/>
                      <a:pt x="1804" y="3562"/>
                      <a:pt x="1758" y="3447"/>
                    </a:cubicBezTo>
                    <a:lnTo>
                      <a:pt x="1758" y="3447"/>
                    </a:lnTo>
                    <a:lnTo>
                      <a:pt x="1781" y="3516"/>
                    </a:lnTo>
                    <a:cubicBezTo>
                      <a:pt x="1735" y="3402"/>
                      <a:pt x="1667" y="3288"/>
                      <a:pt x="1621" y="3196"/>
                    </a:cubicBezTo>
                    <a:cubicBezTo>
                      <a:pt x="1621" y="3196"/>
                      <a:pt x="1621" y="3219"/>
                      <a:pt x="1621" y="3219"/>
                    </a:cubicBezTo>
                    <a:cubicBezTo>
                      <a:pt x="1507" y="2968"/>
                      <a:pt x="1393" y="2740"/>
                      <a:pt x="1279" y="2489"/>
                    </a:cubicBezTo>
                    <a:cubicBezTo>
                      <a:pt x="1210" y="2352"/>
                      <a:pt x="1142" y="2238"/>
                      <a:pt x="1096" y="2101"/>
                    </a:cubicBezTo>
                    <a:cubicBezTo>
                      <a:pt x="1027" y="1987"/>
                      <a:pt x="982" y="1850"/>
                      <a:pt x="936" y="1736"/>
                    </a:cubicBezTo>
                    <a:cubicBezTo>
                      <a:pt x="822" y="1484"/>
                      <a:pt x="731" y="1211"/>
                      <a:pt x="639" y="959"/>
                    </a:cubicBezTo>
                    <a:cubicBezTo>
                      <a:pt x="525" y="663"/>
                      <a:pt x="434" y="389"/>
                      <a:pt x="320" y="92"/>
                    </a:cubicBezTo>
                    <a:cubicBezTo>
                      <a:pt x="297" y="24"/>
                      <a:pt x="229" y="1"/>
                      <a:pt x="183"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1" name="Google Shape;901;p22"/>
              <p:cNvSpPr/>
              <p:nvPr/>
            </p:nvSpPr>
            <p:spPr>
              <a:xfrm>
                <a:off x="8682786" y="3810775"/>
                <a:ext cx="61737" cy="41356"/>
              </a:xfrm>
              <a:custGeom>
                <a:avLst/>
                <a:gdLst/>
                <a:ahLst/>
                <a:cxnLst/>
                <a:rect l="l" t="t" r="r" b="b"/>
                <a:pathLst>
                  <a:path w="2284" h="1530" extrusionOk="0">
                    <a:moveTo>
                      <a:pt x="92" y="0"/>
                    </a:moveTo>
                    <a:cubicBezTo>
                      <a:pt x="69" y="0"/>
                      <a:pt x="46" y="0"/>
                      <a:pt x="24" y="23"/>
                    </a:cubicBezTo>
                    <a:cubicBezTo>
                      <a:pt x="1" y="46"/>
                      <a:pt x="1" y="114"/>
                      <a:pt x="46" y="137"/>
                    </a:cubicBezTo>
                    <a:cubicBezTo>
                      <a:pt x="183" y="274"/>
                      <a:pt x="343" y="388"/>
                      <a:pt x="503" y="525"/>
                    </a:cubicBezTo>
                    <a:cubicBezTo>
                      <a:pt x="686" y="639"/>
                      <a:pt x="868" y="754"/>
                      <a:pt x="1028" y="868"/>
                    </a:cubicBezTo>
                    <a:cubicBezTo>
                      <a:pt x="1188" y="982"/>
                      <a:pt x="1347" y="1096"/>
                      <a:pt x="1507" y="1187"/>
                    </a:cubicBezTo>
                    <a:cubicBezTo>
                      <a:pt x="1576" y="1256"/>
                      <a:pt x="1667" y="1301"/>
                      <a:pt x="1758" y="1347"/>
                    </a:cubicBezTo>
                    <a:cubicBezTo>
                      <a:pt x="1781" y="1370"/>
                      <a:pt x="1827" y="1393"/>
                      <a:pt x="1850" y="1416"/>
                    </a:cubicBezTo>
                    <a:cubicBezTo>
                      <a:pt x="1895" y="1438"/>
                      <a:pt x="1918" y="1461"/>
                      <a:pt x="1941" y="1461"/>
                    </a:cubicBezTo>
                    <a:lnTo>
                      <a:pt x="2032" y="1461"/>
                    </a:lnTo>
                    <a:cubicBezTo>
                      <a:pt x="2078" y="1507"/>
                      <a:pt x="2124" y="1530"/>
                      <a:pt x="2192" y="1530"/>
                    </a:cubicBezTo>
                    <a:cubicBezTo>
                      <a:pt x="2238" y="1530"/>
                      <a:pt x="2260" y="1484"/>
                      <a:pt x="2283" y="1438"/>
                    </a:cubicBezTo>
                    <a:cubicBezTo>
                      <a:pt x="2283" y="1393"/>
                      <a:pt x="2260" y="1324"/>
                      <a:pt x="2192" y="1324"/>
                    </a:cubicBezTo>
                    <a:cubicBezTo>
                      <a:pt x="2169" y="1301"/>
                      <a:pt x="2169" y="1301"/>
                      <a:pt x="2146" y="1279"/>
                    </a:cubicBezTo>
                    <a:cubicBezTo>
                      <a:pt x="2078" y="1233"/>
                      <a:pt x="2032" y="1210"/>
                      <a:pt x="1987" y="1164"/>
                    </a:cubicBezTo>
                    <a:cubicBezTo>
                      <a:pt x="1964" y="1142"/>
                      <a:pt x="1918" y="1119"/>
                      <a:pt x="1895" y="1096"/>
                    </a:cubicBezTo>
                    <a:cubicBezTo>
                      <a:pt x="1872" y="1096"/>
                      <a:pt x="1872" y="1073"/>
                      <a:pt x="1850" y="1073"/>
                    </a:cubicBezTo>
                    <a:cubicBezTo>
                      <a:pt x="1831" y="1064"/>
                      <a:pt x="1812" y="1058"/>
                      <a:pt x="1795" y="1058"/>
                    </a:cubicBezTo>
                    <a:cubicBezTo>
                      <a:pt x="1770" y="1058"/>
                      <a:pt x="1749" y="1069"/>
                      <a:pt x="1735" y="1096"/>
                    </a:cubicBezTo>
                    <a:cubicBezTo>
                      <a:pt x="1735" y="1096"/>
                      <a:pt x="1713" y="1119"/>
                      <a:pt x="1713" y="1142"/>
                    </a:cubicBezTo>
                    <a:cubicBezTo>
                      <a:pt x="1690" y="1119"/>
                      <a:pt x="1667" y="1119"/>
                      <a:pt x="1667" y="1096"/>
                    </a:cubicBezTo>
                    <a:cubicBezTo>
                      <a:pt x="1393" y="936"/>
                      <a:pt x="1142" y="754"/>
                      <a:pt x="891" y="594"/>
                    </a:cubicBezTo>
                    <a:cubicBezTo>
                      <a:pt x="777" y="503"/>
                      <a:pt x="640" y="411"/>
                      <a:pt x="526" y="320"/>
                    </a:cubicBezTo>
                    <a:cubicBezTo>
                      <a:pt x="389" y="229"/>
                      <a:pt x="275" y="114"/>
                      <a:pt x="138"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2" name="Google Shape;902;p22"/>
              <p:cNvSpPr/>
              <p:nvPr/>
            </p:nvSpPr>
            <p:spPr>
              <a:xfrm>
                <a:off x="8328045" y="3447384"/>
                <a:ext cx="320224" cy="412775"/>
              </a:xfrm>
              <a:custGeom>
                <a:avLst/>
                <a:gdLst/>
                <a:ahLst/>
                <a:cxnLst/>
                <a:rect l="l" t="t" r="r" b="b"/>
                <a:pathLst>
                  <a:path w="11847" h="15271" extrusionOk="0">
                    <a:moveTo>
                      <a:pt x="616" y="1005"/>
                    </a:moveTo>
                    <a:cubicBezTo>
                      <a:pt x="616" y="1005"/>
                      <a:pt x="617" y="1014"/>
                      <a:pt x="623" y="1021"/>
                    </a:cubicBezTo>
                    <a:lnTo>
                      <a:pt x="623" y="1021"/>
                    </a:lnTo>
                    <a:cubicBezTo>
                      <a:pt x="619" y="1018"/>
                      <a:pt x="616" y="1013"/>
                      <a:pt x="616" y="1005"/>
                    </a:cubicBezTo>
                    <a:close/>
                    <a:moveTo>
                      <a:pt x="8423" y="11641"/>
                    </a:moveTo>
                    <a:cubicBezTo>
                      <a:pt x="8427" y="11646"/>
                      <a:pt x="8431" y="11651"/>
                      <a:pt x="8435" y="11657"/>
                    </a:cubicBezTo>
                    <a:lnTo>
                      <a:pt x="8435" y="11657"/>
                    </a:lnTo>
                    <a:cubicBezTo>
                      <a:pt x="8432" y="11651"/>
                      <a:pt x="8428" y="11646"/>
                      <a:pt x="8423" y="11641"/>
                    </a:cubicBezTo>
                    <a:close/>
                    <a:moveTo>
                      <a:pt x="92" y="0"/>
                    </a:moveTo>
                    <a:cubicBezTo>
                      <a:pt x="92" y="0"/>
                      <a:pt x="92" y="23"/>
                      <a:pt x="69" y="23"/>
                    </a:cubicBezTo>
                    <a:cubicBezTo>
                      <a:pt x="23" y="23"/>
                      <a:pt x="0" y="69"/>
                      <a:pt x="23" y="114"/>
                    </a:cubicBezTo>
                    <a:cubicBezTo>
                      <a:pt x="160" y="434"/>
                      <a:pt x="320" y="754"/>
                      <a:pt x="457" y="1050"/>
                    </a:cubicBezTo>
                    <a:cubicBezTo>
                      <a:pt x="548" y="1210"/>
                      <a:pt x="639" y="1370"/>
                      <a:pt x="708" y="1530"/>
                    </a:cubicBezTo>
                    <a:cubicBezTo>
                      <a:pt x="799" y="1667"/>
                      <a:pt x="890" y="1826"/>
                      <a:pt x="959" y="1963"/>
                    </a:cubicBezTo>
                    <a:cubicBezTo>
                      <a:pt x="1050" y="2123"/>
                      <a:pt x="1141" y="2283"/>
                      <a:pt x="1256" y="2443"/>
                    </a:cubicBezTo>
                    <a:cubicBezTo>
                      <a:pt x="1347" y="2580"/>
                      <a:pt x="1438" y="2739"/>
                      <a:pt x="1530" y="2876"/>
                    </a:cubicBezTo>
                    <a:cubicBezTo>
                      <a:pt x="1689" y="3150"/>
                      <a:pt x="1872" y="3447"/>
                      <a:pt x="2032" y="3744"/>
                    </a:cubicBezTo>
                    <a:cubicBezTo>
                      <a:pt x="2191" y="4018"/>
                      <a:pt x="2374" y="4314"/>
                      <a:pt x="2534" y="4611"/>
                    </a:cubicBezTo>
                    <a:cubicBezTo>
                      <a:pt x="2625" y="4748"/>
                      <a:pt x="2716" y="4885"/>
                      <a:pt x="2785" y="5022"/>
                    </a:cubicBezTo>
                    <a:cubicBezTo>
                      <a:pt x="2876" y="5182"/>
                      <a:pt x="2968" y="5319"/>
                      <a:pt x="3036" y="5456"/>
                    </a:cubicBezTo>
                    <a:cubicBezTo>
                      <a:pt x="3219" y="5729"/>
                      <a:pt x="3378" y="6003"/>
                      <a:pt x="3538" y="6300"/>
                    </a:cubicBezTo>
                    <a:cubicBezTo>
                      <a:pt x="3721" y="6597"/>
                      <a:pt x="3926" y="6871"/>
                      <a:pt x="4109" y="7167"/>
                    </a:cubicBezTo>
                    <a:cubicBezTo>
                      <a:pt x="4200" y="7304"/>
                      <a:pt x="4314" y="7441"/>
                      <a:pt x="4405" y="7601"/>
                    </a:cubicBezTo>
                    <a:cubicBezTo>
                      <a:pt x="4497" y="7738"/>
                      <a:pt x="4588" y="7875"/>
                      <a:pt x="4679" y="8035"/>
                    </a:cubicBezTo>
                    <a:cubicBezTo>
                      <a:pt x="4862" y="8309"/>
                      <a:pt x="5067" y="8583"/>
                      <a:pt x="5273" y="8856"/>
                    </a:cubicBezTo>
                    <a:cubicBezTo>
                      <a:pt x="5478" y="9153"/>
                      <a:pt x="5729" y="9427"/>
                      <a:pt x="5958" y="9701"/>
                    </a:cubicBezTo>
                    <a:cubicBezTo>
                      <a:pt x="6163" y="9975"/>
                      <a:pt x="6391" y="10226"/>
                      <a:pt x="6620" y="10500"/>
                    </a:cubicBezTo>
                    <a:cubicBezTo>
                      <a:pt x="6734" y="10637"/>
                      <a:pt x="6871" y="10774"/>
                      <a:pt x="6985" y="10911"/>
                    </a:cubicBezTo>
                    <a:cubicBezTo>
                      <a:pt x="7099" y="11048"/>
                      <a:pt x="7236" y="11185"/>
                      <a:pt x="7350" y="11344"/>
                    </a:cubicBezTo>
                    <a:lnTo>
                      <a:pt x="7377" y="11358"/>
                    </a:lnTo>
                    <a:lnTo>
                      <a:pt x="7377" y="11358"/>
                    </a:lnTo>
                    <a:cubicBezTo>
                      <a:pt x="7373" y="11352"/>
                      <a:pt x="7373" y="11344"/>
                      <a:pt x="7373" y="11344"/>
                    </a:cubicBezTo>
                    <a:lnTo>
                      <a:pt x="7373" y="11344"/>
                    </a:lnTo>
                    <a:cubicBezTo>
                      <a:pt x="7375" y="11350"/>
                      <a:pt x="7378" y="11355"/>
                      <a:pt x="7382" y="11360"/>
                    </a:cubicBezTo>
                    <a:lnTo>
                      <a:pt x="7382" y="11360"/>
                    </a:lnTo>
                    <a:lnTo>
                      <a:pt x="7377" y="11358"/>
                    </a:lnTo>
                    <a:lnTo>
                      <a:pt x="7377" y="11358"/>
                    </a:lnTo>
                    <a:cubicBezTo>
                      <a:pt x="7378" y="11361"/>
                      <a:pt x="7381" y="11363"/>
                      <a:pt x="7384" y="11365"/>
                    </a:cubicBezTo>
                    <a:lnTo>
                      <a:pt x="7384" y="11365"/>
                    </a:lnTo>
                    <a:cubicBezTo>
                      <a:pt x="7383" y="11363"/>
                      <a:pt x="7382" y="11362"/>
                      <a:pt x="7382" y="11360"/>
                    </a:cubicBezTo>
                    <a:lnTo>
                      <a:pt x="7382" y="11360"/>
                    </a:lnTo>
                    <a:lnTo>
                      <a:pt x="7396" y="11367"/>
                    </a:lnTo>
                    <a:cubicBezTo>
                      <a:pt x="7391" y="11367"/>
                      <a:pt x="7387" y="11366"/>
                      <a:pt x="7384" y="11365"/>
                    </a:cubicBezTo>
                    <a:lnTo>
                      <a:pt x="7384" y="11365"/>
                    </a:lnTo>
                    <a:cubicBezTo>
                      <a:pt x="7409" y="11403"/>
                      <a:pt x="7445" y="11439"/>
                      <a:pt x="7464" y="11459"/>
                    </a:cubicBezTo>
                    <a:cubicBezTo>
                      <a:pt x="7487" y="11481"/>
                      <a:pt x="7510" y="11504"/>
                      <a:pt x="7533" y="11527"/>
                    </a:cubicBezTo>
                    <a:cubicBezTo>
                      <a:pt x="7555" y="11550"/>
                      <a:pt x="7578" y="11596"/>
                      <a:pt x="7624" y="11618"/>
                    </a:cubicBezTo>
                    <a:lnTo>
                      <a:pt x="7601" y="11618"/>
                    </a:lnTo>
                    <a:cubicBezTo>
                      <a:pt x="7829" y="11869"/>
                      <a:pt x="8058" y="12120"/>
                      <a:pt x="8286" y="12372"/>
                    </a:cubicBezTo>
                    <a:cubicBezTo>
                      <a:pt x="8514" y="12645"/>
                      <a:pt x="8765" y="12874"/>
                      <a:pt x="9039" y="13125"/>
                    </a:cubicBezTo>
                    <a:cubicBezTo>
                      <a:pt x="9541" y="13581"/>
                      <a:pt x="10066" y="13992"/>
                      <a:pt x="10546" y="14449"/>
                    </a:cubicBezTo>
                    <a:cubicBezTo>
                      <a:pt x="10660" y="14540"/>
                      <a:pt x="10797" y="14654"/>
                      <a:pt x="10911" y="14768"/>
                    </a:cubicBezTo>
                    <a:cubicBezTo>
                      <a:pt x="11025" y="14882"/>
                      <a:pt x="11139" y="14974"/>
                      <a:pt x="11253" y="15088"/>
                    </a:cubicBezTo>
                    <a:cubicBezTo>
                      <a:pt x="11276" y="15111"/>
                      <a:pt x="11299" y="15133"/>
                      <a:pt x="11299" y="15156"/>
                    </a:cubicBezTo>
                    <a:cubicBezTo>
                      <a:pt x="11344" y="15202"/>
                      <a:pt x="11413" y="15248"/>
                      <a:pt x="11481" y="15270"/>
                    </a:cubicBezTo>
                    <a:cubicBezTo>
                      <a:pt x="11550" y="15270"/>
                      <a:pt x="11641" y="15270"/>
                      <a:pt x="11687" y="15225"/>
                    </a:cubicBezTo>
                    <a:cubicBezTo>
                      <a:pt x="11824" y="15133"/>
                      <a:pt x="11847" y="14951"/>
                      <a:pt x="11755" y="14837"/>
                    </a:cubicBezTo>
                    <a:cubicBezTo>
                      <a:pt x="11550" y="14540"/>
                      <a:pt x="11276" y="14289"/>
                      <a:pt x="11002" y="14038"/>
                    </a:cubicBezTo>
                    <a:cubicBezTo>
                      <a:pt x="10751" y="13810"/>
                      <a:pt x="10477" y="13581"/>
                      <a:pt x="10226" y="13353"/>
                    </a:cubicBezTo>
                    <a:cubicBezTo>
                      <a:pt x="9975" y="13148"/>
                      <a:pt x="9724" y="12942"/>
                      <a:pt x="9496" y="12737"/>
                    </a:cubicBezTo>
                    <a:cubicBezTo>
                      <a:pt x="9244" y="12486"/>
                      <a:pt x="8993" y="12257"/>
                      <a:pt x="8765" y="12006"/>
                    </a:cubicBezTo>
                    <a:cubicBezTo>
                      <a:pt x="8742" y="12006"/>
                      <a:pt x="8742" y="11984"/>
                      <a:pt x="8742" y="11984"/>
                    </a:cubicBezTo>
                    <a:cubicBezTo>
                      <a:pt x="8742" y="11984"/>
                      <a:pt x="8742" y="11984"/>
                      <a:pt x="8742" y="12006"/>
                    </a:cubicBezTo>
                    <a:lnTo>
                      <a:pt x="8719" y="11961"/>
                    </a:lnTo>
                    <a:cubicBezTo>
                      <a:pt x="8632" y="11874"/>
                      <a:pt x="8524" y="11766"/>
                      <a:pt x="8435" y="11657"/>
                    </a:cubicBezTo>
                    <a:lnTo>
                      <a:pt x="8435" y="11657"/>
                    </a:lnTo>
                    <a:cubicBezTo>
                      <a:pt x="8444" y="11670"/>
                      <a:pt x="8448" y="11683"/>
                      <a:pt x="8458" y="11697"/>
                    </a:cubicBezTo>
                    <a:lnTo>
                      <a:pt x="8458" y="11697"/>
                    </a:lnTo>
                    <a:cubicBezTo>
                      <a:pt x="8233" y="11428"/>
                      <a:pt x="8008" y="11181"/>
                      <a:pt x="7761" y="10934"/>
                    </a:cubicBezTo>
                    <a:cubicBezTo>
                      <a:pt x="7624" y="10774"/>
                      <a:pt x="7487" y="10614"/>
                      <a:pt x="7350" y="10477"/>
                    </a:cubicBezTo>
                    <a:cubicBezTo>
                      <a:pt x="7236" y="10340"/>
                      <a:pt x="7099" y="10203"/>
                      <a:pt x="6985" y="10066"/>
                    </a:cubicBezTo>
                    <a:cubicBezTo>
                      <a:pt x="6734" y="9792"/>
                      <a:pt x="6505" y="9541"/>
                      <a:pt x="6277" y="9267"/>
                    </a:cubicBezTo>
                    <a:cubicBezTo>
                      <a:pt x="6163" y="9130"/>
                      <a:pt x="6049" y="9016"/>
                      <a:pt x="5935" y="8879"/>
                    </a:cubicBezTo>
                    <a:cubicBezTo>
                      <a:pt x="5821" y="8742"/>
                      <a:pt x="5729" y="8628"/>
                      <a:pt x="5615" y="8491"/>
                    </a:cubicBezTo>
                    <a:cubicBezTo>
                      <a:pt x="5410" y="8217"/>
                      <a:pt x="5204" y="7943"/>
                      <a:pt x="4999" y="7670"/>
                    </a:cubicBezTo>
                    <a:cubicBezTo>
                      <a:pt x="4794" y="7396"/>
                      <a:pt x="4588" y="7099"/>
                      <a:pt x="4383" y="6825"/>
                    </a:cubicBezTo>
                    <a:cubicBezTo>
                      <a:pt x="3995" y="6277"/>
                      <a:pt x="3607" y="5729"/>
                      <a:pt x="3241" y="5159"/>
                    </a:cubicBezTo>
                    <a:cubicBezTo>
                      <a:pt x="3059" y="4885"/>
                      <a:pt x="2876" y="4611"/>
                      <a:pt x="2694" y="4337"/>
                    </a:cubicBezTo>
                    <a:cubicBezTo>
                      <a:pt x="2511" y="4063"/>
                      <a:pt x="2306" y="3789"/>
                      <a:pt x="2146" y="3493"/>
                    </a:cubicBezTo>
                    <a:cubicBezTo>
                      <a:pt x="2009" y="3287"/>
                      <a:pt x="1872" y="3105"/>
                      <a:pt x="1758" y="2899"/>
                    </a:cubicBezTo>
                    <a:cubicBezTo>
                      <a:pt x="1621" y="2716"/>
                      <a:pt x="1484" y="2534"/>
                      <a:pt x="1370" y="2328"/>
                    </a:cubicBezTo>
                    <a:cubicBezTo>
                      <a:pt x="1119" y="1895"/>
                      <a:pt x="868" y="1461"/>
                      <a:pt x="639" y="1027"/>
                    </a:cubicBezTo>
                    <a:cubicBezTo>
                      <a:pt x="548" y="868"/>
                      <a:pt x="480" y="708"/>
                      <a:pt x="411" y="571"/>
                    </a:cubicBezTo>
                    <a:cubicBezTo>
                      <a:pt x="320" y="411"/>
                      <a:pt x="251" y="229"/>
                      <a:pt x="183" y="69"/>
                    </a:cubicBezTo>
                    <a:cubicBezTo>
                      <a:pt x="160" y="23"/>
                      <a:pt x="137" y="0"/>
                      <a:pt x="92"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3" name="Google Shape;903;p22"/>
              <p:cNvSpPr/>
              <p:nvPr/>
            </p:nvSpPr>
            <p:spPr>
              <a:xfrm>
                <a:off x="8656892" y="3870619"/>
                <a:ext cx="8028" cy="8055"/>
              </a:xfrm>
              <a:custGeom>
                <a:avLst/>
                <a:gdLst/>
                <a:ahLst/>
                <a:cxnLst/>
                <a:rect l="l" t="t" r="r" b="b"/>
                <a:pathLst>
                  <a:path w="297" h="298" extrusionOk="0">
                    <a:moveTo>
                      <a:pt x="137" y="0"/>
                    </a:moveTo>
                    <a:cubicBezTo>
                      <a:pt x="46" y="0"/>
                      <a:pt x="0" y="92"/>
                      <a:pt x="0" y="160"/>
                    </a:cubicBezTo>
                    <a:cubicBezTo>
                      <a:pt x="0" y="229"/>
                      <a:pt x="69" y="297"/>
                      <a:pt x="160" y="297"/>
                    </a:cubicBezTo>
                    <a:cubicBezTo>
                      <a:pt x="228" y="297"/>
                      <a:pt x="297" y="206"/>
                      <a:pt x="274" y="137"/>
                    </a:cubicBezTo>
                    <a:cubicBezTo>
                      <a:pt x="274" y="69"/>
                      <a:pt x="206" y="0"/>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4" name="Google Shape;904;p22"/>
              <p:cNvSpPr/>
              <p:nvPr/>
            </p:nvSpPr>
            <p:spPr>
              <a:xfrm>
                <a:off x="8246603" y="3351130"/>
                <a:ext cx="163504" cy="296654"/>
              </a:xfrm>
              <a:custGeom>
                <a:avLst/>
                <a:gdLst/>
                <a:ahLst/>
                <a:cxnLst/>
                <a:rect l="l" t="t" r="r" b="b"/>
                <a:pathLst>
                  <a:path w="6049" h="10975" extrusionOk="0">
                    <a:moveTo>
                      <a:pt x="69" y="1"/>
                    </a:moveTo>
                    <a:cubicBezTo>
                      <a:pt x="23" y="23"/>
                      <a:pt x="0" y="92"/>
                      <a:pt x="23" y="137"/>
                    </a:cubicBezTo>
                    <a:cubicBezTo>
                      <a:pt x="69" y="320"/>
                      <a:pt x="137" y="480"/>
                      <a:pt x="206" y="662"/>
                    </a:cubicBezTo>
                    <a:cubicBezTo>
                      <a:pt x="251" y="822"/>
                      <a:pt x="297" y="959"/>
                      <a:pt x="365" y="1119"/>
                    </a:cubicBezTo>
                    <a:cubicBezTo>
                      <a:pt x="434" y="1279"/>
                      <a:pt x="502" y="1461"/>
                      <a:pt x="571" y="1621"/>
                    </a:cubicBezTo>
                    <a:cubicBezTo>
                      <a:pt x="617" y="1804"/>
                      <a:pt x="685" y="1964"/>
                      <a:pt x="754" y="2123"/>
                    </a:cubicBezTo>
                    <a:cubicBezTo>
                      <a:pt x="890" y="2443"/>
                      <a:pt x="1050" y="2762"/>
                      <a:pt x="1187" y="3082"/>
                    </a:cubicBezTo>
                    <a:cubicBezTo>
                      <a:pt x="1301" y="3402"/>
                      <a:pt x="1461" y="3698"/>
                      <a:pt x="1598" y="3995"/>
                    </a:cubicBezTo>
                    <a:cubicBezTo>
                      <a:pt x="1705" y="4187"/>
                      <a:pt x="1791" y="4378"/>
                      <a:pt x="1895" y="4588"/>
                    </a:cubicBezTo>
                    <a:lnTo>
                      <a:pt x="1895" y="4588"/>
                    </a:lnTo>
                    <a:cubicBezTo>
                      <a:pt x="1895" y="4588"/>
                      <a:pt x="1895" y="4588"/>
                      <a:pt x="1895" y="4588"/>
                    </a:cubicBezTo>
                    <a:cubicBezTo>
                      <a:pt x="1899" y="4597"/>
                      <a:pt x="1904" y="4606"/>
                      <a:pt x="1908" y="4615"/>
                    </a:cubicBezTo>
                    <a:lnTo>
                      <a:pt x="1908" y="4615"/>
                    </a:lnTo>
                    <a:cubicBezTo>
                      <a:pt x="1911" y="4621"/>
                      <a:pt x="1914" y="4628"/>
                      <a:pt x="1918" y="4634"/>
                    </a:cubicBezTo>
                    <a:cubicBezTo>
                      <a:pt x="1918" y="4634"/>
                      <a:pt x="1918" y="4634"/>
                      <a:pt x="1918" y="4634"/>
                    </a:cubicBezTo>
                    <a:lnTo>
                      <a:pt x="1918" y="4634"/>
                    </a:lnTo>
                    <a:cubicBezTo>
                      <a:pt x="2070" y="4936"/>
                      <a:pt x="2222" y="5220"/>
                      <a:pt x="2374" y="5524"/>
                    </a:cubicBezTo>
                    <a:cubicBezTo>
                      <a:pt x="2511" y="5821"/>
                      <a:pt x="2671" y="6141"/>
                      <a:pt x="2831" y="6437"/>
                    </a:cubicBezTo>
                    <a:cubicBezTo>
                      <a:pt x="2990" y="6734"/>
                      <a:pt x="3150" y="7031"/>
                      <a:pt x="3333" y="7327"/>
                    </a:cubicBezTo>
                    <a:cubicBezTo>
                      <a:pt x="3493" y="7624"/>
                      <a:pt x="3652" y="7921"/>
                      <a:pt x="3812" y="8195"/>
                    </a:cubicBezTo>
                    <a:cubicBezTo>
                      <a:pt x="3949" y="8446"/>
                      <a:pt x="4086" y="8674"/>
                      <a:pt x="4246" y="8902"/>
                    </a:cubicBezTo>
                    <a:cubicBezTo>
                      <a:pt x="4383" y="9108"/>
                      <a:pt x="4520" y="9336"/>
                      <a:pt x="4657" y="9541"/>
                    </a:cubicBezTo>
                    <a:cubicBezTo>
                      <a:pt x="4794" y="9770"/>
                      <a:pt x="4931" y="9975"/>
                      <a:pt x="5067" y="10203"/>
                    </a:cubicBezTo>
                    <a:cubicBezTo>
                      <a:pt x="5136" y="10295"/>
                      <a:pt x="5204" y="10409"/>
                      <a:pt x="5273" y="10523"/>
                    </a:cubicBezTo>
                    <a:cubicBezTo>
                      <a:pt x="5364" y="10637"/>
                      <a:pt x="5433" y="10751"/>
                      <a:pt x="5524" y="10865"/>
                    </a:cubicBezTo>
                    <a:cubicBezTo>
                      <a:pt x="5574" y="10932"/>
                      <a:pt x="5661" y="10975"/>
                      <a:pt x="5749" y="10975"/>
                    </a:cubicBezTo>
                    <a:cubicBezTo>
                      <a:pt x="5781" y="10975"/>
                      <a:pt x="5813" y="10969"/>
                      <a:pt x="5844" y="10957"/>
                    </a:cubicBezTo>
                    <a:cubicBezTo>
                      <a:pt x="5912" y="10934"/>
                      <a:pt x="5958" y="10888"/>
                      <a:pt x="6003" y="10820"/>
                    </a:cubicBezTo>
                    <a:cubicBezTo>
                      <a:pt x="6026" y="10751"/>
                      <a:pt x="6049" y="10660"/>
                      <a:pt x="6003" y="10591"/>
                    </a:cubicBezTo>
                    <a:cubicBezTo>
                      <a:pt x="5935" y="10432"/>
                      <a:pt x="5844" y="10272"/>
                      <a:pt x="5729" y="10112"/>
                    </a:cubicBezTo>
                    <a:cubicBezTo>
                      <a:pt x="5638" y="9975"/>
                      <a:pt x="5570" y="9838"/>
                      <a:pt x="5456" y="9701"/>
                    </a:cubicBezTo>
                    <a:cubicBezTo>
                      <a:pt x="5296" y="9427"/>
                      <a:pt x="5113" y="9176"/>
                      <a:pt x="4931" y="8902"/>
                    </a:cubicBezTo>
                    <a:cubicBezTo>
                      <a:pt x="4748" y="8628"/>
                      <a:pt x="4543" y="8332"/>
                      <a:pt x="4360" y="8035"/>
                    </a:cubicBezTo>
                    <a:cubicBezTo>
                      <a:pt x="4269" y="7898"/>
                      <a:pt x="4177" y="7761"/>
                      <a:pt x="4086" y="7601"/>
                    </a:cubicBezTo>
                    <a:cubicBezTo>
                      <a:pt x="4018" y="7464"/>
                      <a:pt x="3926" y="7327"/>
                      <a:pt x="3835" y="7190"/>
                    </a:cubicBezTo>
                    <a:cubicBezTo>
                      <a:pt x="3652" y="6917"/>
                      <a:pt x="3493" y="6620"/>
                      <a:pt x="3333" y="6346"/>
                    </a:cubicBezTo>
                    <a:cubicBezTo>
                      <a:pt x="3150" y="6049"/>
                      <a:pt x="2990" y="5775"/>
                      <a:pt x="2831" y="5479"/>
                    </a:cubicBezTo>
                    <a:cubicBezTo>
                      <a:pt x="2648" y="5182"/>
                      <a:pt x="2488" y="4885"/>
                      <a:pt x="2328" y="4588"/>
                    </a:cubicBezTo>
                    <a:cubicBezTo>
                      <a:pt x="2146" y="4292"/>
                      <a:pt x="1963" y="3972"/>
                      <a:pt x="1803" y="3653"/>
                    </a:cubicBezTo>
                    <a:cubicBezTo>
                      <a:pt x="1712" y="3516"/>
                      <a:pt x="1644" y="3379"/>
                      <a:pt x="1575" y="3242"/>
                    </a:cubicBezTo>
                    <a:cubicBezTo>
                      <a:pt x="1438" y="2991"/>
                      <a:pt x="1324" y="2740"/>
                      <a:pt x="1210" y="2488"/>
                    </a:cubicBezTo>
                    <a:cubicBezTo>
                      <a:pt x="1096" y="2237"/>
                      <a:pt x="959" y="1964"/>
                      <a:pt x="845" y="1690"/>
                    </a:cubicBezTo>
                    <a:cubicBezTo>
                      <a:pt x="731" y="1439"/>
                      <a:pt x="617" y="1165"/>
                      <a:pt x="525" y="914"/>
                    </a:cubicBezTo>
                    <a:cubicBezTo>
                      <a:pt x="411" y="617"/>
                      <a:pt x="320" y="343"/>
                      <a:pt x="206" y="69"/>
                    </a:cubicBezTo>
                    <a:cubicBezTo>
                      <a:pt x="206" y="23"/>
                      <a:pt x="160" y="1"/>
                      <a:pt x="114"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5" name="Google Shape;905;p22"/>
              <p:cNvSpPr/>
              <p:nvPr/>
            </p:nvSpPr>
            <p:spPr>
              <a:xfrm>
                <a:off x="5334499" y="3288826"/>
                <a:ext cx="462132" cy="603364"/>
              </a:xfrm>
              <a:custGeom>
                <a:avLst/>
                <a:gdLst/>
                <a:ahLst/>
                <a:cxnLst/>
                <a:rect l="l" t="t" r="r" b="b"/>
                <a:pathLst>
                  <a:path w="17097" h="22322" extrusionOk="0">
                    <a:moveTo>
                      <a:pt x="15408" y="4908"/>
                    </a:moveTo>
                    <a:lnTo>
                      <a:pt x="15408" y="4908"/>
                    </a:lnTo>
                    <a:cubicBezTo>
                      <a:pt x="15405" y="4914"/>
                      <a:pt x="15402" y="4921"/>
                      <a:pt x="15399" y="4928"/>
                    </a:cubicBezTo>
                    <a:lnTo>
                      <a:pt x="15399" y="4928"/>
                    </a:lnTo>
                    <a:cubicBezTo>
                      <a:pt x="15404" y="4923"/>
                      <a:pt x="15408" y="4917"/>
                      <a:pt x="15408" y="4908"/>
                    </a:cubicBezTo>
                    <a:close/>
                    <a:moveTo>
                      <a:pt x="13308" y="7601"/>
                    </a:moveTo>
                    <a:lnTo>
                      <a:pt x="13308" y="7601"/>
                    </a:lnTo>
                    <a:cubicBezTo>
                      <a:pt x="13240" y="7715"/>
                      <a:pt x="13171" y="7852"/>
                      <a:pt x="13080" y="7989"/>
                    </a:cubicBezTo>
                    <a:cubicBezTo>
                      <a:pt x="13148" y="7875"/>
                      <a:pt x="13217" y="7738"/>
                      <a:pt x="13308" y="7601"/>
                    </a:cubicBezTo>
                    <a:close/>
                    <a:moveTo>
                      <a:pt x="4269" y="18785"/>
                    </a:moveTo>
                    <a:cubicBezTo>
                      <a:pt x="4269" y="18808"/>
                      <a:pt x="4292" y="18831"/>
                      <a:pt x="4292" y="18854"/>
                    </a:cubicBezTo>
                    <a:cubicBezTo>
                      <a:pt x="4315" y="18854"/>
                      <a:pt x="4315" y="18877"/>
                      <a:pt x="4315" y="18877"/>
                    </a:cubicBezTo>
                    <a:cubicBezTo>
                      <a:pt x="4246" y="18968"/>
                      <a:pt x="4178" y="19059"/>
                      <a:pt x="4109" y="19151"/>
                    </a:cubicBezTo>
                    <a:cubicBezTo>
                      <a:pt x="4018" y="19242"/>
                      <a:pt x="3950" y="19333"/>
                      <a:pt x="3881" y="19424"/>
                    </a:cubicBezTo>
                    <a:lnTo>
                      <a:pt x="3858" y="19424"/>
                    </a:lnTo>
                    <a:cubicBezTo>
                      <a:pt x="3835" y="19379"/>
                      <a:pt x="3790" y="19333"/>
                      <a:pt x="3744" y="19310"/>
                    </a:cubicBezTo>
                    <a:cubicBezTo>
                      <a:pt x="3927" y="19128"/>
                      <a:pt x="4109" y="18945"/>
                      <a:pt x="4269" y="18785"/>
                    </a:cubicBezTo>
                    <a:close/>
                    <a:moveTo>
                      <a:pt x="16777" y="0"/>
                    </a:moveTo>
                    <a:cubicBezTo>
                      <a:pt x="16732" y="0"/>
                      <a:pt x="16686" y="23"/>
                      <a:pt x="16640" y="46"/>
                    </a:cubicBezTo>
                    <a:cubicBezTo>
                      <a:pt x="16572" y="69"/>
                      <a:pt x="16526" y="160"/>
                      <a:pt x="16504" y="228"/>
                    </a:cubicBezTo>
                    <a:cubicBezTo>
                      <a:pt x="16435" y="616"/>
                      <a:pt x="16344" y="1004"/>
                      <a:pt x="16207" y="1393"/>
                    </a:cubicBezTo>
                    <a:cubicBezTo>
                      <a:pt x="16070" y="1781"/>
                      <a:pt x="15887" y="2169"/>
                      <a:pt x="15727" y="2534"/>
                    </a:cubicBezTo>
                    <a:cubicBezTo>
                      <a:pt x="15636" y="2739"/>
                      <a:pt x="15545" y="2945"/>
                      <a:pt x="15476" y="3150"/>
                    </a:cubicBezTo>
                    <a:cubicBezTo>
                      <a:pt x="15476" y="3127"/>
                      <a:pt x="15476" y="3127"/>
                      <a:pt x="15476" y="3127"/>
                    </a:cubicBezTo>
                    <a:cubicBezTo>
                      <a:pt x="15476" y="3127"/>
                      <a:pt x="15454" y="3150"/>
                      <a:pt x="15454" y="3150"/>
                    </a:cubicBezTo>
                    <a:cubicBezTo>
                      <a:pt x="15454" y="3173"/>
                      <a:pt x="15454" y="3196"/>
                      <a:pt x="15431" y="3196"/>
                    </a:cubicBezTo>
                    <a:lnTo>
                      <a:pt x="15454" y="3196"/>
                    </a:lnTo>
                    <a:cubicBezTo>
                      <a:pt x="15385" y="3333"/>
                      <a:pt x="15339" y="3470"/>
                      <a:pt x="15271" y="3607"/>
                    </a:cubicBezTo>
                    <a:cubicBezTo>
                      <a:pt x="15225" y="3698"/>
                      <a:pt x="15180" y="3789"/>
                      <a:pt x="15134" y="3880"/>
                    </a:cubicBezTo>
                    <a:cubicBezTo>
                      <a:pt x="15043" y="4109"/>
                      <a:pt x="14951" y="4337"/>
                      <a:pt x="14860" y="4542"/>
                    </a:cubicBezTo>
                    <a:lnTo>
                      <a:pt x="14906" y="4451"/>
                    </a:lnTo>
                    <a:lnTo>
                      <a:pt x="14906" y="4451"/>
                    </a:lnTo>
                    <a:cubicBezTo>
                      <a:pt x="14769" y="4771"/>
                      <a:pt x="14632" y="5067"/>
                      <a:pt x="14495" y="5364"/>
                    </a:cubicBezTo>
                    <a:cubicBezTo>
                      <a:pt x="14381" y="5547"/>
                      <a:pt x="14289" y="5729"/>
                      <a:pt x="14198" y="5935"/>
                    </a:cubicBezTo>
                    <a:cubicBezTo>
                      <a:pt x="14198" y="5912"/>
                      <a:pt x="14198" y="5889"/>
                      <a:pt x="14198" y="5866"/>
                    </a:cubicBezTo>
                    <a:cubicBezTo>
                      <a:pt x="14175" y="5775"/>
                      <a:pt x="14084" y="5684"/>
                      <a:pt x="13993" y="5661"/>
                    </a:cubicBezTo>
                    <a:cubicBezTo>
                      <a:pt x="13963" y="5651"/>
                      <a:pt x="13934" y="5647"/>
                      <a:pt x="13906" y="5647"/>
                    </a:cubicBezTo>
                    <a:cubicBezTo>
                      <a:pt x="13800" y="5647"/>
                      <a:pt x="13704" y="5708"/>
                      <a:pt x="13650" y="5798"/>
                    </a:cubicBezTo>
                    <a:cubicBezTo>
                      <a:pt x="13536" y="5958"/>
                      <a:pt x="13422" y="6117"/>
                      <a:pt x="13331" y="6277"/>
                    </a:cubicBezTo>
                    <a:cubicBezTo>
                      <a:pt x="13240" y="6414"/>
                      <a:pt x="13125" y="6551"/>
                      <a:pt x="13034" y="6688"/>
                    </a:cubicBezTo>
                    <a:cubicBezTo>
                      <a:pt x="12851" y="6985"/>
                      <a:pt x="12646" y="7304"/>
                      <a:pt x="12463" y="7601"/>
                    </a:cubicBezTo>
                    <a:cubicBezTo>
                      <a:pt x="12349" y="7738"/>
                      <a:pt x="12258" y="7898"/>
                      <a:pt x="12167" y="8058"/>
                    </a:cubicBezTo>
                    <a:cubicBezTo>
                      <a:pt x="12053" y="8194"/>
                      <a:pt x="11938" y="8354"/>
                      <a:pt x="11847" y="8491"/>
                    </a:cubicBezTo>
                    <a:cubicBezTo>
                      <a:pt x="11802" y="8560"/>
                      <a:pt x="11756" y="8628"/>
                      <a:pt x="11710" y="8697"/>
                    </a:cubicBezTo>
                    <a:lnTo>
                      <a:pt x="11665" y="8697"/>
                    </a:lnTo>
                    <a:cubicBezTo>
                      <a:pt x="11619" y="8697"/>
                      <a:pt x="11573" y="8697"/>
                      <a:pt x="11528" y="8719"/>
                    </a:cubicBezTo>
                    <a:cubicBezTo>
                      <a:pt x="11482" y="8765"/>
                      <a:pt x="11436" y="8788"/>
                      <a:pt x="11413" y="8834"/>
                    </a:cubicBezTo>
                    <a:cubicBezTo>
                      <a:pt x="11368" y="8879"/>
                      <a:pt x="11345" y="8902"/>
                      <a:pt x="11322" y="8948"/>
                    </a:cubicBezTo>
                    <a:cubicBezTo>
                      <a:pt x="11094" y="9244"/>
                      <a:pt x="10843" y="9518"/>
                      <a:pt x="10592" y="9792"/>
                    </a:cubicBezTo>
                    <a:cubicBezTo>
                      <a:pt x="10386" y="10043"/>
                      <a:pt x="10158" y="10294"/>
                      <a:pt x="9953" y="10545"/>
                    </a:cubicBezTo>
                    <a:cubicBezTo>
                      <a:pt x="9473" y="11116"/>
                      <a:pt x="9017" y="11687"/>
                      <a:pt x="8560" y="12280"/>
                    </a:cubicBezTo>
                    <a:cubicBezTo>
                      <a:pt x="8332" y="12577"/>
                      <a:pt x="8104" y="12896"/>
                      <a:pt x="7853" y="13193"/>
                    </a:cubicBezTo>
                    <a:cubicBezTo>
                      <a:pt x="7761" y="13330"/>
                      <a:pt x="7670" y="13444"/>
                      <a:pt x="7579" y="13581"/>
                    </a:cubicBezTo>
                    <a:cubicBezTo>
                      <a:pt x="7533" y="13650"/>
                      <a:pt x="7465" y="13741"/>
                      <a:pt x="7419" y="13809"/>
                    </a:cubicBezTo>
                    <a:cubicBezTo>
                      <a:pt x="7351" y="13901"/>
                      <a:pt x="7282" y="13992"/>
                      <a:pt x="7236" y="14083"/>
                    </a:cubicBezTo>
                    <a:cubicBezTo>
                      <a:pt x="7191" y="14129"/>
                      <a:pt x="7191" y="14197"/>
                      <a:pt x="7191" y="14243"/>
                    </a:cubicBezTo>
                    <a:cubicBezTo>
                      <a:pt x="7145" y="14266"/>
                      <a:pt x="7122" y="14312"/>
                      <a:pt x="7077" y="14334"/>
                    </a:cubicBezTo>
                    <a:cubicBezTo>
                      <a:pt x="6963" y="14449"/>
                      <a:pt x="6848" y="14563"/>
                      <a:pt x="6734" y="14654"/>
                    </a:cubicBezTo>
                    <a:cubicBezTo>
                      <a:pt x="6711" y="14654"/>
                      <a:pt x="6689" y="14677"/>
                      <a:pt x="6666" y="14677"/>
                    </a:cubicBezTo>
                    <a:cubicBezTo>
                      <a:pt x="6552" y="14700"/>
                      <a:pt x="6438" y="14745"/>
                      <a:pt x="6346" y="14814"/>
                    </a:cubicBezTo>
                    <a:cubicBezTo>
                      <a:pt x="6255" y="14882"/>
                      <a:pt x="6164" y="14951"/>
                      <a:pt x="6072" y="15019"/>
                    </a:cubicBezTo>
                    <a:cubicBezTo>
                      <a:pt x="5935" y="15133"/>
                      <a:pt x="5821" y="15225"/>
                      <a:pt x="5707" y="15339"/>
                    </a:cubicBezTo>
                    <a:cubicBezTo>
                      <a:pt x="5570" y="15476"/>
                      <a:pt x="5433" y="15590"/>
                      <a:pt x="5296" y="15727"/>
                    </a:cubicBezTo>
                    <a:cubicBezTo>
                      <a:pt x="5022" y="15978"/>
                      <a:pt x="4771" y="16252"/>
                      <a:pt x="4497" y="16503"/>
                    </a:cubicBezTo>
                    <a:cubicBezTo>
                      <a:pt x="3995" y="17028"/>
                      <a:pt x="3539" y="17553"/>
                      <a:pt x="3059" y="18078"/>
                    </a:cubicBezTo>
                    <a:cubicBezTo>
                      <a:pt x="2945" y="18215"/>
                      <a:pt x="2831" y="18329"/>
                      <a:pt x="2740" y="18466"/>
                    </a:cubicBezTo>
                    <a:cubicBezTo>
                      <a:pt x="2649" y="18511"/>
                      <a:pt x="2580" y="18580"/>
                      <a:pt x="2512" y="18648"/>
                    </a:cubicBezTo>
                    <a:cubicBezTo>
                      <a:pt x="2397" y="18717"/>
                      <a:pt x="2306" y="18785"/>
                      <a:pt x="2192" y="18877"/>
                    </a:cubicBezTo>
                    <a:cubicBezTo>
                      <a:pt x="1781" y="19151"/>
                      <a:pt x="1370" y="19447"/>
                      <a:pt x="959" y="19721"/>
                    </a:cubicBezTo>
                    <a:cubicBezTo>
                      <a:pt x="731" y="19881"/>
                      <a:pt x="480" y="20041"/>
                      <a:pt x="252" y="20223"/>
                    </a:cubicBezTo>
                    <a:cubicBezTo>
                      <a:pt x="183" y="20292"/>
                      <a:pt x="115" y="20360"/>
                      <a:pt x="69" y="20429"/>
                    </a:cubicBezTo>
                    <a:cubicBezTo>
                      <a:pt x="24" y="20520"/>
                      <a:pt x="1" y="20634"/>
                      <a:pt x="24" y="20748"/>
                    </a:cubicBezTo>
                    <a:cubicBezTo>
                      <a:pt x="46" y="20817"/>
                      <a:pt x="92" y="20885"/>
                      <a:pt x="138" y="20931"/>
                    </a:cubicBezTo>
                    <a:cubicBezTo>
                      <a:pt x="229" y="20999"/>
                      <a:pt x="320" y="21091"/>
                      <a:pt x="412" y="21159"/>
                    </a:cubicBezTo>
                    <a:cubicBezTo>
                      <a:pt x="480" y="21228"/>
                      <a:pt x="571" y="21319"/>
                      <a:pt x="663" y="21387"/>
                    </a:cubicBezTo>
                    <a:cubicBezTo>
                      <a:pt x="777" y="21456"/>
                      <a:pt x="868" y="21524"/>
                      <a:pt x="959" y="21616"/>
                    </a:cubicBezTo>
                    <a:cubicBezTo>
                      <a:pt x="1028" y="21661"/>
                      <a:pt x="1096" y="21730"/>
                      <a:pt x="1188" y="21798"/>
                    </a:cubicBezTo>
                    <a:cubicBezTo>
                      <a:pt x="1256" y="21844"/>
                      <a:pt x="1325" y="21912"/>
                      <a:pt x="1416" y="21958"/>
                    </a:cubicBezTo>
                    <a:cubicBezTo>
                      <a:pt x="1530" y="22027"/>
                      <a:pt x="1667" y="22095"/>
                      <a:pt x="1781" y="22186"/>
                    </a:cubicBezTo>
                    <a:cubicBezTo>
                      <a:pt x="1906" y="22240"/>
                      <a:pt x="2031" y="22322"/>
                      <a:pt x="2168" y="22322"/>
                    </a:cubicBezTo>
                    <a:cubicBezTo>
                      <a:pt x="2205" y="22322"/>
                      <a:pt x="2244" y="22315"/>
                      <a:pt x="2283" y="22300"/>
                    </a:cubicBezTo>
                    <a:cubicBezTo>
                      <a:pt x="2329" y="22278"/>
                      <a:pt x="2375" y="22255"/>
                      <a:pt x="2420" y="22232"/>
                    </a:cubicBezTo>
                    <a:cubicBezTo>
                      <a:pt x="2443" y="22209"/>
                      <a:pt x="2466" y="22209"/>
                      <a:pt x="2489" y="22186"/>
                    </a:cubicBezTo>
                    <a:cubicBezTo>
                      <a:pt x="2534" y="22164"/>
                      <a:pt x="2580" y="22118"/>
                      <a:pt x="2626" y="22095"/>
                    </a:cubicBezTo>
                    <a:cubicBezTo>
                      <a:pt x="2694" y="22049"/>
                      <a:pt x="2740" y="22027"/>
                      <a:pt x="2763" y="22004"/>
                    </a:cubicBezTo>
                    <a:lnTo>
                      <a:pt x="2763" y="22004"/>
                    </a:lnTo>
                    <a:lnTo>
                      <a:pt x="2694" y="22049"/>
                    </a:lnTo>
                    <a:cubicBezTo>
                      <a:pt x="2922" y="21890"/>
                      <a:pt x="3128" y="21684"/>
                      <a:pt x="3333" y="21524"/>
                    </a:cubicBezTo>
                    <a:cubicBezTo>
                      <a:pt x="3562" y="21319"/>
                      <a:pt x="3790" y="21136"/>
                      <a:pt x="3995" y="20931"/>
                    </a:cubicBezTo>
                    <a:cubicBezTo>
                      <a:pt x="4224" y="20726"/>
                      <a:pt x="4452" y="20497"/>
                      <a:pt x="4657" y="20269"/>
                    </a:cubicBezTo>
                    <a:cubicBezTo>
                      <a:pt x="4863" y="20041"/>
                      <a:pt x="5045" y="19790"/>
                      <a:pt x="5273" y="19561"/>
                    </a:cubicBezTo>
                    <a:cubicBezTo>
                      <a:pt x="5707" y="19082"/>
                      <a:pt x="6164" y="18603"/>
                      <a:pt x="6597" y="18123"/>
                    </a:cubicBezTo>
                    <a:cubicBezTo>
                      <a:pt x="7054" y="17621"/>
                      <a:pt x="7510" y="17119"/>
                      <a:pt x="7967" y="16617"/>
                    </a:cubicBezTo>
                    <a:cubicBezTo>
                      <a:pt x="8423" y="16092"/>
                      <a:pt x="8857" y="15567"/>
                      <a:pt x="9268" y="15019"/>
                    </a:cubicBezTo>
                    <a:cubicBezTo>
                      <a:pt x="9473" y="14745"/>
                      <a:pt x="9656" y="14471"/>
                      <a:pt x="9861" y="14197"/>
                    </a:cubicBezTo>
                    <a:cubicBezTo>
                      <a:pt x="10067" y="13924"/>
                      <a:pt x="10249" y="13673"/>
                      <a:pt x="10432" y="13399"/>
                    </a:cubicBezTo>
                    <a:cubicBezTo>
                      <a:pt x="10615" y="13125"/>
                      <a:pt x="10820" y="12851"/>
                      <a:pt x="11003" y="12600"/>
                    </a:cubicBezTo>
                    <a:cubicBezTo>
                      <a:pt x="11094" y="12463"/>
                      <a:pt x="11185" y="12326"/>
                      <a:pt x="11277" y="12189"/>
                    </a:cubicBezTo>
                    <a:cubicBezTo>
                      <a:pt x="11368" y="12029"/>
                      <a:pt x="11459" y="11892"/>
                      <a:pt x="11550" y="11755"/>
                    </a:cubicBezTo>
                    <a:cubicBezTo>
                      <a:pt x="11756" y="11481"/>
                      <a:pt x="11916" y="11162"/>
                      <a:pt x="12098" y="10888"/>
                    </a:cubicBezTo>
                    <a:cubicBezTo>
                      <a:pt x="12281" y="10591"/>
                      <a:pt x="12441" y="10317"/>
                      <a:pt x="12600" y="10043"/>
                    </a:cubicBezTo>
                    <a:cubicBezTo>
                      <a:pt x="12943" y="9495"/>
                      <a:pt x="13285" y="8925"/>
                      <a:pt x="13628" y="8354"/>
                    </a:cubicBezTo>
                    <a:cubicBezTo>
                      <a:pt x="13787" y="8080"/>
                      <a:pt x="13947" y="7784"/>
                      <a:pt x="14107" y="7510"/>
                    </a:cubicBezTo>
                    <a:cubicBezTo>
                      <a:pt x="14244" y="7213"/>
                      <a:pt x="14426" y="6916"/>
                      <a:pt x="14586" y="6620"/>
                    </a:cubicBezTo>
                    <a:cubicBezTo>
                      <a:pt x="14857" y="6078"/>
                      <a:pt x="15150" y="5492"/>
                      <a:pt x="15399" y="4928"/>
                    </a:cubicBezTo>
                    <a:lnTo>
                      <a:pt x="15399" y="4928"/>
                    </a:lnTo>
                    <a:cubicBezTo>
                      <a:pt x="15397" y="4929"/>
                      <a:pt x="15396" y="4931"/>
                      <a:pt x="15394" y="4932"/>
                    </a:cubicBezTo>
                    <a:lnTo>
                      <a:pt x="15394" y="4932"/>
                    </a:lnTo>
                    <a:cubicBezTo>
                      <a:pt x="15504" y="4688"/>
                      <a:pt x="15594" y="4444"/>
                      <a:pt x="15705" y="4200"/>
                    </a:cubicBezTo>
                    <a:cubicBezTo>
                      <a:pt x="15727" y="4132"/>
                      <a:pt x="15750" y="4086"/>
                      <a:pt x="15796" y="4017"/>
                    </a:cubicBezTo>
                    <a:cubicBezTo>
                      <a:pt x="15910" y="3766"/>
                      <a:pt x="16001" y="3492"/>
                      <a:pt x="16115" y="3241"/>
                    </a:cubicBezTo>
                    <a:cubicBezTo>
                      <a:pt x="16230" y="3013"/>
                      <a:pt x="16321" y="2762"/>
                      <a:pt x="16412" y="2534"/>
                    </a:cubicBezTo>
                    <a:cubicBezTo>
                      <a:pt x="16526" y="2306"/>
                      <a:pt x="16618" y="2054"/>
                      <a:pt x="16709" y="1826"/>
                    </a:cubicBezTo>
                    <a:cubicBezTo>
                      <a:pt x="16777" y="1575"/>
                      <a:pt x="16869" y="1347"/>
                      <a:pt x="16937" y="1119"/>
                    </a:cubicBezTo>
                    <a:cubicBezTo>
                      <a:pt x="16983" y="868"/>
                      <a:pt x="17029" y="639"/>
                      <a:pt x="17074" y="388"/>
                    </a:cubicBezTo>
                    <a:cubicBezTo>
                      <a:pt x="17097" y="297"/>
                      <a:pt x="17097" y="228"/>
                      <a:pt x="17051" y="160"/>
                    </a:cubicBezTo>
                    <a:cubicBezTo>
                      <a:pt x="17006" y="91"/>
                      <a:pt x="16937" y="46"/>
                      <a:pt x="16869" y="23"/>
                    </a:cubicBezTo>
                    <a:cubicBezTo>
                      <a:pt x="16846" y="23"/>
                      <a:pt x="16823" y="0"/>
                      <a:pt x="16777"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06" name="Google Shape;906;p22"/>
              <p:cNvSpPr/>
              <p:nvPr/>
            </p:nvSpPr>
            <p:spPr>
              <a:xfrm>
                <a:off x="5663968" y="3296826"/>
                <a:ext cx="122797" cy="231647"/>
              </a:xfrm>
              <a:custGeom>
                <a:avLst/>
                <a:gdLst/>
                <a:ahLst/>
                <a:cxnLst/>
                <a:rect l="l" t="t" r="r" b="b"/>
                <a:pathLst>
                  <a:path w="4543" h="8570" extrusionOk="0">
                    <a:moveTo>
                      <a:pt x="4360" y="1"/>
                    </a:moveTo>
                    <a:cubicBezTo>
                      <a:pt x="4246" y="1"/>
                      <a:pt x="4178" y="92"/>
                      <a:pt x="4155" y="184"/>
                    </a:cubicBezTo>
                    <a:cubicBezTo>
                      <a:pt x="4155" y="206"/>
                      <a:pt x="4155" y="229"/>
                      <a:pt x="4155" y="252"/>
                    </a:cubicBezTo>
                    <a:cubicBezTo>
                      <a:pt x="4132" y="457"/>
                      <a:pt x="4041" y="663"/>
                      <a:pt x="3972" y="845"/>
                    </a:cubicBezTo>
                    <a:cubicBezTo>
                      <a:pt x="3835" y="1142"/>
                      <a:pt x="3698" y="1393"/>
                      <a:pt x="3561" y="1667"/>
                    </a:cubicBezTo>
                    <a:cubicBezTo>
                      <a:pt x="3402" y="2010"/>
                      <a:pt x="3265" y="2329"/>
                      <a:pt x="3105" y="2649"/>
                    </a:cubicBezTo>
                    <a:cubicBezTo>
                      <a:pt x="3082" y="2717"/>
                      <a:pt x="3036" y="2763"/>
                      <a:pt x="3013" y="2831"/>
                    </a:cubicBezTo>
                    <a:cubicBezTo>
                      <a:pt x="3013" y="2831"/>
                      <a:pt x="2991" y="2854"/>
                      <a:pt x="2991" y="2877"/>
                    </a:cubicBezTo>
                    <a:cubicBezTo>
                      <a:pt x="2968" y="2900"/>
                      <a:pt x="2945" y="2968"/>
                      <a:pt x="2922" y="3014"/>
                    </a:cubicBezTo>
                    <a:cubicBezTo>
                      <a:pt x="2877" y="3105"/>
                      <a:pt x="2808" y="3196"/>
                      <a:pt x="2762" y="3311"/>
                    </a:cubicBezTo>
                    <a:cubicBezTo>
                      <a:pt x="2671" y="3448"/>
                      <a:pt x="2580" y="3607"/>
                      <a:pt x="2488" y="3767"/>
                    </a:cubicBezTo>
                    <a:cubicBezTo>
                      <a:pt x="2329" y="4064"/>
                      <a:pt x="2146" y="4383"/>
                      <a:pt x="1964" y="4703"/>
                    </a:cubicBezTo>
                    <a:cubicBezTo>
                      <a:pt x="1804" y="5000"/>
                      <a:pt x="1598" y="5296"/>
                      <a:pt x="1416" y="5616"/>
                    </a:cubicBezTo>
                    <a:cubicBezTo>
                      <a:pt x="1256" y="5913"/>
                      <a:pt x="1073" y="6209"/>
                      <a:pt x="891" y="6506"/>
                    </a:cubicBezTo>
                    <a:cubicBezTo>
                      <a:pt x="799" y="6620"/>
                      <a:pt x="708" y="6757"/>
                      <a:pt x="640" y="6894"/>
                    </a:cubicBezTo>
                    <a:cubicBezTo>
                      <a:pt x="594" y="6940"/>
                      <a:pt x="548" y="7008"/>
                      <a:pt x="526" y="7077"/>
                    </a:cubicBezTo>
                    <a:cubicBezTo>
                      <a:pt x="480" y="7122"/>
                      <a:pt x="434" y="7191"/>
                      <a:pt x="411" y="7259"/>
                    </a:cubicBezTo>
                    <a:cubicBezTo>
                      <a:pt x="389" y="7282"/>
                      <a:pt x="389" y="7305"/>
                      <a:pt x="366" y="7328"/>
                    </a:cubicBezTo>
                    <a:cubicBezTo>
                      <a:pt x="343" y="7419"/>
                      <a:pt x="389" y="7533"/>
                      <a:pt x="480" y="7602"/>
                    </a:cubicBezTo>
                    <a:lnTo>
                      <a:pt x="503" y="7602"/>
                    </a:lnTo>
                    <a:cubicBezTo>
                      <a:pt x="434" y="7716"/>
                      <a:pt x="366" y="7830"/>
                      <a:pt x="297" y="7944"/>
                    </a:cubicBezTo>
                    <a:cubicBezTo>
                      <a:pt x="252" y="7990"/>
                      <a:pt x="229" y="8035"/>
                      <a:pt x="206" y="8081"/>
                    </a:cubicBezTo>
                    <a:cubicBezTo>
                      <a:pt x="137" y="8172"/>
                      <a:pt x="69" y="8264"/>
                      <a:pt x="23" y="8355"/>
                    </a:cubicBezTo>
                    <a:cubicBezTo>
                      <a:pt x="1" y="8423"/>
                      <a:pt x="1" y="8515"/>
                      <a:pt x="69" y="8560"/>
                    </a:cubicBezTo>
                    <a:cubicBezTo>
                      <a:pt x="87" y="8567"/>
                      <a:pt x="107" y="8569"/>
                      <a:pt x="128" y="8569"/>
                    </a:cubicBezTo>
                    <a:cubicBezTo>
                      <a:pt x="183" y="8569"/>
                      <a:pt x="241" y="8548"/>
                      <a:pt x="274" y="8515"/>
                    </a:cubicBezTo>
                    <a:cubicBezTo>
                      <a:pt x="389" y="8355"/>
                      <a:pt x="480" y="8195"/>
                      <a:pt x="571" y="8058"/>
                    </a:cubicBezTo>
                    <a:cubicBezTo>
                      <a:pt x="685" y="7898"/>
                      <a:pt x="777" y="7739"/>
                      <a:pt x="868" y="7579"/>
                    </a:cubicBezTo>
                    <a:cubicBezTo>
                      <a:pt x="1028" y="7373"/>
                      <a:pt x="1165" y="7145"/>
                      <a:pt x="1302" y="6917"/>
                    </a:cubicBezTo>
                    <a:cubicBezTo>
                      <a:pt x="1347" y="6848"/>
                      <a:pt x="1370" y="6803"/>
                      <a:pt x="1416" y="6734"/>
                    </a:cubicBezTo>
                    <a:cubicBezTo>
                      <a:pt x="1621" y="6415"/>
                      <a:pt x="1804" y="6118"/>
                      <a:pt x="2009" y="5799"/>
                    </a:cubicBezTo>
                    <a:cubicBezTo>
                      <a:pt x="2192" y="5502"/>
                      <a:pt x="2374" y="5205"/>
                      <a:pt x="2580" y="4908"/>
                    </a:cubicBezTo>
                    <a:cubicBezTo>
                      <a:pt x="2671" y="4771"/>
                      <a:pt x="2762" y="4612"/>
                      <a:pt x="2854" y="4475"/>
                    </a:cubicBezTo>
                    <a:cubicBezTo>
                      <a:pt x="2899" y="4406"/>
                      <a:pt x="2877" y="4338"/>
                      <a:pt x="2831" y="4315"/>
                    </a:cubicBezTo>
                    <a:cubicBezTo>
                      <a:pt x="2922" y="4155"/>
                      <a:pt x="2991" y="4018"/>
                      <a:pt x="3082" y="3858"/>
                    </a:cubicBezTo>
                    <a:cubicBezTo>
                      <a:pt x="3219" y="3630"/>
                      <a:pt x="3356" y="3379"/>
                      <a:pt x="3493" y="3128"/>
                    </a:cubicBezTo>
                    <a:cubicBezTo>
                      <a:pt x="3561" y="3014"/>
                      <a:pt x="3607" y="2900"/>
                      <a:pt x="3675" y="2786"/>
                    </a:cubicBezTo>
                    <a:cubicBezTo>
                      <a:pt x="3698" y="2717"/>
                      <a:pt x="3744" y="2671"/>
                      <a:pt x="3767" y="2603"/>
                    </a:cubicBezTo>
                    <a:cubicBezTo>
                      <a:pt x="3790" y="2557"/>
                      <a:pt x="3790" y="2535"/>
                      <a:pt x="3812" y="2512"/>
                    </a:cubicBezTo>
                    <a:cubicBezTo>
                      <a:pt x="3835" y="2443"/>
                      <a:pt x="3858" y="2398"/>
                      <a:pt x="3858" y="2352"/>
                    </a:cubicBezTo>
                    <a:cubicBezTo>
                      <a:pt x="3881" y="2306"/>
                      <a:pt x="3881" y="2261"/>
                      <a:pt x="3881" y="2215"/>
                    </a:cubicBezTo>
                    <a:cubicBezTo>
                      <a:pt x="3858" y="2192"/>
                      <a:pt x="3858" y="2169"/>
                      <a:pt x="3858" y="2169"/>
                    </a:cubicBezTo>
                    <a:cubicBezTo>
                      <a:pt x="3949" y="1941"/>
                      <a:pt x="4063" y="1690"/>
                      <a:pt x="4178" y="1462"/>
                    </a:cubicBezTo>
                    <a:cubicBezTo>
                      <a:pt x="4269" y="1279"/>
                      <a:pt x="4360" y="1074"/>
                      <a:pt x="4429" y="868"/>
                    </a:cubicBezTo>
                    <a:cubicBezTo>
                      <a:pt x="4497" y="640"/>
                      <a:pt x="4543" y="435"/>
                      <a:pt x="4543" y="206"/>
                    </a:cubicBezTo>
                    <a:cubicBezTo>
                      <a:pt x="4543" y="92"/>
                      <a:pt x="4451" y="1"/>
                      <a:pt x="4360"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07" name="Google Shape;907;p22"/>
              <p:cNvSpPr/>
              <p:nvPr/>
            </p:nvSpPr>
            <p:spPr>
              <a:xfrm>
                <a:off x="5632505" y="3287582"/>
                <a:ext cx="175235" cy="305682"/>
              </a:xfrm>
              <a:custGeom>
                <a:avLst/>
                <a:gdLst/>
                <a:ahLst/>
                <a:cxnLst/>
                <a:rect l="l" t="t" r="r" b="b"/>
                <a:pathLst>
                  <a:path w="6483" h="11309" extrusionOk="0">
                    <a:moveTo>
                      <a:pt x="6209" y="1"/>
                    </a:moveTo>
                    <a:cubicBezTo>
                      <a:pt x="6163" y="1"/>
                      <a:pt x="6118" y="1"/>
                      <a:pt x="6095" y="23"/>
                    </a:cubicBezTo>
                    <a:cubicBezTo>
                      <a:pt x="6026" y="46"/>
                      <a:pt x="5981" y="115"/>
                      <a:pt x="5958" y="183"/>
                    </a:cubicBezTo>
                    <a:cubicBezTo>
                      <a:pt x="5867" y="389"/>
                      <a:pt x="5798" y="594"/>
                      <a:pt x="5707" y="822"/>
                    </a:cubicBezTo>
                    <a:cubicBezTo>
                      <a:pt x="5638" y="1028"/>
                      <a:pt x="5547" y="1210"/>
                      <a:pt x="5456" y="1416"/>
                    </a:cubicBezTo>
                    <a:cubicBezTo>
                      <a:pt x="5456" y="1461"/>
                      <a:pt x="5433" y="1507"/>
                      <a:pt x="5410" y="1553"/>
                    </a:cubicBezTo>
                    <a:cubicBezTo>
                      <a:pt x="5273" y="1849"/>
                      <a:pt x="5136" y="2146"/>
                      <a:pt x="4999" y="2420"/>
                    </a:cubicBezTo>
                    <a:cubicBezTo>
                      <a:pt x="4931" y="2580"/>
                      <a:pt x="4839" y="2740"/>
                      <a:pt x="4771" y="2877"/>
                    </a:cubicBezTo>
                    <a:cubicBezTo>
                      <a:pt x="4680" y="3036"/>
                      <a:pt x="4611" y="3196"/>
                      <a:pt x="4520" y="3333"/>
                    </a:cubicBezTo>
                    <a:cubicBezTo>
                      <a:pt x="4383" y="3607"/>
                      <a:pt x="4246" y="3904"/>
                      <a:pt x="4109" y="4178"/>
                    </a:cubicBezTo>
                    <a:cubicBezTo>
                      <a:pt x="3972" y="4497"/>
                      <a:pt x="3812" y="4771"/>
                      <a:pt x="3652" y="5068"/>
                    </a:cubicBezTo>
                    <a:cubicBezTo>
                      <a:pt x="3333" y="5684"/>
                      <a:pt x="2968" y="6277"/>
                      <a:pt x="2603" y="6871"/>
                    </a:cubicBezTo>
                    <a:cubicBezTo>
                      <a:pt x="2443" y="7168"/>
                      <a:pt x="2260" y="7464"/>
                      <a:pt x="2100" y="7738"/>
                    </a:cubicBezTo>
                    <a:cubicBezTo>
                      <a:pt x="1918" y="8035"/>
                      <a:pt x="1712" y="8309"/>
                      <a:pt x="1530" y="8583"/>
                    </a:cubicBezTo>
                    <a:cubicBezTo>
                      <a:pt x="1279" y="8948"/>
                      <a:pt x="1028" y="9290"/>
                      <a:pt x="799" y="9656"/>
                    </a:cubicBezTo>
                    <a:cubicBezTo>
                      <a:pt x="548" y="10066"/>
                      <a:pt x="320" y="10477"/>
                      <a:pt x="69" y="10888"/>
                    </a:cubicBezTo>
                    <a:cubicBezTo>
                      <a:pt x="0" y="11025"/>
                      <a:pt x="23" y="11185"/>
                      <a:pt x="160" y="11276"/>
                    </a:cubicBezTo>
                    <a:cubicBezTo>
                      <a:pt x="204" y="11298"/>
                      <a:pt x="250" y="11308"/>
                      <a:pt x="296" y="11308"/>
                    </a:cubicBezTo>
                    <a:cubicBezTo>
                      <a:pt x="393" y="11308"/>
                      <a:pt x="486" y="11262"/>
                      <a:pt x="548" y="11185"/>
                    </a:cubicBezTo>
                    <a:cubicBezTo>
                      <a:pt x="754" y="10843"/>
                      <a:pt x="982" y="10523"/>
                      <a:pt x="1187" y="10181"/>
                    </a:cubicBezTo>
                    <a:cubicBezTo>
                      <a:pt x="1370" y="9907"/>
                      <a:pt x="1575" y="9610"/>
                      <a:pt x="1781" y="9336"/>
                    </a:cubicBezTo>
                    <a:cubicBezTo>
                      <a:pt x="1963" y="9062"/>
                      <a:pt x="2169" y="8765"/>
                      <a:pt x="2351" y="8492"/>
                    </a:cubicBezTo>
                    <a:cubicBezTo>
                      <a:pt x="2557" y="8218"/>
                      <a:pt x="2739" y="7921"/>
                      <a:pt x="2899" y="7624"/>
                    </a:cubicBezTo>
                    <a:cubicBezTo>
                      <a:pt x="3242" y="7076"/>
                      <a:pt x="3584" y="6506"/>
                      <a:pt x="3926" y="5935"/>
                    </a:cubicBezTo>
                    <a:cubicBezTo>
                      <a:pt x="4063" y="5661"/>
                      <a:pt x="4223" y="5387"/>
                      <a:pt x="4360" y="5091"/>
                    </a:cubicBezTo>
                    <a:cubicBezTo>
                      <a:pt x="4429" y="4976"/>
                      <a:pt x="4497" y="4839"/>
                      <a:pt x="4566" y="4703"/>
                    </a:cubicBezTo>
                    <a:cubicBezTo>
                      <a:pt x="4634" y="4566"/>
                      <a:pt x="4702" y="4406"/>
                      <a:pt x="4771" y="4246"/>
                    </a:cubicBezTo>
                    <a:cubicBezTo>
                      <a:pt x="4839" y="4109"/>
                      <a:pt x="4885" y="3995"/>
                      <a:pt x="4954" y="3858"/>
                    </a:cubicBezTo>
                    <a:cubicBezTo>
                      <a:pt x="5022" y="3721"/>
                      <a:pt x="5090" y="3561"/>
                      <a:pt x="5159" y="3424"/>
                    </a:cubicBezTo>
                    <a:cubicBezTo>
                      <a:pt x="5250" y="3265"/>
                      <a:pt x="5319" y="3128"/>
                      <a:pt x="5410" y="2968"/>
                    </a:cubicBezTo>
                    <a:cubicBezTo>
                      <a:pt x="5479" y="2808"/>
                      <a:pt x="5547" y="2671"/>
                      <a:pt x="5615" y="2534"/>
                    </a:cubicBezTo>
                    <a:cubicBezTo>
                      <a:pt x="5752" y="2215"/>
                      <a:pt x="5889" y="1895"/>
                      <a:pt x="6004" y="1575"/>
                    </a:cubicBezTo>
                    <a:cubicBezTo>
                      <a:pt x="6072" y="1416"/>
                      <a:pt x="6118" y="1256"/>
                      <a:pt x="6163" y="1119"/>
                    </a:cubicBezTo>
                    <a:cubicBezTo>
                      <a:pt x="6232" y="959"/>
                      <a:pt x="6277" y="822"/>
                      <a:pt x="6323" y="662"/>
                    </a:cubicBezTo>
                    <a:cubicBezTo>
                      <a:pt x="6369" y="548"/>
                      <a:pt x="6414" y="434"/>
                      <a:pt x="6460" y="320"/>
                    </a:cubicBezTo>
                    <a:cubicBezTo>
                      <a:pt x="6483" y="252"/>
                      <a:pt x="6460" y="183"/>
                      <a:pt x="6437" y="115"/>
                    </a:cubicBezTo>
                    <a:cubicBezTo>
                      <a:pt x="6414" y="69"/>
                      <a:pt x="6346" y="23"/>
                      <a:pt x="6277"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08" name="Google Shape;908;p22"/>
              <p:cNvSpPr/>
              <p:nvPr/>
            </p:nvSpPr>
            <p:spPr>
              <a:xfrm>
                <a:off x="5781197" y="3228360"/>
                <a:ext cx="366500" cy="99362"/>
              </a:xfrm>
              <a:custGeom>
                <a:avLst/>
                <a:gdLst/>
                <a:ahLst/>
                <a:cxnLst/>
                <a:rect l="l" t="t" r="r" b="b"/>
                <a:pathLst>
                  <a:path w="13559" h="3676" extrusionOk="0">
                    <a:moveTo>
                      <a:pt x="13353" y="0"/>
                    </a:moveTo>
                    <a:cubicBezTo>
                      <a:pt x="13330" y="0"/>
                      <a:pt x="13307" y="0"/>
                      <a:pt x="13285" y="23"/>
                    </a:cubicBezTo>
                    <a:cubicBezTo>
                      <a:pt x="12691" y="274"/>
                      <a:pt x="12098" y="548"/>
                      <a:pt x="11481" y="776"/>
                    </a:cubicBezTo>
                    <a:cubicBezTo>
                      <a:pt x="11185" y="868"/>
                      <a:pt x="10888" y="982"/>
                      <a:pt x="10591" y="1096"/>
                    </a:cubicBezTo>
                    <a:cubicBezTo>
                      <a:pt x="10295" y="1210"/>
                      <a:pt x="9975" y="1324"/>
                      <a:pt x="9678" y="1415"/>
                    </a:cubicBezTo>
                    <a:cubicBezTo>
                      <a:pt x="9108" y="1621"/>
                      <a:pt x="8537" y="1804"/>
                      <a:pt x="7966" y="1986"/>
                    </a:cubicBezTo>
                    <a:lnTo>
                      <a:pt x="7784" y="2032"/>
                    </a:lnTo>
                    <a:cubicBezTo>
                      <a:pt x="7784" y="2009"/>
                      <a:pt x="7784" y="1986"/>
                      <a:pt x="7784" y="1986"/>
                    </a:cubicBezTo>
                    <a:cubicBezTo>
                      <a:pt x="7732" y="1883"/>
                      <a:pt x="7643" y="1832"/>
                      <a:pt x="7553" y="1832"/>
                    </a:cubicBezTo>
                    <a:cubicBezTo>
                      <a:pt x="7523" y="1832"/>
                      <a:pt x="7493" y="1838"/>
                      <a:pt x="7464" y="1849"/>
                    </a:cubicBezTo>
                    <a:cubicBezTo>
                      <a:pt x="7099" y="1986"/>
                      <a:pt x="6711" y="2077"/>
                      <a:pt x="6346" y="2192"/>
                    </a:cubicBezTo>
                    <a:cubicBezTo>
                      <a:pt x="6186" y="2237"/>
                      <a:pt x="6049" y="2260"/>
                      <a:pt x="5889" y="2306"/>
                    </a:cubicBezTo>
                    <a:cubicBezTo>
                      <a:pt x="5729" y="2328"/>
                      <a:pt x="5547" y="2374"/>
                      <a:pt x="5387" y="2397"/>
                    </a:cubicBezTo>
                    <a:cubicBezTo>
                      <a:pt x="5022" y="2443"/>
                      <a:pt x="4680" y="2465"/>
                      <a:pt x="4314" y="2511"/>
                    </a:cubicBezTo>
                    <a:cubicBezTo>
                      <a:pt x="3972" y="2534"/>
                      <a:pt x="3607" y="2557"/>
                      <a:pt x="3242" y="2557"/>
                    </a:cubicBezTo>
                    <a:cubicBezTo>
                      <a:pt x="2899" y="2580"/>
                      <a:pt x="2580" y="2580"/>
                      <a:pt x="2237" y="2580"/>
                    </a:cubicBezTo>
                    <a:cubicBezTo>
                      <a:pt x="2177" y="2600"/>
                      <a:pt x="2117" y="2602"/>
                      <a:pt x="2041" y="2602"/>
                    </a:cubicBezTo>
                    <a:lnTo>
                      <a:pt x="2041" y="2602"/>
                    </a:lnTo>
                    <a:cubicBezTo>
                      <a:pt x="1862" y="2601"/>
                      <a:pt x="1662" y="2580"/>
                      <a:pt x="1484" y="2580"/>
                    </a:cubicBezTo>
                    <a:lnTo>
                      <a:pt x="1073" y="2580"/>
                    </a:lnTo>
                    <a:cubicBezTo>
                      <a:pt x="1027" y="2580"/>
                      <a:pt x="972" y="2569"/>
                      <a:pt x="913" y="2569"/>
                    </a:cubicBezTo>
                    <a:cubicBezTo>
                      <a:pt x="883" y="2569"/>
                      <a:pt x="852" y="2572"/>
                      <a:pt x="822" y="2580"/>
                    </a:cubicBezTo>
                    <a:cubicBezTo>
                      <a:pt x="731" y="2602"/>
                      <a:pt x="662" y="2648"/>
                      <a:pt x="617" y="2739"/>
                    </a:cubicBezTo>
                    <a:cubicBezTo>
                      <a:pt x="594" y="2808"/>
                      <a:pt x="594" y="2876"/>
                      <a:pt x="639" y="2922"/>
                    </a:cubicBezTo>
                    <a:cubicBezTo>
                      <a:pt x="503" y="2945"/>
                      <a:pt x="388" y="2968"/>
                      <a:pt x="274" y="3013"/>
                    </a:cubicBezTo>
                    <a:cubicBezTo>
                      <a:pt x="69" y="3082"/>
                      <a:pt x="0" y="3356"/>
                      <a:pt x="137" y="3515"/>
                    </a:cubicBezTo>
                    <a:cubicBezTo>
                      <a:pt x="206" y="3607"/>
                      <a:pt x="297" y="3652"/>
                      <a:pt x="411" y="3652"/>
                    </a:cubicBezTo>
                    <a:lnTo>
                      <a:pt x="525" y="3652"/>
                    </a:lnTo>
                    <a:cubicBezTo>
                      <a:pt x="617" y="3675"/>
                      <a:pt x="685" y="3675"/>
                      <a:pt x="776" y="3675"/>
                    </a:cubicBezTo>
                    <a:lnTo>
                      <a:pt x="1347" y="3675"/>
                    </a:lnTo>
                    <a:cubicBezTo>
                      <a:pt x="1667" y="3652"/>
                      <a:pt x="2009" y="3652"/>
                      <a:pt x="2329" y="3630"/>
                    </a:cubicBezTo>
                    <a:cubicBezTo>
                      <a:pt x="2671" y="3607"/>
                      <a:pt x="3013" y="3561"/>
                      <a:pt x="3356" y="3515"/>
                    </a:cubicBezTo>
                    <a:cubicBezTo>
                      <a:pt x="3698" y="3470"/>
                      <a:pt x="4040" y="3424"/>
                      <a:pt x="4383" y="3356"/>
                    </a:cubicBezTo>
                    <a:cubicBezTo>
                      <a:pt x="4725" y="3310"/>
                      <a:pt x="5045" y="3241"/>
                      <a:pt x="5387" y="3196"/>
                    </a:cubicBezTo>
                    <a:cubicBezTo>
                      <a:pt x="5729" y="3127"/>
                      <a:pt x="6072" y="3059"/>
                      <a:pt x="6391" y="2990"/>
                    </a:cubicBezTo>
                    <a:cubicBezTo>
                      <a:pt x="6574" y="2968"/>
                      <a:pt x="6734" y="2922"/>
                      <a:pt x="6916" y="2876"/>
                    </a:cubicBezTo>
                    <a:cubicBezTo>
                      <a:pt x="7053" y="2853"/>
                      <a:pt x="7213" y="2808"/>
                      <a:pt x="7373" y="2762"/>
                    </a:cubicBezTo>
                    <a:cubicBezTo>
                      <a:pt x="7715" y="2671"/>
                      <a:pt x="8081" y="2580"/>
                      <a:pt x="8423" y="2488"/>
                    </a:cubicBezTo>
                    <a:cubicBezTo>
                      <a:pt x="8742" y="2374"/>
                      <a:pt x="9062" y="2260"/>
                      <a:pt x="9359" y="2146"/>
                    </a:cubicBezTo>
                    <a:cubicBezTo>
                      <a:pt x="9678" y="2032"/>
                      <a:pt x="9998" y="1918"/>
                      <a:pt x="10295" y="1781"/>
                    </a:cubicBezTo>
                    <a:cubicBezTo>
                      <a:pt x="10454" y="1735"/>
                      <a:pt x="10591" y="1667"/>
                      <a:pt x="10751" y="1598"/>
                    </a:cubicBezTo>
                    <a:cubicBezTo>
                      <a:pt x="10888" y="1552"/>
                      <a:pt x="11048" y="1484"/>
                      <a:pt x="11185" y="1415"/>
                    </a:cubicBezTo>
                    <a:cubicBezTo>
                      <a:pt x="11481" y="1279"/>
                      <a:pt x="11778" y="1142"/>
                      <a:pt x="12052" y="1005"/>
                    </a:cubicBezTo>
                    <a:cubicBezTo>
                      <a:pt x="12509" y="776"/>
                      <a:pt x="12965" y="548"/>
                      <a:pt x="13422" y="343"/>
                    </a:cubicBezTo>
                    <a:cubicBezTo>
                      <a:pt x="13513" y="297"/>
                      <a:pt x="13559" y="206"/>
                      <a:pt x="13513" y="114"/>
                    </a:cubicBezTo>
                    <a:cubicBezTo>
                      <a:pt x="13490" y="46"/>
                      <a:pt x="13422" y="0"/>
                      <a:pt x="13353"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09" name="Google Shape;909;p22"/>
              <p:cNvSpPr/>
              <p:nvPr/>
            </p:nvSpPr>
            <p:spPr>
              <a:xfrm>
                <a:off x="5415319" y="3612726"/>
                <a:ext cx="1238920" cy="280139"/>
              </a:xfrm>
              <a:custGeom>
                <a:avLst/>
                <a:gdLst/>
                <a:ahLst/>
                <a:cxnLst/>
                <a:rect l="l" t="t" r="r" b="b"/>
                <a:pathLst>
                  <a:path w="45835" h="10364" extrusionOk="0">
                    <a:moveTo>
                      <a:pt x="40333" y="0"/>
                    </a:moveTo>
                    <a:cubicBezTo>
                      <a:pt x="40105" y="0"/>
                      <a:pt x="39877" y="23"/>
                      <a:pt x="39671" y="23"/>
                    </a:cubicBezTo>
                    <a:lnTo>
                      <a:pt x="38918" y="23"/>
                    </a:lnTo>
                    <a:cubicBezTo>
                      <a:pt x="38462" y="46"/>
                      <a:pt x="38005" y="69"/>
                      <a:pt x="37571" y="115"/>
                    </a:cubicBezTo>
                    <a:cubicBezTo>
                      <a:pt x="37092" y="160"/>
                      <a:pt x="36636" y="206"/>
                      <a:pt x="36179" y="274"/>
                    </a:cubicBezTo>
                    <a:cubicBezTo>
                      <a:pt x="35951" y="297"/>
                      <a:pt x="35723" y="320"/>
                      <a:pt x="35494" y="366"/>
                    </a:cubicBezTo>
                    <a:cubicBezTo>
                      <a:pt x="35266" y="411"/>
                      <a:pt x="35061" y="457"/>
                      <a:pt x="34832" y="503"/>
                    </a:cubicBezTo>
                    <a:cubicBezTo>
                      <a:pt x="34604" y="571"/>
                      <a:pt x="34376" y="617"/>
                      <a:pt x="34148" y="685"/>
                    </a:cubicBezTo>
                    <a:cubicBezTo>
                      <a:pt x="33919" y="754"/>
                      <a:pt x="33714" y="822"/>
                      <a:pt x="33486" y="891"/>
                    </a:cubicBezTo>
                    <a:cubicBezTo>
                      <a:pt x="33075" y="1005"/>
                      <a:pt x="32641" y="1142"/>
                      <a:pt x="32230" y="1279"/>
                    </a:cubicBezTo>
                    <a:cubicBezTo>
                      <a:pt x="31797" y="1416"/>
                      <a:pt x="31386" y="1598"/>
                      <a:pt x="30952" y="1758"/>
                    </a:cubicBezTo>
                    <a:cubicBezTo>
                      <a:pt x="30769" y="1826"/>
                      <a:pt x="30564" y="1918"/>
                      <a:pt x="30359" y="1986"/>
                    </a:cubicBezTo>
                    <a:cubicBezTo>
                      <a:pt x="30176" y="2055"/>
                      <a:pt x="29993" y="2146"/>
                      <a:pt x="29788" y="2214"/>
                    </a:cubicBezTo>
                    <a:cubicBezTo>
                      <a:pt x="29377" y="2374"/>
                      <a:pt x="28966" y="2534"/>
                      <a:pt x="28555" y="2717"/>
                    </a:cubicBezTo>
                    <a:cubicBezTo>
                      <a:pt x="28145" y="2922"/>
                      <a:pt x="27734" y="3128"/>
                      <a:pt x="27323" y="3310"/>
                    </a:cubicBezTo>
                    <a:cubicBezTo>
                      <a:pt x="27140" y="3401"/>
                      <a:pt x="26935" y="3493"/>
                      <a:pt x="26729" y="3584"/>
                    </a:cubicBezTo>
                    <a:cubicBezTo>
                      <a:pt x="26547" y="3675"/>
                      <a:pt x="26341" y="3789"/>
                      <a:pt x="26159" y="3881"/>
                    </a:cubicBezTo>
                    <a:cubicBezTo>
                      <a:pt x="25953" y="3972"/>
                      <a:pt x="25771" y="4086"/>
                      <a:pt x="25565" y="4177"/>
                    </a:cubicBezTo>
                    <a:cubicBezTo>
                      <a:pt x="25360" y="4292"/>
                      <a:pt x="25154" y="4383"/>
                      <a:pt x="24949" y="4474"/>
                    </a:cubicBezTo>
                    <a:cubicBezTo>
                      <a:pt x="24561" y="4680"/>
                      <a:pt x="24173" y="4885"/>
                      <a:pt x="23785" y="5090"/>
                    </a:cubicBezTo>
                    <a:cubicBezTo>
                      <a:pt x="23397" y="5296"/>
                      <a:pt x="22986" y="5501"/>
                      <a:pt x="22575" y="5684"/>
                    </a:cubicBezTo>
                    <a:cubicBezTo>
                      <a:pt x="22187" y="5867"/>
                      <a:pt x="21822" y="6049"/>
                      <a:pt x="21434" y="6232"/>
                    </a:cubicBezTo>
                    <a:cubicBezTo>
                      <a:pt x="21023" y="6414"/>
                      <a:pt x="20612" y="6597"/>
                      <a:pt x="20201" y="6757"/>
                    </a:cubicBezTo>
                    <a:cubicBezTo>
                      <a:pt x="19996" y="6848"/>
                      <a:pt x="19813" y="6939"/>
                      <a:pt x="19608" y="7031"/>
                    </a:cubicBezTo>
                    <a:cubicBezTo>
                      <a:pt x="19425" y="7099"/>
                      <a:pt x="19243" y="7190"/>
                      <a:pt x="19060" y="7282"/>
                    </a:cubicBezTo>
                    <a:cubicBezTo>
                      <a:pt x="18855" y="7350"/>
                      <a:pt x="18672" y="7441"/>
                      <a:pt x="18489" y="7510"/>
                    </a:cubicBezTo>
                    <a:cubicBezTo>
                      <a:pt x="18284" y="7601"/>
                      <a:pt x="18079" y="7670"/>
                      <a:pt x="17873" y="7738"/>
                    </a:cubicBezTo>
                    <a:cubicBezTo>
                      <a:pt x="17668" y="7807"/>
                      <a:pt x="17439" y="7875"/>
                      <a:pt x="17234" y="7944"/>
                    </a:cubicBezTo>
                    <a:cubicBezTo>
                      <a:pt x="17029" y="8012"/>
                      <a:pt x="16800" y="8081"/>
                      <a:pt x="16572" y="8149"/>
                    </a:cubicBezTo>
                    <a:cubicBezTo>
                      <a:pt x="16138" y="8309"/>
                      <a:pt x="15728" y="8446"/>
                      <a:pt x="15271" y="8560"/>
                    </a:cubicBezTo>
                    <a:cubicBezTo>
                      <a:pt x="15066" y="8628"/>
                      <a:pt x="14837" y="8697"/>
                      <a:pt x="14609" y="8765"/>
                    </a:cubicBezTo>
                    <a:cubicBezTo>
                      <a:pt x="14175" y="8879"/>
                      <a:pt x="13742" y="8994"/>
                      <a:pt x="13308" y="9085"/>
                    </a:cubicBezTo>
                    <a:cubicBezTo>
                      <a:pt x="13080" y="9131"/>
                      <a:pt x="12852" y="9176"/>
                      <a:pt x="12623" y="9222"/>
                    </a:cubicBezTo>
                    <a:cubicBezTo>
                      <a:pt x="12395" y="9268"/>
                      <a:pt x="12144" y="9313"/>
                      <a:pt x="11916" y="9336"/>
                    </a:cubicBezTo>
                    <a:cubicBezTo>
                      <a:pt x="11482" y="9404"/>
                      <a:pt x="11026" y="9473"/>
                      <a:pt x="10569" y="9541"/>
                    </a:cubicBezTo>
                    <a:cubicBezTo>
                      <a:pt x="10135" y="9587"/>
                      <a:pt x="9702" y="9656"/>
                      <a:pt x="9268" y="9678"/>
                    </a:cubicBezTo>
                    <a:cubicBezTo>
                      <a:pt x="9085" y="9701"/>
                      <a:pt x="8880" y="9701"/>
                      <a:pt x="8697" y="9701"/>
                    </a:cubicBezTo>
                    <a:lnTo>
                      <a:pt x="8172" y="9701"/>
                    </a:lnTo>
                    <a:cubicBezTo>
                      <a:pt x="7990" y="9701"/>
                      <a:pt x="7784" y="9701"/>
                      <a:pt x="7602" y="9678"/>
                    </a:cubicBezTo>
                    <a:cubicBezTo>
                      <a:pt x="7374" y="9678"/>
                      <a:pt x="7168" y="9656"/>
                      <a:pt x="6940" y="9633"/>
                    </a:cubicBezTo>
                    <a:cubicBezTo>
                      <a:pt x="6712" y="9633"/>
                      <a:pt x="6506" y="9610"/>
                      <a:pt x="6301" y="9587"/>
                    </a:cubicBezTo>
                    <a:cubicBezTo>
                      <a:pt x="6072" y="9564"/>
                      <a:pt x="5844" y="9564"/>
                      <a:pt x="5616" y="9541"/>
                    </a:cubicBezTo>
                    <a:cubicBezTo>
                      <a:pt x="5411" y="9519"/>
                      <a:pt x="5205" y="9496"/>
                      <a:pt x="5000" y="9473"/>
                    </a:cubicBezTo>
                    <a:cubicBezTo>
                      <a:pt x="4771" y="9450"/>
                      <a:pt x="4543" y="9427"/>
                      <a:pt x="4338" y="9404"/>
                    </a:cubicBezTo>
                    <a:cubicBezTo>
                      <a:pt x="3881" y="9359"/>
                      <a:pt x="3448" y="9268"/>
                      <a:pt x="3014" y="9153"/>
                    </a:cubicBezTo>
                    <a:cubicBezTo>
                      <a:pt x="2786" y="9108"/>
                      <a:pt x="2535" y="9039"/>
                      <a:pt x="2306" y="8994"/>
                    </a:cubicBezTo>
                    <a:cubicBezTo>
                      <a:pt x="2147" y="8948"/>
                      <a:pt x="2010" y="8902"/>
                      <a:pt x="1873" y="8857"/>
                    </a:cubicBezTo>
                    <a:cubicBezTo>
                      <a:pt x="1713" y="8811"/>
                      <a:pt x="1553" y="8743"/>
                      <a:pt x="1393" y="8674"/>
                    </a:cubicBezTo>
                    <a:cubicBezTo>
                      <a:pt x="1234" y="8606"/>
                      <a:pt x="1097" y="8537"/>
                      <a:pt x="937" y="8446"/>
                    </a:cubicBezTo>
                    <a:cubicBezTo>
                      <a:pt x="868" y="8423"/>
                      <a:pt x="800" y="8377"/>
                      <a:pt x="731" y="8354"/>
                    </a:cubicBezTo>
                    <a:cubicBezTo>
                      <a:pt x="617" y="8309"/>
                      <a:pt x="503" y="8263"/>
                      <a:pt x="389" y="8240"/>
                    </a:cubicBezTo>
                    <a:cubicBezTo>
                      <a:pt x="376" y="8239"/>
                      <a:pt x="362" y="8238"/>
                      <a:pt x="349" y="8238"/>
                    </a:cubicBezTo>
                    <a:cubicBezTo>
                      <a:pt x="184" y="8238"/>
                      <a:pt x="45" y="8366"/>
                      <a:pt x="24" y="8514"/>
                    </a:cubicBezTo>
                    <a:cubicBezTo>
                      <a:pt x="1" y="8606"/>
                      <a:pt x="24" y="8697"/>
                      <a:pt x="92" y="8765"/>
                    </a:cubicBezTo>
                    <a:cubicBezTo>
                      <a:pt x="138" y="8834"/>
                      <a:pt x="206" y="8879"/>
                      <a:pt x="298" y="8879"/>
                    </a:cubicBezTo>
                    <a:cubicBezTo>
                      <a:pt x="298" y="8879"/>
                      <a:pt x="298" y="8879"/>
                      <a:pt x="320" y="8902"/>
                    </a:cubicBezTo>
                    <a:cubicBezTo>
                      <a:pt x="503" y="8948"/>
                      <a:pt x="686" y="9062"/>
                      <a:pt x="891" y="9153"/>
                    </a:cubicBezTo>
                    <a:cubicBezTo>
                      <a:pt x="1074" y="9245"/>
                      <a:pt x="1279" y="9336"/>
                      <a:pt x="1507" y="9427"/>
                    </a:cubicBezTo>
                    <a:cubicBezTo>
                      <a:pt x="1599" y="9450"/>
                      <a:pt x="1690" y="9473"/>
                      <a:pt x="1781" y="9519"/>
                    </a:cubicBezTo>
                    <a:cubicBezTo>
                      <a:pt x="1918" y="9541"/>
                      <a:pt x="2032" y="9587"/>
                      <a:pt x="2169" y="9633"/>
                    </a:cubicBezTo>
                    <a:cubicBezTo>
                      <a:pt x="2375" y="9678"/>
                      <a:pt x="2580" y="9724"/>
                      <a:pt x="2808" y="9770"/>
                    </a:cubicBezTo>
                    <a:cubicBezTo>
                      <a:pt x="3242" y="9884"/>
                      <a:pt x="3676" y="9975"/>
                      <a:pt x="4132" y="10044"/>
                    </a:cubicBezTo>
                    <a:cubicBezTo>
                      <a:pt x="4543" y="10089"/>
                      <a:pt x="4977" y="10135"/>
                      <a:pt x="5411" y="10158"/>
                    </a:cubicBezTo>
                    <a:cubicBezTo>
                      <a:pt x="5844" y="10203"/>
                      <a:pt x="6278" y="10249"/>
                      <a:pt x="6734" y="10272"/>
                    </a:cubicBezTo>
                    <a:cubicBezTo>
                      <a:pt x="7168" y="10317"/>
                      <a:pt x="7602" y="10340"/>
                      <a:pt x="8035" y="10363"/>
                    </a:cubicBezTo>
                    <a:cubicBezTo>
                      <a:pt x="8264" y="10363"/>
                      <a:pt x="8492" y="10363"/>
                      <a:pt x="8720" y="10340"/>
                    </a:cubicBezTo>
                    <a:cubicBezTo>
                      <a:pt x="8948" y="10340"/>
                      <a:pt x="9177" y="10340"/>
                      <a:pt x="9405" y="10317"/>
                    </a:cubicBezTo>
                    <a:cubicBezTo>
                      <a:pt x="9839" y="10295"/>
                      <a:pt x="10272" y="10226"/>
                      <a:pt x="10706" y="10181"/>
                    </a:cubicBezTo>
                    <a:cubicBezTo>
                      <a:pt x="11163" y="10112"/>
                      <a:pt x="11596" y="10044"/>
                      <a:pt x="12053" y="9975"/>
                    </a:cubicBezTo>
                    <a:cubicBezTo>
                      <a:pt x="12509" y="9907"/>
                      <a:pt x="12966" y="9815"/>
                      <a:pt x="13422" y="9724"/>
                    </a:cubicBezTo>
                    <a:cubicBezTo>
                      <a:pt x="13650" y="9678"/>
                      <a:pt x="13879" y="9610"/>
                      <a:pt x="14107" y="9564"/>
                    </a:cubicBezTo>
                    <a:cubicBezTo>
                      <a:pt x="14358" y="9496"/>
                      <a:pt x="14586" y="9427"/>
                      <a:pt x="14837" y="9359"/>
                    </a:cubicBezTo>
                    <a:cubicBezTo>
                      <a:pt x="15248" y="9245"/>
                      <a:pt x="15682" y="9131"/>
                      <a:pt x="16116" y="8994"/>
                    </a:cubicBezTo>
                    <a:cubicBezTo>
                      <a:pt x="16321" y="8925"/>
                      <a:pt x="16549" y="8857"/>
                      <a:pt x="16755" y="8788"/>
                    </a:cubicBezTo>
                    <a:cubicBezTo>
                      <a:pt x="16983" y="8720"/>
                      <a:pt x="17188" y="8651"/>
                      <a:pt x="17417" y="8583"/>
                    </a:cubicBezTo>
                    <a:cubicBezTo>
                      <a:pt x="17828" y="8423"/>
                      <a:pt x="18238" y="8286"/>
                      <a:pt x="18672" y="8149"/>
                    </a:cubicBezTo>
                    <a:cubicBezTo>
                      <a:pt x="18855" y="8081"/>
                      <a:pt x="19060" y="7989"/>
                      <a:pt x="19243" y="7898"/>
                    </a:cubicBezTo>
                    <a:cubicBezTo>
                      <a:pt x="19425" y="7830"/>
                      <a:pt x="19608" y="7738"/>
                      <a:pt x="19790" y="7647"/>
                    </a:cubicBezTo>
                    <a:cubicBezTo>
                      <a:pt x="20201" y="7464"/>
                      <a:pt x="20612" y="7305"/>
                      <a:pt x="21000" y="7122"/>
                    </a:cubicBezTo>
                    <a:cubicBezTo>
                      <a:pt x="21411" y="6962"/>
                      <a:pt x="21799" y="6780"/>
                      <a:pt x="22187" y="6597"/>
                    </a:cubicBezTo>
                    <a:cubicBezTo>
                      <a:pt x="22575" y="6392"/>
                      <a:pt x="22963" y="6232"/>
                      <a:pt x="23374" y="6026"/>
                    </a:cubicBezTo>
                    <a:cubicBezTo>
                      <a:pt x="23557" y="5935"/>
                      <a:pt x="23762" y="5844"/>
                      <a:pt x="23968" y="5730"/>
                    </a:cubicBezTo>
                    <a:cubicBezTo>
                      <a:pt x="24150" y="5638"/>
                      <a:pt x="24356" y="5524"/>
                      <a:pt x="24538" y="5410"/>
                    </a:cubicBezTo>
                    <a:cubicBezTo>
                      <a:pt x="24744" y="5319"/>
                      <a:pt x="24949" y="5205"/>
                      <a:pt x="25132" y="5113"/>
                    </a:cubicBezTo>
                    <a:cubicBezTo>
                      <a:pt x="25337" y="5022"/>
                      <a:pt x="25542" y="4908"/>
                      <a:pt x="25748" y="4817"/>
                    </a:cubicBezTo>
                    <a:cubicBezTo>
                      <a:pt x="25930" y="4725"/>
                      <a:pt x="26136" y="4611"/>
                      <a:pt x="26319" y="4520"/>
                    </a:cubicBezTo>
                    <a:cubicBezTo>
                      <a:pt x="26524" y="4406"/>
                      <a:pt x="26752" y="4314"/>
                      <a:pt x="26935" y="4223"/>
                    </a:cubicBezTo>
                    <a:cubicBezTo>
                      <a:pt x="27140" y="4109"/>
                      <a:pt x="27346" y="4041"/>
                      <a:pt x="27528" y="3949"/>
                    </a:cubicBezTo>
                    <a:cubicBezTo>
                      <a:pt x="27734" y="3835"/>
                      <a:pt x="27939" y="3744"/>
                      <a:pt x="28145" y="3652"/>
                    </a:cubicBezTo>
                    <a:cubicBezTo>
                      <a:pt x="28533" y="3447"/>
                      <a:pt x="28921" y="3264"/>
                      <a:pt x="29331" y="3105"/>
                    </a:cubicBezTo>
                    <a:cubicBezTo>
                      <a:pt x="29537" y="3013"/>
                      <a:pt x="29742" y="2922"/>
                      <a:pt x="29971" y="2854"/>
                    </a:cubicBezTo>
                    <a:cubicBezTo>
                      <a:pt x="30153" y="2762"/>
                      <a:pt x="30359" y="2694"/>
                      <a:pt x="30564" y="2603"/>
                    </a:cubicBezTo>
                    <a:cubicBezTo>
                      <a:pt x="30884" y="2466"/>
                      <a:pt x="31226" y="2351"/>
                      <a:pt x="31546" y="2214"/>
                    </a:cubicBezTo>
                    <a:cubicBezTo>
                      <a:pt x="31865" y="2100"/>
                      <a:pt x="32185" y="1963"/>
                      <a:pt x="32527" y="1872"/>
                    </a:cubicBezTo>
                    <a:cubicBezTo>
                      <a:pt x="32847" y="1758"/>
                      <a:pt x="33189" y="1644"/>
                      <a:pt x="33531" y="1530"/>
                    </a:cubicBezTo>
                    <a:cubicBezTo>
                      <a:pt x="33714" y="1484"/>
                      <a:pt x="33874" y="1438"/>
                      <a:pt x="34056" y="1370"/>
                    </a:cubicBezTo>
                    <a:cubicBezTo>
                      <a:pt x="34216" y="1324"/>
                      <a:pt x="34376" y="1279"/>
                      <a:pt x="34558" y="1233"/>
                    </a:cubicBezTo>
                    <a:lnTo>
                      <a:pt x="34536" y="1233"/>
                    </a:lnTo>
                    <a:cubicBezTo>
                      <a:pt x="34718" y="1187"/>
                      <a:pt x="34901" y="1142"/>
                      <a:pt x="35083" y="1096"/>
                    </a:cubicBezTo>
                    <a:cubicBezTo>
                      <a:pt x="35312" y="1028"/>
                      <a:pt x="35540" y="982"/>
                      <a:pt x="35768" y="936"/>
                    </a:cubicBezTo>
                    <a:cubicBezTo>
                      <a:pt x="35996" y="891"/>
                      <a:pt x="36248" y="868"/>
                      <a:pt x="36499" y="845"/>
                    </a:cubicBezTo>
                    <a:cubicBezTo>
                      <a:pt x="36727" y="799"/>
                      <a:pt x="36955" y="777"/>
                      <a:pt x="37183" y="754"/>
                    </a:cubicBezTo>
                    <a:cubicBezTo>
                      <a:pt x="37640" y="685"/>
                      <a:pt x="38074" y="640"/>
                      <a:pt x="38530" y="617"/>
                    </a:cubicBezTo>
                    <a:cubicBezTo>
                      <a:pt x="38781" y="617"/>
                      <a:pt x="39009" y="594"/>
                      <a:pt x="39260" y="571"/>
                    </a:cubicBezTo>
                    <a:cubicBezTo>
                      <a:pt x="39489" y="571"/>
                      <a:pt x="39717" y="548"/>
                      <a:pt x="39945" y="548"/>
                    </a:cubicBezTo>
                    <a:cubicBezTo>
                      <a:pt x="40562" y="503"/>
                      <a:pt x="41178" y="480"/>
                      <a:pt x="41817" y="480"/>
                    </a:cubicBezTo>
                    <a:lnTo>
                      <a:pt x="42479" y="480"/>
                    </a:lnTo>
                    <a:cubicBezTo>
                      <a:pt x="42730" y="480"/>
                      <a:pt x="42981" y="480"/>
                      <a:pt x="43232" y="503"/>
                    </a:cubicBezTo>
                    <a:cubicBezTo>
                      <a:pt x="43506" y="525"/>
                      <a:pt x="43780" y="548"/>
                      <a:pt x="44054" y="571"/>
                    </a:cubicBezTo>
                    <a:cubicBezTo>
                      <a:pt x="44602" y="640"/>
                      <a:pt x="45149" y="708"/>
                      <a:pt x="45674" y="777"/>
                    </a:cubicBezTo>
                    <a:cubicBezTo>
                      <a:pt x="45687" y="781"/>
                      <a:pt x="45699" y="782"/>
                      <a:pt x="45710" y="782"/>
                    </a:cubicBezTo>
                    <a:cubicBezTo>
                      <a:pt x="45765" y="782"/>
                      <a:pt x="45811" y="742"/>
                      <a:pt x="45811" y="685"/>
                    </a:cubicBezTo>
                    <a:cubicBezTo>
                      <a:pt x="45834" y="617"/>
                      <a:pt x="45789" y="571"/>
                      <a:pt x="45720" y="548"/>
                    </a:cubicBezTo>
                    <a:cubicBezTo>
                      <a:pt x="45264" y="480"/>
                      <a:pt x="44830" y="434"/>
                      <a:pt x="44373" y="366"/>
                    </a:cubicBezTo>
                    <a:cubicBezTo>
                      <a:pt x="43962" y="297"/>
                      <a:pt x="43552" y="206"/>
                      <a:pt x="43118" y="160"/>
                    </a:cubicBezTo>
                    <a:cubicBezTo>
                      <a:pt x="42913" y="137"/>
                      <a:pt x="42684" y="115"/>
                      <a:pt x="42479" y="92"/>
                    </a:cubicBezTo>
                    <a:cubicBezTo>
                      <a:pt x="42251" y="69"/>
                      <a:pt x="42022" y="69"/>
                      <a:pt x="41794" y="46"/>
                    </a:cubicBezTo>
                    <a:cubicBezTo>
                      <a:pt x="41566" y="46"/>
                      <a:pt x="41338" y="23"/>
                      <a:pt x="41109" y="23"/>
                    </a:cubicBezTo>
                    <a:cubicBezTo>
                      <a:pt x="40881" y="23"/>
                      <a:pt x="40630" y="0"/>
                      <a:pt x="40402"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0" name="Google Shape;910;p22"/>
              <p:cNvSpPr/>
              <p:nvPr/>
            </p:nvSpPr>
            <p:spPr>
              <a:xfrm>
                <a:off x="5378315" y="3619511"/>
                <a:ext cx="1116744" cy="313116"/>
              </a:xfrm>
              <a:custGeom>
                <a:avLst/>
                <a:gdLst/>
                <a:ahLst/>
                <a:cxnLst/>
                <a:rect l="l" t="t" r="r" b="b"/>
                <a:pathLst>
                  <a:path w="41315" h="11584" extrusionOk="0">
                    <a:moveTo>
                      <a:pt x="37437" y="1225"/>
                    </a:moveTo>
                    <a:lnTo>
                      <a:pt x="37437" y="1225"/>
                    </a:lnTo>
                    <a:cubicBezTo>
                      <a:pt x="37428" y="1228"/>
                      <a:pt x="37420" y="1230"/>
                      <a:pt x="37411" y="1233"/>
                    </a:cubicBezTo>
                    <a:cubicBezTo>
                      <a:pt x="37420" y="1233"/>
                      <a:pt x="37429" y="1230"/>
                      <a:pt x="37437" y="1225"/>
                    </a:cubicBezTo>
                    <a:close/>
                    <a:moveTo>
                      <a:pt x="1941" y="7875"/>
                    </a:moveTo>
                    <a:cubicBezTo>
                      <a:pt x="1872" y="7967"/>
                      <a:pt x="1804" y="8035"/>
                      <a:pt x="1735" y="8103"/>
                    </a:cubicBezTo>
                    <a:cubicBezTo>
                      <a:pt x="1667" y="8172"/>
                      <a:pt x="1621" y="8240"/>
                      <a:pt x="1553" y="8309"/>
                    </a:cubicBezTo>
                    <a:lnTo>
                      <a:pt x="1598" y="8240"/>
                    </a:lnTo>
                    <a:lnTo>
                      <a:pt x="1598" y="8240"/>
                    </a:lnTo>
                    <a:lnTo>
                      <a:pt x="1416" y="8423"/>
                    </a:lnTo>
                    <a:cubicBezTo>
                      <a:pt x="1324" y="8514"/>
                      <a:pt x="1210" y="8606"/>
                      <a:pt x="1073" y="8674"/>
                    </a:cubicBezTo>
                    <a:cubicBezTo>
                      <a:pt x="1073" y="8697"/>
                      <a:pt x="1050" y="8697"/>
                      <a:pt x="1028" y="8697"/>
                    </a:cubicBezTo>
                    <a:cubicBezTo>
                      <a:pt x="982" y="8651"/>
                      <a:pt x="936" y="8606"/>
                      <a:pt x="891" y="8537"/>
                    </a:cubicBezTo>
                    <a:cubicBezTo>
                      <a:pt x="891" y="8514"/>
                      <a:pt x="868" y="8492"/>
                      <a:pt x="868" y="8492"/>
                    </a:cubicBezTo>
                    <a:cubicBezTo>
                      <a:pt x="891" y="8469"/>
                      <a:pt x="891" y="8446"/>
                      <a:pt x="913" y="8423"/>
                    </a:cubicBezTo>
                    <a:cubicBezTo>
                      <a:pt x="1005" y="8332"/>
                      <a:pt x="1119" y="8240"/>
                      <a:pt x="1210" y="8149"/>
                    </a:cubicBezTo>
                    <a:cubicBezTo>
                      <a:pt x="1256" y="8195"/>
                      <a:pt x="1324" y="8218"/>
                      <a:pt x="1393" y="8218"/>
                    </a:cubicBezTo>
                    <a:lnTo>
                      <a:pt x="1438" y="8218"/>
                    </a:lnTo>
                    <a:cubicBezTo>
                      <a:pt x="1461" y="8218"/>
                      <a:pt x="1484" y="8195"/>
                      <a:pt x="1507" y="8195"/>
                    </a:cubicBezTo>
                    <a:cubicBezTo>
                      <a:pt x="1553" y="8172"/>
                      <a:pt x="1621" y="8126"/>
                      <a:pt x="1644" y="8103"/>
                    </a:cubicBezTo>
                    <a:cubicBezTo>
                      <a:pt x="1689" y="8081"/>
                      <a:pt x="1735" y="8035"/>
                      <a:pt x="1781" y="8012"/>
                    </a:cubicBezTo>
                    <a:cubicBezTo>
                      <a:pt x="1826" y="7967"/>
                      <a:pt x="1895" y="7921"/>
                      <a:pt x="1941" y="7875"/>
                    </a:cubicBezTo>
                    <a:close/>
                    <a:moveTo>
                      <a:pt x="16549" y="9975"/>
                    </a:moveTo>
                    <a:cubicBezTo>
                      <a:pt x="16522" y="9983"/>
                      <a:pt x="16496" y="9990"/>
                      <a:pt x="16471" y="9998"/>
                    </a:cubicBezTo>
                    <a:lnTo>
                      <a:pt x="16471" y="9998"/>
                    </a:lnTo>
                    <a:cubicBezTo>
                      <a:pt x="16508" y="9998"/>
                      <a:pt x="16528" y="9996"/>
                      <a:pt x="16549" y="9975"/>
                    </a:cubicBezTo>
                    <a:close/>
                    <a:moveTo>
                      <a:pt x="5958" y="10797"/>
                    </a:moveTo>
                    <a:cubicBezTo>
                      <a:pt x="5935" y="10797"/>
                      <a:pt x="5935" y="10797"/>
                      <a:pt x="5935" y="10820"/>
                    </a:cubicBezTo>
                    <a:cubicBezTo>
                      <a:pt x="5935" y="10820"/>
                      <a:pt x="5935" y="10797"/>
                      <a:pt x="5912" y="10797"/>
                    </a:cubicBezTo>
                    <a:close/>
                    <a:moveTo>
                      <a:pt x="41086" y="1"/>
                    </a:moveTo>
                    <a:cubicBezTo>
                      <a:pt x="40995" y="1"/>
                      <a:pt x="40881" y="23"/>
                      <a:pt x="40789" y="46"/>
                    </a:cubicBezTo>
                    <a:cubicBezTo>
                      <a:pt x="40698" y="46"/>
                      <a:pt x="40607" y="69"/>
                      <a:pt x="40515" y="92"/>
                    </a:cubicBezTo>
                    <a:cubicBezTo>
                      <a:pt x="40287" y="115"/>
                      <a:pt x="40059" y="160"/>
                      <a:pt x="39831" y="206"/>
                    </a:cubicBezTo>
                    <a:cubicBezTo>
                      <a:pt x="39443" y="274"/>
                      <a:pt x="39032" y="366"/>
                      <a:pt x="38644" y="434"/>
                    </a:cubicBezTo>
                    <a:cubicBezTo>
                      <a:pt x="38530" y="457"/>
                      <a:pt x="38393" y="480"/>
                      <a:pt x="38278" y="503"/>
                    </a:cubicBezTo>
                    <a:cubicBezTo>
                      <a:pt x="38142" y="526"/>
                      <a:pt x="38027" y="548"/>
                      <a:pt x="37890" y="594"/>
                    </a:cubicBezTo>
                    <a:cubicBezTo>
                      <a:pt x="37868" y="571"/>
                      <a:pt x="37868" y="571"/>
                      <a:pt x="37868" y="571"/>
                    </a:cubicBezTo>
                    <a:cubicBezTo>
                      <a:pt x="37799" y="526"/>
                      <a:pt x="37731" y="503"/>
                      <a:pt x="37662" y="503"/>
                    </a:cubicBezTo>
                    <a:cubicBezTo>
                      <a:pt x="37571" y="526"/>
                      <a:pt x="37480" y="526"/>
                      <a:pt x="37388" y="548"/>
                    </a:cubicBezTo>
                    <a:cubicBezTo>
                      <a:pt x="37411" y="480"/>
                      <a:pt x="37388" y="411"/>
                      <a:pt x="37343" y="343"/>
                    </a:cubicBezTo>
                    <a:cubicBezTo>
                      <a:pt x="37305" y="287"/>
                      <a:pt x="37221" y="246"/>
                      <a:pt x="37142" y="246"/>
                    </a:cubicBezTo>
                    <a:cubicBezTo>
                      <a:pt x="37125" y="246"/>
                      <a:pt x="37108" y="248"/>
                      <a:pt x="37092" y="252"/>
                    </a:cubicBezTo>
                    <a:cubicBezTo>
                      <a:pt x="36795" y="320"/>
                      <a:pt x="36498" y="411"/>
                      <a:pt x="36224" y="480"/>
                    </a:cubicBezTo>
                    <a:cubicBezTo>
                      <a:pt x="35996" y="548"/>
                      <a:pt x="35768" y="640"/>
                      <a:pt x="35539" y="708"/>
                    </a:cubicBezTo>
                    <a:cubicBezTo>
                      <a:pt x="35357" y="754"/>
                      <a:pt x="35174" y="822"/>
                      <a:pt x="35014" y="868"/>
                    </a:cubicBezTo>
                    <a:cubicBezTo>
                      <a:pt x="34809" y="936"/>
                      <a:pt x="34604" y="1005"/>
                      <a:pt x="34421" y="1073"/>
                    </a:cubicBezTo>
                    <a:cubicBezTo>
                      <a:pt x="34010" y="1233"/>
                      <a:pt x="33576" y="1393"/>
                      <a:pt x="33188" y="1553"/>
                    </a:cubicBezTo>
                    <a:cubicBezTo>
                      <a:pt x="32937" y="1644"/>
                      <a:pt x="32686" y="1758"/>
                      <a:pt x="32435" y="1849"/>
                    </a:cubicBezTo>
                    <a:cubicBezTo>
                      <a:pt x="32230" y="1941"/>
                      <a:pt x="32024" y="2032"/>
                      <a:pt x="31819" y="2123"/>
                    </a:cubicBezTo>
                    <a:cubicBezTo>
                      <a:pt x="31522" y="2237"/>
                      <a:pt x="31248" y="2374"/>
                      <a:pt x="30952" y="2511"/>
                    </a:cubicBezTo>
                    <a:cubicBezTo>
                      <a:pt x="30860" y="2557"/>
                      <a:pt x="30746" y="2603"/>
                      <a:pt x="30655" y="2648"/>
                    </a:cubicBezTo>
                    <a:cubicBezTo>
                      <a:pt x="30495" y="2717"/>
                      <a:pt x="30358" y="2785"/>
                      <a:pt x="30221" y="2854"/>
                    </a:cubicBezTo>
                    <a:cubicBezTo>
                      <a:pt x="30061" y="2922"/>
                      <a:pt x="29902" y="3013"/>
                      <a:pt x="29742" y="3105"/>
                    </a:cubicBezTo>
                    <a:cubicBezTo>
                      <a:pt x="29605" y="3173"/>
                      <a:pt x="29468" y="3242"/>
                      <a:pt x="29331" y="3310"/>
                    </a:cubicBezTo>
                    <a:cubicBezTo>
                      <a:pt x="29148" y="3424"/>
                      <a:pt x="28943" y="3538"/>
                      <a:pt x="28760" y="3653"/>
                    </a:cubicBezTo>
                    <a:cubicBezTo>
                      <a:pt x="28737" y="3675"/>
                      <a:pt x="28715" y="3675"/>
                      <a:pt x="28692" y="3698"/>
                    </a:cubicBezTo>
                    <a:cubicBezTo>
                      <a:pt x="28646" y="3698"/>
                      <a:pt x="28623" y="3698"/>
                      <a:pt x="28578" y="3721"/>
                    </a:cubicBezTo>
                    <a:cubicBezTo>
                      <a:pt x="28167" y="3904"/>
                      <a:pt x="27756" y="4086"/>
                      <a:pt x="27345" y="4269"/>
                    </a:cubicBezTo>
                    <a:cubicBezTo>
                      <a:pt x="26934" y="4474"/>
                      <a:pt x="26501" y="4680"/>
                      <a:pt x="26067" y="4862"/>
                    </a:cubicBezTo>
                    <a:cubicBezTo>
                      <a:pt x="25656" y="5068"/>
                      <a:pt x="25245" y="5273"/>
                      <a:pt x="24834" y="5456"/>
                    </a:cubicBezTo>
                    <a:cubicBezTo>
                      <a:pt x="24606" y="5570"/>
                      <a:pt x="24378" y="5684"/>
                      <a:pt x="24150" y="5798"/>
                    </a:cubicBezTo>
                    <a:cubicBezTo>
                      <a:pt x="24081" y="5821"/>
                      <a:pt x="24013" y="5844"/>
                      <a:pt x="23944" y="5889"/>
                    </a:cubicBezTo>
                    <a:cubicBezTo>
                      <a:pt x="23762" y="5958"/>
                      <a:pt x="23556" y="6049"/>
                      <a:pt x="23351" y="6141"/>
                    </a:cubicBezTo>
                    <a:cubicBezTo>
                      <a:pt x="23168" y="6255"/>
                      <a:pt x="22963" y="6346"/>
                      <a:pt x="22757" y="6437"/>
                    </a:cubicBezTo>
                    <a:cubicBezTo>
                      <a:pt x="22415" y="6620"/>
                      <a:pt x="22072" y="6802"/>
                      <a:pt x="21730" y="6985"/>
                    </a:cubicBezTo>
                    <a:cubicBezTo>
                      <a:pt x="21593" y="7054"/>
                      <a:pt x="21433" y="7145"/>
                      <a:pt x="21296" y="7213"/>
                    </a:cubicBezTo>
                    <a:cubicBezTo>
                      <a:pt x="21205" y="7282"/>
                      <a:pt x="21114" y="7327"/>
                      <a:pt x="21023" y="7373"/>
                    </a:cubicBezTo>
                    <a:cubicBezTo>
                      <a:pt x="20931" y="7419"/>
                      <a:pt x="20817" y="7464"/>
                      <a:pt x="20726" y="7556"/>
                    </a:cubicBezTo>
                    <a:cubicBezTo>
                      <a:pt x="20703" y="7556"/>
                      <a:pt x="20680" y="7579"/>
                      <a:pt x="20680" y="7579"/>
                    </a:cubicBezTo>
                    <a:cubicBezTo>
                      <a:pt x="20566" y="7624"/>
                      <a:pt x="20475" y="7647"/>
                      <a:pt x="20361" y="7693"/>
                    </a:cubicBezTo>
                    <a:cubicBezTo>
                      <a:pt x="20155" y="7738"/>
                      <a:pt x="19950" y="7807"/>
                      <a:pt x="19744" y="7875"/>
                    </a:cubicBezTo>
                    <a:cubicBezTo>
                      <a:pt x="19311" y="8012"/>
                      <a:pt x="18900" y="8149"/>
                      <a:pt x="18489" y="8286"/>
                    </a:cubicBezTo>
                    <a:cubicBezTo>
                      <a:pt x="18147" y="8377"/>
                      <a:pt x="17827" y="8492"/>
                      <a:pt x="17485" y="8606"/>
                    </a:cubicBezTo>
                    <a:lnTo>
                      <a:pt x="17416" y="8606"/>
                    </a:lnTo>
                    <a:cubicBezTo>
                      <a:pt x="17188" y="8628"/>
                      <a:pt x="16960" y="8697"/>
                      <a:pt x="16754" y="8743"/>
                    </a:cubicBezTo>
                    <a:cubicBezTo>
                      <a:pt x="16526" y="8788"/>
                      <a:pt x="16275" y="8857"/>
                      <a:pt x="16047" y="8902"/>
                    </a:cubicBezTo>
                    <a:lnTo>
                      <a:pt x="15955" y="8925"/>
                    </a:lnTo>
                    <a:cubicBezTo>
                      <a:pt x="15910" y="8925"/>
                      <a:pt x="15841" y="8948"/>
                      <a:pt x="15796" y="8948"/>
                    </a:cubicBezTo>
                    <a:cubicBezTo>
                      <a:pt x="15750" y="8948"/>
                      <a:pt x="15704" y="8971"/>
                      <a:pt x="15659" y="8971"/>
                    </a:cubicBezTo>
                    <a:cubicBezTo>
                      <a:pt x="15544" y="8971"/>
                      <a:pt x="15430" y="8994"/>
                      <a:pt x="15316" y="9017"/>
                    </a:cubicBezTo>
                    <a:cubicBezTo>
                      <a:pt x="15134" y="9039"/>
                      <a:pt x="14928" y="9085"/>
                      <a:pt x="14723" y="9108"/>
                    </a:cubicBezTo>
                    <a:cubicBezTo>
                      <a:pt x="14312" y="9176"/>
                      <a:pt x="13901" y="9290"/>
                      <a:pt x="13490" y="9382"/>
                    </a:cubicBezTo>
                    <a:cubicBezTo>
                      <a:pt x="13262" y="9427"/>
                      <a:pt x="13056" y="9496"/>
                      <a:pt x="12828" y="9541"/>
                    </a:cubicBezTo>
                    <a:cubicBezTo>
                      <a:pt x="12600" y="9610"/>
                      <a:pt x="12372" y="9678"/>
                      <a:pt x="12166" y="9747"/>
                    </a:cubicBezTo>
                    <a:cubicBezTo>
                      <a:pt x="11847" y="9815"/>
                      <a:pt x="11527" y="9907"/>
                      <a:pt x="11208" y="9998"/>
                    </a:cubicBezTo>
                    <a:cubicBezTo>
                      <a:pt x="10979" y="10044"/>
                      <a:pt x="10728" y="10089"/>
                      <a:pt x="10477" y="10135"/>
                    </a:cubicBezTo>
                    <a:lnTo>
                      <a:pt x="10181" y="10135"/>
                    </a:lnTo>
                    <a:cubicBezTo>
                      <a:pt x="10158" y="10112"/>
                      <a:pt x="10112" y="10089"/>
                      <a:pt x="10044" y="10066"/>
                    </a:cubicBezTo>
                    <a:cubicBezTo>
                      <a:pt x="10021" y="10044"/>
                      <a:pt x="9975" y="10044"/>
                      <a:pt x="9907" y="10021"/>
                    </a:cubicBezTo>
                    <a:cubicBezTo>
                      <a:pt x="9861" y="10021"/>
                      <a:pt x="9815" y="9998"/>
                      <a:pt x="9770" y="9998"/>
                    </a:cubicBezTo>
                    <a:cubicBezTo>
                      <a:pt x="9678" y="9975"/>
                      <a:pt x="9564" y="9952"/>
                      <a:pt x="9473" y="9930"/>
                    </a:cubicBezTo>
                    <a:cubicBezTo>
                      <a:pt x="9267" y="9884"/>
                      <a:pt x="9062" y="9838"/>
                      <a:pt x="8879" y="9793"/>
                    </a:cubicBezTo>
                    <a:cubicBezTo>
                      <a:pt x="8743" y="9770"/>
                      <a:pt x="8606" y="9747"/>
                      <a:pt x="8491" y="9724"/>
                    </a:cubicBezTo>
                    <a:cubicBezTo>
                      <a:pt x="8400" y="9724"/>
                      <a:pt x="8309" y="9701"/>
                      <a:pt x="8218" y="9701"/>
                    </a:cubicBezTo>
                    <a:cubicBezTo>
                      <a:pt x="8103" y="9678"/>
                      <a:pt x="7989" y="9678"/>
                      <a:pt x="7875" y="9656"/>
                    </a:cubicBezTo>
                    <a:lnTo>
                      <a:pt x="7784" y="9656"/>
                    </a:lnTo>
                    <a:cubicBezTo>
                      <a:pt x="7693" y="9656"/>
                      <a:pt x="7601" y="9656"/>
                      <a:pt x="7533" y="9633"/>
                    </a:cubicBezTo>
                    <a:lnTo>
                      <a:pt x="7213" y="9633"/>
                    </a:lnTo>
                    <a:cubicBezTo>
                      <a:pt x="7175" y="9625"/>
                      <a:pt x="7137" y="9623"/>
                      <a:pt x="7100" y="9623"/>
                    </a:cubicBezTo>
                    <a:cubicBezTo>
                      <a:pt x="7026" y="9623"/>
                      <a:pt x="6955" y="9633"/>
                      <a:pt x="6894" y="9633"/>
                    </a:cubicBezTo>
                    <a:lnTo>
                      <a:pt x="5844" y="9633"/>
                    </a:lnTo>
                    <a:cubicBezTo>
                      <a:pt x="5547" y="9587"/>
                      <a:pt x="5250" y="9541"/>
                      <a:pt x="4931" y="9496"/>
                    </a:cubicBezTo>
                    <a:cubicBezTo>
                      <a:pt x="4794" y="9473"/>
                      <a:pt x="4657" y="9427"/>
                      <a:pt x="4520" y="9405"/>
                    </a:cubicBezTo>
                    <a:cubicBezTo>
                      <a:pt x="4451" y="9382"/>
                      <a:pt x="4383" y="9382"/>
                      <a:pt x="4337" y="9359"/>
                    </a:cubicBezTo>
                    <a:cubicBezTo>
                      <a:pt x="3995" y="9268"/>
                      <a:pt x="3675" y="9176"/>
                      <a:pt x="3356" y="9062"/>
                    </a:cubicBezTo>
                    <a:cubicBezTo>
                      <a:pt x="3082" y="8971"/>
                      <a:pt x="2831" y="8880"/>
                      <a:pt x="2557" y="8811"/>
                    </a:cubicBezTo>
                    <a:cubicBezTo>
                      <a:pt x="2420" y="8765"/>
                      <a:pt x="2306" y="8720"/>
                      <a:pt x="2169" y="8674"/>
                    </a:cubicBezTo>
                    <a:cubicBezTo>
                      <a:pt x="2146" y="8674"/>
                      <a:pt x="2123" y="8651"/>
                      <a:pt x="2078" y="8651"/>
                    </a:cubicBezTo>
                    <a:cubicBezTo>
                      <a:pt x="2100" y="8628"/>
                      <a:pt x="2123" y="8606"/>
                      <a:pt x="2146" y="8583"/>
                    </a:cubicBezTo>
                    <a:cubicBezTo>
                      <a:pt x="2283" y="8446"/>
                      <a:pt x="2420" y="8286"/>
                      <a:pt x="2557" y="8126"/>
                    </a:cubicBezTo>
                    <a:cubicBezTo>
                      <a:pt x="2625" y="8058"/>
                      <a:pt x="2694" y="7967"/>
                      <a:pt x="2762" y="7875"/>
                    </a:cubicBezTo>
                    <a:cubicBezTo>
                      <a:pt x="2785" y="7830"/>
                      <a:pt x="2831" y="7761"/>
                      <a:pt x="2876" y="7715"/>
                    </a:cubicBezTo>
                    <a:cubicBezTo>
                      <a:pt x="2899" y="7670"/>
                      <a:pt x="2922" y="7601"/>
                      <a:pt x="2968" y="7556"/>
                    </a:cubicBezTo>
                    <a:cubicBezTo>
                      <a:pt x="3013" y="7464"/>
                      <a:pt x="3082" y="7373"/>
                      <a:pt x="3127" y="7259"/>
                    </a:cubicBezTo>
                    <a:cubicBezTo>
                      <a:pt x="3173" y="7099"/>
                      <a:pt x="3242" y="6939"/>
                      <a:pt x="3264" y="6780"/>
                    </a:cubicBezTo>
                    <a:cubicBezTo>
                      <a:pt x="3287" y="6757"/>
                      <a:pt x="3310" y="6734"/>
                      <a:pt x="3333" y="6711"/>
                    </a:cubicBezTo>
                    <a:lnTo>
                      <a:pt x="3356" y="6666"/>
                    </a:lnTo>
                    <a:cubicBezTo>
                      <a:pt x="3379" y="6620"/>
                      <a:pt x="3401" y="6574"/>
                      <a:pt x="3424" y="6551"/>
                    </a:cubicBezTo>
                    <a:cubicBezTo>
                      <a:pt x="3470" y="6460"/>
                      <a:pt x="3447" y="6323"/>
                      <a:pt x="3401" y="6255"/>
                    </a:cubicBezTo>
                    <a:cubicBezTo>
                      <a:pt x="3342" y="6195"/>
                      <a:pt x="3249" y="6136"/>
                      <a:pt x="3165" y="6136"/>
                    </a:cubicBezTo>
                    <a:cubicBezTo>
                      <a:pt x="3152" y="6136"/>
                      <a:pt x="3140" y="6137"/>
                      <a:pt x="3127" y="6141"/>
                    </a:cubicBezTo>
                    <a:cubicBezTo>
                      <a:pt x="3059" y="6163"/>
                      <a:pt x="3013" y="6186"/>
                      <a:pt x="2945" y="6186"/>
                    </a:cubicBezTo>
                    <a:cubicBezTo>
                      <a:pt x="2876" y="6209"/>
                      <a:pt x="2808" y="6255"/>
                      <a:pt x="2762" y="6300"/>
                    </a:cubicBezTo>
                    <a:cubicBezTo>
                      <a:pt x="2648" y="6346"/>
                      <a:pt x="2534" y="6437"/>
                      <a:pt x="2420" y="6506"/>
                    </a:cubicBezTo>
                    <a:cubicBezTo>
                      <a:pt x="2306" y="6574"/>
                      <a:pt x="2192" y="6643"/>
                      <a:pt x="2100" y="6734"/>
                    </a:cubicBezTo>
                    <a:cubicBezTo>
                      <a:pt x="2055" y="6757"/>
                      <a:pt x="2009" y="6780"/>
                      <a:pt x="1963" y="6825"/>
                    </a:cubicBezTo>
                    <a:cubicBezTo>
                      <a:pt x="1804" y="6939"/>
                      <a:pt x="1621" y="7076"/>
                      <a:pt x="1461" y="7213"/>
                    </a:cubicBezTo>
                    <a:cubicBezTo>
                      <a:pt x="1279" y="7350"/>
                      <a:pt x="1119" y="7487"/>
                      <a:pt x="936" y="7624"/>
                    </a:cubicBezTo>
                    <a:cubicBezTo>
                      <a:pt x="776" y="7761"/>
                      <a:pt x="640" y="7898"/>
                      <a:pt x="480" y="8035"/>
                    </a:cubicBezTo>
                    <a:cubicBezTo>
                      <a:pt x="457" y="8058"/>
                      <a:pt x="411" y="8103"/>
                      <a:pt x="388" y="8126"/>
                    </a:cubicBezTo>
                    <a:cubicBezTo>
                      <a:pt x="388" y="8149"/>
                      <a:pt x="366" y="8149"/>
                      <a:pt x="366" y="8172"/>
                    </a:cubicBezTo>
                    <a:cubicBezTo>
                      <a:pt x="343" y="8195"/>
                      <a:pt x="320" y="8240"/>
                      <a:pt x="297" y="8263"/>
                    </a:cubicBezTo>
                    <a:cubicBezTo>
                      <a:pt x="297" y="8309"/>
                      <a:pt x="274" y="8355"/>
                      <a:pt x="274" y="8423"/>
                    </a:cubicBezTo>
                    <a:cubicBezTo>
                      <a:pt x="251" y="8492"/>
                      <a:pt x="274" y="8583"/>
                      <a:pt x="297" y="8651"/>
                    </a:cubicBezTo>
                    <a:cubicBezTo>
                      <a:pt x="320" y="8743"/>
                      <a:pt x="366" y="8811"/>
                      <a:pt x="411" y="8880"/>
                    </a:cubicBezTo>
                    <a:cubicBezTo>
                      <a:pt x="343" y="8902"/>
                      <a:pt x="274" y="8925"/>
                      <a:pt x="206" y="8948"/>
                    </a:cubicBezTo>
                    <a:cubicBezTo>
                      <a:pt x="137" y="8994"/>
                      <a:pt x="69" y="9062"/>
                      <a:pt x="46" y="9131"/>
                    </a:cubicBezTo>
                    <a:cubicBezTo>
                      <a:pt x="23" y="9153"/>
                      <a:pt x="23" y="9176"/>
                      <a:pt x="23" y="9222"/>
                    </a:cubicBezTo>
                    <a:cubicBezTo>
                      <a:pt x="0" y="9268"/>
                      <a:pt x="23" y="9336"/>
                      <a:pt x="46" y="9382"/>
                    </a:cubicBezTo>
                    <a:cubicBezTo>
                      <a:pt x="46" y="9450"/>
                      <a:pt x="92" y="9496"/>
                      <a:pt x="137" y="9541"/>
                    </a:cubicBezTo>
                    <a:cubicBezTo>
                      <a:pt x="183" y="9564"/>
                      <a:pt x="229" y="9587"/>
                      <a:pt x="274" y="9610"/>
                    </a:cubicBezTo>
                    <a:lnTo>
                      <a:pt x="320" y="9610"/>
                    </a:lnTo>
                    <a:cubicBezTo>
                      <a:pt x="343" y="9610"/>
                      <a:pt x="366" y="9633"/>
                      <a:pt x="411" y="9633"/>
                    </a:cubicBezTo>
                    <a:cubicBezTo>
                      <a:pt x="411" y="9724"/>
                      <a:pt x="457" y="9815"/>
                      <a:pt x="525" y="9861"/>
                    </a:cubicBezTo>
                    <a:cubicBezTo>
                      <a:pt x="662" y="9952"/>
                      <a:pt x="845" y="10044"/>
                      <a:pt x="1005" y="10135"/>
                    </a:cubicBezTo>
                    <a:cubicBezTo>
                      <a:pt x="1028" y="10158"/>
                      <a:pt x="1050" y="10203"/>
                      <a:pt x="1073" y="10226"/>
                    </a:cubicBezTo>
                    <a:cubicBezTo>
                      <a:pt x="1165" y="10295"/>
                      <a:pt x="1256" y="10340"/>
                      <a:pt x="1370" y="10386"/>
                    </a:cubicBezTo>
                    <a:cubicBezTo>
                      <a:pt x="1416" y="10409"/>
                      <a:pt x="1461" y="10432"/>
                      <a:pt x="1530" y="10432"/>
                    </a:cubicBezTo>
                    <a:cubicBezTo>
                      <a:pt x="1621" y="10477"/>
                      <a:pt x="1712" y="10500"/>
                      <a:pt x="1804" y="10546"/>
                    </a:cubicBezTo>
                    <a:cubicBezTo>
                      <a:pt x="2009" y="10614"/>
                      <a:pt x="2214" y="10683"/>
                      <a:pt x="2420" y="10751"/>
                    </a:cubicBezTo>
                    <a:cubicBezTo>
                      <a:pt x="2854" y="10888"/>
                      <a:pt x="3287" y="11002"/>
                      <a:pt x="3744" y="11116"/>
                    </a:cubicBezTo>
                    <a:cubicBezTo>
                      <a:pt x="4177" y="11231"/>
                      <a:pt x="4588" y="11322"/>
                      <a:pt x="5022" y="11413"/>
                    </a:cubicBezTo>
                    <a:cubicBezTo>
                      <a:pt x="5456" y="11482"/>
                      <a:pt x="5867" y="11527"/>
                      <a:pt x="6300" y="11550"/>
                    </a:cubicBezTo>
                    <a:cubicBezTo>
                      <a:pt x="6528" y="11573"/>
                      <a:pt x="6734" y="11573"/>
                      <a:pt x="6962" y="11573"/>
                    </a:cubicBezTo>
                    <a:cubicBezTo>
                      <a:pt x="7038" y="11581"/>
                      <a:pt x="7114" y="11583"/>
                      <a:pt x="7190" y="11583"/>
                    </a:cubicBezTo>
                    <a:cubicBezTo>
                      <a:pt x="7343" y="11583"/>
                      <a:pt x="7495" y="11573"/>
                      <a:pt x="7647" y="11573"/>
                    </a:cubicBezTo>
                    <a:cubicBezTo>
                      <a:pt x="7875" y="11550"/>
                      <a:pt x="8081" y="11527"/>
                      <a:pt x="8309" y="11527"/>
                    </a:cubicBezTo>
                    <a:cubicBezTo>
                      <a:pt x="8537" y="11504"/>
                      <a:pt x="8743" y="11482"/>
                      <a:pt x="8971" y="11459"/>
                    </a:cubicBezTo>
                    <a:cubicBezTo>
                      <a:pt x="9153" y="11436"/>
                      <a:pt x="9359" y="11413"/>
                      <a:pt x="9564" y="11368"/>
                    </a:cubicBezTo>
                    <a:cubicBezTo>
                      <a:pt x="9770" y="11345"/>
                      <a:pt x="9998" y="11322"/>
                      <a:pt x="10203" y="11276"/>
                    </a:cubicBezTo>
                    <a:cubicBezTo>
                      <a:pt x="10295" y="11253"/>
                      <a:pt x="10386" y="11231"/>
                      <a:pt x="10477" y="11185"/>
                    </a:cubicBezTo>
                    <a:cubicBezTo>
                      <a:pt x="10500" y="11162"/>
                      <a:pt x="10523" y="11162"/>
                      <a:pt x="10546" y="11139"/>
                    </a:cubicBezTo>
                    <a:cubicBezTo>
                      <a:pt x="10683" y="11116"/>
                      <a:pt x="10797" y="11094"/>
                      <a:pt x="10911" y="11071"/>
                    </a:cubicBezTo>
                    <a:cubicBezTo>
                      <a:pt x="11139" y="11025"/>
                      <a:pt x="11345" y="10979"/>
                      <a:pt x="11550" y="10957"/>
                    </a:cubicBezTo>
                    <a:cubicBezTo>
                      <a:pt x="11733" y="10911"/>
                      <a:pt x="11938" y="10865"/>
                      <a:pt x="12143" y="10820"/>
                    </a:cubicBezTo>
                    <a:cubicBezTo>
                      <a:pt x="12280" y="10797"/>
                      <a:pt x="12440" y="10751"/>
                      <a:pt x="12600" y="10728"/>
                    </a:cubicBezTo>
                    <a:cubicBezTo>
                      <a:pt x="12648" y="10745"/>
                      <a:pt x="12685" y="10761"/>
                      <a:pt x="12727" y="10761"/>
                    </a:cubicBezTo>
                    <a:cubicBezTo>
                      <a:pt x="12744" y="10761"/>
                      <a:pt x="12763" y="10758"/>
                      <a:pt x="12783" y="10751"/>
                    </a:cubicBezTo>
                    <a:cubicBezTo>
                      <a:pt x="12988" y="10728"/>
                      <a:pt x="13216" y="10660"/>
                      <a:pt x="13422" y="10614"/>
                    </a:cubicBezTo>
                    <a:cubicBezTo>
                      <a:pt x="13650" y="10569"/>
                      <a:pt x="13855" y="10523"/>
                      <a:pt x="14084" y="10477"/>
                    </a:cubicBezTo>
                    <a:cubicBezTo>
                      <a:pt x="14494" y="10363"/>
                      <a:pt x="14905" y="10249"/>
                      <a:pt x="15316" y="10112"/>
                    </a:cubicBezTo>
                    <a:cubicBezTo>
                      <a:pt x="15373" y="10188"/>
                      <a:pt x="15461" y="10232"/>
                      <a:pt x="15541" y="10232"/>
                    </a:cubicBezTo>
                    <a:cubicBezTo>
                      <a:pt x="15558" y="10232"/>
                      <a:pt x="15574" y="10230"/>
                      <a:pt x="15590" y="10226"/>
                    </a:cubicBezTo>
                    <a:cubicBezTo>
                      <a:pt x="15659" y="10226"/>
                      <a:pt x="15727" y="10203"/>
                      <a:pt x="15796" y="10181"/>
                    </a:cubicBezTo>
                    <a:cubicBezTo>
                      <a:pt x="15910" y="10158"/>
                      <a:pt x="16001" y="10135"/>
                      <a:pt x="16092" y="10112"/>
                    </a:cubicBezTo>
                    <a:cubicBezTo>
                      <a:pt x="16225" y="10074"/>
                      <a:pt x="16343" y="10036"/>
                      <a:pt x="16471" y="9998"/>
                    </a:cubicBezTo>
                    <a:lnTo>
                      <a:pt x="16471" y="9998"/>
                    </a:lnTo>
                    <a:cubicBezTo>
                      <a:pt x="16466" y="9998"/>
                      <a:pt x="16462" y="9998"/>
                      <a:pt x="16457" y="9998"/>
                    </a:cubicBezTo>
                    <a:cubicBezTo>
                      <a:pt x="16891" y="9884"/>
                      <a:pt x="17302" y="9770"/>
                      <a:pt x="17713" y="9656"/>
                    </a:cubicBezTo>
                    <a:cubicBezTo>
                      <a:pt x="18078" y="9541"/>
                      <a:pt x="18443" y="9405"/>
                      <a:pt x="18808" y="9268"/>
                    </a:cubicBezTo>
                    <a:cubicBezTo>
                      <a:pt x="19174" y="9153"/>
                      <a:pt x="19539" y="9017"/>
                      <a:pt x="19881" y="8857"/>
                    </a:cubicBezTo>
                    <a:cubicBezTo>
                      <a:pt x="20292" y="8697"/>
                      <a:pt x="20680" y="8560"/>
                      <a:pt x="21068" y="8377"/>
                    </a:cubicBezTo>
                    <a:cubicBezTo>
                      <a:pt x="21097" y="8387"/>
                      <a:pt x="21125" y="8392"/>
                      <a:pt x="21153" y="8392"/>
                    </a:cubicBezTo>
                    <a:cubicBezTo>
                      <a:pt x="21193" y="8392"/>
                      <a:pt x="21233" y="8381"/>
                      <a:pt x="21274" y="8355"/>
                    </a:cubicBezTo>
                    <a:cubicBezTo>
                      <a:pt x="21479" y="8263"/>
                      <a:pt x="21684" y="8149"/>
                      <a:pt x="21890" y="8058"/>
                    </a:cubicBezTo>
                    <a:cubicBezTo>
                      <a:pt x="22072" y="7967"/>
                      <a:pt x="22255" y="7875"/>
                      <a:pt x="22438" y="7784"/>
                    </a:cubicBezTo>
                    <a:cubicBezTo>
                      <a:pt x="22506" y="7761"/>
                      <a:pt x="22575" y="7715"/>
                      <a:pt x="22643" y="7693"/>
                    </a:cubicBezTo>
                    <a:cubicBezTo>
                      <a:pt x="22666" y="7693"/>
                      <a:pt x="22712" y="7670"/>
                      <a:pt x="22757" y="7670"/>
                    </a:cubicBezTo>
                    <a:cubicBezTo>
                      <a:pt x="22871" y="7624"/>
                      <a:pt x="22963" y="7579"/>
                      <a:pt x="23077" y="7533"/>
                    </a:cubicBezTo>
                    <a:cubicBezTo>
                      <a:pt x="23168" y="7487"/>
                      <a:pt x="23282" y="7442"/>
                      <a:pt x="23374" y="7396"/>
                    </a:cubicBezTo>
                    <a:cubicBezTo>
                      <a:pt x="23556" y="7305"/>
                      <a:pt x="23762" y="7213"/>
                      <a:pt x="23944" y="7122"/>
                    </a:cubicBezTo>
                    <a:cubicBezTo>
                      <a:pt x="24378" y="6917"/>
                      <a:pt x="24789" y="6688"/>
                      <a:pt x="25222" y="6483"/>
                    </a:cubicBezTo>
                    <a:cubicBezTo>
                      <a:pt x="25542" y="6323"/>
                      <a:pt x="25884" y="6163"/>
                      <a:pt x="26204" y="6004"/>
                    </a:cubicBezTo>
                    <a:cubicBezTo>
                      <a:pt x="26224" y="6010"/>
                      <a:pt x="26242" y="6013"/>
                      <a:pt x="26259" y="6013"/>
                    </a:cubicBezTo>
                    <a:cubicBezTo>
                      <a:pt x="26301" y="6013"/>
                      <a:pt x="26338" y="5997"/>
                      <a:pt x="26386" y="5981"/>
                    </a:cubicBezTo>
                    <a:cubicBezTo>
                      <a:pt x="26569" y="5912"/>
                      <a:pt x="26752" y="5798"/>
                      <a:pt x="26934" y="5707"/>
                    </a:cubicBezTo>
                    <a:cubicBezTo>
                      <a:pt x="27117" y="5616"/>
                      <a:pt x="27299" y="5524"/>
                      <a:pt x="27482" y="5433"/>
                    </a:cubicBezTo>
                    <a:cubicBezTo>
                      <a:pt x="27870" y="5228"/>
                      <a:pt x="28258" y="5045"/>
                      <a:pt x="28646" y="4862"/>
                    </a:cubicBezTo>
                    <a:cubicBezTo>
                      <a:pt x="29034" y="4657"/>
                      <a:pt x="29445" y="4451"/>
                      <a:pt x="29833" y="4269"/>
                    </a:cubicBezTo>
                    <a:cubicBezTo>
                      <a:pt x="30267" y="4063"/>
                      <a:pt x="30678" y="3881"/>
                      <a:pt x="31111" y="3675"/>
                    </a:cubicBezTo>
                    <a:cubicBezTo>
                      <a:pt x="31499" y="3493"/>
                      <a:pt x="31910" y="3310"/>
                      <a:pt x="32298" y="3128"/>
                    </a:cubicBezTo>
                    <a:cubicBezTo>
                      <a:pt x="32481" y="3036"/>
                      <a:pt x="32641" y="2968"/>
                      <a:pt x="32823" y="2877"/>
                    </a:cubicBezTo>
                    <a:cubicBezTo>
                      <a:pt x="32937" y="2831"/>
                      <a:pt x="33074" y="2785"/>
                      <a:pt x="33188" y="2717"/>
                    </a:cubicBezTo>
                    <a:cubicBezTo>
                      <a:pt x="33234" y="2717"/>
                      <a:pt x="33257" y="2694"/>
                      <a:pt x="33280" y="2694"/>
                    </a:cubicBezTo>
                    <a:lnTo>
                      <a:pt x="33371" y="2694"/>
                    </a:lnTo>
                    <a:cubicBezTo>
                      <a:pt x="33417" y="2671"/>
                      <a:pt x="33462" y="2671"/>
                      <a:pt x="33508" y="2648"/>
                    </a:cubicBezTo>
                    <a:cubicBezTo>
                      <a:pt x="33554" y="2625"/>
                      <a:pt x="33622" y="2603"/>
                      <a:pt x="33691" y="2580"/>
                    </a:cubicBezTo>
                    <a:cubicBezTo>
                      <a:pt x="33736" y="2557"/>
                      <a:pt x="33782" y="2534"/>
                      <a:pt x="33828" y="2511"/>
                    </a:cubicBezTo>
                    <a:cubicBezTo>
                      <a:pt x="33919" y="2488"/>
                      <a:pt x="34010" y="2443"/>
                      <a:pt x="34079" y="2397"/>
                    </a:cubicBezTo>
                    <a:cubicBezTo>
                      <a:pt x="34284" y="2329"/>
                      <a:pt x="34467" y="2260"/>
                      <a:pt x="34649" y="2169"/>
                    </a:cubicBezTo>
                    <a:cubicBezTo>
                      <a:pt x="35014" y="2032"/>
                      <a:pt x="35380" y="1895"/>
                      <a:pt x="35722" y="1758"/>
                    </a:cubicBezTo>
                    <a:cubicBezTo>
                      <a:pt x="35905" y="1690"/>
                      <a:pt x="36064" y="1644"/>
                      <a:pt x="36247" y="1575"/>
                    </a:cubicBezTo>
                    <a:lnTo>
                      <a:pt x="36384" y="1530"/>
                    </a:lnTo>
                    <a:cubicBezTo>
                      <a:pt x="36544" y="1484"/>
                      <a:pt x="36704" y="1416"/>
                      <a:pt x="36886" y="1370"/>
                    </a:cubicBezTo>
                    <a:cubicBezTo>
                      <a:pt x="37069" y="1324"/>
                      <a:pt x="37274" y="1256"/>
                      <a:pt x="37457" y="1210"/>
                    </a:cubicBezTo>
                    <a:lnTo>
                      <a:pt x="37457" y="1210"/>
                    </a:lnTo>
                    <a:cubicBezTo>
                      <a:pt x="37457" y="1210"/>
                      <a:pt x="37448" y="1219"/>
                      <a:pt x="37437" y="1225"/>
                    </a:cubicBezTo>
                    <a:lnTo>
                      <a:pt x="37437" y="1225"/>
                    </a:lnTo>
                    <a:cubicBezTo>
                      <a:pt x="37725" y="1138"/>
                      <a:pt x="38013" y="1071"/>
                      <a:pt x="38301" y="1005"/>
                    </a:cubicBezTo>
                    <a:cubicBezTo>
                      <a:pt x="38621" y="914"/>
                      <a:pt x="38940" y="845"/>
                      <a:pt x="39260" y="777"/>
                    </a:cubicBezTo>
                    <a:cubicBezTo>
                      <a:pt x="39580" y="708"/>
                      <a:pt x="39922" y="617"/>
                      <a:pt x="40264" y="571"/>
                    </a:cubicBezTo>
                    <a:cubicBezTo>
                      <a:pt x="40401" y="526"/>
                      <a:pt x="40538" y="503"/>
                      <a:pt x="40675" y="480"/>
                    </a:cubicBezTo>
                    <a:cubicBezTo>
                      <a:pt x="40766" y="480"/>
                      <a:pt x="40835" y="457"/>
                      <a:pt x="40926" y="434"/>
                    </a:cubicBezTo>
                    <a:cubicBezTo>
                      <a:pt x="40995" y="434"/>
                      <a:pt x="41063" y="434"/>
                      <a:pt x="41132" y="411"/>
                    </a:cubicBezTo>
                    <a:cubicBezTo>
                      <a:pt x="41223" y="389"/>
                      <a:pt x="41291" y="320"/>
                      <a:pt x="41314" y="229"/>
                    </a:cubicBezTo>
                    <a:cubicBezTo>
                      <a:pt x="41314" y="183"/>
                      <a:pt x="41314" y="115"/>
                      <a:pt x="41269" y="92"/>
                    </a:cubicBezTo>
                    <a:cubicBezTo>
                      <a:pt x="41223" y="23"/>
                      <a:pt x="41154" y="1"/>
                      <a:pt x="41086"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1" name="Google Shape;911;p22"/>
              <p:cNvSpPr/>
              <p:nvPr/>
            </p:nvSpPr>
            <p:spPr>
              <a:xfrm>
                <a:off x="5536251" y="3380755"/>
                <a:ext cx="286923" cy="427209"/>
              </a:xfrm>
              <a:custGeom>
                <a:avLst/>
                <a:gdLst/>
                <a:ahLst/>
                <a:cxnLst/>
                <a:rect l="l" t="t" r="r" b="b"/>
                <a:pathLst>
                  <a:path w="10615" h="15805" extrusionOk="0">
                    <a:moveTo>
                      <a:pt x="717" y="14643"/>
                    </a:moveTo>
                    <a:lnTo>
                      <a:pt x="717" y="14643"/>
                    </a:lnTo>
                    <a:cubicBezTo>
                      <a:pt x="700" y="14655"/>
                      <a:pt x="685" y="14659"/>
                      <a:pt x="685" y="14677"/>
                    </a:cubicBezTo>
                    <a:cubicBezTo>
                      <a:pt x="696" y="14665"/>
                      <a:pt x="707" y="14654"/>
                      <a:pt x="717" y="14643"/>
                    </a:cubicBezTo>
                    <a:close/>
                    <a:moveTo>
                      <a:pt x="10409" y="0"/>
                    </a:moveTo>
                    <a:cubicBezTo>
                      <a:pt x="10341" y="0"/>
                      <a:pt x="10272" y="46"/>
                      <a:pt x="10249" y="114"/>
                    </a:cubicBezTo>
                    <a:cubicBezTo>
                      <a:pt x="10181" y="274"/>
                      <a:pt x="10135" y="411"/>
                      <a:pt x="10067" y="571"/>
                    </a:cubicBezTo>
                    <a:cubicBezTo>
                      <a:pt x="9998" y="731"/>
                      <a:pt x="9930" y="868"/>
                      <a:pt x="9861" y="1027"/>
                    </a:cubicBezTo>
                    <a:cubicBezTo>
                      <a:pt x="9816" y="1141"/>
                      <a:pt x="9747" y="1278"/>
                      <a:pt x="9679" y="1415"/>
                    </a:cubicBezTo>
                    <a:cubicBezTo>
                      <a:pt x="9610" y="1552"/>
                      <a:pt x="9542" y="1689"/>
                      <a:pt x="9473" y="1849"/>
                    </a:cubicBezTo>
                    <a:cubicBezTo>
                      <a:pt x="9336" y="2123"/>
                      <a:pt x="9199" y="2420"/>
                      <a:pt x="9062" y="2694"/>
                    </a:cubicBezTo>
                    <a:cubicBezTo>
                      <a:pt x="8948" y="2967"/>
                      <a:pt x="8811" y="3241"/>
                      <a:pt x="8674" y="3515"/>
                    </a:cubicBezTo>
                    <a:cubicBezTo>
                      <a:pt x="8355" y="4086"/>
                      <a:pt x="8012" y="4634"/>
                      <a:pt x="7670" y="5181"/>
                    </a:cubicBezTo>
                    <a:cubicBezTo>
                      <a:pt x="7579" y="5318"/>
                      <a:pt x="7487" y="5455"/>
                      <a:pt x="7396" y="5592"/>
                    </a:cubicBezTo>
                    <a:cubicBezTo>
                      <a:pt x="7305" y="5752"/>
                      <a:pt x="7213" y="5912"/>
                      <a:pt x="7122" y="6049"/>
                    </a:cubicBezTo>
                    <a:cubicBezTo>
                      <a:pt x="6940" y="6346"/>
                      <a:pt x="6757" y="6619"/>
                      <a:pt x="6552" y="6893"/>
                    </a:cubicBezTo>
                    <a:cubicBezTo>
                      <a:pt x="6369" y="7167"/>
                      <a:pt x="6164" y="7441"/>
                      <a:pt x="5981" y="7738"/>
                    </a:cubicBezTo>
                    <a:cubicBezTo>
                      <a:pt x="5776" y="8012"/>
                      <a:pt x="5593" y="8309"/>
                      <a:pt x="5410" y="8582"/>
                    </a:cubicBezTo>
                    <a:cubicBezTo>
                      <a:pt x="5205" y="8856"/>
                      <a:pt x="5022" y="9153"/>
                      <a:pt x="4794" y="9427"/>
                    </a:cubicBezTo>
                    <a:cubicBezTo>
                      <a:pt x="4589" y="9701"/>
                      <a:pt x="4383" y="9975"/>
                      <a:pt x="4178" y="10249"/>
                    </a:cubicBezTo>
                    <a:cubicBezTo>
                      <a:pt x="3972" y="10545"/>
                      <a:pt x="3744" y="10819"/>
                      <a:pt x="3539" y="11093"/>
                    </a:cubicBezTo>
                    <a:cubicBezTo>
                      <a:pt x="3333" y="11367"/>
                      <a:pt x="3105" y="11641"/>
                      <a:pt x="2900" y="11915"/>
                    </a:cubicBezTo>
                    <a:cubicBezTo>
                      <a:pt x="2717" y="12189"/>
                      <a:pt x="2511" y="12440"/>
                      <a:pt x="2306" y="12714"/>
                    </a:cubicBezTo>
                    <a:cubicBezTo>
                      <a:pt x="2215" y="12828"/>
                      <a:pt x="2101" y="12942"/>
                      <a:pt x="2009" y="13079"/>
                    </a:cubicBezTo>
                    <a:cubicBezTo>
                      <a:pt x="1895" y="13216"/>
                      <a:pt x="1781" y="13353"/>
                      <a:pt x="1690" y="13490"/>
                    </a:cubicBezTo>
                    <a:cubicBezTo>
                      <a:pt x="1358" y="13888"/>
                      <a:pt x="1048" y="14286"/>
                      <a:pt x="717" y="14643"/>
                    </a:cubicBezTo>
                    <a:lnTo>
                      <a:pt x="717" y="14643"/>
                    </a:lnTo>
                    <a:cubicBezTo>
                      <a:pt x="722" y="14640"/>
                      <a:pt x="726" y="14636"/>
                      <a:pt x="731" y="14631"/>
                    </a:cubicBezTo>
                    <a:lnTo>
                      <a:pt x="731" y="14631"/>
                    </a:lnTo>
                    <a:cubicBezTo>
                      <a:pt x="640" y="14722"/>
                      <a:pt x="548" y="14814"/>
                      <a:pt x="457" y="14928"/>
                    </a:cubicBezTo>
                    <a:cubicBezTo>
                      <a:pt x="320" y="15042"/>
                      <a:pt x="183" y="15156"/>
                      <a:pt x="69" y="15293"/>
                    </a:cubicBezTo>
                    <a:cubicBezTo>
                      <a:pt x="24" y="15362"/>
                      <a:pt x="1" y="15453"/>
                      <a:pt x="24" y="15544"/>
                    </a:cubicBezTo>
                    <a:cubicBezTo>
                      <a:pt x="24" y="15613"/>
                      <a:pt x="69" y="15704"/>
                      <a:pt x="138" y="15750"/>
                    </a:cubicBezTo>
                    <a:cubicBezTo>
                      <a:pt x="188" y="15783"/>
                      <a:pt x="250" y="15804"/>
                      <a:pt x="316" y="15804"/>
                    </a:cubicBezTo>
                    <a:cubicBezTo>
                      <a:pt x="340" y="15804"/>
                      <a:pt x="364" y="15801"/>
                      <a:pt x="389" y="15795"/>
                    </a:cubicBezTo>
                    <a:cubicBezTo>
                      <a:pt x="412" y="15795"/>
                      <a:pt x="434" y="15795"/>
                      <a:pt x="457" y="15772"/>
                    </a:cubicBezTo>
                    <a:cubicBezTo>
                      <a:pt x="526" y="15750"/>
                      <a:pt x="571" y="15727"/>
                      <a:pt x="594" y="15681"/>
                    </a:cubicBezTo>
                    <a:cubicBezTo>
                      <a:pt x="708" y="15567"/>
                      <a:pt x="822" y="15476"/>
                      <a:pt x="914" y="15362"/>
                    </a:cubicBezTo>
                    <a:cubicBezTo>
                      <a:pt x="1051" y="15225"/>
                      <a:pt x="1165" y="15088"/>
                      <a:pt x="1302" y="14951"/>
                    </a:cubicBezTo>
                    <a:cubicBezTo>
                      <a:pt x="1507" y="14722"/>
                      <a:pt x="1735" y="14471"/>
                      <a:pt x="1941" y="14220"/>
                    </a:cubicBezTo>
                    <a:cubicBezTo>
                      <a:pt x="2146" y="13946"/>
                      <a:pt x="2352" y="13672"/>
                      <a:pt x="2557" y="13421"/>
                    </a:cubicBezTo>
                    <a:cubicBezTo>
                      <a:pt x="2671" y="13284"/>
                      <a:pt x="2785" y="13148"/>
                      <a:pt x="2877" y="13011"/>
                    </a:cubicBezTo>
                    <a:cubicBezTo>
                      <a:pt x="2968" y="12896"/>
                      <a:pt x="3082" y="12759"/>
                      <a:pt x="3173" y="12623"/>
                    </a:cubicBezTo>
                    <a:cubicBezTo>
                      <a:pt x="3379" y="12371"/>
                      <a:pt x="3584" y="12098"/>
                      <a:pt x="3790" y="11846"/>
                    </a:cubicBezTo>
                    <a:cubicBezTo>
                      <a:pt x="3995" y="11573"/>
                      <a:pt x="4201" y="11276"/>
                      <a:pt x="4406" y="11002"/>
                    </a:cubicBezTo>
                    <a:cubicBezTo>
                      <a:pt x="4520" y="10865"/>
                      <a:pt x="4634" y="10705"/>
                      <a:pt x="4748" y="10568"/>
                    </a:cubicBezTo>
                    <a:cubicBezTo>
                      <a:pt x="4840" y="10431"/>
                      <a:pt x="4931" y="10294"/>
                      <a:pt x="5045" y="10180"/>
                    </a:cubicBezTo>
                    <a:cubicBezTo>
                      <a:pt x="5251" y="9906"/>
                      <a:pt x="5456" y="9632"/>
                      <a:pt x="5661" y="9336"/>
                    </a:cubicBezTo>
                    <a:cubicBezTo>
                      <a:pt x="5867" y="9062"/>
                      <a:pt x="6049" y="8765"/>
                      <a:pt x="6232" y="8491"/>
                    </a:cubicBezTo>
                    <a:cubicBezTo>
                      <a:pt x="6323" y="8354"/>
                      <a:pt x="6415" y="8194"/>
                      <a:pt x="6506" y="8057"/>
                    </a:cubicBezTo>
                    <a:cubicBezTo>
                      <a:pt x="6620" y="7921"/>
                      <a:pt x="6711" y="7761"/>
                      <a:pt x="6803" y="7624"/>
                    </a:cubicBezTo>
                    <a:cubicBezTo>
                      <a:pt x="7008" y="7350"/>
                      <a:pt x="7191" y="7076"/>
                      <a:pt x="7373" y="6802"/>
                    </a:cubicBezTo>
                    <a:cubicBezTo>
                      <a:pt x="7465" y="6665"/>
                      <a:pt x="7579" y="6505"/>
                      <a:pt x="7670" y="6346"/>
                    </a:cubicBezTo>
                    <a:cubicBezTo>
                      <a:pt x="7761" y="6209"/>
                      <a:pt x="7830" y="6072"/>
                      <a:pt x="7921" y="5935"/>
                    </a:cubicBezTo>
                    <a:cubicBezTo>
                      <a:pt x="8012" y="5775"/>
                      <a:pt x="8104" y="5638"/>
                      <a:pt x="8195" y="5478"/>
                    </a:cubicBezTo>
                    <a:cubicBezTo>
                      <a:pt x="8286" y="5341"/>
                      <a:pt x="8378" y="5181"/>
                      <a:pt x="8469" y="5045"/>
                    </a:cubicBezTo>
                    <a:cubicBezTo>
                      <a:pt x="8629" y="4748"/>
                      <a:pt x="8788" y="4474"/>
                      <a:pt x="8948" y="4200"/>
                    </a:cubicBezTo>
                    <a:cubicBezTo>
                      <a:pt x="9108" y="3880"/>
                      <a:pt x="9268" y="3561"/>
                      <a:pt x="9405" y="3241"/>
                    </a:cubicBezTo>
                    <a:cubicBezTo>
                      <a:pt x="9519" y="2945"/>
                      <a:pt x="9656" y="2648"/>
                      <a:pt x="9770" y="2328"/>
                    </a:cubicBezTo>
                    <a:cubicBezTo>
                      <a:pt x="9907" y="1986"/>
                      <a:pt x="10044" y="1644"/>
                      <a:pt x="10181" y="1301"/>
                    </a:cubicBezTo>
                    <a:cubicBezTo>
                      <a:pt x="10318" y="959"/>
                      <a:pt x="10432" y="594"/>
                      <a:pt x="10569" y="228"/>
                    </a:cubicBezTo>
                    <a:cubicBezTo>
                      <a:pt x="10614" y="137"/>
                      <a:pt x="10546" y="46"/>
                      <a:pt x="10455"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2" name="Google Shape;912;p22"/>
              <p:cNvSpPr/>
              <p:nvPr/>
            </p:nvSpPr>
            <p:spPr>
              <a:xfrm>
                <a:off x="5705297" y="3352995"/>
                <a:ext cx="183263" cy="345768"/>
              </a:xfrm>
              <a:custGeom>
                <a:avLst/>
                <a:gdLst/>
                <a:ahLst/>
                <a:cxnLst/>
                <a:rect l="l" t="t" r="r" b="b"/>
                <a:pathLst>
                  <a:path w="6780" h="12792" extrusionOk="0">
                    <a:moveTo>
                      <a:pt x="3927" y="7167"/>
                    </a:moveTo>
                    <a:lnTo>
                      <a:pt x="3927" y="7167"/>
                    </a:lnTo>
                    <a:cubicBezTo>
                      <a:pt x="3927" y="7178"/>
                      <a:pt x="3922" y="7183"/>
                      <a:pt x="3917" y="7189"/>
                    </a:cubicBezTo>
                    <a:lnTo>
                      <a:pt x="3917" y="7189"/>
                    </a:lnTo>
                    <a:cubicBezTo>
                      <a:pt x="3920" y="7181"/>
                      <a:pt x="3923" y="7174"/>
                      <a:pt x="3927" y="7167"/>
                    </a:cubicBezTo>
                    <a:close/>
                    <a:moveTo>
                      <a:pt x="6529" y="0"/>
                    </a:moveTo>
                    <a:cubicBezTo>
                      <a:pt x="6506" y="0"/>
                      <a:pt x="6460" y="0"/>
                      <a:pt x="6438" y="23"/>
                    </a:cubicBezTo>
                    <a:cubicBezTo>
                      <a:pt x="6369" y="46"/>
                      <a:pt x="6323" y="91"/>
                      <a:pt x="6301" y="160"/>
                    </a:cubicBezTo>
                    <a:cubicBezTo>
                      <a:pt x="6255" y="320"/>
                      <a:pt x="6232" y="502"/>
                      <a:pt x="6186" y="662"/>
                    </a:cubicBezTo>
                    <a:cubicBezTo>
                      <a:pt x="6141" y="822"/>
                      <a:pt x="6072" y="1004"/>
                      <a:pt x="6027" y="1164"/>
                    </a:cubicBezTo>
                    <a:cubicBezTo>
                      <a:pt x="5913" y="1484"/>
                      <a:pt x="5821" y="1803"/>
                      <a:pt x="5707" y="2123"/>
                    </a:cubicBezTo>
                    <a:cubicBezTo>
                      <a:pt x="5570" y="2442"/>
                      <a:pt x="5456" y="2762"/>
                      <a:pt x="5296" y="3059"/>
                    </a:cubicBezTo>
                    <a:cubicBezTo>
                      <a:pt x="5159" y="3378"/>
                      <a:pt x="5022" y="3698"/>
                      <a:pt x="4885" y="4017"/>
                    </a:cubicBezTo>
                    <a:cubicBezTo>
                      <a:pt x="4817" y="4154"/>
                      <a:pt x="4748" y="4268"/>
                      <a:pt x="4680" y="4405"/>
                    </a:cubicBezTo>
                    <a:cubicBezTo>
                      <a:pt x="4703" y="4382"/>
                      <a:pt x="4703" y="4360"/>
                      <a:pt x="4726" y="4360"/>
                    </a:cubicBezTo>
                    <a:cubicBezTo>
                      <a:pt x="4552" y="4642"/>
                      <a:pt x="4399" y="4946"/>
                      <a:pt x="4246" y="5250"/>
                    </a:cubicBezTo>
                    <a:lnTo>
                      <a:pt x="4246" y="5250"/>
                    </a:lnTo>
                    <a:cubicBezTo>
                      <a:pt x="4246" y="5250"/>
                      <a:pt x="4246" y="5250"/>
                      <a:pt x="4246" y="5250"/>
                    </a:cubicBezTo>
                    <a:lnTo>
                      <a:pt x="4246" y="5250"/>
                    </a:lnTo>
                    <a:cubicBezTo>
                      <a:pt x="4087" y="5569"/>
                      <a:pt x="3927" y="5866"/>
                      <a:pt x="3767" y="6163"/>
                    </a:cubicBezTo>
                    <a:cubicBezTo>
                      <a:pt x="3767" y="6140"/>
                      <a:pt x="3790" y="6117"/>
                      <a:pt x="3790" y="6094"/>
                    </a:cubicBezTo>
                    <a:lnTo>
                      <a:pt x="3790" y="6094"/>
                    </a:lnTo>
                    <a:cubicBezTo>
                      <a:pt x="3653" y="6391"/>
                      <a:pt x="3493" y="6665"/>
                      <a:pt x="3333" y="6962"/>
                    </a:cubicBezTo>
                    <a:cubicBezTo>
                      <a:pt x="3196" y="7236"/>
                      <a:pt x="3059" y="7510"/>
                      <a:pt x="2922" y="7783"/>
                    </a:cubicBezTo>
                    <a:cubicBezTo>
                      <a:pt x="2831" y="7920"/>
                      <a:pt x="2763" y="8080"/>
                      <a:pt x="2671" y="8217"/>
                    </a:cubicBezTo>
                    <a:cubicBezTo>
                      <a:pt x="2603" y="8354"/>
                      <a:pt x="2512" y="8514"/>
                      <a:pt x="2420" y="8651"/>
                    </a:cubicBezTo>
                    <a:cubicBezTo>
                      <a:pt x="2238" y="8948"/>
                      <a:pt x="2032" y="9244"/>
                      <a:pt x="1850" y="9564"/>
                    </a:cubicBezTo>
                    <a:cubicBezTo>
                      <a:pt x="1484" y="10157"/>
                      <a:pt x="1119" y="10751"/>
                      <a:pt x="731" y="11344"/>
                    </a:cubicBezTo>
                    <a:cubicBezTo>
                      <a:pt x="617" y="11504"/>
                      <a:pt x="503" y="11664"/>
                      <a:pt x="389" y="11823"/>
                    </a:cubicBezTo>
                    <a:cubicBezTo>
                      <a:pt x="298" y="11960"/>
                      <a:pt x="161" y="12120"/>
                      <a:pt x="69" y="12303"/>
                    </a:cubicBezTo>
                    <a:cubicBezTo>
                      <a:pt x="24" y="12371"/>
                      <a:pt x="1" y="12440"/>
                      <a:pt x="24" y="12531"/>
                    </a:cubicBezTo>
                    <a:cubicBezTo>
                      <a:pt x="24" y="12622"/>
                      <a:pt x="92" y="12691"/>
                      <a:pt x="161" y="12737"/>
                    </a:cubicBezTo>
                    <a:cubicBezTo>
                      <a:pt x="215" y="12773"/>
                      <a:pt x="281" y="12791"/>
                      <a:pt x="346" y="12791"/>
                    </a:cubicBezTo>
                    <a:cubicBezTo>
                      <a:pt x="444" y="12791"/>
                      <a:pt x="540" y="12750"/>
                      <a:pt x="594" y="12668"/>
                    </a:cubicBezTo>
                    <a:cubicBezTo>
                      <a:pt x="686" y="12531"/>
                      <a:pt x="800" y="12394"/>
                      <a:pt x="891" y="12234"/>
                    </a:cubicBezTo>
                    <a:cubicBezTo>
                      <a:pt x="982" y="12120"/>
                      <a:pt x="1074" y="11983"/>
                      <a:pt x="1165" y="11846"/>
                    </a:cubicBezTo>
                    <a:cubicBezTo>
                      <a:pt x="1370" y="11550"/>
                      <a:pt x="1553" y="11253"/>
                      <a:pt x="1736" y="10956"/>
                    </a:cubicBezTo>
                    <a:cubicBezTo>
                      <a:pt x="1918" y="10659"/>
                      <a:pt x="2124" y="10363"/>
                      <a:pt x="2283" y="10066"/>
                    </a:cubicBezTo>
                    <a:cubicBezTo>
                      <a:pt x="2466" y="9769"/>
                      <a:pt x="2649" y="9495"/>
                      <a:pt x="2831" y="9199"/>
                    </a:cubicBezTo>
                    <a:cubicBezTo>
                      <a:pt x="2922" y="9039"/>
                      <a:pt x="3014" y="8879"/>
                      <a:pt x="3105" y="8719"/>
                    </a:cubicBezTo>
                    <a:cubicBezTo>
                      <a:pt x="3219" y="8537"/>
                      <a:pt x="3311" y="8354"/>
                      <a:pt x="3425" y="8171"/>
                    </a:cubicBezTo>
                    <a:cubicBezTo>
                      <a:pt x="3578" y="7865"/>
                      <a:pt x="3752" y="7538"/>
                      <a:pt x="3907" y="7210"/>
                    </a:cubicBezTo>
                    <a:lnTo>
                      <a:pt x="3907" y="7210"/>
                    </a:lnTo>
                    <a:cubicBezTo>
                      <a:pt x="3927" y="7188"/>
                      <a:pt x="3928" y="7166"/>
                      <a:pt x="3950" y="7144"/>
                    </a:cubicBezTo>
                    <a:cubicBezTo>
                      <a:pt x="3995" y="7030"/>
                      <a:pt x="4064" y="6916"/>
                      <a:pt x="4109" y="6802"/>
                    </a:cubicBezTo>
                    <a:cubicBezTo>
                      <a:pt x="4109" y="6802"/>
                      <a:pt x="4109" y="6825"/>
                      <a:pt x="4109" y="6825"/>
                    </a:cubicBezTo>
                    <a:cubicBezTo>
                      <a:pt x="4246" y="6551"/>
                      <a:pt x="4406" y="6254"/>
                      <a:pt x="4543" y="5980"/>
                    </a:cubicBezTo>
                    <a:cubicBezTo>
                      <a:pt x="4703" y="5684"/>
                      <a:pt x="4863" y="5364"/>
                      <a:pt x="5022" y="5067"/>
                    </a:cubicBezTo>
                    <a:cubicBezTo>
                      <a:pt x="5159" y="4748"/>
                      <a:pt x="5319" y="4451"/>
                      <a:pt x="5456" y="4131"/>
                    </a:cubicBezTo>
                    <a:cubicBezTo>
                      <a:pt x="5593" y="3812"/>
                      <a:pt x="5730" y="3492"/>
                      <a:pt x="5867" y="3173"/>
                    </a:cubicBezTo>
                    <a:cubicBezTo>
                      <a:pt x="6004" y="2853"/>
                      <a:pt x="6141" y="2534"/>
                      <a:pt x="6232" y="2214"/>
                    </a:cubicBezTo>
                    <a:cubicBezTo>
                      <a:pt x="6346" y="1895"/>
                      <a:pt x="6438" y="1575"/>
                      <a:pt x="6529" y="1255"/>
                    </a:cubicBezTo>
                    <a:cubicBezTo>
                      <a:pt x="6575" y="1118"/>
                      <a:pt x="6620" y="959"/>
                      <a:pt x="6643" y="822"/>
                    </a:cubicBezTo>
                    <a:cubicBezTo>
                      <a:pt x="6689" y="662"/>
                      <a:pt x="6734" y="479"/>
                      <a:pt x="6757" y="320"/>
                    </a:cubicBezTo>
                    <a:cubicBezTo>
                      <a:pt x="6780" y="251"/>
                      <a:pt x="6780" y="205"/>
                      <a:pt x="6757" y="137"/>
                    </a:cubicBezTo>
                    <a:cubicBezTo>
                      <a:pt x="6734" y="68"/>
                      <a:pt x="6689" y="23"/>
                      <a:pt x="6620"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3" name="Google Shape;913;p22"/>
              <p:cNvSpPr/>
              <p:nvPr/>
            </p:nvSpPr>
            <p:spPr>
              <a:xfrm>
                <a:off x="5670131" y="3737956"/>
                <a:ext cx="18543" cy="17921"/>
              </a:xfrm>
              <a:custGeom>
                <a:avLst/>
                <a:gdLst/>
                <a:ahLst/>
                <a:cxnLst/>
                <a:rect l="l" t="t" r="r" b="b"/>
                <a:pathLst>
                  <a:path w="686" h="663" extrusionOk="0">
                    <a:moveTo>
                      <a:pt x="366" y="1"/>
                    </a:moveTo>
                    <a:cubicBezTo>
                      <a:pt x="275" y="1"/>
                      <a:pt x="206" y="24"/>
                      <a:pt x="138" y="92"/>
                    </a:cubicBezTo>
                    <a:cubicBezTo>
                      <a:pt x="69" y="138"/>
                      <a:pt x="24" y="229"/>
                      <a:pt x="24" y="298"/>
                    </a:cubicBezTo>
                    <a:cubicBezTo>
                      <a:pt x="1" y="457"/>
                      <a:pt x="138" y="663"/>
                      <a:pt x="320" y="663"/>
                    </a:cubicBezTo>
                    <a:cubicBezTo>
                      <a:pt x="389" y="663"/>
                      <a:pt x="480" y="640"/>
                      <a:pt x="549" y="572"/>
                    </a:cubicBezTo>
                    <a:cubicBezTo>
                      <a:pt x="617" y="526"/>
                      <a:pt x="663" y="435"/>
                      <a:pt x="663" y="366"/>
                    </a:cubicBezTo>
                    <a:cubicBezTo>
                      <a:pt x="686" y="206"/>
                      <a:pt x="549" y="1"/>
                      <a:pt x="366"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4" name="Google Shape;914;p22"/>
              <p:cNvSpPr/>
              <p:nvPr/>
            </p:nvSpPr>
            <p:spPr>
              <a:xfrm>
                <a:off x="5313524" y="3728090"/>
                <a:ext cx="1200024" cy="266570"/>
              </a:xfrm>
              <a:custGeom>
                <a:avLst/>
                <a:gdLst/>
                <a:ahLst/>
                <a:cxnLst/>
                <a:rect l="l" t="t" r="r" b="b"/>
                <a:pathLst>
                  <a:path w="44396" h="9862" extrusionOk="0">
                    <a:moveTo>
                      <a:pt x="32458" y="2991"/>
                    </a:moveTo>
                    <a:cubicBezTo>
                      <a:pt x="32458" y="2991"/>
                      <a:pt x="32447" y="2991"/>
                      <a:pt x="32440" y="2999"/>
                    </a:cubicBezTo>
                    <a:lnTo>
                      <a:pt x="32440" y="2999"/>
                    </a:lnTo>
                    <a:cubicBezTo>
                      <a:pt x="32446" y="2996"/>
                      <a:pt x="32452" y="2994"/>
                      <a:pt x="32458" y="2991"/>
                    </a:cubicBezTo>
                    <a:close/>
                    <a:moveTo>
                      <a:pt x="29423" y="4246"/>
                    </a:moveTo>
                    <a:lnTo>
                      <a:pt x="29423" y="4246"/>
                    </a:lnTo>
                    <a:cubicBezTo>
                      <a:pt x="29412" y="4253"/>
                      <a:pt x="29401" y="4259"/>
                      <a:pt x="29390" y="4265"/>
                    </a:cubicBezTo>
                    <a:lnTo>
                      <a:pt x="29390" y="4265"/>
                    </a:lnTo>
                    <a:cubicBezTo>
                      <a:pt x="29403" y="4260"/>
                      <a:pt x="29414" y="4255"/>
                      <a:pt x="29423" y="4246"/>
                    </a:cubicBezTo>
                    <a:close/>
                    <a:moveTo>
                      <a:pt x="29390" y="4265"/>
                    </a:moveTo>
                    <a:lnTo>
                      <a:pt x="29390" y="4265"/>
                    </a:lnTo>
                    <a:cubicBezTo>
                      <a:pt x="29369" y="4272"/>
                      <a:pt x="29346" y="4278"/>
                      <a:pt x="29331" y="4292"/>
                    </a:cubicBezTo>
                    <a:cubicBezTo>
                      <a:pt x="29334" y="4291"/>
                      <a:pt x="29336" y="4290"/>
                      <a:pt x="29338" y="4290"/>
                    </a:cubicBezTo>
                    <a:lnTo>
                      <a:pt x="29338" y="4290"/>
                    </a:lnTo>
                    <a:cubicBezTo>
                      <a:pt x="29356" y="4282"/>
                      <a:pt x="29373" y="4274"/>
                      <a:pt x="29390" y="4265"/>
                    </a:cubicBezTo>
                    <a:close/>
                    <a:moveTo>
                      <a:pt x="30609" y="4442"/>
                    </a:moveTo>
                    <a:cubicBezTo>
                      <a:pt x="30602" y="4445"/>
                      <a:pt x="30594" y="4448"/>
                      <a:pt x="30587" y="4452"/>
                    </a:cubicBezTo>
                    <a:cubicBezTo>
                      <a:pt x="30604" y="4452"/>
                      <a:pt x="30608" y="4452"/>
                      <a:pt x="30609" y="4442"/>
                    </a:cubicBezTo>
                    <a:close/>
                    <a:moveTo>
                      <a:pt x="1507" y="8378"/>
                    </a:moveTo>
                    <a:cubicBezTo>
                      <a:pt x="1524" y="8395"/>
                      <a:pt x="1541" y="8399"/>
                      <a:pt x="1559" y="8400"/>
                    </a:cubicBezTo>
                    <a:lnTo>
                      <a:pt x="1559" y="8400"/>
                    </a:lnTo>
                    <a:cubicBezTo>
                      <a:pt x="1541" y="8393"/>
                      <a:pt x="1524" y="8385"/>
                      <a:pt x="1507" y="8378"/>
                    </a:cubicBezTo>
                    <a:close/>
                    <a:moveTo>
                      <a:pt x="5652" y="9583"/>
                    </a:moveTo>
                    <a:cubicBezTo>
                      <a:pt x="5661" y="9586"/>
                      <a:pt x="5672" y="9587"/>
                      <a:pt x="5684" y="9587"/>
                    </a:cubicBezTo>
                    <a:cubicBezTo>
                      <a:pt x="5673" y="9586"/>
                      <a:pt x="5663" y="9585"/>
                      <a:pt x="5652" y="9583"/>
                    </a:cubicBezTo>
                    <a:close/>
                    <a:moveTo>
                      <a:pt x="14545" y="9601"/>
                    </a:moveTo>
                    <a:cubicBezTo>
                      <a:pt x="14529" y="9604"/>
                      <a:pt x="14512" y="9607"/>
                      <a:pt x="14495" y="9610"/>
                    </a:cubicBezTo>
                    <a:cubicBezTo>
                      <a:pt x="14512" y="9610"/>
                      <a:pt x="14528" y="9610"/>
                      <a:pt x="14545" y="9601"/>
                    </a:cubicBezTo>
                    <a:close/>
                    <a:moveTo>
                      <a:pt x="43506" y="1"/>
                    </a:moveTo>
                    <a:cubicBezTo>
                      <a:pt x="43300" y="24"/>
                      <a:pt x="43095" y="46"/>
                      <a:pt x="42912" y="69"/>
                    </a:cubicBezTo>
                    <a:cubicBezTo>
                      <a:pt x="42821" y="69"/>
                      <a:pt x="42730" y="92"/>
                      <a:pt x="42638" y="115"/>
                    </a:cubicBezTo>
                    <a:cubicBezTo>
                      <a:pt x="42456" y="138"/>
                      <a:pt x="42273" y="138"/>
                      <a:pt x="42091" y="161"/>
                    </a:cubicBezTo>
                    <a:cubicBezTo>
                      <a:pt x="41862" y="183"/>
                      <a:pt x="41657" y="229"/>
                      <a:pt x="41474" y="275"/>
                    </a:cubicBezTo>
                    <a:cubicBezTo>
                      <a:pt x="41269" y="298"/>
                      <a:pt x="41086" y="343"/>
                      <a:pt x="40904" y="389"/>
                    </a:cubicBezTo>
                    <a:cubicBezTo>
                      <a:pt x="40721" y="412"/>
                      <a:pt x="40561" y="457"/>
                      <a:pt x="40402" y="503"/>
                    </a:cubicBezTo>
                    <a:cubicBezTo>
                      <a:pt x="40173" y="549"/>
                      <a:pt x="39968" y="594"/>
                      <a:pt x="39740" y="640"/>
                    </a:cubicBezTo>
                    <a:cubicBezTo>
                      <a:pt x="39534" y="686"/>
                      <a:pt x="39352" y="731"/>
                      <a:pt x="39146" y="777"/>
                    </a:cubicBezTo>
                    <a:cubicBezTo>
                      <a:pt x="38941" y="845"/>
                      <a:pt x="38758" y="891"/>
                      <a:pt x="38576" y="959"/>
                    </a:cubicBezTo>
                    <a:cubicBezTo>
                      <a:pt x="38370" y="1005"/>
                      <a:pt x="38187" y="1074"/>
                      <a:pt x="37982" y="1119"/>
                    </a:cubicBezTo>
                    <a:cubicBezTo>
                      <a:pt x="37845" y="1165"/>
                      <a:pt x="37685" y="1211"/>
                      <a:pt x="37548" y="1256"/>
                    </a:cubicBezTo>
                    <a:cubicBezTo>
                      <a:pt x="37366" y="1302"/>
                      <a:pt x="37183" y="1347"/>
                      <a:pt x="37023" y="1416"/>
                    </a:cubicBezTo>
                    <a:cubicBezTo>
                      <a:pt x="36841" y="1462"/>
                      <a:pt x="36658" y="1530"/>
                      <a:pt x="36476" y="1576"/>
                    </a:cubicBezTo>
                    <a:cubicBezTo>
                      <a:pt x="36293" y="1644"/>
                      <a:pt x="36110" y="1713"/>
                      <a:pt x="35905" y="1758"/>
                    </a:cubicBezTo>
                    <a:cubicBezTo>
                      <a:pt x="35745" y="1827"/>
                      <a:pt x="35585" y="1872"/>
                      <a:pt x="35403" y="1941"/>
                    </a:cubicBezTo>
                    <a:cubicBezTo>
                      <a:pt x="35220" y="2009"/>
                      <a:pt x="35060" y="2055"/>
                      <a:pt x="34878" y="2124"/>
                    </a:cubicBezTo>
                    <a:cubicBezTo>
                      <a:pt x="34672" y="2192"/>
                      <a:pt x="34490" y="2260"/>
                      <a:pt x="34307" y="2306"/>
                    </a:cubicBezTo>
                    <a:cubicBezTo>
                      <a:pt x="34125" y="2375"/>
                      <a:pt x="33919" y="2420"/>
                      <a:pt x="33759" y="2489"/>
                    </a:cubicBezTo>
                    <a:cubicBezTo>
                      <a:pt x="33303" y="2649"/>
                      <a:pt x="32869" y="2831"/>
                      <a:pt x="32436" y="3014"/>
                    </a:cubicBezTo>
                    <a:cubicBezTo>
                      <a:pt x="32436" y="3007"/>
                      <a:pt x="32438" y="3002"/>
                      <a:pt x="32440" y="2999"/>
                    </a:cubicBezTo>
                    <a:lnTo>
                      <a:pt x="32440" y="2999"/>
                    </a:lnTo>
                    <a:cubicBezTo>
                      <a:pt x="32240" y="3088"/>
                      <a:pt x="32019" y="3176"/>
                      <a:pt x="31819" y="3265"/>
                    </a:cubicBezTo>
                    <a:cubicBezTo>
                      <a:pt x="31819" y="3242"/>
                      <a:pt x="31819" y="3242"/>
                      <a:pt x="31819" y="3242"/>
                    </a:cubicBezTo>
                    <a:cubicBezTo>
                      <a:pt x="31728" y="3288"/>
                      <a:pt x="31614" y="3333"/>
                      <a:pt x="31523" y="3379"/>
                    </a:cubicBezTo>
                    <a:cubicBezTo>
                      <a:pt x="31386" y="3447"/>
                      <a:pt x="31249" y="3516"/>
                      <a:pt x="31112" y="3562"/>
                    </a:cubicBezTo>
                    <a:lnTo>
                      <a:pt x="31203" y="3539"/>
                    </a:lnTo>
                    <a:lnTo>
                      <a:pt x="31203" y="3539"/>
                    </a:lnTo>
                    <a:cubicBezTo>
                      <a:pt x="31134" y="3562"/>
                      <a:pt x="31066" y="3584"/>
                      <a:pt x="30998" y="3607"/>
                    </a:cubicBezTo>
                    <a:cubicBezTo>
                      <a:pt x="30564" y="3790"/>
                      <a:pt x="30153" y="3950"/>
                      <a:pt x="29719" y="4132"/>
                    </a:cubicBezTo>
                    <a:cubicBezTo>
                      <a:pt x="29696" y="4132"/>
                      <a:pt x="29696" y="4155"/>
                      <a:pt x="29674" y="4155"/>
                    </a:cubicBezTo>
                    <a:cubicBezTo>
                      <a:pt x="29674" y="4155"/>
                      <a:pt x="29696" y="4132"/>
                      <a:pt x="29696" y="4132"/>
                    </a:cubicBezTo>
                    <a:lnTo>
                      <a:pt x="29696" y="4132"/>
                    </a:lnTo>
                    <a:cubicBezTo>
                      <a:pt x="29584" y="4177"/>
                      <a:pt x="29472" y="4244"/>
                      <a:pt x="29338" y="4290"/>
                    </a:cubicBezTo>
                    <a:lnTo>
                      <a:pt x="29338" y="4290"/>
                    </a:lnTo>
                    <a:cubicBezTo>
                      <a:pt x="29252" y="4327"/>
                      <a:pt x="29166" y="4349"/>
                      <a:pt x="29080" y="4383"/>
                    </a:cubicBezTo>
                    <a:cubicBezTo>
                      <a:pt x="28943" y="4452"/>
                      <a:pt x="28829" y="4497"/>
                      <a:pt x="28715" y="4543"/>
                    </a:cubicBezTo>
                    <a:cubicBezTo>
                      <a:pt x="28510" y="4634"/>
                      <a:pt x="28304" y="4748"/>
                      <a:pt x="28076" y="4840"/>
                    </a:cubicBezTo>
                    <a:cubicBezTo>
                      <a:pt x="27985" y="4885"/>
                      <a:pt x="27870" y="4931"/>
                      <a:pt x="27756" y="4977"/>
                    </a:cubicBezTo>
                    <a:cubicBezTo>
                      <a:pt x="27711" y="5000"/>
                      <a:pt x="27642" y="5022"/>
                      <a:pt x="27597" y="5045"/>
                    </a:cubicBezTo>
                    <a:cubicBezTo>
                      <a:pt x="27574" y="5068"/>
                      <a:pt x="27574" y="5068"/>
                      <a:pt x="27551" y="5068"/>
                    </a:cubicBezTo>
                    <a:cubicBezTo>
                      <a:pt x="27528" y="5091"/>
                      <a:pt x="27528" y="5091"/>
                      <a:pt x="27505" y="5091"/>
                    </a:cubicBezTo>
                    <a:lnTo>
                      <a:pt x="27482" y="5091"/>
                    </a:lnTo>
                    <a:cubicBezTo>
                      <a:pt x="27482" y="5114"/>
                      <a:pt x="27460" y="5114"/>
                      <a:pt x="27460" y="5114"/>
                    </a:cubicBezTo>
                    <a:cubicBezTo>
                      <a:pt x="27410" y="5130"/>
                      <a:pt x="27360" y="5147"/>
                      <a:pt x="27318" y="5173"/>
                    </a:cubicBezTo>
                    <a:lnTo>
                      <a:pt x="27318" y="5173"/>
                    </a:lnTo>
                    <a:cubicBezTo>
                      <a:pt x="27143" y="5257"/>
                      <a:pt x="26947" y="5322"/>
                      <a:pt x="26752" y="5388"/>
                    </a:cubicBezTo>
                    <a:cubicBezTo>
                      <a:pt x="26547" y="5479"/>
                      <a:pt x="26364" y="5547"/>
                      <a:pt x="26159" y="5616"/>
                    </a:cubicBezTo>
                    <a:cubicBezTo>
                      <a:pt x="25976" y="5684"/>
                      <a:pt x="25793" y="5753"/>
                      <a:pt x="25588" y="5821"/>
                    </a:cubicBezTo>
                    <a:cubicBezTo>
                      <a:pt x="25428" y="5890"/>
                      <a:pt x="25268" y="5958"/>
                      <a:pt x="25086" y="6027"/>
                    </a:cubicBezTo>
                    <a:cubicBezTo>
                      <a:pt x="24926" y="6095"/>
                      <a:pt x="24743" y="6164"/>
                      <a:pt x="24561" y="6232"/>
                    </a:cubicBezTo>
                    <a:cubicBezTo>
                      <a:pt x="24378" y="6301"/>
                      <a:pt x="24173" y="6369"/>
                      <a:pt x="23990" y="6437"/>
                    </a:cubicBezTo>
                    <a:cubicBezTo>
                      <a:pt x="23808" y="6506"/>
                      <a:pt x="23602" y="6597"/>
                      <a:pt x="23420" y="6666"/>
                    </a:cubicBezTo>
                    <a:cubicBezTo>
                      <a:pt x="23237" y="6734"/>
                      <a:pt x="23054" y="6780"/>
                      <a:pt x="22872" y="6848"/>
                    </a:cubicBezTo>
                    <a:cubicBezTo>
                      <a:pt x="22507" y="6985"/>
                      <a:pt x="22141" y="7122"/>
                      <a:pt x="21776" y="7236"/>
                    </a:cubicBezTo>
                    <a:cubicBezTo>
                      <a:pt x="21388" y="7351"/>
                      <a:pt x="21000" y="7465"/>
                      <a:pt x="20589" y="7556"/>
                    </a:cubicBezTo>
                    <a:cubicBezTo>
                      <a:pt x="20407" y="7602"/>
                      <a:pt x="20201" y="7670"/>
                      <a:pt x="20019" y="7693"/>
                    </a:cubicBezTo>
                    <a:cubicBezTo>
                      <a:pt x="19836" y="7739"/>
                      <a:pt x="19676" y="7784"/>
                      <a:pt x="19494" y="7830"/>
                    </a:cubicBezTo>
                    <a:cubicBezTo>
                      <a:pt x="19106" y="7944"/>
                      <a:pt x="18718" y="8035"/>
                      <a:pt x="18329" y="8127"/>
                    </a:cubicBezTo>
                    <a:cubicBezTo>
                      <a:pt x="18193" y="8149"/>
                      <a:pt x="18056" y="8195"/>
                      <a:pt x="17919" y="8241"/>
                    </a:cubicBezTo>
                    <a:cubicBezTo>
                      <a:pt x="17805" y="8264"/>
                      <a:pt x="17690" y="8286"/>
                      <a:pt x="17553" y="8332"/>
                    </a:cubicBezTo>
                    <a:cubicBezTo>
                      <a:pt x="17302" y="8400"/>
                      <a:pt x="17028" y="8469"/>
                      <a:pt x="16755" y="8537"/>
                    </a:cubicBezTo>
                    <a:cubicBezTo>
                      <a:pt x="16481" y="8606"/>
                      <a:pt x="16207" y="8674"/>
                      <a:pt x="15910" y="8720"/>
                    </a:cubicBezTo>
                    <a:cubicBezTo>
                      <a:pt x="15659" y="8788"/>
                      <a:pt x="15385" y="8834"/>
                      <a:pt x="15111" y="8880"/>
                    </a:cubicBezTo>
                    <a:cubicBezTo>
                      <a:pt x="14974" y="8903"/>
                      <a:pt x="14814" y="8903"/>
                      <a:pt x="14655" y="8925"/>
                    </a:cubicBezTo>
                    <a:cubicBezTo>
                      <a:pt x="14518" y="8948"/>
                      <a:pt x="14358" y="8971"/>
                      <a:pt x="14221" y="8994"/>
                    </a:cubicBezTo>
                    <a:cubicBezTo>
                      <a:pt x="13833" y="9040"/>
                      <a:pt x="13445" y="9062"/>
                      <a:pt x="13057" y="9108"/>
                    </a:cubicBezTo>
                    <a:cubicBezTo>
                      <a:pt x="12646" y="9154"/>
                      <a:pt x="12235" y="9177"/>
                      <a:pt x="11824" y="9199"/>
                    </a:cubicBezTo>
                    <a:lnTo>
                      <a:pt x="9473" y="9199"/>
                    </a:lnTo>
                    <a:cubicBezTo>
                      <a:pt x="9154" y="9199"/>
                      <a:pt x="8834" y="9199"/>
                      <a:pt x="8515" y="9177"/>
                    </a:cubicBezTo>
                    <a:cubicBezTo>
                      <a:pt x="8218" y="9177"/>
                      <a:pt x="7921" y="9154"/>
                      <a:pt x="7624" y="9131"/>
                    </a:cubicBezTo>
                    <a:cubicBezTo>
                      <a:pt x="7465" y="9108"/>
                      <a:pt x="7305" y="9108"/>
                      <a:pt x="7168" y="9085"/>
                    </a:cubicBezTo>
                    <a:cubicBezTo>
                      <a:pt x="7008" y="9085"/>
                      <a:pt x="6848" y="9062"/>
                      <a:pt x="6666" y="9062"/>
                    </a:cubicBezTo>
                    <a:cubicBezTo>
                      <a:pt x="6369" y="9017"/>
                      <a:pt x="6049" y="8994"/>
                      <a:pt x="5753" y="8948"/>
                    </a:cubicBezTo>
                    <a:lnTo>
                      <a:pt x="5844" y="8948"/>
                    </a:lnTo>
                    <a:cubicBezTo>
                      <a:pt x="5753" y="8948"/>
                      <a:pt x="5661" y="8925"/>
                      <a:pt x="5570" y="8925"/>
                    </a:cubicBezTo>
                    <a:cubicBezTo>
                      <a:pt x="5228" y="8880"/>
                      <a:pt x="4885" y="8811"/>
                      <a:pt x="4543" y="8720"/>
                    </a:cubicBezTo>
                    <a:cubicBezTo>
                      <a:pt x="4360" y="8674"/>
                      <a:pt x="4178" y="8652"/>
                      <a:pt x="3995" y="8606"/>
                    </a:cubicBezTo>
                    <a:cubicBezTo>
                      <a:pt x="3813" y="8560"/>
                      <a:pt x="3653" y="8515"/>
                      <a:pt x="3493" y="8469"/>
                    </a:cubicBezTo>
                    <a:cubicBezTo>
                      <a:pt x="3082" y="8355"/>
                      <a:pt x="2671" y="8218"/>
                      <a:pt x="2283" y="8058"/>
                    </a:cubicBezTo>
                    <a:cubicBezTo>
                      <a:pt x="1918" y="7921"/>
                      <a:pt x="1553" y="7807"/>
                      <a:pt x="1165" y="7670"/>
                    </a:cubicBezTo>
                    <a:cubicBezTo>
                      <a:pt x="1051" y="7624"/>
                      <a:pt x="914" y="7579"/>
                      <a:pt x="777" y="7533"/>
                    </a:cubicBezTo>
                    <a:cubicBezTo>
                      <a:pt x="640" y="7465"/>
                      <a:pt x="480" y="7442"/>
                      <a:pt x="343" y="7396"/>
                    </a:cubicBezTo>
                    <a:cubicBezTo>
                      <a:pt x="318" y="7388"/>
                      <a:pt x="294" y="7384"/>
                      <a:pt x="270" y="7384"/>
                    </a:cubicBezTo>
                    <a:cubicBezTo>
                      <a:pt x="160" y="7384"/>
                      <a:pt x="61" y="7462"/>
                      <a:pt x="24" y="7556"/>
                    </a:cubicBezTo>
                    <a:cubicBezTo>
                      <a:pt x="1" y="7693"/>
                      <a:pt x="69" y="7830"/>
                      <a:pt x="206" y="7875"/>
                    </a:cubicBezTo>
                    <a:cubicBezTo>
                      <a:pt x="320" y="7921"/>
                      <a:pt x="434" y="7944"/>
                      <a:pt x="549" y="7990"/>
                    </a:cubicBezTo>
                    <a:cubicBezTo>
                      <a:pt x="640" y="8012"/>
                      <a:pt x="731" y="8058"/>
                      <a:pt x="822" y="8081"/>
                    </a:cubicBezTo>
                    <a:cubicBezTo>
                      <a:pt x="1074" y="8195"/>
                      <a:pt x="1325" y="8309"/>
                      <a:pt x="1576" y="8400"/>
                    </a:cubicBezTo>
                    <a:cubicBezTo>
                      <a:pt x="1570" y="8400"/>
                      <a:pt x="1564" y="8400"/>
                      <a:pt x="1559" y="8400"/>
                    </a:cubicBezTo>
                    <a:lnTo>
                      <a:pt x="1559" y="8400"/>
                    </a:lnTo>
                    <a:cubicBezTo>
                      <a:pt x="1907" y="8552"/>
                      <a:pt x="2255" y="8704"/>
                      <a:pt x="2603" y="8834"/>
                    </a:cubicBezTo>
                    <a:cubicBezTo>
                      <a:pt x="2945" y="8948"/>
                      <a:pt x="3310" y="9062"/>
                      <a:pt x="3653" y="9177"/>
                    </a:cubicBezTo>
                    <a:cubicBezTo>
                      <a:pt x="3813" y="9222"/>
                      <a:pt x="3950" y="9245"/>
                      <a:pt x="4109" y="9291"/>
                    </a:cubicBezTo>
                    <a:cubicBezTo>
                      <a:pt x="4269" y="9313"/>
                      <a:pt x="4452" y="9359"/>
                      <a:pt x="4611" y="9405"/>
                    </a:cubicBezTo>
                    <a:cubicBezTo>
                      <a:pt x="4944" y="9471"/>
                      <a:pt x="5297" y="9538"/>
                      <a:pt x="5652" y="9583"/>
                    </a:cubicBezTo>
                    <a:lnTo>
                      <a:pt x="5652" y="9583"/>
                    </a:lnTo>
                    <a:cubicBezTo>
                      <a:pt x="5636" y="9579"/>
                      <a:pt x="5623" y="9573"/>
                      <a:pt x="5612" y="9569"/>
                    </a:cubicBezTo>
                    <a:lnTo>
                      <a:pt x="5612" y="9569"/>
                    </a:lnTo>
                    <a:cubicBezTo>
                      <a:pt x="5813" y="9612"/>
                      <a:pt x="6033" y="9634"/>
                      <a:pt x="6232" y="9656"/>
                    </a:cubicBezTo>
                    <a:cubicBezTo>
                      <a:pt x="6323" y="9656"/>
                      <a:pt x="6415" y="9679"/>
                      <a:pt x="6506" y="9679"/>
                    </a:cubicBezTo>
                    <a:cubicBezTo>
                      <a:pt x="6620" y="9702"/>
                      <a:pt x="6734" y="9702"/>
                      <a:pt x="6848" y="9724"/>
                    </a:cubicBezTo>
                    <a:cubicBezTo>
                      <a:pt x="6940" y="9724"/>
                      <a:pt x="7031" y="9724"/>
                      <a:pt x="7145" y="9747"/>
                    </a:cubicBezTo>
                    <a:cubicBezTo>
                      <a:pt x="7236" y="9747"/>
                      <a:pt x="7351" y="9747"/>
                      <a:pt x="7465" y="9770"/>
                    </a:cubicBezTo>
                    <a:cubicBezTo>
                      <a:pt x="7647" y="9770"/>
                      <a:pt x="7853" y="9793"/>
                      <a:pt x="8035" y="9816"/>
                    </a:cubicBezTo>
                    <a:cubicBezTo>
                      <a:pt x="8241" y="9816"/>
                      <a:pt x="8423" y="9838"/>
                      <a:pt x="8606" y="9838"/>
                    </a:cubicBezTo>
                    <a:cubicBezTo>
                      <a:pt x="8811" y="9861"/>
                      <a:pt x="9017" y="9861"/>
                      <a:pt x="9222" y="9861"/>
                    </a:cubicBezTo>
                    <a:lnTo>
                      <a:pt x="11436" y="9861"/>
                    </a:lnTo>
                    <a:cubicBezTo>
                      <a:pt x="11596" y="9861"/>
                      <a:pt x="11756" y="9838"/>
                      <a:pt x="11938" y="9838"/>
                    </a:cubicBezTo>
                    <a:cubicBezTo>
                      <a:pt x="12098" y="9838"/>
                      <a:pt x="12258" y="9816"/>
                      <a:pt x="12441" y="9816"/>
                    </a:cubicBezTo>
                    <a:cubicBezTo>
                      <a:pt x="12783" y="9793"/>
                      <a:pt x="13125" y="9747"/>
                      <a:pt x="13491" y="9724"/>
                    </a:cubicBezTo>
                    <a:cubicBezTo>
                      <a:pt x="13673" y="9702"/>
                      <a:pt x="13833" y="9679"/>
                      <a:pt x="14016" y="9679"/>
                    </a:cubicBezTo>
                    <a:cubicBezTo>
                      <a:pt x="14198" y="9656"/>
                      <a:pt x="14381" y="9633"/>
                      <a:pt x="14563" y="9587"/>
                    </a:cubicBezTo>
                    <a:lnTo>
                      <a:pt x="14563" y="9587"/>
                    </a:lnTo>
                    <a:cubicBezTo>
                      <a:pt x="14557" y="9594"/>
                      <a:pt x="14551" y="9598"/>
                      <a:pt x="14545" y="9601"/>
                    </a:cubicBezTo>
                    <a:lnTo>
                      <a:pt x="14545" y="9601"/>
                    </a:lnTo>
                    <a:cubicBezTo>
                      <a:pt x="14637" y="9587"/>
                      <a:pt x="14717" y="9584"/>
                      <a:pt x="14814" y="9565"/>
                    </a:cubicBezTo>
                    <a:cubicBezTo>
                      <a:pt x="15248" y="9519"/>
                      <a:pt x="15682" y="9450"/>
                      <a:pt x="16093" y="9359"/>
                    </a:cubicBezTo>
                    <a:cubicBezTo>
                      <a:pt x="16503" y="9268"/>
                      <a:pt x="16914" y="9177"/>
                      <a:pt x="17325" y="9062"/>
                    </a:cubicBezTo>
                    <a:cubicBezTo>
                      <a:pt x="17508" y="8994"/>
                      <a:pt x="17713" y="8948"/>
                      <a:pt x="17896" y="8903"/>
                    </a:cubicBezTo>
                    <a:cubicBezTo>
                      <a:pt x="18101" y="8857"/>
                      <a:pt x="18307" y="8811"/>
                      <a:pt x="18489" y="8766"/>
                    </a:cubicBezTo>
                    <a:cubicBezTo>
                      <a:pt x="18695" y="8720"/>
                      <a:pt x="18877" y="8674"/>
                      <a:pt x="19060" y="8629"/>
                    </a:cubicBezTo>
                    <a:cubicBezTo>
                      <a:pt x="19265" y="8583"/>
                      <a:pt x="19448" y="8515"/>
                      <a:pt x="19631" y="8469"/>
                    </a:cubicBezTo>
                    <a:cubicBezTo>
                      <a:pt x="19813" y="8423"/>
                      <a:pt x="19996" y="8378"/>
                      <a:pt x="20178" y="8332"/>
                    </a:cubicBezTo>
                    <a:cubicBezTo>
                      <a:pt x="20361" y="8286"/>
                      <a:pt x="20544" y="8241"/>
                      <a:pt x="20726" y="8195"/>
                    </a:cubicBezTo>
                    <a:cubicBezTo>
                      <a:pt x="21137" y="8104"/>
                      <a:pt x="21548" y="7990"/>
                      <a:pt x="21936" y="7875"/>
                    </a:cubicBezTo>
                    <a:cubicBezTo>
                      <a:pt x="22301" y="7761"/>
                      <a:pt x="22666" y="7624"/>
                      <a:pt x="23031" y="7487"/>
                    </a:cubicBezTo>
                    <a:cubicBezTo>
                      <a:pt x="23214" y="7419"/>
                      <a:pt x="23397" y="7373"/>
                      <a:pt x="23579" y="7305"/>
                    </a:cubicBezTo>
                    <a:cubicBezTo>
                      <a:pt x="23762" y="7236"/>
                      <a:pt x="23945" y="7145"/>
                      <a:pt x="24150" y="7077"/>
                    </a:cubicBezTo>
                    <a:cubicBezTo>
                      <a:pt x="24333" y="7008"/>
                      <a:pt x="24538" y="6940"/>
                      <a:pt x="24721" y="6871"/>
                    </a:cubicBezTo>
                    <a:cubicBezTo>
                      <a:pt x="24903" y="6803"/>
                      <a:pt x="25063" y="6734"/>
                      <a:pt x="25246" y="6666"/>
                    </a:cubicBezTo>
                    <a:cubicBezTo>
                      <a:pt x="25405" y="6597"/>
                      <a:pt x="25588" y="6529"/>
                      <a:pt x="25748" y="6460"/>
                    </a:cubicBezTo>
                    <a:cubicBezTo>
                      <a:pt x="25930" y="6392"/>
                      <a:pt x="26113" y="6323"/>
                      <a:pt x="26296" y="6255"/>
                    </a:cubicBezTo>
                    <a:cubicBezTo>
                      <a:pt x="26501" y="6186"/>
                      <a:pt x="26706" y="6118"/>
                      <a:pt x="26912" y="6027"/>
                    </a:cubicBezTo>
                    <a:cubicBezTo>
                      <a:pt x="27094" y="5958"/>
                      <a:pt x="27300" y="5890"/>
                      <a:pt x="27505" y="5798"/>
                    </a:cubicBezTo>
                    <a:cubicBezTo>
                      <a:pt x="27574" y="5776"/>
                      <a:pt x="27619" y="5753"/>
                      <a:pt x="27688" y="5730"/>
                    </a:cubicBezTo>
                    <a:cubicBezTo>
                      <a:pt x="27711" y="5707"/>
                      <a:pt x="27734" y="5707"/>
                      <a:pt x="27756" y="5684"/>
                    </a:cubicBezTo>
                    <a:cubicBezTo>
                      <a:pt x="27779" y="5684"/>
                      <a:pt x="27802" y="5661"/>
                      <a:pt x="27825" y="5661"/>
                    </a:cubicBezTo>
                    <a:lnTo>
                      <a:pt x="27848" y="5661"/>
                    </a:lnTo>
                    <a:cubicBezTo>
                      <a:pt x="27939" y="5616"/>
                      <a:pt x="28030" y="5570"/>
                      <a:pt x="28122" y="5524"/>
                    </a:cubicBezTo>
                    <a:cubicBezTo>
                      <a:pt x="28350" y="5433"/>
                      <a:pt x="28555" y="5319"/>
                      <a:pt x="28761" y="5228"/>
                    </a:cubicBezTo>
                    <a:cubicBezTo>
                      <a:pt x="28966" y="5159"/>
                      <a:pt x="29172" y="5045"/>
                      <a:pt x="29377" y="4977"/>
                    </a:cubicBezTo>
                    <a:lnTo>
                      <a:pt x="29331" y="4977"/>
                    </a:lnTo>
                    <a:cubicBezTo>
                      <a:pt x="29628" y="4863"/>
                      <a:pt x="29925" y="4726"/>
                      <a:pt x="30221" y="4611"/>
                    </a:cubicBezTo>
                    <a:cubicBezTo>
                      <a:pt x="30313" y="4566"/>
                      <a:pt x="30427" y="4520"/>
                      <a:pt x="30541" y="4475"/>
                    </a:cubicBezTo>
                    <a:cubicBezTo>
                      <a:pt x="30541" y="4475"/>
                      <a:pt x="30564" y="4452"/>
                      <a:pt x="30564" y="4452"/>
                    </a:cubicBezTo>
                    <a:cubicBezTo>
                      <a:pt x="30587" y="4452"/>
                      <a:pt x="30587" y="4452"/>
                      <a:pt x="30609" y="4429"/>
                    </a:cubicBezTo>
                    <a:lnTo>
                      <a:pt x="30609" y="4429"/>
                    </a:lnTo>
                    <a:cubicBezTo>
                      <a:pt x="30609" y="4435"/>
                      <a:pt x="30609" y="4439"/>
                      <a:pt x="30609" y="4442"/>
                    </a:cubicBezTo>
                    <a:lnTo>
                      <a:pt x="30609" y="4442"/>
                    </a:lnTo>
                    <a:cubicBezTo>
                      <a:pt x="30761" y="4377"/>
                      <a:pt x="30914" y="4312"/>
                      <a:pt x="31066" y="4246"/>
                    </a:cubicBezTo>
                    <a:cubicBezTo>
                      <a:pt x="31271" y="4155"/>
                      <a:pt x="31454" y="4064"/>
                      <a:pt x="31659" y="3972"/>
                    </a:cubicBezTo>
                    <a:cubicBezTo>
                      <a:pt x="31819" y="3904"/>
                      <a:pt x="32002" y="3813"/>
                      <a:pt x="32184" y="3744"/>
                    </a:cubicBezTo>
                    <a:cubicBezTo>
                      <a:pt x="32230" y="3721"/>
                      <a:pt x="32299" y="3698"/>
                      <a:pt x="32344" y="3676"/>
                    </a:cubicBezTo>
                    <a:lnTo>
                      <a:pt x="32321" y="3676"/>
                    </a:lnTo>
                    <a:cubicBezTo>
                      <a:pt x="32367" y="3653"/>
                      <a:pt x="32390" y="3653"/>
                      <a:pt x="32413" y="3630"/>
                    </a:cubicBezTo>
                    <a:cubicBezTo>
                      <a:pt x="32481" y="3607"/>
                      <a:pt x="32550" y="3584"/>
                      <a:pt x="32618" y="3562"/>
                    </a:cubicBezTo>
                    <a:lnTo>
                      <a:pt x="32595" y="3562"/>
                    </a:lnTo>
                    <a:cubicBezTo>
                      <a:pt x="32664" y="3539"/>
                      <a:pt x="32732" y="3516"/>
                      <a:pt x="32801" y="3470"/>
                    </a:cubicBezTo>
                    <a:cubicBezTo>
                      <a:pt x="32824" y="3470"/>
                      <a:pt x="32846" y="3447"/>
                      <a:pt x="32869" y="3447"/>
                    </a:cubicBezTo>
                    <a:cubicBezTo>
                      <a:pt x="32882" y="3435"/>
                      <a:pt x="32901" y="3429"/>
                      <a:pt x="32919" y="3423"/>
                    </a:cubicBezTo>
                    <a:lnTo>
                      <a:pt x="32919" y="3423"/>
                    </a:lnTo>
                    <a:cubicBezTo>
                      <a:pt x="32910" y="3425"/>
                      <a:pt x="32901" y="3425"/>
                      <a:pt x="32892" y="3425"/>
                    </a:cubicBezTo>
                    <a:cubicBezTo>
                      <a:pt x="32914" y="3418"/>
                      <a:pt x="32936" y="3411"/>
                      <a:pt x="32958" y="3404"/>
                    </a:cubicBezTo>
                    <a:lnTo>
                      <a:pt x="32958" y="3404"/>
                    </a:lnTo>
                    <a:cubicBezTo>
                      <a:pt x="32948" y="3413"/>
                      <a:pt x="32933" y="3418"/>
                      <a:pt x="32919" y="3423"/>
                    </a:cubicBezTo>
                    <a:lnTo>
                      <a:pt x="32919" y="3423"/>
                    </a:lnTo>
                    <a:cubicBezTo>
                      <a:pt x="32932" y="3421"/>
                      <a:pt x="32945" y="3416"/>
                      <a:pt x="32958" y="3404"/>
                    </a:cubicBezTo>
                    <a:lnTo>
                      <a:pt x="32958" y="3404"/>
                    </a:lnTo>
                    <a:cubicBezTo>
                      <a:pt x="32958" y="3404"/>
                      <a:pt x="32958" y="3404"/>
                      <a:pt x="32958" y="3404"/>
                    </a:cubicBezTo>
                    <a:lnTo>
                      <a:pt x="32958" y="3404"/>
                    </a:lnTo>
                    <a:cubicBezTo>
                      <a:pt x="32959" y="3403"/>
                      <a:pt x="32960" y="3403"/>
                      <a:pt x="32960" y="3402"/>
                    </a:cubicBezTo>
                    <a:lnTo>
                      <a:pt x="32960" y="3402"/>
                    </a:lnTo>
                    <a:cubicBezTo>
                      <a:pt x="32960" y="3403"/>
                      <a:pt x="32959" y="3403"/>
                      <a:pt x="32958" y="3404"/>
                    </a:cubicBezTo>
                    <a:lnTo>
                      <a:pt x="32958" y="3404"/>
                    </a:lnTo>
                    <a:cubicBezTo>
                      <a:pt x="33091" y="3360"/>
                      <a:pt x="33211" y="3304"/>
                      <a:pt x="33349" y="3265"/>
                    </a:cubicBezTo>
                    <a:lnTo>
                      <a:pt x="33303" y="3265"/>
                    </a:lnTo>
                    <a:cubicBezTo>
                      <a:pt x="33440" y="3219"/>
                      <a:pt x="33554" y="3173"/>
                      <a:pt x="33691" y="3105"/>
                    </a:cubicBezTo>
                    <a:lnTo>
                      <a:pt x="33691" y="3105"/>
                    </a:lnTo>
                    <a:lnTo>
                      <a:pt x="33668" y="3128"/>
                    </a:lnTo>
                    <a:cubicBezTo>
                      <a:pt x="33828" y="3037"/>
                      <a:pt x="34010" y="2991"/>
                      <a:pt x="34170" y="2922"/>
                    </a:cubicBezTo>
                    <a:cubicBezTo>
                      <a:pt x="34376" y="2854"/>
                      <a:pt x="34581" y="2785"/>
                      <a:pt x="34787" y="2694"/>
                    </a:cubicBezTo>
                    <a:cubicBezTo>
                      <a:pt x="34969" y="2626"/>
                      <a:pt x="35152" y="2580"/>
                      <a:pt x="35312" y="2512"/>
                    </a:cubicBezTo>
                    <a:cubicBezTo>
                      <a:pt x="35471" y="2443"/>
                      <a:pt x="35631" y="2397"/>
                      <a:pt x="35814" y="2329"/>
                    </a:cubicBezTo>
                    <a:cubicBezTo>
                      <a:pt x="36179" y="2192"/>
                      <a:pt x="36544" y="2055"/>
                      <a:pt x="36909" y="1918"/>
                    </a:cubicBezTo>
                    <a:cubicBezTo>
                      <a:pt x="37092" y="1850"/>
                      <a:pt x="37274" y="1781"/>
                      <a:pt x="37434" y="1735"/>
                    </a:cubicBezTo>
                    <a:cubicBezTo>
                      <a:pt x="37594" y="1690"/>
                      <a:pt x="37754" y="1621"/>
                      <a:pt x="37914" y="1576"/>
                    </a:cubicBezTo>
                    <a:cubicBezTo>
                      <a:pt x="38233" y="1462"/>
                      <a:pt x="38576" y="1347"/>
                      <a:pt x="38895" y="1233"/>
                    </a:cubicBezTo>
                    <a:cubicBezTo>
                      <a:pt x="39260" y="1119"/>
                      <a:pt x="39648" y="1028"/>
                      <a:pt x="40014" y="937"/>
                    </a:cubicBezTo>
                    <a:cubicBezTo>
                      <a:pt x="40356" y="845"/>
                      <a:pt x="40698" y="754"/>
                      <a:pt x="41041" y="686"/>
                    </a:cubicBezTo>
                    <a:cubicBezTo>
                      <a:pt x="41223" y="640"/>
                      <a:pt x="41406" y="594"/>
                      <a:pt x="41566" y="549"/>
                    </a:cubicBezTo>
                    <a:cubicBezTo>
                      <a:pt x="41771" y="526"/>
                      <a:pt x="41954" y="480"/>
                      <a:pt x="42136" y="457"/>
                    </a:cubicBezTo>
                    <a:cubicBezTo>
                      <a:pt x="42182" y="457"/>
                      <a:pt x="42205" y="434"/>
                      <a:pt x="42228" y="434"/>
                    </a:cubicBezTo>
                    <a:lnTo>
                      <a:pt x="42273" y="434"/>
                    </a:lnTo>
                    <a:cubicBezTo>
                      <a:pt x="42433" y="412"/>
                      <a:pt x="42616" y="389"/>
                      <a:pt x="42775" y="366"/>
                    </a:cubicBezTo>
                    <a:cubicBezTo>
                      <a:pt x="42935" y="343"/>
                      <a:pt x="43095" y="320"/>
                      <a:pt x="43232" y="298"/>
                    </a:cubicBezTo>
                    <a:cubicBezTo>
                      <a:pt x="43255" y="275"/>
                      <a:pt x="43255" y="275"/>
                      <a:pt x="43278" y="275"/>
                    </a:cubicBezTo>
                    <a:lnTo>
                      <a:pt x="43255" y="275"/>
                    </a:lnTo>
                    <a:cubicBezTo>
                      <a:pt x="43414" y="275"/>
                      <a:pt x="43574" y="252"/>
                      <a:pt x="43711" y="252"/>
                    </a:cubicBezTo>
                    <a:lnTo>
                      <a:pt x="44282" y="252"/>
                    </a:lnTo>
                    <a:cubicBezTo>
                      <a:pt x="44328" y="252"/>
                      <a:pt x="44396" y="183"/>
                      <a:pt x="44396" y="138"/>
                    </a:cubicBezTo>
                    <a:cubicBezTo>
                      <a:pt x="44396" y="69"/>
                      <a:pt x="44328" y="24"/>
                      <a:pt x="44282"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5" name="Google Shape;915;p22"/>
              <p:cNvSpPr/>
              <p:nvPr/>
            </p:nvSpPr>
            <p:spPr>
              <a:xfrm>
                <a:off x="5330796" y="3898379"/>
                <a:ext cx="1006300" cy="167856"/>
              </a:xfrm>
              <a:custGeom>
                <a:avLst/>
                <a:gdLst/>
                <a:ahLst/>
                <a:cxnLst/>
                <a:rect l="l" t="t" r="r" b="b"/>
                <a:pathLst>
                  <a:path w="37229" h="6210" extrusionOk="0">
                    <a:moveTo>
                      <a:pt x="29324" y="2335"/>
                    </a:moveTo>
                    <a:cubicBezTo>
                      <a:pt x="29311" y="2341"/>
                      <a:pt x="29298" y="2346"/>
                      <a:pt x="29286" y="2352"/>
                    </a:cubicBezTo>
                    <a:cubicBezTo>
                      <a:pt x="29301" y="2352"/>
                      <a:pt x="29315" y="2342"/>
                      <a:pt x="29324" y="2335"/>
                    </a:cubicBezTo>
                    <a:close/>
                    <a:moveTo>
                      <a:pt x="16367" y="5045"/>
                    </a:moveTo>
                    <a:cubicBezTo>
                      <a:pt x="16348" y="5045"/>
                      <a:pt x="16313" y="5045"/>
                      <a:pt x="16288" y="5058"/>
                    </a:cubicBezTo>
                    <a:lnTo>
                      <a:pt x="16288" y="5058"/>
                    </a:lnTo>
                    <a:cubicBezTo>
                      <a:pt x="16314" y="5054"/>
                      <a:pt x="16340" y="5049"/>
                      <a:pt x="16367" y="5045"/>
                    </a:cubicBezTo>
                    <a:close/>
                    <a:moveTo>
                      <a:pt x="15545" y="5159"/>
                    </a:moveTo>
                    <a:cubicBezTo>
                      <a:pt x="15527" y="5159"/>
                      <a:pt x="15509" y="5159"/>
                      <a:pt x="15481" y="5170"/>
                    </a:cubicBezTo>
                    <a:lnTo>
                      <a:pt x="15481" y="5170"/>
                    </a:lnTo>
                    <a:cubicBezTo>
                      <a:pt x="15502" y="5167"/>
                      <a:pt x="15524" y="5163"/>
                      <a:pt x="15545" y="5159"/>
                    </a:cubicBezTo>
                    <a:close/>
                    <a:moveTo>
                      <a:pt x="37092" y="1"/>
                    </a:moveTo>
                    <a:cubicBezTo>
                      <a:pt x="37069" y="1"/>
                      <a:pt x="37069" y="23"/>
                      <a:pt x="37046" y="23"/>
                    </a:cubicBezTo>
                    <a:cubicBezTo>
                      <a:pt x="37001" y="23"/>
                      <a:pt x="36932" y="46"/>
                      <a:pt x="36887" y="46"/>
                    </a:cubicBezTo>
                    <a:lnTo>
                      <a:pt x="36909" y="46"/>
                    </a:lnTo>
                    <a:cubicBezTo>
                      <a:pt x="36841" y="46"/>
                      <a:pt x="36772" y="69"/>
                      <a:pt x="36704" y="69"/>
                    </a:cubicBezTo>
                    <a:lnTo>
                      <a:pt x="36727" y="69"/>
                    </a:lnTo>
                    <a:cubicBezTo>
                      <a:pt x="36635" y="92"/>
                      <a:pt x="36521" y="92"/>
                      <a:pt x="36430" y="115"/>
                    </a:cubicBezTo>
                    <a:lnTo>
                      <a:pt x="36453" y="115"/>
                    </a:lnTo>
                    <a:cubicBezTo>
                      <a:pt x="36339" y="115"/>
                      <a:pt x="36202" y="137"/>
                      <a:pt x="36088" y="160"/>
                    </a:cubicBezTo>
                    <a:cubicBezTo>
                      <a:pt x="35951" y="160"/>
                      <a:pt x="35814" y="183"/>
                      <a:pt x="35700" y="206"/>
                    </a:cubicBezTo>
                    <a:cubicBezTo>
                      <a:pt x="35334" y="252"/>
                      <a:pt x="34992" y="320"/>
                      <a:pt x="34650" y="389"/>
                    </a:cubicBezTo>
                    <a:cubicBezTo>
                      <a:pt x="34490" y="411"/>
                      <a:pt x="34353" y="434"/>
                      <a:pt x="34193" y="457"/>
                    </a:cubicBezTo>
                    <a:cubicBezTo>
                      <a:pt x="34056" y="503"/>
                      <a:pt x="33919" y="526"/>
                      <a:pt x="33782" y="571"/>
                    </a:cubicBezTo>
                    <a:cubicBezTo>
                      <a:pt x="33600" y="594"/>
                      <a:pt x="33440" y="640"/>
                      <a:pt x="33280" y="685"/>
                    </a:cubicBezTo>
                    <a:cubicBezTo>
                      <a:pt x="33120" y="708"/>
                      <a:pt x="32938" y="777"/>
                      <a:pt x="32778" y="799"/>
                    </a:cubicBezTo>
                    <a:cubicBezTo>
                      <a:pt x="32458" y="891"/>
                      <a:pt x="32139" y="959"/>
                      <a:pt x="31842" y="1051"/>
                    </a:cubicBezTo>
                    <a:cubicBezTo>
                      <a:pt x="31660" y="1096"/>
                      <a:pt x="31500" y="1142"/>
                      <a:pt x="31317" y="1187"/>
                    </a:cubicBezTo>
                    <a:cubicBezTo>
                      <a:pt x="31135" y="1256"/>
                      <a:pt x="30952" y="1302"/>
                      <a:pt x="30769" y="1370"/>
                    </a:cubicBezTo>
                    <a:cubicBezTo>
                      <a:pt x="30587" y="1416"/>
                      <a:pt x="30404" y="1484"/>
                      <a:pt x="30222" y="1530"/>
                    </a:cubicBezTo>
                    <a:cubicBezTo>
                      <a:pt x="30039" y="1575"/>
                      <a:pt x="29856" y="1644"/>
                      <a:pt x="29674" y="1690"/>
                    </a:cubicBezTo>
                    <a:cubicBezTo>
                      <a:pt x="29354" y="1804"/>
                      <a:pt x="29035" y="1918"/>
                      <a:pt x="28715" y="2032"/>
                    </a:cubicBezTo>
                    <a:cubicBezTo>
                      <a:pt x="28418" y="2146"/>
                      <a:pt x="28122" y="2237"/>
                      <a:pt x="27825" y="2329"/>
                    </a:cubicBezTo>
                    <a:cubicBezTo>
                      <a:pt x="27642" y="2397"/>
                      <a:pt x="27483" y="2443"/>
                      <a:pt x="27300" y="2511"/>
                    </a:cubicBezTo>
                    <a:cubicBezTo>
                      <a:pt x="27163" y="2557"/>
                      <a:pt x="27026" y="2580"/>
                      <a:pt x="26889" y="2625"/>
                    </a:cubicBezTo>
                    <a:cubicBezTo>
                      <a:pt x="26570" y="2717"/>
                      <a:pt x="26250" y="2808"/>
                      <a:pt x="25953" y="2899"/>
                    </a:cubicBezTo>
                    <a:cubicBezTo>
                      <a:pt x="25816" y="2922"/>
                      <a:pt x="25679" y="2968"/>
                      <a:pt x="25542" y="3013"/>
                    </a:cubicBezTo>
                    <a:cubicBezTo>
                      <a:pt x="25405" y="3059"/>
                      <a:pt x="25268" y="3082"/>
                      <a:pt x="25132" y="3128"/>
                    </a:cubicBezTo>
                    <a:cubicBezTo>
                      <a:pt x="24835" y="3219"/>
                      <a:pt x="24538" y="3287"/>
                      <a:pt x="24264" y="3379"/>
                    </a:cubicBezTo>
                    <a:cubicBezTo>
                      <a:pt x="23990" y="3470"/>
                      <a:pt x="23716" y="3561"/>
                      <a:pt x="23420" y="3630"/>
                    </a:cubicBezTo>
                    <a:cubicBezTo>
                      <a:pt x="23283" y="3675"/>
                      <a:pt x="23146" y="3721"/>
                      <a:pt x="23009" y="3744"/>
                    </a:cubicBezTo>
                    <a:cubicBezTo>
                      <a:pt x="22849" y="3790"/>
                      <a:pt x="22666" y="3835"/>
                      <a:pt x="22507" y="3881"/>
                    </a:cubicBezTo>
                    <a:cubicBezTo>
                      <a:pt x="22187" y="3949"/>
                      <a:pt x="21868" y="4063"/>
                      <a:pt x="21525" y="4132"/>
                    </a:cubicBezTo>
                    <a:cubicBezTo>
                      <a:pt x="21183" y="4200"/>
                      <a:pt x="20840" y="4269"/>
                      <a:pt x="20475" y="4337"/>
                    </a:cubicBezTo>
                    <a:cubicBezTo>
                      <a:pt x="20315" y="4383"/>
                      <a:pt x="20133" y="4429"/>
                      <a:pt x="19973" y="4451"/>
                    </a:cubicBezTo>
                    <a:cubicBezTo>
                      <a:pt x="19790" y="4497"/>
                      <a:pt x="19608" y="4520"/>
                      <a:pt x="19448" y="4566"/>
                    </a:cubicBezTo>
                    <a:cubicBezTo>
                      <a:pt x="19083" y="4634"/>
                      <a:pt x="18740" y="4680"/>
                      <a:pt x="18398" y="4725"/>
                    </a:cubicBezTo>
                    <a:cubicBezTo>
                      <a:pt x="17690" y="4840"/>
                      <a:pt x="16983" y="4954"/>
                      <a:pt x="16275" y="5068"/>
                    </a:cubicBezTo>
                    <a:cubicBezTo>
                      <a:pt x="16279" y="5064"/>
                      <a:pt x="16283" y="5061"/>
                      <a:pt x="16288" y="5058"/>
                    </a:cubicBezTo>
                    <a:lnTo>
                      <a:pt x="16288" y="5058"/>
                    </a:lnTo>
                    <a:cubicBezTo>
                      <a:pt x="16185" y="5076"/>
                      <a:pt x="16093" y="5091"/>
                      <a:pt x="16001" y="5091"/>
                    </a:cubicBezTo>
                    <a:lnTo>
                      <a:pt x="16070" y="5091"/>
                    </a:lnTo>
                    <a:cubicBezTo>
                      <a:pt x="15979" y="5091"/>
                      <a:pt x="15887" y="5113"/>
                      <a:pt x="15796" y="5113"/>
                    </a:cubicBezTo>
                    <a:cubicBezTo>
                      <a:pt x="15682" y="5136"/>
                      <a:pt x="15568" y="5159"/>
                      <a:pt x="15454" y="5182"/>
                    </a:cubicBezTo>
                    <a:cubicBezTo>
                      <a:pt x="15464" y="5177"/>
                      <a:pt x="15473" y="5173"/>
                      <a:pt x="15481" y="5170"/>
                    </a:cubicBezTo>
                    <a:lnTo>
                      <a:pt x="15481" y="5170"/>
                    </a:lnTo>
                    <a:cubicBezTo>
                      <a:pt x="15388" y="5183"/>
                      <a:pt x="15295" y="5186"/>
                      <a:pt x="15203" y="5205"/>
                    </a:cubicBezTo>
                    <a:cubicBezTo>
                      <a:pt x="14837" y="5250"/>
                      <a:pt x="14495" y="5296"/>
                      <a:pt x="14130" y="5342"/>
                    </a:cubicBezTo>
                    <a:cubicBezTo>
                      <a:pt x="13765" y="5364"/>
                      <a:pt x="13422" y="5387"/>
                      <a:pt x="13057" y="5410"/>
                    </a:cubicBezTo>
                    <a:cubicBezTo>
                      <a:pt x="12692" y="5456"/>
                      <a:pt x="12327" y="5479"/>
                      <a:pt x="11939" y="5501"/>
                    </a:cubicBezTo>
                    <a:cubicBezTo>
                      <a:pt x="11756" y="5501"/>
                      <a:pt x="11596" y="5524"/>
                      <a:pt x="11414" y="5524"/>
                    </a:cubicBezTo>
                    <a:cubicBezTo>
                      <a:pt x="11231" y="5547"/>
                      <a:pt x="11048" y="5547"/>
                      <a:pt x="10889" y="5547"/>
                    </a:cubicBezTo>
                    <a:lnTo>
                      <a:pt x="8606" y="5547"/>
                    </a:lnTo>
                    <a:cubicBezTo>
                      <a:pt x="8423" y="5547"/>
                      <a:pt x="8241" y="5547"/>
                      <a:pt x="8081" y="5524"/>
                    </a:cubicBezTo>
                    <a:cubicBezTo>
                      <a:pt x="7898" y="5524"/>
                      <a:pt x="7716" y="5501"/>
                      <a:pt x="7533" y="5501"/>
                    </a:cubicBezTo>
                    <a:cubicBezTo>
                      <a:pt x="7168" y="5456"/>
                      <a:pt x="6803" y="5433"/>
                      <a:pt x="6460" y="5410"/>
                    </a:cubicBezTo>
                    <a:cubicBezTo>
                      <a:pt x="6141" y="5387"/>
                      <a:pt x="5821" y="5342"/>
                      <a:pt x="5502" y="5319"/>
                    </a:cubicBezTo>
                    <a:cubicBezTo>
                      <a:pt x="5182" y="5296"/>
                      <a:pt x="4885" y="5250"/>
                      <a:pt x="4566" y="5228"/>
                    </a:cubicBezTo>
                    <a:lnTo>
                      <a:pt x="4634" y="5228"/>
                    </a:lnTo>
                    <a:lnTo>
                      <a:pt x="4383" y="5205"/>
                    </a:lnTo>
                    <a:lnTo>
                      <a:pt x="4475" y="5205"/>
                    </a:lnTo>
                    <a:cubicBezTo>
                      <a:pt x="4109" y="5159"/>
                      <a:pt x="3767" y="5113"/>
                      <a:pt x="3425" y="5045"/>
                    </a:cubicBezTo>
                    <a:cubicBezTo>
                      <a:pt x="3059" y="4999"/>
                      <a:pt x="2694" y="4931"/>
                      <a:pt x="2352" y="4862"/>
                    </a:cubicBezTo>
                    <a:cubicBezTo>
                      <a:pt x="2169" y="4840"/>
                      <a:pt x="2009" y="4794"/>
                      <a:pt x="1827" y="4748"/>
                    </a:cubicBezTo>
                    <a:cubicBezTo>
                      <a:pt x="1667" y="4703"/>
                      <a:pt x="1485" y="4657"/>
                      <a:pt x="1302" y="4611"/>
                    </a:cubicBezTo>
                    <a:cubicBezTo>
                      <a:pt x="1142" y="4566"/>
                      <a:pt x="982" y="4520"/>
                      <a:pt x="823" y="4497"/>
                    </a:cubicBezTo>
                    <a:cubicBezTo>
                      <a:pt x="640" y="4451"/>
                      <a:pt x="480" y="4406"/>
                      <a:pt x="320" y="4383"/>
                    </a:cubicBezTo>
                    <a:cubicBezTo>
                      <a:pt x="297" y="4373"/>
                      <a:pt x="272" y="4369"/>
                      <a:pt x="247" y="4369"/>
                    </a:cubicBezTo>
                    <a:cubicBezTo>
                      <a:pt x="153" y="4369"/>
                      <a:pt x="60" y="4434"/>
                      <a:pt x="24" y="4543"/>
                    </a:cubicBezTo>
                    <a:cubicBezTo>
                      <a:pt x="1" y="4657"/>
                      <a:pt x="69" y="4817"/>
                      <a:pt x="206" y="4840"/>
                    </a:cubicBezTo>
                    <a:cubicBezTo>
                      <a:pt x="526" y="4908"/>
                      <a:pt x="845" y="4999"/>
                      <a:pt x="1165" y="5113"/>
                    </a:cubicBezTo>
                    <a:cubicBezTo>
                      <a:pt x="1348" y="5159"/>
                      <a:pt x="1530" y="5205"/>
                      <a:pt x="1690" y="5273"/>
                    </a:cubicBezTo>
                    <a:cubicBezTo>
                      <a:pt x="1873" y="5319"/>
                      <a:pt x="2055" y="5364"/>
                      <a:pt x="2238" y="5410"/>
                    </a:cubicBezTo>
                    <a:cubicBezTo>
                      <a:pt x="2580" y="5501"/>
                      <a:pt x="2945" y="5570"/>
                      <a:pt x="3288" y="5616"/>
                    </a:cubicBezTo>
                    <a:cubicBezTo>
                      <a:pt x="3653" y="5684"/>
                      <a:pt x="4018" y="5753"/>
                      <a:pt x="4383" y="5798"/>
                    </a:cubicBezTo>
                    <a:cubicBezTo>
                      <a:pt x="4749" y="5867"/>
                      <a:pt x="5137" y="5912"/>
                      <a:pt x="5525" y="5958"/>
                    </a:cubicBezTo>
                    <a:cubicBezTo>
                      <a:pt x="5890" y="5981"/>
                      <a:pt x="6255" y="6026"/>
                      <a:pt x="6620" y="6049"/>
                    </a:cubicBezTo>
                    <a:cubicBezTo>
                      <a:pt x="6985" y="6095"/>
                      <a:pt x="7351" y="6118"/>
                      <a:pt x="7716" y="6163"/>
                    </a:cubicBezTo>
                    <a:cubicBezTo>
                      <a:pt x="8058" y="6186"/>
                      <a:pt x="8446" y="6186"/>
                      <a:pt x="8811" y="6186"/>
                    </a:cubicBezTo>
                    <a:cubicBezTo>
                      <a:pt x="9177" y="6209"/>
                      <a:pt x="9542" y="6209"/>
                      <a:pt x="9930" y="6209"/>
                    </a:cubicBezTo>
                    <a:lnTo>
                      <a:pt x="11048" y="6209"/>
                    </a:lnTo>
                    <a:cubicBezTo>
                      <a:pt x="11231" y="6186"/>
                      <a:pt x="11414" y="6186"/>
                      <a:pt x="11596" y="6163"/>
                    </a:cubicBezTo>
                    <a:cubicBezTo>
                      <a:pt x="11779" y="6163"/>
                      <a:pt x="11961" y="6141"/>
                      <a:pt x="12144" y="6141"/>
                    </a:cubicBezTo>
                    <a:cubicBezTo>
                      <a:pt x="12327" y="6118"/>
                      <a:pt x="12509" y="6118"/>
                      <a:pt x="12692" y="6095"/>
                    </a:cubicBezTo>
                    <a:cubicBezTo>
                      <a:pt x="12852" y="6095"/>
                      <a:pt x="13034" y="6072"/>
                      <a:pt x="13217" y="6072"/>
                    </a:cubicBezTo>
                    <a:cubicBezTo>
                      <a:pt x="13582" y="6026"/>
                      <a:pt x="13970" y="6004"/>
                      <a:pt x="14358" y="5958"/>
                    </a:cubicBezTo>
                    <a:cubicBezTo>
                      <a:pt x="14541" y="5935"/>
                      <a:pt x="14723" y="5912"/>
                      <a:pt x="14929" y="5889"/>
                    </a:cubicBezTo>
                    <a:cubicBezTo>
                      <a:pt x="15134" y="5867"/>
                      <a:pt x="15339" y="5844"/>
                      <a:pt x="15568" y="5821"/>
                    </a:cubicBezTo>
                    <a:lnTo>
                      <a:pt x="15476" y="5821"/>
                    </a:lnTo>
                    <a:cubicBezTo>
                      <a:pt x="15545" y="5821"/>
                      <a:pt x="15636" y="5798"/>
                      <a:pt x="15728" y="5775"/>
                    </a:cubicBezTo>
                    <a:cubicBezTo>
                      <a:pt x="15728" y="5775"/>
                      <a:pt x="15728" y="5798"/>
                      <a:pt x="15728" y="5798"/>
                    </a:cubicBezTo>
                    <a:cubicBezTo>
                      <a:pt x="15819" y="5775"/>
                      <a:pt x="15933" y="5753"/>
                      <a:pt x="16047" y="5753"/>
                    </a:cubicBezTo>
                    <a:cubicBezTo>
                      <a:pt x="16138" y="5730"/>
                      <a:pt x="16252" y="5707"/>
                      <a:pt x="16344" y="5707"/>
                    </a:cubicBezTo>
                    <a:lnTo>
                      <a:pt x="16252" y="5707"/>
                    </a:lnTo>
                    <a:cubicBezTo>
                      <a:pt x="16641" y="5661"/>
                      <a:pt x="17006" y="5616"/>
                      <a:pt x="17371" y="5547"/>
                    </a:cubicBezTo>
                    <a:cubicBezTo>
                      <a:pt x="17736" y="5501"/>
                      <a:pt x="18079" y="5433"/>
                      <a:pt x="18444" y="5387"/>
                    </a:cubicBezTo>
                    <a:cubicBezTo>
                      <a:pt x="18809" y="5319"/>
                      <a:pt x="19151" y="5273"/>
                      <a:pt x="19494" y="5205"/>
                    </a:cubicBezTo>
                    <a:cubicBezTo>
                      <a:pt x="19676" y="5182"/>
                      <a:pt x="19836" y="5136"/>
                      <a:pt x="20019" y="5113"/>
                    </a:cubicBezTo>
                    <a:cubicBezTo>
                      <a:pt x="20178" y="5068"/>
                      <a:pt x="20361" y="5045"/>
                      <a:pt x="20521" y="4999"/>
                    </a:cubicBezTo>
                    <a:cubicBezTo>
                      <a:pt x="20863" y="4931"/>
                      <a:pt x="21228" y="4862"/>
                      <a:pt x="21571" y="4794"/>
                    </a:cubicBezTo>
                    <a:cubicBezTo>
                      <a:pt x="21731" y="4748"/>
                      <a:pt x="21913" y="4703"/>
                      <a:pt x="22073" y="4657"/>
                    </a:cubicBezTo>
                    <a:cubicBezTo>
                      <a:pt x="22233" y="4611"/>
                      <a:pt x="22392" y="4588"/>
                      <a:pt x="22552" y="4543"/>
                    </a:cubicBezTo>
                    <a:cubicBezTo>
                      <a:pt x="22712" y="4497"/>
                      <a:pt x="22895" y="4451"/>
                      <a:pt x="23077" y="4406"/>
                    </a:cubicBezTo>
                    <a:cubicBezTo>
                      <a:pt x="23214" y="4360"/>
                      <a:pt x="23351" y="4315"/>
                      <a:pt x="23511" y="4292"/>
                    </a:cubicBezTo>
                    <a:cubicBezTo>
                      <a:pt x="23785" y="4200"/>
                      <a:pt x="24059" y="4109"/>
                      <a:pt x="24333" y="4018"/>
                    </a:cubicBezTo>
                    <a:cubicBezTo>
                      <a:pt x="24470" y="3972"/>
                      <a:pt x="24607" y="3926"/>
                      <a:pt x="24744" y="3881"/>
                    </a:cubicBezTo>
                    <a:cubicBezTo>
                      <a:pt x="24880" y="3835"/>
                      <a:pt x="25040" y="3790"/>
                      <a:pt x="25177" y="3744"/>
                    </a:cubicBezTo>
                    <a:cubicBezTo>
                      <a:pt x="25451" y="3653"/>
                      <a:pt x="25725" y="3584"/>
                      <a:pt x="25999" y="3493"/>
                    </a:cubicBezTo>
                    <a:cubicBezTo>
                      <a:pt x="26318" y="3379"/>
                      <a:pt x="26615" y="3287"/>
                      <a:pt x="26935" y="3196"/>
                    </a:cubicBezTo>
                    <a:cubicBezTo>
                      <a:pt x="27231" y="3105"/>
                      <a:pt x="27528" y="3013"/>
                      <a:pt x="27848" y="2899"/>
                    </a:cubicBezTo>
                    <a:cubicBezTo>
                      <a:pt x="28076" y="2808"/>
                      <a:pt x="28327" y="2740"/>
                      <a:pt x="28555" y="2648"/>
                    </a:cubicBezTo>
                    <a:cubicBezTo>
                      <a:pt x="28829" y="2534"/>
                      <a:pt x="29080" y="2443"/>
                      <a:pt x="29331" y="2329"/>
                    </a:cubicBezTo>
                    <a:lnTo>
                      <a:pt x="29331" y="2329"/>
                    </a:lnTo>
                    <a:cubicBezTo>
                      <a:pt x="29331" y="2329"/>
                      <a:pt x="29329" y="2332"/>
                      <a:pt x="29324" y="2335"/>
                    </a:cubicBezTo>
                    <a:lnTo>
                      <a:pt x="29324" y="2335"/>
                    </a:lnTo>
                    <a:cubicBezTo>
                      <a:pt x="29471" y="2272"/>
                      <a:pt x="29618" y="2211"/>
                      <a:pt x="29765" y="2169"/>
                    </a:cubicBezTo>
                    <a:cubicBezTo>
                      <a:pt x="29856" y="2123"/>
                      <a:pt x="29925" y="2100"/>
                      <a:pt x="30016" y="2078"/>
                    </a:cubicBezTo>
                    <a:cubicBezTo>
                      <a:pt x="30107" y="2032"/>
                      <a:pt x="30199" y="2009"/>
                      <a:pt x="30290" y="1986"/>
                    </a:cubicBezTo>
                    <a:cubicBezTo>
                      <a:pt x="30473" y="1918"/>
                      <a:pt x="30655" y="1849"/>
                      <a:pt x="30838" y="1804"/>
                    </a:cubicBezTo>
                    <a:cubicBezTo>
                      <a:pt x="31020" y="1735"/>
                      <a:pt x="31203" y="1667"/>
                      <a:pt x="31386" y="1598"/>
                    </a:cubicBezTo>
                    <a:cubicBezTo>
                      <a:pt x="31728" y="1484"/>
                      <a:pt x="32070" y="1393"/>
                      <a:pt x="32413" y="1279"/>
                    </a:cubicBezTo>
                    <a:cubicBezTo>
                      <a:pt x="32481" y="1256"/>
                      <a:pt x="32573" y="1256"/>
                      <a:pt x="32641" y="1233"/>
                    </a:cubicBezTo>
                    <a:cubicBezTo>
                      <a:pt x="32710" y="1210"/>
                      <a:pt x="32778" y="1187"/>
                      <a:pt x="32846" y="1165"/>
                    </a:cubicBezTo>
                    <a:cubicBezTo>
                      <a:pt x="33006" y="1119"/>
                      <a:pt x="33166" y="1073"/>
                      <a:pt x="33326" y="1028"/>
                    </a:cubicBezTo>
                    <a:cubicBezTo>
                      <a:pt x="33623" y="959"/>
                      <a:pt x="33896" y="868"/>
                      <a:pt x="34193" y="799"/>
                    </a:cubicBezTo>
                    <a:cubicBezTo>
                      <a:pt x="34467" y="731"/>
                      <a:pt x="34764" y="685"/>
                      <a:pt x="35038" y="617"/>
                    </a:cubicBezTo>
                    <a:cubicBezTo>
                      <a:pt x="35220" y="571"/>
                      <a:pt x="35380" y="548"/>
                      <a:pt x="35563" y="503"/>
                    </a:cubicBezTo>
                    <a:cubicBezTo>
                      <a:pt x="35654" y="503"/>
                      <a:pt x="35745" y="480"/>
                      <a:pt x="35837" y="457"/>
                    </a:cubicBezTo>
                    <a:cubicBezTo>
                      <a:pt x="35905" y="457"/>
                      <a:pt x="35996" y="434"/>
                      <a:pt x="36065" y="434"/>
                    </a:cubicBezTo>
                    <a:cubicBezTo>
                      <a:pt x="36247" y="411"/>
                      <a:pt x="36407" y="389"/>
                      <a:pt x="36590" y="343"/>
                    </a:cubicBezTo>
                    <a:cubicBezTo>
                      <a:pt x="36772" y="320"/>
                      <a:pt x="36955" y="297"/>
                      <a:pt x="37115" y="252"/>
                    </a:cubicBezTo>
                    <a:cubicBezTo>
                      <a:pt x="37183" y="229"/>
                      <a:pt x="37229" y="160"/>
                      <a:pt x="37206" y="92"/>
                    </a:cubicBezTo>
                    <a:cubicBezTo>
                      <a:pt x="37183" y="46"/>
                      <a:pt x="37138" y="1"/>
                      <a:pt x="37092"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6" name="Google Shape;916;p22"/>
              <p:cNvSpPr/>
              <p:nvPr/>
            </p:nvSpPr>
            <p:spPr>
              <a:xfrm>
                <a:off x="5329580" y="4030421"/>
                <a:ext cx="449779" cy="37653"/>
              </a:xfrm>
              <a:custGeom>
                <a:avLst/>
                <a:gdLst/>
                <a:ahLst/>
                <a:cxnLst/>
                <a:rect l="l" t="t" r="r" b="b"/>
                <a:pathLst>
                  <a:path w="16640" h="1393" extrusionOk="0">
                    <a:moveTo>
                      <a:pt x="183" y="0"/>
                    </a:moveTo>
                    <a:cubicBezTo>
                      <a:pt x="137" y="0"/>
                      <a:pt x="92" y="46"/>
                      <a:pt x="69" y="69"/>
                    </a:cubicBezTo>
                    <a:cubicBezTo>
                      <a:pt x="0" y="160"/>
                      <a:pt x="69" y="297"/>
                      <a:pt x="160" y="320"/>
                    </a:cubicBezTo>
                    <a:cubicBezTo>
                      <a:pt x="206" y="343"/>
                      <a:pt x="251" y="343"/>
                      <a:pt x="297" y="365"/>
                    </a:cubicBezTo>
                    <a:cubicBezTo>
                      <a:pt x="320" y="388"/>
                      <a:pt x="365" y="411"/>
                      <a:pt x="388" y="434"/>
                    </a:cubicBezTo>
                    <a:cubicBezTo>
                      <a:pt x="480" y="457"/>
                      <a:pt x="571" y="479"/>
                      <a:pt x="662" y="479"/>
                    </a:cubicBezTo>
                    <a:cubicBezTo>
                      <a:pt x="731" y="502"/>
                      <a:pt x="822" y="525"/>
                      <a:pt x="913" y="525"/>
                    </a:cubicBezTo>
                    <a:cubicBezTo>
                      <a:pt x="1119" y="571"/>
                      <a:pt x="1301" y="594"/>
                      <a:pt x="1484" y="616"/>
                    </a:cubicBezTo>
                    <a:cubicBezTo>
                      <a:pt x="1803" y="685"/>
                      <a:pt x="2123" y="731"/>
                      <a:pt x="2465" y="776"/>
                    </a:cubicBezTo>
                    <a:cubicBezTo>
                      <a:pt x="2648" y="799"/>
                      <a:pt x="2831" y="845"/>
                      <a:pt x="3013" y="868"/>
                    </a:cubicBezTo>
                    <a:cubicBezTo>
                      <a:pt x="3196" y="890"/>
                      <a:pt x="3378" y="936"/>
                      <a:pt x="3561" y="959"/>
                    </a:cubicBezTo>
                    <a:cubicBezTo>
                      <a:pt x="3903" y="1027"/>
                      <a:pt x="4223" y="1073"/>
                      <a:pt x="4542" y="1141"/>
                    </a:cubicBezTo>
                    <a:cubicBezTo>
                      <a:pt x="4953" y="1210"/>
                      <a:pt x="5387" y="1233"/>
                      <a:pt x="5798" y="1278"/>
                    </a:cubicBezTo>
                    <a:cubicBezTo>
                      <a:pt x="6003" y="1301"/>
                      <a:pt x="6209" y="1324"/>
                      <a:pt x="6414" y="1347"/>
                    </a:cubicBezTo>
                    <a:lnTo>
                      <a:pt x="6734" y="1347"/>
                    </a:lnTo>
                    <a:cubicBezTo>
                      <a:pt x="6779" y="1370"/>
                      <a:pt x="6802" y="1370"/>
                      <a:pt x="6848" y="1370"/>
                    </a:cubicBezTo>
                    <a:cubicBezTo>
                      <a:pt x="6916" y="1370"/>
                      <a:pt x="6962" y="1370"/>
                      <a:pt x="7030" y="1347"/>
                    </a:cubicBezTo>
                    <a:cubicBezTo>
                      <a:pt x="7053" y="1347"/>
                      <a:pt x="7076" y="1324"/>
                      <a:pt x="7099" y="1301"/>
                    </a:cubicBezTo>
                    <a:lnTo>
                      <a:pt x="7145" y="1301"/>
                    </a:lnTo>
                    <a:cubicBezTo>
                      <a:pt x="7236" y="1324"/>
                      <a:pt x="7304" y="1324"/>
                      <a:pt x="7396" y="1347"/>
                    </a:cubicBezTo>
                    <a:cubicBezTo>
                      <a:pt x="7578" y="1347"/>
                      <a:pt x="7738" y="1347"/>
                      <a:pt x="7921" y="1370"/>
                    </a:cubicBezTo>
                    <a:lnTo>
                      <a:pt x="8948" y="1370"/>
                    </a:lnTo>
                    <a:cubicBezTo>
                      <a:pt x="9290" y="1392"/>
                      <a:pt x="9633" y="1392"/>
                      <a:pt x="9975" y="1392"/>
                    </a:cubicBezTo>
                    <a:cubicBezTo>
                      <a:pt x="10363" y="1370"/>
                      <a:pt x="10728" y="1370"/>
                      <a:pt x="11116" y="1370"/>
                    </a:cubicBezTo>
                    <a:cubicBezTo>
                      <a:pt x="11207" y="1370"/>
                      <a:pt x="11322" y="1370"/>
                      <a:pt x="11413" y="1347"/>
                    </a:cubicBezTo>
                    <a:cubicBezTo>
                      <a:pt x="11413" y="1370"/>
                      <a:pt x="11436" y="1370"/>
                      <a:pt x="11459" y="1370"/>
                    </a:cubicBezTo>
                    <a:cubicBezTo>
                      <a:pt x="11481" y="1392"/>
                      <a:pt x="11527" y="1392"/>
                      <a:pt x="11573" y="1392"/>
                    </a:cubicBezTo>
                    <a:lnTo>
                      <a:pt x="11915" y="1392"/>
                    </a:lnTo>
                    <a:cubicBezTo>
                      <a:pt x="12029" y="1392"/>
                      <a:pt x="12143" y="1370"/>
                      <a:pt x="12235" y="1370"/>
                    </a:cubicBezTo>
                    <a:cubicBezTo>
                      <a:pt x="12326" y="1370"/>
                      <a:pt x="12394" y="1370"/>
                      <a:pt x="12486" y="1347"/>
                    </a:cubicBezTo>
                    <a:lnTo>
                      <a:pt x="12714" y="1347"/>
                    </a:lnTo>
                    <a:lnTo>
                      <a:pt x="12874" y="1324"/>
                    </a:lnTo>
                    <a:cubicBezTo>
                      <a:pt x="13011" y="1324"/>
                      <a:pt x="13148" y="1301"/>
                      <a:pt x="13307" y="1301"/>
                    </a:cubicBezTo>
                    <a:cubicBezTo>
                      <a:pt x="13422" y="1278"/>
                      <a:pt x="13558" y="1278"/>
                      <a:pt x="13695" y="1256"/>
                    </a:cubicBezTo>
                    <a:cubicBezTo>
                      <a:pt x="13764" y="1256"/>
                      <a:pt x="13810" y="1256"/>
                      <a:pt x="13878" y="1233"/>
                    </a:cubicBezTo>
                    <a:lnTo>
                      <a:pt x="13992" y="1233"/>
                    </a:lnTo>
                    <a:cubicBezTo>
                      <a:pt x="14015" y="1233"/>
                      <a:pt x="14015" y="1210"/>
                      <a:pt x="14038" y="1210"/>
                    </a:cubicBezTo>
                    <a:cubicBezTo>
                      <a:pt x="14061" y="1210"/>
                      <a:pt x="14106" y="1210"/>
                      <a:pt x="14129" y="1187"/>
                    </a:cubicBezTo>
                    <a:cubicBezTo>
                      <a:pt x="14152" y="1187"/>
                      <a:pt x="14175" y="1164"/>
                      <a:pt x="14198" y="1164"/>
                    </a:cubicBezTo>
                    <a:cubicBezTo>
                      <a:pt x="14220" y="1141"/>
                      <a:pt x="14266" y="1141"/>
                      <a:pt x="14312" y="1141"/>
                    </a:cubicBezTo>
                    <a:cubicBezTo>
                      <a:pt x="14494" y="1119"/>
                      <a:pt x="14677" y="1096"/>
                      <a:pt x="14837" y="1050"/>
                    </a:cubicBezTo>
                    <a:cubicBezTo>
                      <a:pt x="15202" y="1004"/>
                      <a:pt x="15567" y="936"/>
                      <a:pt x="15932" y="845"/>
                    </a:cubicBezTo>
                    <a:cubicBezTo>
                      <a:pt x="16161" y="822"/>
                      <a:pt x="16366" y="776"/>
                      <a:pt x="16571" y="731"/>
                    </a:cubicBezTo>
                    <a:cubicBezTo>
                      <a:pt x="16617" y="731"/>
                      <a:pt x="16640" y="685"/>
                      <a:pt x="16640" y="639"/>
                    </a:cubicBezTo>
                    <a:cubicBezTo>
                      <a:pt x="16617" y="594"/>
                      <a:pt x="16594" y="571"/>
                      <a:pt x="16549" y="571"/>
                    </a:cubicBezTo>
                    <a:cubicBezTo>
                      <a:pt x="16069" y="662"/>
                      <a:pt x="15613" y="753"/>
                      <a:pt x="15133" y="845"/>
                    </a:cubicBezTo>
                    <a:cubicBezTo>
                      <a:pt x="15019" y="868"/>
                      <a:pt x="14905" y="890"/>
                      <a:pt x="14768" y="913"/>
                    </a:cubicBezTo>
                    <a:cubicBezTo>
                      <a:pt x="14654" y="913"/>
                      <a:pt x="14517" y="936"/>
                      <a:pt x="14380" y="959"/>
                    </a:cubicBezTo>
                    <a:cubicBezTo>
                      <a:pt x="14312" y="982"/>
                      <a:pt x="14243" y="982"/>
                      <a:pt x="14198" y="1004"/>
                    </a:cubicBezTo>
                    <a:cubicBezTo>
                      <a:pt x="14175" y="982"/>
                      <a:pt x="14175" y="982"/>
                      <a:pt x="14152" y="982"/>
                    </a:cubicBezTo>
                    <a:cubicBezTo>
                      <a:pt x="14152" y="982"/>
                      <a:pt x="14152" y="959"/>
                      <a:pt x="14129" y="959"/>
                    </a:cubicBezTo>
                    <a:cubicBezTo>
                      <a:pt x="14106" y="959"/>
                      <a:pt x="14083" y="936"/>
                      <a:pt x="14061" y="936"/>
                    </a:cubicBezTo>
                    <a:lnTo>
                      <a:pt x="13946" y="936"/>
                    </a:lnTo>
                    <a:cubicBezTo>
                      <a:pt x="13878" y="936"/>
                      <a:pt x="13810" y="959"/>
                      <a:pt x="13741" y="959"/>
                    </a:cubicBezTo>
                    <a:cubicBezTo>
                      <a:pt x="13650" y="982"/>
                      <a:pt x="13558" y="982"/>
                      <a:pt x="13467" y="1004"/>
                    </a:cubicBezTo>
                    <a:cubicBezTo>
                      <a:pt x="13376" y="1004"/>
                      <a:pt x="13285" y="1027"/>
                      <a:pt x="13193" y="1027"/>
                    </a:cubicBezTo>
                    <a:cubicBezTo>
                      <a:pt x="13102" y="1050"/>
                      <a:pt x="13033" y="1050"/>
                      <a:pt x="12942" y="1050"/>
                    </a:cubicBezTo>
                    <a:cubicBezTo>
                      <a:pt x="12600" y="1073"/>
                      <a:pt x="12257" y="1073"/>
                      <a:pt x="11938" y="1096"/>
                    </a:cubicBezTo>
                    <a:cubicBezTo>
                      <a:pt x="11573" y="1096"/>
                      <a:pt x="11207" y="1096"/>
                      <a:pt x="10865" y="1119"/>
                    </a:cubicBezTo>
                    <a:cubicBezTo>
                      <a:pt x="10546" y="1119"/>
                      <a:pt x="10249" y="1141"/>
                      <a:pt x="9952" y="1141"/>
                    </a:cubicBezTo>
                    <a:cubicBezTo>
                      <a:pt x="9929" y="1119"/>
                      <a:pt x="9906" y="1096"/>
                      <a:pt x="9884" y="1073"/>
                    </a:cubicBezTo>
                    <a:lnTo>
                      <a:pt x="9815" y="1050"/>
                    </a:lnTo>
                    <a:cubicBezTo>
                      <a:pt x="9792" y="1050"/>
                      <a:pt x="9769" y="1050"/>
                      <a:pt x="9747" y="1027"/>
                    </a:cubicBezTo>
                    <a:lnTo>
                      <a:pt x="7601" y="1027"/>
                    </a:lnTo>
                    <a:cubicBezTo>
                      <a:pt x="7555" y="1050"/>
                      <a:pt x="7487" y="1050"/>
                      <a:pt x="7441" y="1050"/>
                    </a:cubicBezTo>
                    <a:cubicBezTo>
                      <a:pt x="7304" y="1027"/>
                      <a:pt x="7190" y="1027"/>
                      <a:pt x="7076" y="1027"/>
                    </a:cubicBezTo>
                    <a:cubicBezTo>
                      <a:pt x="7053" y="1027"/>
                      <a:pt x="7053" y="1004"/>
                      <a:pt x="7030" y="1004"/>
                    </a:cubicBezTo>
                    <a:cubicBezTo>
                      <a:pt x="6962" y="982"/>
                      <a:pt x="6871" y="982"/>
                      <a:pt x="6802" y="982"/>
                    </a:cubicBezTo>
                    <a:cubicBezTo>
                      <a:pt x="6734" y="982"/>
                      <a:pt x="6688" y="959"/>
                      <a:pt x="6620" y="959"/>
                    </a:cubicBezTo>
                    <a:cubicBezTo>
                      <a:pt x="6505" y="959"/>
                      <a:pt x="6368" y="936"/>
                      <a:pt x="6232" y="936"/>
                    </a:cubicBezTo>
                    <a:cubicBezTo>
                      <a:pt x="6140" y="936"/>
                      <a:pt x="6026" y="913"/>
                      <a:pt x="5935" y="913"/>
                    </a:cubicBezTo>
                    <a:cubicBezTo>
                      <a:pt x="5570" y="890"/>
                      <a:pt x="5182" y="845"/>
                      <a:pt x="4816" y="799"/>
                    </a:cubicBezTo>
                    <a:cubicBezTo>
                      <a:pt x="4474" y="753"/>
                      <a:pt x="4132" y="685"/>
                      <a:pt x="3766" y="639"/>
                    </a:cubicBezTo>
                    <a:cubicBezTo>
                      <a:pt x="3607" y="594"/>
                      <a:pt x="3447" y="571"/>
                      <a:pt x="3287" y="548"/>
                    </a:cubicBezTo>
                    <a:cubicBezTo>
                      <a:pt x="3104" y="502"/>
                      <a:pt x="2945" y="479"/>
                      <a:pt x="2762" y="457"/>
                    </a:cubicBezTo>
                    <a:cubicBezTo>
                      <a:pt x="2648" y="457"/>
                      <a:pt x="2511" y="434"/>
                      <a:pt x="2374" y="411"/>
                    </a:cubicBezTo>
                    <a:cubicBezTo>
                      <a:pt x="2328" y="388"/>
                      <a:pt x="2260" y="388"/>
                      <a:pt x="2191" y="388"/>
                    </a:cubicBezTo>
                    <a:cubicBezTo>
                      <a:pt x="2169" y="343"/>
                      <a:pt x="2146" y="343"/>
                      <a:pt x="2123" y="343"/>
                    </a:cubicBezTo>
                    <a:cubicBezTo>
                      <a:pt x="2123" y="320"/>
                      <a:pt x="2123" y="320"/>
                      <a:pt x="2123" y="320"/>
                    </a:cubicBezTo>
                    <a:cubicBezTo>
                      <a:pt x="2077" y="320"/>
                      <a:pt x="2009" y="320"/>
                      <a:pt x="1963" y="297"/>
                    </a:cubicBezTo>
                    <a:cubicBezTo>
                      <a:pt x="1872" y="297"/>
                      <a:pt x="1758" y="274"/>
                      <a:pt x="1644" y="251"/>
                    </a:cubicBezTo>
                    <a:cubicBezTo>
                      <a:pt x="1530" y="251"/>
                      <a:pt x="1415" y="228"/>
                      <a:pt x="1301" y="206"/>
                    </a:cubicBezTo>
                    <a:cubicBezTo>
                      <a:pt x="1233" y="206"/>
                      <a:pt x="1164" y="183"/>
                      <a:pt x="1073" y="183"/>
                    </a:cubicBezTo>
                    <a:cubicBezTo>
                      <a:pt x="936" y="137"/>
                      <a:pt x="799" y="114"/>
                      <a:pt x="662" y="91"/>
                    </a:cubicBezTo>
                    <a:cubicBezTo>
                      <a:pt x="594" y="69"/>
                      <a:pt x="525" y="69"/>
                      <a:pt x="480" y="46"/>
                    </a:cubicBezTo>
                    <a:cubicBezTo>
                      <a:pt x="388" y="23"/>
                      <a:pt x="320" y="23"/>
                      <a:pt x="251"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7" name="Google Shape;917;p22"/>
              <p:cNvSpPr/>
              <p:nvPr/>
            </p:nvSpPr>
            <p:spPr>
              <a:xfrm>
                <a:off x="5339446" y="3941573"/>
                <a:ext cx="94416" cy="29625"/>
              </a:xfrm>
              <a:custGeom>
                <a:avLst/>
                <a:gdLst/>
                <a:ahLst/>
                <a:cxnLst/>
                <a:rect l="l" t="t" r="r" b="b"/>
                <a:pathLst>
                  <a:path w="3493" h="1096" extrusionOk="0">
                    <a:moveTo>
                      <a:pt x="92" y="0"/>
                    </a:moveTo>
                    <a:cubicBezTo>
                      <a:pt x="46" y="0"/>
                      <a:pt x="23" y="23"/>
                      <a:pt x="0" y="46"/>
                    </a:cubicBezTo>
                    <a:cubicBezTo>
                      <a:pt x="0" y="92"/>
                      <a:pt x="23" y="137"/>
                      <a:pt x="69" y="160"/>
                    </a:cubicBezTo>
                    <a:cubicBezTo>
                      <a:pt x="206" y="183"/>
                      <a:pt x="343" y="229"/>
                      <a:pt x="480" y="274"/>
                    </a:cubicBezTo>
                    <a:cubicBezTo>
                      <a:pt x="594" y="320"/>
                      <a:pt x="731" y="343"/>
                      <a:pt x="845" y="388"/>
                    </a:cubicBezTo>
                    <a:cubicBezTo>
                      <a:pt x="1165" y="480"/>
                      <a:pt x="1461" y="571"/>
                      <a:pt x="1758" y="639"/>
                    </a:cubicBezTo>
                    <a:cubicBezTo>
                      <a:pt x="2009" y="731"/>
                      <a:pt x="2283" y="799"/>
                      <a:pt x="2534" y="868"/>
                    </a:cubicBezTo>
                    <a:cubicBezTo>
                      <a:pt x="2831" y="936"/>
                      <a:pt x="3105" y="1005"/>
                      <a:pt x="3379" y="1096"/>
                    </a:cubicBezTo>
                    <a:cubicBezTo>
                      <a:pt x="3424" y="1096"/>
                      <a:pt x="3470" y="1073"/>
                      <a:pt x="3493" y="1027"/>
                    </a:cubicBezTo>
                    <a:cubicBezTo>
                      <a:pt x="3493" y="982"/>
                      <a:pt x="3470" y="936"/>
                      <a:pt x="3424" y="936"/>
                    </a:cubicBezTo>
                    <a:cubicBezTo>
                      <a:pt x="3150" y="868"/>
                      <a:pt x="2876" y="776"/>
                      <a:pt x="2580" y="708"/>
                    </a:cubicBezTo>
                    <a:cubicBezTo>
                      <a:pt x="2329" y="639"/>
                      <a:pt x="2055" y="571"/>
                      <a:pt x="1804" y="480"/>
                    </a:cubicBezTo>
                    <a:cubicBezTo>
                      <a:pt x="1621" y="434"/>
                      <a:pt x="1461" y="388"/>
                      <a:pt x="1279" y="343"/>
                    </a:cubicBezTo>
                    <a:cubicBezTo>
                      <a:pt x="1165" y="297"/>
                      <a:pt x="1028" y="274"/>
                      <a:pt x="891" y="229"/>
                    </a:cubicBezTo>
                    <a:cubicBezTo>
                      <a:pt x="776" y="183"/>
                      <a:pt x="662" y="160"/>
                      <a:pt x="548" y="137"/>
                    </a:cubicBezTo>
                    <a:cubicBezTo>
                      <a:pt x="388" y="92"/>
                      <a:pt x="252" y="46"/>
                      <a:pt x="115"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8" name="Google Shape;918;p22"/>
              <p:cNvSpPr/>
              <p:nvPr/>
            </p:nvSpPr>
            <p:spPr>
              <a:xfrm>
                <a:off x="5357340" y="4119863"/>
                <a:ext cx="192508" cy="51519"/>
              </a:xfrm>
              <a:custGeom>
                <a:avLst/>
                <a:gdLst/>
                <a:ahLst/>
                <a:cxnLst/>
                <a:rect l="l" t="t" r="r" b="b"/>
                <a:pathLst>
                  <a:path w="7122" h="1906" extrusionOk="0">
                    <a:moveTo>
                      <a:pt x="5730" y="1462"/>
                    </a:moveTo>
                    <a:cubicBezTo>
                      <a:pt x="5742" y="1464"/>
                      <a:pt x="5755" y="1466"/>
                      <a:pt x="5768" y="1468"/>
                    </a:cubicBezTo>
                    <a:lnTo>
                      <a:pt x="5768" y="1468"/>
                    </a:lnTo>
                    <a:cubicBezTo>
                      <a:pt x="5759" y="1462"/>
                      <a:pt x="5744" y="1462"/>
                      <a:pt x="5730" y="1462"/>
                    </a:cubicBezTo>
                    <a:close/>
                    <a:moveTo>
                      <a:pt x="206" y="1"/>
                    </a:moveTo>
                    <a:cubicBezTo>
                      <a:pt x="160" y="1"/>
                      <a:pt x="137" y="1"/>
                      <a:pt x="92" y="24"/>
                    </a:cubicBezTo>
                    <a:cubicBezTo>
                      <a:pt x="69" y="46"/>
                      <a:pt x="23" y="92"/>
                      <a:pt x="23" y="138"/>
                    </a:cubicBezTo>
                    <a:cubicBezTo>
                      <a:pt x="0" y="183"/>
                      <a:pt x="0" y="229"/>
                      <a:pt x="46" y="275"/>
                    </a:cubicBezTo>
                    <a:cubicBezTo>
                      <a:pt x="69" y="320"/>
                      <a:pt x="92" y="343"/>
                      <a:pt x="137" y="366"/>
                    </a:cubicBezTo>
                    <a:cubicBezTo>
                      <a:pt x="319" y="439"/>
                      <a:pt x="516" y="512"/>
                      <a:pt x="703" y="584"/>
                    </a:cubicBezTo>
                    <a:lnTo>
                      <a:pt x="703" y="584"/>
                    </a:lnTo>
                    <a:cubicBezTo>
                      <a:pt x="659" y="571"/>
                      <a:pt x="615" y="560"/>
                      <a:pt x="571" y="549"/>
                    </a:cubicBezTo>
                    <a:cubicBezTo>
                      <a:pt x="548" y="526"/>
                      <a:pt x="503" y="526"/>
                      <a:pt x="480" y="503"/>
                    </a:cubicBezTo>
                    <a:lnTo>
                      <a:pt x="457" y="503"/>
                    </a:lnTo>
                    <a:cubicBezTo>
                      <a:pt x="425" y="487"/>
                      <a:pt x="392" y="471"/>
                      <a:pt x="360" y="471"/>
                    </a:cubicBezTo>
                    <a:cubicBezTo>
                      <a:pt x="347" y="471"/>
                      <a:pt x="333" y="473"/>
                      <a:pt x="320" y="480"/>
                    </a:cubicBezTo>
                    <a:cubicBezTo>
                      <a:pt x="274" y="480"/>
                      <a:pt x="229" y="526"/>
                      <a:pt x="206" y="549"/>
                    </a:cubicBezTo>
                    <a:cubicBezTo>
                      <a:pt x="160" y="640"/>
                      <a:pt x="183" y="754"/>
                      <a:pt x="274" y="800"/>
                    </a:cubicBezTo>
                    <a:cubicBezTo>
                      <a:pt x="320" y="845"/>
                      <a:pt x="388" y="868"/>
                      <a:pt x="457" y="891"/>
                    </a:cubicBezTo>
                    <a:cubicBezTo>
                      <a:pt x="503" y="914"/>
                      <a:pt x="571" y="937"/>
                      <a:pt x="639" y="937"/>
                    </a:cubicBezTo>
                    <a:cubicBezTo>
                      <a:pt x="776" y="982"/>
                      <a:pt x="913" y="1028"/>
                      <a:pt x="1050" y="1051"/>
                    </a:cubicBezTo>
                    <a:cubicBezTo>
                      <a:pt x="1187" y="1096"/>
                      <a:pt x="1347" y="1142"/>
                      <a:pt x="1484" y="1188"/>
                    </a:cubicBezTo>
                    <a:cubicBezTo>
                      <a:pt x="1644" y="1233"/>
                      <a:pt x="1804" y="1256"/>
                      <a:pt x="1963" y="1302"/>
                    </a:cubicBezTo>
                    <a:cubicBezTo>
                      <a:pt x="2123" y="1348"/>
                      <a:pt x="2260" y="1370"/>
                      <a:pt x="2420" y="1416"/>
                    </a:cubicBezTo>
                    <a:cubicBezTo>
                      <a:pt x="2557" y="1439"/>
                      <a:pt x="2717" y="1462"/>
                      <a:pt x="2876" y="1484"/>
                    </a:cubicBezTo>
                    <a:cubicBezTo>
                      <a:pt x="3036" y="1507"/>
                      <a:pt x="3196" y="1553"/>
                      <a:pt x="3356" y="1553"/>
                    </a:cubicBezTo>
                    <a:cubicBezTo>
                      <a:pt x="3515" y="1576"/>
                      <a:pt x="3698" y="1599"/>
                      <a:pt x="3858" y="1621"/>
                    </a:cubicBezTo>
                    <a:cubicBezTo>
                      <a:pt x="4086" y="1667"/>
                      <a:pt x="4337" y="1690"/>
                      <a:pt x="4588" y="1713"/>
                    </a:cubicBezTo>
                    <a:cubicBezTo>
                      <a:pt x="4702" y="1736"/>
                      <a:pt x="4794" y="1736"/>
                      <a:pt x="4908" y="1758"/>
                    </a:cubicBezTo>
                    <a:cubicBezTo>
                      <a:pt x="4976" y="1758"/>
                      <a:pt x="5045" y="1781"/>
                      <a:pt x="5113" y="1781"/>
                    </a:cubicBezTo>
                    <a:lnTo>
                      <a:pt x="5045" y="1781"/>
                    </a:lnTo>
                    <a:cubicBezTo>
                      <a:pt x="5387" y="1827"/>
                      <a:pt x="5730" y="1850"/>
                      <a:pt x="6049" y="1895"/>
                    </a:cubicBezTo>
                    <a:cubicBezTo>
                      <a:pt x="6156" y="1895"/>
                      <a:pt x="6262" y="1905"/>
                      <a:pt x="6369" y="1905"/>
                    </a:cubicBezTo>
                    <a:cubicBezTo>
                      <a:pt x="6422" y="1905"/>
                      <a:pt x="6475" y="1903"/>
                      <a:pt x="6528" y="1895"/>
                    </a:cubicBezTo>
                    <a:lnTo>
                      <a:pt x="6757" y="1895"/>
                    </a:lnTo>
                    <a:cubicBezTo>
                      <a:pt x="6825" y="1895"/>
                      <a:pt x="6916" y="1895"/>
                      <a:pt x="6985" y="1872"/>
                    </a:cubicBezTo>
                    <a:cubicBezTo>
                      <a:pt x="7031" y="1872"/>
                      <a:pt x="7076" y="1827"/>
                      <a:pt x="7099" y="1781"/>
                    </a:cubicBezTo>
                    <a:cubicBezTo>
                      <a:pt x="7122" y="1713"/>
                      <a:pt x="7076" y="1621"/>
                      <a:pt x="6985" y="1599"/>
                    </a:cubicBezTo>
                    <a:cubicBezTo>
                      <a:pt x="6916" y="1576"/>
                      <a:pt x="6848" y="1576"/>
                      <a:pt x="6757" y="1576"/>
                    </a:cubicBezTo>
                    <a:lnTo>
                      <a:pt x="6574" y="1576"/>
                    </a:lnTo>
                    <a:cubicBezTo>
                      <a:pt x="6414" y="1553"/>
                      <a:pt x="6277" y="1553"/>
                      <a:pt x="6140" y="1530"/>
                    </a:cubicBezTo>
                    <a:cubicBezTo>
                      <a:pt x="6016" y="1509"/>
                      <a:pt x="5892" y="1489"/>
                      <a:pt x="5768" y="1468"/>
                    </a:cubicBezTo>
                    <a:lnTo>
                      <a:pt x="5768" y="1468"/>
                    </a:lnTo>
                    <a:cubicBezTo>
                      <a:pt x="5772" y="1471"/>
                      <a:pt x="5775" y="1477"/>
                      <a:pt x="5775" y="1484"/>
                    </a:cubicBezTo>
                    <a:cubicBezTo>
                      <a:pt x="5478" y="1439"/>
                      <a:pt x="5159" y="1370"/>
                      <a:pt x="4839" y="1325"/>
                    </a:cubicBezTo>
                    <a:cubicBezTo>
                      <a:pt x="4702" y="1302"/>
                      <a:pt x="4543" y="1279"/>
                      <a:pt x="4406" y="1256"/>
                    </a:cubicBezTo>
                    <a:cubicBezTo>
                      <a:pt x="4246" y="1233"/>
                      <a:pt x="4063" y="1211"/>
                      <a:pt x="3903" y="1165"/>
                    </a:cubicBezTo>
                    <a:cubicBezTo>
                      <a:pt x="3744" y="1142"/>
                      <a:pt x="3584" y="1119"/>
                      <a:pt x="3424" y="1074"/>
                    </a:cubicBezTo>
                    <a:cubicBezTo>
                      <a:pt x="3264" y="1028"/>
                      <a:pt x="3105" y="982"/>
                      <a:pt x="2945" y="937"/>
                    </a:cubicBezTo>
                    <a:cubicBezTo>
                      <a:pt x="2625" y="823"/>
                      <a:pt x="2329" y="754"/>
                      <a:pt x="2009" y="640"/>
                    </a:cubicBezTo>
                    <a:cubicBezTo>
                      <a:pt x="1872" y="594"/>
                      <a:pt x="1712" y="549"/>
                      <a:pt x="1575" y="503"/>
                    </a:cubicBezTo>
                    <a:cubicBezTo>
                      <a:pt x="1438" y="434"/>
                      <a:pt x="1279" y="389"/>
                      <a:pt x="1142" y="343"/>
                    </a:cubicBezTo>
                    <a:cubicBezTo>
                      <a:pt x="845" y="229"/>
                      <a:pt x="548" y="138"/>
                      <a:pt x="251"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9" name="Google Shape;919;p22"/>
              <p:cNvSpPr/>
              <p:nvPr/>
            </p:nvSpPr>
            <p:spPr>
              <a:xfrm>
                <a:off x="7042282" y="3643567"/>
                <a:ext cx="19759" cy="310142"/>
              </a:xfrm>
              <a:custGeom>
                <a:avLst/>
                <a:gdLst/>
                <a:ahLst/>
                <a:cxnLst/>
                <a:rect l="l" t="t" r="r" b="b"/>
                <a:pathLst>
                  <a:path w="731" h="11474" extrusionOk="0">
                    <a:moveTo>
                      <a:pt x="251" y="1"/>
                    </a:moveTo>
                    <a:cubicBezTo>
                      <a:pt x="229" y="1"/>
                      <a:pt x="206" y="1"/>
                      <a:pt x="183" y="24"/>
                    </a:cubicBezTo>
                    <a:cubicBezTo>
                      <a:pt x="114" y="46"/>
                      <a:pt x="69" y="115"/>
                      <a:pt x="92" y="160"/>
                    </a:cubicBezTo>
                    <a:cubicBezTo>
                      <a:pt x="92" y="229"/>
                      <a:pt x="92" y="297"/>
                      <a:pt x="92" y="366"/>
                    </a:cubicBezTo>
                    <a:cubicBezTo>
                      <a:pt x="92" y="389"/>
                      <a:pt x="92" y="434"/>
                      <a:pt x="92" y="457"/>
                    </a:cubicBezTo>
                    <a:lnTo>
                      <a:pt x="92" y="480"/>
                    </a:lnTo>
                    <a:cubicBezTo>
                      <a:pt x="92" y="685"/>
                      <a:pt x="92" y="891"/>
                      <a:pt x="92" y="1073"/>
                    </a:cubicBezTo>
                    <a:lnTo>
                      <a:pt x="69" y="1188"/>
                    </a:lnTo>
                    <a:cubicBezTo>
                      <a:pt x="69" y="1347"/>
                      <a:pt x="69" y="1507"/>
                      <a:pt x="69" y="1667"/>
                    </a:cubicBezTo>
                    <a:cubicBezTo>
                      <a:pt x="69" y="1827"/>
                      <a:pt x="69" y="2009"/>
                      <a:pt x="69" y="2169"/>
                    </a:cubicBezTo>
                    <a:cubicBezTo>
                      <a:pt x="69" y="2352"/>
                      <a:pt x="69" y="2511"/>
                      <a:pt x="69" y="2694"/>
                    </a:cubicBezTo>
                    <a:cubicBezTo>
                      <a:pt x="69" y="2854"/>
                      <a:pt x="69" y="3014"/>
                      <a:pt x="69" y="3173"/>
                    </a:cubicBezTo>
                    <a:cubicBezTo>
                      <a:pt x="46" y="3333"/>
                      <a:pt x="46" y="3493"/>
                      <a:pt x="46" y="3653"/>
                    </a:cubicBezTo>
                    <a:cubicBezTo>
                      <a:pt x="46" y="3835"/>
                      <a:pt x="46" y="3995"/>
                      <a:pt x="46" y="4155"/>
                    </a:cubicBezTo>
                    <a:cubicBezTo>
                      <a:pt x="69" y="4497"/>
                      <a:pt x="46" y="4840"/>
                      <a:pt x="69" y="5159"/>
                    </a:cubicBezTo>
                    <a:cubicBezTo>
                      <a:pt x="69" y="5502"/>
                      <a:pt x="46" y="5821"/>
                      <a:pt x="46" y="6141"/>
                    </a:cubicBezTo>
                    <a:cubicBezTo>
                      <a:pt x="46" y="6300"/>
                      <a:pt x="46" y="6483"/>
                      <a:pt x="46" y="6643"/>
                    </a:cubicBezTo>
                    <a:cubicBezTo>
                      <a:pt x="46" y="6803"/>
                      <a:pt x="46" y="6985"/>
                      <a:pt x="46" y="7145"/>
                    </a:cubicBezTo>
                    <a:cubicBezTo>
                      <a:pt x="46" y="7465"/>
                      <a:pt x="46" y="7807"/>
                      <a:pt x="69" y="8127"/>
                    </a:cubicBezTo>
                    <a:cubicBezTo>
                      <a:pt x="69" y="8378"/>
                      <a:pt x="69" y="8651"/>
                      <a:pt x="69" y="8903"/>
                    </a:cubicBezTo>
                    <a:cubicBezTo>
                      <a:pt x="69" y="9154"/>
                      <a:pt x="69" y="9382"/>
                      <a:pt x="69" y="9633"/>
                    </a:cubicBezTo>
                    <a:cubicBezTo>
                      <a:pt x="69" y="9884"/>
                      <a:pt x="46" y="10135"/>
                      <a:pt x="46" y="10386"/>
                    </a:cubicBezTo>
                    <a:cubicBezTo>
                      <a:pt x="46" y="10523"/>
                      <a:pt x="46" y="10637"/>
                      <a:pt x="23" y="10774"/>
                    </a:cubicBezTo>
                    <a:cubicBezTo>
                      <a:pt x="23" y="10911"/>
                      <a:pt x="0" y="11025"/>
                      <a:pt x="0" y="11162"/>
                    </a:cubicBezTo>
                    <a:cubicBezTo>
                      <a:pt x="0" y="11299"/>
                      <a:pt x="92" y="11413"/>
                      <a:pt x="229" y="11459"/>
                    </a:cubicBezTo>
                    <a:cubicBezTo>
                      <a:pt x="257" y="11468"/>
                      <a:pt x="289" y="11474"/>
                      <a:pt x="322" y="11474"/>
                    </a:cubicBezTo>
                    <a:cubicBezTo>
                      <a:pt x="369" y="11474"/>
                      <a:pt x="417" y="11463"/>
                      <a:pt x="457" y="11436"/>
                    </a:cubicBezTo>
                    <a:cubicBezTo>
                      <a:pt x="525" y="11413"/>
                      <a:pt x="594" y="11345"/>
                      <a:pt x="617" y="11254"/>
                    </a:cubicBezTo>
                    <a:cubicBezTo>
                      <a:pt x="639" y="11071"/>
                      <a:pt x="662" y="10911"/>
                      <a:pt x="685" y="10729"/>
                    </a:cubicBezTo>
                    <a:cubicBezTo>
                      <a:pt x="685" y="10569"/>
                      <a:pt x="708" y="10386"/>
                      <a:pt x="708" y="10226"/>
                    </a:cubicBezTo>
                    <a:cubicBezTo>
                      <a:pt x="708" y="9907"/>
                      <a:pt x="731" y="9610"/>
                      <a:pt x="731" y="9291"/>
                    </a:cubicBezTo>
                    <a:cubicBezTo>
                      <a:pt x="731" y="9131"/>
                      <a:pt x="731" y="8971"/>
                      <a:pt x="708" y="8811"/>
                    </a:cubicBezTo>
                    <a:cubicBezTo>
                      <a:pt x="708" y="8651"/>
                      <a:pt x="708" y="8492"/>
                      <a:pt x="708" y="8309"/>
                    </a:cubicBezTo>
                    <a:cubicBezTo>
                      <a:pt x="708" y="8149"/>
                      <a:pt x="685" y="7990"/>
                      <a:pt x="685" y="7830"/>
                    </a:cubicBezTo>
                    <a:cubicBezTo>
                      <a:pt x="685" y="7670"/>
                      <a:pt x="685" y="7510"/>
                      <a:pt x="685" y="7328"/>
                    </a:cubicBezTo>
                    <a:cubicBezTo>
                      <a:pt x="685" y="7168"/>
                      <a:pt x="685" y="6985"/>
                      <a:pt x="685" y="6825"/>
                    </a:cubicBezTo>
                    <a:cubicBezTo>
                      <a:pt x="685" y="6643"/>
                      <a:pt x="662" y="6483"/>
                      <a:pt x="662" y="6323"/>
                    </a:cubicBezTo>
                    <a:cubicBezTo>
                      <a:pt x="662" y="6164"/>
                      <a:pt x="662" y="6004"/>
                      <a:pt x="685" y="5844"/>
                    </a:cubicBezTo>
                    <a:cubicBezTo>
                      <a:pt x="685" y="5661"/>
                      <a:pt x="685" y="5502"/>
                      <a:pt x="662" y="5319"/>
                    </a:cubicBezTo>
                    <a:cubicBezTo>
                      <a:pt x="662" y="5159"/>
                      <a:pt x="662" y="4999"/>
                      <a:pt x="662" y="4817"/>
                    </a:cubicBezTo>
                    <a:cubicBezTo>
                      <a:pt x="662" y="4657"/>
                      <a:pt x="662" y="4497"/>
                      <a:pt x="639" y="4338"/>
                    </a:cubicBezTo>
                    <a:cubicBezTo>
                      <a:pt x="639" y="3995"/>
                      <a:pt x="617" y="3676"/>
                      <a:pt x="617" y="3356"/>
                    </a:cubicBezTo>
                    <a:cubicBezTo>
                      <a:pt x="594" y="3082"/>
                      <a:pt x="594" y="2831"/>
                      <a:pt x="571" y="2580"/>
                    </a:cubicBezTo>
                    <a:cubicBezTo>
                      <a:pt x="571" y="2306"/>
                      <a:pt x="525" y="2032"/>
                      <a:pt x="502" y="1758"/>
                    </a:cubicBezTo>
                    <a:cubicBezTo>
                      <a:pt x="480" y="1507"/>
                      <a:pt x="480" y="1256"/>
                      <a:pt x="457" y="1005"/>
                    </a:cubicBezTo>
                    <a:cubicBezTo>
                      <a:pt x="434" y="731"/>
                      <a:pt x="434" y="457"/>
                      <a:pt x="434" y="183"/>
                    </a:cubicBezTo>
                    <a:cubicBezTo>
                      <a:pt x="434" y="92"/>
                      <a:pt x="365" y="1"/>
                      <a:pt x="251"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0" name="Google Shape;920;p22"/>
              <p:cNvSpPr/>
              <p:nvPr/>
            </p:nvSpPr>
            <p:spPr>
              <a:xfrm>
                <a:off x="7047201" y="3613348"/>
                <a:ext cx="642909" cy="328360"/>
              </a:xfrm>
              <a:custGeom>
                <a:avLst/>
                <a:gdLst/>
                <a:ahLst/>
                <a:cxnLst/>
                <a:rect l="l" t="t" r="r" b="b"/>
                <a:pathLst>
                  <a:path w="23785" h="12148" extrusionOk="0">
                    <a:moveTo>
                      <a:pt x="14495" y="160"/>
                    </a:moveTo>
                    <a:cubicBezTo>
                      <a:pt x="14486" y="160"/>
                      <a:pt x="14478" y="163"/>
                      <a:pt x="14469" y="167"/>
                    </a:cubicBezTo>
                    <a:lnTo>
                      <a:pt x="14469" y="167"/>
                    </a:lnTo>
                    <a:cubicBezTo>
                      <a:pt x="14478" y="165"/>
                      <a:pt x="14487" y="163"/>
                      <a:pt x="14495" y="160"/>
                    </a:cubicBezTo>
                    <a:close/>
                    <a:moveTo>
                      <a:pt x="19926" y="613"/>
                    </a:moveTo>
                    <a:cubicBezTo>
                      <a:pt x="19932" y="617"/>
                      <a:pt x="19938" y="617"/>
                      <a:pt x="19950" y="617"/>
                    </a:cubicBezTo>
                    <a:cubicBezTo>
                      <a:pt x="19942" y="615"/>
                      <a:pt x="19934" y="614"/>
                      <a:pt x="19926" y="613"/>
                    </a:cubicBezTo>
                    <a:close/>
                    <a:moveTo>
                      <a:pt x="5968" y="4257"/>
                    </a:moveTo>
                    <a:cubicBezTo>
                      <a:pt x="5837" y="4366"/>
                      <a:pt x="5726" y="4455"/>
                      <a:pt x="5593" y="4565"/>
                    </a:cubicBezTo>
                    <a:cubicBezTo>
                      <a:pt x="5479" y="4679"/>
                      <a:pt x="5365" y="4771"/>
                      <a:pt x="5228" y="4885"/>
                    </a:cubicBezTo>
                    <a:cubicBezTo>
                      <a:pt x="5114" y="4976"/>
                      <a:pt x="5000" y="5067"/>
                      <a:pt x="4863" y="5182"/>
                    </a:cubicBezTo>
                    <a:cubicBezTo>
                      <a:pt x="5114" y="4931"/>
                      <a:pt x="5388" y="4679"/>
                      <a:pt x="5684" y="4474"/>
                    </a:cubicBezTo>
                    <a:cubicBezTo>
                      <a:pt x="5753" y="4406"/>
                      <a:pt x="5844" y="4337"/>
                      <a:pt x="5913" y="4291"/>
                    </a:cubicBezTo>
                    <a:cubicBezTo>
                      <a:pt x="5931" y="4273"/>
                      <a:pt x="5950" y="4269"/>
                      <a:pt x="5968" y="4257"/>
                    </a:cubicBezTo>
                    <a:close/>
                    <a:moveTo>
                      <a:pt x="16321" y="0"/>
                    </a:moveTo>
                    <a:cubicBezTo>
                      <a:pt x="16116" y="0"/>
                      <a:pt x="15910" y="23"/>
                      <a:pt x="15705" y="46"/>
                    </a:cubicBezTo>
                    <a:cubicBezTo>
                      <a:pt x="15636" y="46"/>
                      <a:pt x="15545" y="69"/>
                      <a:pt x="15476" y="69"/>
                    </a:cubicBezTo>
                    <a:lnTo>
                      <a:pt x="15499" y="69"/>
                    </a:lnTo>
                    <a:cubicBezTo>
                      <a:pt x="15137" y="91"/>
                      <a:pt x="14798" y="136"/>
                      <a:pt x="14436" y="182"/>
                    </a:cubicBezTo>
                    <a:lnTo>
                      <a:pt x="14436" y="182"/>
                    </a:lnTo>
                    <a:cubicBezTo>
                      <a:pt x="14447" y="179"/>
                      <a:pt x="14458" y="173"/>
                      <a:pt x="14469" y="167"/>
                    </a:cubicBezTo>
                    <a:lnTo>
                      <a:pt x="14469" y="167"/>
                    </a:lnTo>
                    <a:cubicBezTo>
                      <a:pt x="14405" y="183"/>
                      <a:pt x="14327" y="183"/>
                      <a:pt x="14267" y="183"/>
                    </a:cubicBezTo>
                    <a:cubicBezTo>
                      <a:pt x="13947" y="229"/>
                      <a:pt x="13605" y="251"/>
                      <a:pt x="13285" y="297"/>
                    </a:cubicBezTo>
                    <a:cubicBezTo>
                      <a:pt x="12988" y="365"/>
                      <a:pt x="12669" y="434"/>
                      <a:pt x="12372" y="502"/>
                    </a:cubicBezTo>
                    <a:cubicBezTo>
                      <a:pt x="12212" y="548"/>
                      <a:pt x="12075" y="571"/>
                      <a:pt x="11916" y="617"/>
                    </a:cubicBezTo>
                    <a:cubicBezTo>
                      <a:pt x="11779" y="662"/>
                      <a:pt x="11619" y="708"/>
                      <a:pt x="11482" y="754"/>
                    </a:cubicBezTo>
                    <a:cubicBezTo>
                      <a:pt x="11322" y="799"/>
                      <a:pt x="11162" y="845"/>
                      <a:pt x="11003" y="913"/>
                    </a:cubicBezTo>
                    <a:cubicBezTo>
                      <a:pt x="10866" y="959"/>
                      <a:pt x="10706" y="1027"/>
                      <a:pt x="10546" y="1073"/>
                    </a:cubicBezTo>
                    <a:cubicBezTo>
                      <a:pt x="10364" y="1142"/>
                      <a:pt x="10204" y="1210"/>
                      <a:pt x="10044" y="1278"/>
                    </a:cubicBezTo>
                    <a:cubicBezTo>
                      <a:pt x="9884" y="1347"/>
                      <a:pt x="9724" y="1393"/>
                      <a:pt x="9565" y="1461"/>
                    </a:cubicBezTo>
                    <a:cubicBezTo>
                      <a:pt x="9428" y="1530"/>
                      <a:pt x="9268" y="1621"/>
                      <a:pt x="9108" y="1689"/>
                    </a:cubicBezTo>
                    <a:cubicBezTo>
                      <a:pt x="8971" y="1758"/>
                      <a:pt x="8834" y="1803"/>
                      <a:pt x="8697" y="1872"/>
                    </a:cubicBezTo>
                    <a:cubicBezTo>
                      <a:pt x="8401" y="2032"/>
                      <a:pt x="8104" y="2191"/>
                      <a:pt x="7784" y="2351"/>
                    </a:cubicBezTo>
                    <a:cubicBezTo>
                      <a:pt x="7647" y="2420"/>
                      <a:pt x="7510" y="2488"/>
                      <a:pt x="7373" y="2580"/>
                    </a:cubicBezTo>
                    <a:cubicBezTo>
                      <a:pt x="7236" y="2671"/>
                      <a:pt x="7100" y="2739"/>
                      <a:pt x="6985" y="2831"/>
                    </a:cubicBezTo>
                    <a:cubicBezTo>
                      <a:pt x="6712" y="2990"/>
                      <a:pt x="6438" y="3150"/>
                      <a:pt x="6187" y="3333"/>
                    </a:cubicBezTo>
                    <a:cubicBezTo>
                      <a:pt x="6050" y="3424"/>
                      <a:pt x="5913" y="3515"/>
                      <a:pt x="5776" y="3607"/>
                    </a:cubicBezTo>
                    <a:cubicBezTo>
                      <a:pt x="5616" y="3721"/>
                      <a:pt x="5456" y="3835"/>
                      <a:pt x="5319" y="3926"/>
                    </a:cubicBezTo>
                    <a:cubicBezTo>
                      <a:pt x="5068" y="4109"/>
                      <a:pt x="4863" y="4291"/>
                      <a:pt x="4634" y="4497"/>
                    </a:cubicBezTo>
                    <a:cubicBezTo>
                      <a:pt x="4406" y="4725"/>
                      <a:pt x="4178" y="4953"/>
                      <a:pt x="3950" y="5182"/>
                    </a:cubicBezTo>
                    <a:cubicBezTo>
                      <a:pt x="3744" y="5410"/>
                      <a:pt x="3539" y="5638"/>
                      <a:pt x="3333" y="5844"/>
                    </a:cubicBezTo>
                    <a:cubicBezTo>
                      <a:pt x="3128" y="6095"/>
                      <a:pt x="2900" y="6346"/>
                      <a:pt x="2694" y="6597"/>
                    </a:cubicBezTo>
                    <a:cubicBezTo>
                      <a:pt x="2466" y="6871"/>
                      <a:pt x="2283" y="7145"/>
                      <a:pt x="2078" y="7418"/>
                    </a:cubicBezTo>
                    <a:cubicBezTo>
                      <a:pt x="1987" y="7533"/>
                      <a:pt x="1873" y="7670"/>
                      <a:pt x="1781" y="7784"/>
                    </a:cubicBezTo>
                    <a:cubicBezTo>
                      <a:pt x="1690" y="7921"/>
                      <a:pt x="1599" y="8058"/>
                      <a:pt x="1507" y="8195"/>
                    </a:cubicBezTo>
                    <a:cubicBezTo>
                      <a:pt x="1370" y="8400"/>
                      <a:pt x="1233" y="8628"/>
                      <a:pt x="1096" y="8856"/>
                    </a:cubicBezTo>
                    <a:cubicBezTo>
                      <a:pt x="982" y="9062"/>
                      <a:pt x="845" y="9290"/>
                      <a:pt x="731" y="9518"/>
                    </a:cubicBezTo>
                    <a:cubicBezTo>
                      <a:pt x="617" y="9769"/>
                      <a:pt x="480" y="9998"/>
                      <a:pt x="389" y="10249"/>
                    </a:cubicBezTo>
                    <a:cubicBezTo>
                      <a:pt x="343" y="10363"/>
                      <a:pt x="298" y="10477"/>
                      <a:pt x="275" y="10591"/>
                    </a:cubicBezTo>
                    <a:cubicBezTo>
                      <a:pt x="252" y="10705"/>
                      <a:pt x="229" y="10819"/>
                      <a:pt x="206" y="10934"/>
                    </a:cubicBezTo>
                    <a:cubicBezTo>
                      <a:pt x="206" y="11002"/>
                      <a:pt x="183" y="11071"/>
                      <a:pt x="183" y="11162"/>
                    </a:cubicBezTo>
                    <a:cubicBezTo>
                      <a:pt x="161" y="11230"/>
                      <a:pt x="138" y="11322"/>
                      <a:pt x="115" y="11390"/>
                    </a:cubicBezTo>
                    <a:cubicBezTo>
                      <a:pt x="92" y="11459"/>
                      <a:pt x="69" y="11550"/>
                      <a:pt x="47" y="11618"/>
                    </a:cubicBezTo>
                    <a:cubicBezTo>
                      <a:pt x="24" y="11664"/>
                      <a:pt x="24" y="11710"/>
                      <a:pt x="1" y="11755"/>
                    </a:cubicBezTo>
                    <a:cubicBezTo>
                      <a:pt x="1" y="11778"/>
                      <a:pt x="1" y="11824"/>
                      <a:pt x="1" y="11847"/>
                    </a:cubicBezTo>
                    <a:cubicBezTo>
                      <a:pt x="1" y="11915"/>
                      <a:pt x="1" y="11961"/>
                      <a:pt x="24" y="12029"/>
                    </a:cubicBezTo>
                    <a:cubicBezTo>
                      <a:pt x="69" y="12098"/>
                      <a:pt x="161" y="12143"/>
                      <a:pt x="252" y="12143"/>
                    </a:cubicBezTo>
                    <a:cubicBezTo>
                      <a:pt x="264" y="12146"/>
                      <a:pt x="276" y="12148"/>
                      <a:pt x="288" y="12148"/>
                    </a:cubicBezTo>
                    <a:cubicBezTo>
                      <a:pt x="366" y="12148"/>
                      <a:pt x="438" y="12088"/>
                      <a:pt x="457" y="12029"/>
                    </a:cubicBezTo>
                    <a:cubicBezTo>
                      <a:pt x="526" y="11938"/>
                      <a:pt x="572" y="11847"/>
                      <a:pt x="594" y="11755"/>
                    </a:cubicBezTo>
                    <a:cubicBezTo>
                      <a:pt x="640" y="11687"/>
                      <a:pt x="663" y="11596"/>
                      <a:pt x="686" y="11527"/>
                    </a:cubicBezTo>
                    <a:cubicBezTo>
                      <a:pt x="754" y="11367"/>
                      <a:pt x="823" y="11185"/>
                      <a:pt x="891" y="11025"/>
                    </a:cubicBezTo>
                    <a:cubicBezTo>
                      <a:pt x="1028" y="10728"/>
                      <a:pt x="1165" y="10454"/>
                      <a:pt x="1302" y="10180"/>
                    </a:cubicBezTo>
                    <a:cubicBezTo>
                      <a:pt x="1393" y="10043"/>
                      <a:pt x="1462" y="9884"/>
                      <a:pt x="1530" y="9747"/>
                    </a:cubicBezTo>
                    <a:cubicBezTo>
                      <a:pt x="1621" y="9610"/>
                      <a:pt x="1713" y="9473"/>
                      <a:pt x="1804" y="9336"/>
                    </a:cubicBezTo>
                    <a:cubicBezTo>
                      <a:pt x="1987" y="9085"/>
                      <a:pt x="2146" y="8811"/>
                      <a:pt x="2329" y="8537"/>
                    </a:cubicBezTo>
                    <a:cubicBezTo>
                      <a:pt x="2489" y="8286"/>
                      <a:pt x="2671" y="8058"/>
                      <a:pt x="2854" y="7829"/>
                    </a:cubicBezTo>
                    <a:cubicBezTo>
                      <a:pt x="2877" y="7807"/>
                      <a:pt x="2877" y="7807"/>
                      <a:pt x="2877" y="7807"/>
                    </a:cubicBezTo>
                    <a:lnTo>
                      <a:pt x="2877" y="7807"/>
                    </a:lnTo>
                    <a:cubicBezTo>
                      <a:pt x="2877" y="7807"/>
                      <a:pt x="2867" y="7807"/>
                      <a:pt x="2860" y="7813"/>
                    </a:cubicBezTo>
                    <a:lnTo>
                      <a:pt x="2860" y="7813"/>
                    </a:lnTo>
                    <a:cubicBezTo>
                      <a:pt x="2864" y="7809"/>
                      <a:pt x="2869" y="7807"/>
                      <a:pt x="2877" y="7807"/>
                    </a:cubicBezTo>
                    <a:cubicBezTo>
                      <a:pt x="3082" y="7578"/>
                      <a:pt x="3265" y="7327"/>
                      <a:pt x="3470" y="7122"/>
                    </a:cubicBezTo>
                    <a:cubicBezTo>
                      <a:pt x="3699" y="6871"/>
                      <a:pt x="3904" y="6665"/>
                      <a:pt x="4132" y="6437"/>
                    </a:cubicBezTo>
                    <a:cubicBezTo>
                      <a:pt x="4246" y="6323"/>
                      <a:pt x="4361" y="6209"/>
                      <a:pt x="4475" y="6095"/>
                    </a:cubicBezTo>
                    <a:cubicBezTo>
                      <a:pt x="4589" y="5980"/>
                      <a:pt x="4726" y="5866"/>
                      <a:pt x="4840" y="5752"/>
                    </a:cubicBezTo>
                    <a:cubicBezTo>
                      <a:pt x="5091" y="5547"/>
                      <a:pt x="5342" y="5341"/>
                      <a:pt x="5570" y="5136"/>
                    </a:cubicBezTo>
                    <a:cubicBezTo>
                      <a:pt x="5684" y="5022"/>
                      <a:pt x="5821" y="4931"/>
                      <a:pt x="5935" y="4839"/>
                    </a:cubicBezTo>
                    <a:cubicBezTo>
                      <a:pt x="6050" y="4725"/>
                      <a:pt x="6141" y="4634"/>
                      <a:pt x="6278" y="4520"/>
                    </a:cubicBezTo>
                    <a:cubicBezTo>
                      <a:pt x="6529" y="4337"/>
                      <a:pt x="6757" y="4132"/>
                      <a:pt x="7031" y="3949"/>
                    </a:cubicBezTo>
                    <a:lnTo>
                      <a:pt x="7031" y="3949"/>
                    </a:lnTo>
                    <a:cubicBezTo>
                      <a:pt x="7008" y="3972"/>
                      <a:pt x="6985" y="3972"/>
                      <a:pt x="6985" y="3995"/>
                    </a:cubicBezTo>
                    <a:cubicBezTo>
                      <a:pt x="7305" y="3766"/>
                      <a:pt x="7602" y="3515"/>
                      <a:pt x="7921" y="3287"/>
                    </a:cubicBezTo>
                    <a:cubicBezTo>
                      <a:pt x="8286" y="3036"/>
                      <a:pt x="8674" y="2808"/>
                      <a:pt x="9063" y="2580"/>
                    </a:cubicBezTo>
                    <a:cubicBezTo>
                      <a:pt x="9268" y="2465"/>
                      <a:pt x="9473" y="2351"/>
                      <a:pt x="9702" y="2237"/>
                    </a:cubicBezTo>
                    <a:cubicBezTo>
                      <a:pt x="9793" y="2169"/>
                      <a:pt x="9907" y="2123"/>
                      <a:pt x="9998" y="2055"/>
                    </a:cubicBezTo>
                    <a:cubicBezTo>
                      <a:pt x="10158" y="1986"/>
                      <a:pt x="10295" y="1918"/>
                      <a:pt x="10432" y="1849"/>
                    </a:cubicBezTo>
                    <a:cubicBezTo>
                      <a:pt x="10478" y="1849"/>
                      <a:pt x="10501" y="1826"/>
                      <a:pt x="10501" y="1781"/>
                    </a:cubicBezTo>
                    <a:cubicBezTo>
                      <a:pt x="10569" y="1758"/>
                      <a:pt x="10637" y="1735"/>
                      <a:pt x="10706" y="1712"/>
                    </a:cubicBezTo>
                    <a:cubicBezTo>
                      <a:pt x="11003" y="1598"/>
                      <a:pt x="11299" y="1484"/>
                      <a:pt x="11596" y="1370"/>
                    </a:cubicBezTo>
                    <a:cubicBezTo>
                      <a:pt x="11893" y="1278"/>
                      <a:pt x="12190" y="1210"/>
                      <a:pt x="12486" y="1142"/>
                    </a:cubicBezTo>
                    <a:cubicBezTo>
                      <a:pt x="12783" y="1050"/>
                      <a:pt x="13080" y="982"/>
                      <a:pt x="13377" y="913"/>
                    </a:cubicBezTo>
                    <a:cubicBezTo>
                      <a:pt x="13696" y="845"/>
                      <a:pt x="14016" y="799"/>
                      <a:pt x="14312" y="776"/>
                    </a:cubicBezTo>
                    <a:cubicBezTo>
                      <a:pt x="14678" y="731"/>
                      <a:pt x="15020" y="662"/>
                      <a:pt x="15385" y="617"/>
                    </a:cubicBezTo>
                    <a:cubicBezTo>
                      <a:pt x="15545" y="594"/>
                      <a:pt x="15728" y="571"/>
                      <a:pt x="15887" y="525"/>
                    </a:cubicBezTo>
                    <a:cubicBezTo>
                      <a:pt x="16024" y="502"/>
                      <a:pt x="16161" y="480"/>
                      <a:pt x="16321" y="480"/>
                    </a:cubicBezTo>
                    <a:cubicBezTo>
                      <a:pt x="16618" y="457"/>
                      <a:pt x="16914" y="434"/>
                      <a:pt x="17211" y="434"/>
                    </a:cubicBezTo>
                    <a:cubicBezTo>
                      <a:pt x="17371" y="434"/>
                      <a:pt x="17508" y="457"/>
                      <a:pt x="17645" y="457"/>
                    </a:cubicBezTo>
                    <a:cubicBezTo>
                      <a:pt x="17805" y="480"/>
                      <a:pt x="17964" y="480"/>
                      <a:pt x="18124" y="502"/>
                    </a:cubicBezTo>
                    <a:lnTo>
                      <a:pt x="19014" y="502"/>
                    </a:lnTo>
                    <a:cubicBezTo>
                      <a:pt x="19326" y="502"/>
                      <a:pt x="19616" y="568"/>
                      <a:pt x="19926" y="613"/>
                    </a:cubicBezTo>
                    <a:lnTo>
                      <a:pt x="19926" y="613"/>
                    </a:lnTo>
                    <a:cubicBezTo>
                      <a:pt x="19921" y="610"/>
                      <a:pt x="19915" y="604"/>
                      <a:pt x="19905" y="594"/>
                    </a:cubicBezTo>
                    <a:lnTo>
                      <a:pt x="19905" y="594"/>
                    </a:lnTo>
                    <a:cubicBezTo>
                      <a:pt x="20178" y="639"/>
                      <a:pt x="20452" y="685"/>
                      <a:pt x="20726" y="731"/>
                    </a:cubicBezTo>
                    <a:lnTo>
                      <a:pt x="20703" y="731"/>
                    </a:lnTo>
                    <a:cubicBezTo>
                      <a:pt x="20955" y="776"/>
                      <a:pt x="21183" y="822"/>
                      <a:pt x="21411" y="868"/>
                    </a:cubicBezTo>
                    <a:cubicBezTo>
                      <a:pt x="21662" y="936"/>
                      <a:pt x="21913" y="1005"/>
                      <a:pt x="22164" y="1050"/>
                    </a:cubicBezTo>
                    <a:cubicBezTo>
                      <a:pt x="22438" y="1096"/>
                      <a:pt x="22689" y="1164"/>
                      <a:pt x="22963" y="1233"/>
                    </a:cubicBezTo>
                    <a:cubicBezTo>
                      <a:pt x="23077" y="1278"/>
                      <a:pt x="23191" y="1324"/>
                      <a:pt x="23328" y="1347"/>
                    </a:cubicBezTo>
                    <a:cubicBezTo>
                      <a:pt x="23442" y="1393"/>
                      <a:pt x="23557" y="1415"/>
                      <a:pt x="23671" y="1461"/>
                    </a:cubicBezTo>
                    <a:cubicBezTo>
                      <a:pt x="23683" y="1467"/>
                      <a:pt x="23695" y="1470"/>
                      <a:pt x="23707" y="1470"/>
                    </a:cubicBezTo>
                    <a:cubicBezTo>
                      <a:pt x="23739" y="1470"/>
                      <a:pt x="23768" y="1449"/>
                      <a:pt x="23785" y="1415"/>
                    </a:cubicBezTo>
                    <a:cubicBezTo>
                      <a:pt x="23785" y="1370"/>
                      <a:pt x="23762" y="1324"/>
                      <a:pt x="23716" y="1301"/>
                    </a:cubicBezTo>
                    <a:cubicBezTo>
                      <a:pt x="23579" y="1256"/>
                      <a:pt x="23420" y="1210"/>
                      <a:pt x="23283" y="1164"/>
                    </a:cubicBezTo>
                    <a:cubicBezTo>
                      <a:pt x="23123" y="1119"/>
                      <a:pt x="22963" y="1073"/>
                      <a:pt x="22803" y="1027"/>
                    </a:cubicBezTo>
                    <a:cubicBezTo>
                      <a:pt x="22484" y="936"/>
                      <a:pt x="22164" y="868"/>
                      <a:pt x="21845" y="776"/>
                    </a:cubicBezTo>
                    <a:cubicBezTo>
                      <a:pt x="21548" y="685"/>
                      <a:pt x="21251" y="594"/>
                      <a:pt x="20932" y="525"/>
                    </a:cubicBezTo>
                    <a:cubicBezTo>
                      <a:pt x="20795" y="480"/>
                      <a:pt x="20658" y="457"/>
                      <a:pt x="20521" y="434"/>
                    </a:cubicBezTo>
                    <a:cubicBezTo>
                      <a:pt x="20338" y="388"/>
                      <a:pt x="20178" y="365"/>
                      <a:pt x="19996" y="320"/>
                    </a:cubicBezTo>
                    <a:cubicBezTo>
                      <a:pt x="19699" y="274"/>
                      <a:pt x="19380" y="183"/>
                      <a:pt x="19060" y="160"/>
                    </a:cubicBezTo>
                    <a:cubicBezTo>
                      <a:pt x="18923" y="137"/>
                      <a:pt x="18786" y="137"/>
                      <a:pt x="18626" y="137"/>
                    </a:cubicBezTo>
                    <a:cubicBezTo>
                      <a:pt x="18489" y="137"/>
                      <a:pt x="18330" y="114"/>
                      <a:pt x="18170" y="114"/>
                    </a:cubicBezTo>
                    <a:cubicBezTo>
                      <a:pt x="17850" y="69"/>
                      <a:pt x="17554" y="23"/>
                      <a:pt x="17234"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1" name="Google Shape;921;p22"/>
              <p:cNvSpPr/>
              <p:nvPr/>
            </p:nvSpPr>
            <p:spPr>
              <a:xfrm>
                <a:off x="7084854" y="3713278"/>
                <a:ext cx="704591" cy="300952"/>
              </a:xfrm>
              <a:custGeom>
                <a:avLst/>
                <a:gdLst/>
                <a:ahLst/>
                <a:cxnLst/>
                <a:rect l="l" t="t" r="r" b="b"/>
                <a:pathLst>
                  <a:path w="26067" h="11134" extrusionOk="0">
                    <a:moveTo>
                      <a:pt x="16229" y="549"/>
                    </a:moveTo>
                    <a:cubicBezTo>
                      <a:pt x="15887" y="572"/>
                      <a:pt x="15544" y="594"/>
                      <a:pt x="15202" y="617"/>
                    </a:cubicBezTo>
                    <a:lnTo>
                      <a:pt x="14974" y="617"/>
                    </a:lnTo>
                    <a:cubicBezTo>
                      <a:pt x="15133" y="617"/>
                      <a:pt x="15293" y="594"/>
                      <a:pt x="15430" y="594"/>
                    </a:cubicBezTo>
                    <a:cubicBezTo>
                      <a:pt x="15590" y="572"/>
                      <a:pt x="15773" y="572"/>
                      <a:pt x="15932" y="549"/>
                    </a:cubicBezTo>
                    <a:close/>
                    <a:moveTo>
                      <a:pt x="20624" y="935"/>
                    </a:moveTo>
                    <a:cubicBezTo>
                      <a:pt x="20630" y="937"/>
                      <a:pt x="20634" y="937"/>
                      <a:pt x="20634" y="937"/>
                    </a:cubicBezTo>
                    <a:cubicBezTo>
                      <a:pt x="20631" y="936"/>
                      <a:pt x="20627" y="936"/>
                      <a:pt x="20624" y="935"/>
                    </a:cubicBezTo>
                    <a:close/>
                    <a:moveTo>
                      <a:pt x="5953" y="4630"/>
                    </a:moveTo>
                    <a:cubicBezTo>
                      <a:pt x="5939" y="4639"/>
                      <a:pt x="5926" y="4648"/>
                      <a:pt x="5912" y="4657"/>
                    </a:cubicBezTo>
                    <a:cubicBezTo>
                      <a:pt x="5929" y="4657"/>
                      <a:pt x="5945" y="4645"/>
                      <a:pt x="5953" y="4630"/>
                    </a:cubicBezTo>
                    <a:close/>
                    <a:moveTo>
                      <a:pt x="15955" y="1"/>
                    </a:moveTo>
                    <a:cubicBezTo>
                      <a:pt x="15636" y="1"/>
                      <a:pt x="15339" y="24"/>
                      <a:pt x="15019" y="47"/>
                    </a:cubicBezTo>
                    <a:cubicBezTo>
                      <a:pt x="14859" y="47"/>
                      <a:pt x="14700" y="47"/>
                      <a:pt x="14563" y="69"/>
                    </a:cubicBezTo>
                    <a:cubicBezTo>
                      <a:pt x="14380" y="69"/>
                      <a:pt x="14198" y="92"/>
                      <a:pt x="14015" y="115"/>
                    </a:cubicBezTo>
                    <a:cubicBezTo>
                      <a:pt x="13695" y="161"/>
                      <a:pt x="13376" y="229"/>
                      <a:pt x="13056" y="275"/>
                    </a:cubicBezTo>
                    <a:cubicBezTo>
                      <a:pt x="12737" y="321"/>
                      <a:pt x="12417" y="389"/>
                      <a:pt x="12120" y="480"/>
                    </a:cubicBezTo>
                    <a:cubicBezTo>
                      <a:pt x="11824" y="549"/>
                      <a:pt x="11527" y="617"/>
                      <a:pt x="11230" y="686"/>
                    </a:cubicBezTo>
                    <a:cubicBezTo>
                      <a:pt x="10911" y="800"/>
                      <a:pt x="10591" y="891"/>
                      <a:pt x="10294" y="1005"/>
                    </a:cubicBezTo>
                    <a:cubicBezTo>
                      <a:pt x="10089" y="1074"/>
                      <a:pt x="9906" y="1142"/>
                      <a:pt x="9724" y="1234"/>
                    </a:cubicBezTo>
                    <a:cubicBezTo>
                      <a:pt x="9587" y="1279"/>
                      <a:pt x="9450" y="1348"/>
                      <a:pt x="9313" y="1416"/>
                    </a:cubicBezTo>
                    <a:cubicBezTo>
                      <a:pt x="8993" y="1576"/>
                      <a:pt x="8697" y="1713"/>
                      <a:pt x="8400" y="1873"/>
                    </a:cubicBezTo>
                    <a:cubicBezTo>
                      <a:pt x="8103" y="2032"/>
                      <a:pt x="7829" y="2192"/>
                      <a:pt x="7533" y="2352"/>
                    </a:cubicBezTo>
                    <a:cubicBezTo>
                      <a:pt x="6962" y="2672"/>
                      <a:pt x="6391" y="3060"/>
                      <a:pt x="5866" y="3448"/>
                    </a:cubicBezTo>
                    <a:cubicBezTo>
                      <a:pt x="5615" y="3653"/>
                      <a:pt x="5341" y="3858"/>
                      <a:pt x="5090" y="4064"/>
                    </a:cubicBezTo>
                    <a:cubicBezTo>
                      <a:pt x="4816" y="4246"/>
                      <a:pt x="4565" y="4475"/>
                      <a:pt x="4337" y="4680"/>
                    </a:cubicBezTo>
                    <a:cubicBezTo>
                      <a:pt x="4109" y="4863"/>
                      <a:pt x="3881" y="5068"/>
                      <a:pt x="3675" y="5274"/>
                    </a:cubicBezTo>
                    <a:cubicBezTo>
                      <a:pt x="3447" y="5479"/>
                      <a:pt x="3241" y="5707"/>
                      <a:pt x="3013" y="5936"/>
                    </a:cubicBezTo>
                    <a:cubicBezTo>
                      <a:pt x="2785" y="6164"/>
                      <a:pt x="2579" y="6415"/>
                      <a:pt x="2374" y="6643"/>
                    </a:cubicBezTo>
                    <a:cubicBezTo>
                      <a:pt x="2146" y="6917"/>
                      <a:pt x="1940" y="7168"/>
                      <a:pt x="1735" y="7442"/>
                    </a:cubicBezTo>
                    <a:cubicBezTo>
                      <a:pt x="1575" y="7647"/>
                      <a:pt x="1415" y="7853"/>
                      <a:pt x="1278" y="8081"/>
                    </a:cubicBezTo>
                    <a:cubicBezTo>
                      <a:pt x="1233" y="8172"/>
                      <a:pt x="1164" y="8264"/>
                      <a:pt x="1096" y="8355"/>
                    </a:cubicBezTo>
                    <a:cubicBezTo>
                      <a:pt x="1027" y="8469"/>
                      <a:pt x="959" y="8560"/>
                      <a:pt x="890" y="8675"/>
                    </a:cubicBezTo>
                    <a:cubicBezTo>
                      <a:pt x="822" y="8766"/>
                      <a:pt x="776" y="8880"/>
                      <a:pt x="708" y="8971"/>
                    </a:cubicBezTo>
                    <a:cubicBezTo>
                      <a:pt x="639" y="9085"/>
                      <a:pt x="594" y="9200"/>
                      <a:pt x="525" y="9314"/>
                    </a:cubicBezTo>
                    <a:cubicBezTo>
                      <a:pt x="457" y="9428"/>
                      <a:pt x="388" y="9542"/>
                      <a:pt x="343" y="9656"/>
                    </a:cubicBezTo>
                    <a:cubicBezTo>
                      <a:pt x="274" y="9770"/>
                      <a:pt x="206" y="9907"/>
                      <a:pt x="160" y="10044"/>
                    </a:cubicBezTo>
                    <a:cubicBezTo>
                      <a:pt x="114" y="10158"/>
                      <a:pt x="69" y="10272"/>
                      <a:pt x="23" y="10386"/>
                    </a:cubicBezTo>
                    <a:cubicBezTo>
                      <a:pt x="0" y="10455"/>
                      <a:pt x="0" y="10523"/>
                      <a:pt x="0" y="10592"/>
                    </a:cubicBezTo>
                    <a:cubicBezTo>
                      <a:pt x="0" y="10615"/>
                      <a:pt x="0" y="10660"/>
                      <a:pt x="23" y="10706"/>
                    </a:cubicBezTo>
                    <a:cubicBezTo>
                      <a:pt x="23" y="10752"/>
                      <a:pt x="46" y="10774"/>
                      <a:pt x="69" y="10820"/>
                    </a:cubicBezTo>
                    <a:cubicBezTo>
                      <a:pt x="92" y="10889"/>
                      <a:pt x="114" y="10934"/>
                      <a:pt x="160" y="10980"/>
                    </a:cubicBezTo>
                    <a:cubicBezTo>
                      <a:pt x="206" y="11048"/>
                      <a:pt x="274" y="11094"/>
                      <a:pt x="343" y="11117"/>
                    </a:cubicBezTo>
                    <a:cubicBezTo>
                      <a:pt x="377" y="11128"/>
                      <a:pt x="411" y="11134"/>
                      <a:pt x="442" y="11134"/>
                    </a:cubicBezTo>
                    <a:cubicBezTo>
                      <a:pt x="474" y="11134"/>
                      <a:pt x="502" y="11128"/>
                      <a:pt x="525" y="11117"/>
                    </a:cubicBezTo>
                    <a:cubicBezTo>
                      <a:pt x="594" y="11117"/>
                      <a:pt x="639" y="11071"/>
                      <a:pt x="685" y="11048"/>
                    </a:cubicBezTo>
                    <a:cubicBezTo>
                      <a:pt x="731" y="11003"/>
                      <a:pt x="753" y="10957"/>
                      <a:pt x="776" y="10911"/>
                    </a:cubicBezTo>
                    <a:cubicBezTo>
                      <a:pt x="799" y="10889"/>
                      <a:pt x="822" y="10866"/>
                      <a:pt x="822" y="10843"/>
                    </a:cubicBezTo>
                    <a:cubicBezTo>
                      <a:pt x="913" y="10706"/>
                      <a:pt x="982" y="10569"/>
                      <a:pt x="1050" y="10409"/>
                    </a:cubicBezTo>
                    <a:cubicBezTo>
                      <a:pt x="1119" y="10295"/>
                      <a:pt x="1187" y="10158"/>
                      <a:pt x="1256" y="10021"/>
                    </a:cubicBezTo>
                    <a:cubicBezTo>
                      <a:pt x="1324" y="9861"/>
                      <a:pt x="1415" y="9725"/>
                      <a:pt x="1507" y="9588"/>
                    </a:cubicBezTo>
                    <a:cubicBezTo>
                      <a:pt x="1598" y="9451"/>
                      <a:pt x="1712" y="9314"/>
                      <a:pt x="1803" y="9177"/>
                    </a:cubicBezTo>
                    <a:cubicBezTo>
                      <a:pt x="2022" y="8892"/>
                      <a:pt x="2241" y="8587"/>
                      <a:pt x="2479" y="8281"/>
                    </a:cubicBezTo>
                    <a:lnTo>
                      <a:pt x="2479" y="8281"/>
                    </a:lnTo>
                    <a:lnTo>
                      <a:pt x="2465" y="8309"/>
                    </a:lnTo>
                    <a:cubicBezTo>
                      <a:pt x="2486" y="8289"/>
                      <a:pt x="2488" y="8287"/>
                      <a:pt x="2488" y="8270"/>
                    </a:cubicBezTo>
                    <a:lnTo>
                      <a:pt x="2488" y="8270"/>
                    </a:lnTo>
                    <a:cubicBezTo>
                      <a:pt x="2485" y="8274"/>
                      <a:pt x="2482" y="8278"/>
                      <a:pt x="2479" y="8281"/>
                    </a:cubicBezTo>
                    <a:lnTo>
                      <a:pt x="2479" y="8281"/>
                    </a:lnTo>
                    <a:lnTo>
                      <a:pt x="2488" y="8264"/>
                    </a:lnTo>
                    <a:lnTo>
                      <a:pt x="2488" y="8264"/>
                    </a:lnTo>
                    <a:cubicBezTo>
                      <a:pt x="2488" y="8266"/>
                      <a:pt x="2488" y="8268"/>
                      <a:pt x="2488" y="8270"/>
                    </a:cubicBezTo>
                    <a:lnTo>
                      <a:pt x="2488" y="8270"/>
                    </a:lnTo>
                    <a:cubicBezTo>
                      <a:pt x="2496" y="8260"/>
                      <a:pt x="2503" y="8251"/>
                      <a:pt x="2511" y="8241"/>
                    </a:cubicBezTo>
                    <a:cubicBezTo>
                      <a:pt x="2511" y="8241"/>
                      <a:pt x="2511" y="8264"/>
                      <a:pt x="2511" y="8264"/>
                    </a:cubicBezTo>
                    <a:cubicBezTo>
                      <a:pt x="2694" y="8013"/>
                      <a:pt x="2899" y="7762"/>
                      <a:pt x="3104" y="7510"/>
                    </a:cubicBezTo>
                    <a:cubicBezTo>
                      <a:pt x="3219" y="7396"/>
                      <a:pt x="3310" y="7282"/>
                      <a:pt x="3401" y="7145"/>
                    </a:cubicBezTo>
                    <a:cubicBezTo>
                      <a:pt x="3470" y="7077"/>
                      <a:pt x="3515" y="7008"/>
                      <a:pt x="3584" y="6940"/>
                    </a:cubicBezTo>
                    <a:cubicBezTo>
                      <a:pt x="3629" y="6871"/>
                      <a:pt x="3698" y="6780"/>
                      <a:pt x="3721" y="6689"/>
                    </a:cubicBezTo>
                    <a:cubicBezTo>
                      <a:pt x="3744" y="6666"/>
                      <a:pt x="3744" y="6643"/>
                      <a:pt x="3744" y="6620"/>
                    </a:cubicBezTo>
                    <a:cubicBezTo>
                      <a:pt x="3812" y="6529"/>
                      <a:pt x="3903" y="6438"/>
                      <a:pt x="3995" y="6346"/>
                    </a:cubicBezTo>
                    <a:cubicBezTo>
                      <a:pt x="4109" y="6232"/>
                      <a:pt x="4246" y="6118"/>
                      <a:pt x="4360" y="6004"/>
                    </a:cubicBezTo>
                    <a:cubicBezTo>
                      <a:pt x="4474" y="5890"/>
                      <a:pt x="4588" y="5776"/>
                      <a:pt x="4702" y="5662"/>
                    </a:cubicBezTo>
                    <a:cubicBezTo>
                      <a:pt x="4839" y="5525"/>
                      <a:pt x="4976" y="5411"/>
                      <a:pt x="5113" y="5296"/>
                    </a:cubicBezTo>
                    <a:cubicBezTo>
                      <a:pt x="5387" y="5045"/>
                      <a:pt x="5684" y="4840"/>
                      <a:pt x="5958" y="4612"/>
                    </a:cubicBezTo>
                    <a:lnTo>
                      <a:pt x="5958" y="4612"/>
                    </a:lnTo>
                    <a:cubicBezTo>
                      <a:pt x="5958" y="4618"/>
                      <a:pt x="5956" y="4624"/>
                      <a:pt x="5953" y="4630"/>
                    </a:cubicBezTo>
                    <a:lnTo>
                      <a:pt x="5953" y="4630"/>
                    </a:lnTo>
                    <a:cubicBezTo>
                      <a:pt x="6142" y="4502"/>
                      <a:pt x="6314" y="4373"/>
                      <a:pt x="6505" y="4224"/>
                    </a:cubicBezTo>
                    <a:cubicBezTo>
                      <a:pt x="6574" y="4155"/>
                      <a:pt x="6665" y="4110"/>
                      <a:pt x="6757" y="4041"/>
                    </a:cubicBezTo>
                    <a:cubicBezTo>
                      <a:pt x="6848" y="3950"/>
                      <a:pt x="6939" y="3881"/>
                      <a:pt x="7030" y="3813"/>
                    </a:cubicBezTo>
                    <a:cubicBezTo>
                      <a:pt x="7053" y="3790"/>
                      <a:pt x="7076" y="3744"/>
                      <a:pt x="7076" y="3721"/>
                    </a:cubicBezTo>
                    <a:cubicBezTo>
                      <a:pt x="7122" y="3699"/>
                      <a:pt x="7190" y="3653"/>
                      <a:pt x="7236" y="3630"/>
                    </a:cubicBezTo>
                    <a:cubicBezTo>
                      <a:pt x="7510" y="3448"/>
                      <a:pt x="7806" y="3288"/>
                      <a:pt x="8080" y="3128"/>
                    </a:cubicBezTo>
                    <a:cubicBezTo>
                      <a:pt x="8377" y="2945"/>
                      <a:pt x="8674" y="2763"/>
                      <a:pt x="8993" y="2603"/>
                    </a:cubicBezTo>
                    <a:cubicBezTo>
                      <a:pt x="9130" y="2535"/>
                      <a:pt x="9267" y="2466"/>
                      <a:pt x="9404" y="2398"/>
                    </a:cubicBezTo>
                    <a:cubicBezTo>
                      <a:pt x="9473" y="2375"/>
                      <a:pt x="9541" y="2329"/>
                      <a:pt x="9610" y="2306"/>
                    </a:cubicBezTo>
                    <a:cubicBezTo>
                      <a:pt x="9678" y="2283"/>
                      <a:pt x="9747" y="2238"/>
                      <a:pt x="9815" y="2192"/>
                    </a:cubicBezTo>
                    <a:cubicBezTo>
                      <a:pt x="9838" y="2192"/>
                      <a:pt x="9861" y="2169"/>
                      <a:pt x="9884" y="2147"/>
                    </a:cubicBezTo>
                    <a:cubicBezTo>
                      <a:pt x="10043" y="2078"/>
                      <a:pt x="10226" y="1987"/>
                      <a:pt x="10386" y="1918"/>
                    </a:cubicBezTo>
                    <a:cubicBezTo>
                      <a:pt x="10546" y="1873"/>
                      <a:pt x="10705" y="1804"/>
                      <a:pt x="10842" y="1759"/>
                    </a:cubicBezTo>
                    <a:cubicBezTo>
                      <a:pt x="10865" y="1759"/>
                      <a:pt x="10911" y="1736"/>
                      <a:pt x="10934" y="1736"/>
                    </a:cubicBezTo>
                    <a:cubicBezTo>
                      <a:pt x="10956" y="1736"/>
                      <a:pt x="10979" y="1713"/>
                      <a:pt x="11002" y="1713"/>
                    </a:cubicBezTo>
                    <a:cubicBezTo>
                      <a:pt x="11070" y="1690"/>
                      <a:pt x="11139" y="1667"/>
                      <a:pt x="11185" y="1667"/>
                    </a:cubicBezTo>
                    <a:cubicBezTo>
                      <a:pt x="11344" y="1622"/>
                      <a:pt x="11481" y="1576"/>
                      <a:pt x="11618" y="1553"/>
                    </a:cubicBezTo>
                    <a:cubicBezTo>
                      <a:pt x="11892" y="1462"/>
                      <a:pt x="12166" y="1393"/>
                      <a:pt x="12440" y="1325"/>
                    </a:cubicBezTo>
                    <a:lnTo>
                      <a:pt x="12554" y="1279"/>
                    </a:lnTo>
                    <a:cubicBezTo>
                      <a:pt x="12782" y="1234"/>
                      <a:pt x="13033" y="1165"/>
                      <a:pt x="13262" y="1142"/>
                    </a:cubicBezTo>
                    <a:cubicBezTo>
                      <a:pt x="13421" y="1097"/>
                      <a:pt x="13581" y="1074"/>
                      <a:pt x="13741" y="1051"/>
                    </a:cubicBezTo>
                    <a:cubicBezTo>
                      <a:pt x="13901" y="1005"/>
                      <a:pt x="14083" y="982"/>
                      <a:pt x="14243" y="937"/>
                    </a:cubicBezTo>
                    <a:cubicBezTo>
                      <a:pt x="14266" y="914"/>
                      <a:pt x="14289" y="914"/>
                      <a:pt x="14312" y="891"/>
                    </a:cubicBezTo>
                    <a:cubicBezTo>
                      <a:pt x="14380" y="868"/>
                      <a:pt x="14449" y="868"/>
                      <a:pt x="14517" y="868"/>
                    </a:cubicBezTo>
                    <a:cubicBezTo>
                      <a:pt x="14837" y="846"/>
                      <a:pt x="15133" y="823"/>
                      <a:pt x="15453" y="800"/>
                    </a:cubicBezTo>
                    <a:lnTo>
                      <a:pt x="15567" y="800"/>
                    </a:lnTo>
                    <a:cubicBezTo>
                      <a:pt x="15499" y="846"/>
                      <a:pt x="15521" y="960"/>
                      <a:pt x="15590" y="960"/>
                    </a:cubicBezTo>
                    <a:cubicBezTo>
                      <a:pt x="15681" y="960"/>
                      <a:pt x="15795" y="937"/>
                      <a:pt x="15887" y="937"/>
                    </a:cubicBezTo>
                    <a:lnTo>
                      <a:pt x="15864" y="937"/>
                    </a:lnTo>
                    <a:cubicBezTo>
                      <a:pt x="16252" y="914"/>
                      <a:pt x="16640" y="891"/>
                      <a:pt x="17051" y="868"/>
                    </a:cubicBezTo>
                    <a:cubicBezTo>
                      <a:pt x="17233" y="846"/>
                      <a:pt x="17439" y="846"/>
                      <a:pt x="17621" y="846"/>
                    </a:cubicBezTo>
                    <a:cubicBezTo>
                      <a:pt x="17713" y="823"/>
                      <a:pt x="17827" y="823"/>
                      <a:pt x="17918" y="823"/>
                    </a:cubicBezTo>
                    <a:lnTo>
                      <a:pt x="18078" y="823"/>
                    </a:lnTo>
                    <a:cubicBezTo>
                      <a:pt x="18215" y="846"/>
                      <a:pt x="18375" y="868"/>
                      <a:pt x="18512" y="891"/>
                    </a:cubicBezTo>
                    <a:lnTo>
                      <a:pt x="18489" y="891"/>
                    </a:lnTo>
                    <a:cubicBezTo>
                      <a:pt x="18626" y="891"/>
                      <a:pt x="18763" y="914"/>
                      <a:pt x="18877" y="937"/>
                    </a:cubicBezTo>
                    <a:cubicBezTo>
                      <a:pt x="19151" y="982"/>
                      <a:pt x="19402" y="1028"/>
                      <a:pt x="19676" y="1074"/>
                    </a:cubicBezTo>
                    <a:lnTo>
                      <a:pt x="19653" y="1074"/>
                    </a:lnTo>
                    <a:cubicBezTo>
                      <a:pt x="19813" y="1097"/>
                      <a:pt x="19950" y="1119"/>
                      <a:pt x="20086" y="1142"/>
                    </a:cubicBezTo>
                    <a:cubicBezTo>
                      <a:pt x="20223" y="1188"/>
                      <a:pt x="20360" y="1211"/>
                      <a:pt x="20497" y="1256"/>
                    </a:cubicBezTo>
                    <a:cubicBezTo>
                      <a:pt x="20817" y="1325"/>
                      <a:pt x="21136" y="1393"/>
                      <a:pt x="21456" y="1485"/>
                    </a:cubicBezTo>
                    <a:cubicBezTo>
                      <a:pt x="21502" y="1485"/>
                      <a:pt x="21570" y="1462"/>
                      <a:pt x="21593" y="1393"/>
                    </a:cubicBezTo>
                    <a:cubicBezTo>
                      <a:pt x="21593" y="1348"/>
                      <a:pt x="21570" y="1279"/>
                      <a:pt x="21502" y="1256"/>
                    </a:cubicBezTo>
                    <a:cubicBezTo>
                      <a:pt x="21136" y="1165"/>
                      <a:pt x="20748" y="1074"/>
                      <a:pt x="20383" y="982"/>
                    </a:cubicBezTo>
                    <a:cubicBezTo>
                      <a:pt x="20041" y="914"/>
                      <a:pt x="19721" y="868"/>
                      <a:pt x="19379" y="823"/>
                    </a:cubicBezTo>
                    <a:cubicBezTo>
                      <a:pt x="19037" y="777"/>
                      <a:pt x="18694" y="731"/>
                      <a:pt x="18375" y="686"/>
                    </a:cubicBezTo>
                    <a:lnTo>
                      <a:pt x="18306" y="686"/>
                    </a:lnTo>
                    <a:cubicBezTo>
                      <a:pt x="18306" y="686"/>
                      <a:pt x="18306" y="663"/>
                      <a:pt x="18306" y="663"/>
                    </a:cubicBezTo>
                    <a:cubicBezTo>
                      <a:pt x="18283" y="617"/>
                      <a:pt x="18260" y="594"/>
                      <a:pt x="18215" y="572"/>
                    </a:cubicBezTo>
                    <a:lnTo>
                      <a:pt x="18306" y="572"/>
                    </a:lnTo>
                    <a:cubicBezTo>
                      <a:pt x="18489" y="594"/>
                      <a:pt x="18694" y="640"/>
                      <a:pt x="18877" y="663"/>
                    </a:cubicBezTo>
                    <a:cubicBezTo>
                      <a:pt x="19333" y="731"/>
                      <a:pt x="19790" y="800"/>
                      <a:pt x="20246" y="868"/>
                    </a:cubicBezTo>
                    <a:lnTo>
                      <a:pt x="20201" y="868"/>
                    </a:lnTo>
                    <a:cubicBezTo>
                      <a:pt x="20334" y="891"/>
                      <a:pt x="20489" y="913"/>
                      <a:pt x="20624" y="935"/>
                    </a:cubicBezTo>
                    <a:lnTo>
                      <a:pt x="20624" y="935"/>
                    </a:lnTo>
                    <a:cubicBezTo>
                      <a:pt x="20615" y="933"/>
                      <a:pt x="20602" y="927"/>
                      <a:pt x="20589" y="914"/>
                    </a:cubicBezTo>
                    <a:lnTo>
                      <a:pt x="20589" y="914"/>
                    </a:lnTo>
                    <a:cubicBezTo>
                      <a:pt x="20748" y="960"/>
                      <a:pt x="20931" y="982"/>
                      <a:pt x="21091" y="1028"/>
                    </a:cubicBezTo>
                    <a:cubicBezTo>
                      <a:pt x="21251" y="1074"/>
                      <a:pt x="21388" y="1119"/>
                      <a:pt x="21547" y="1165"/>
                    </a:cubicBezTo>
                    <a:cubicBezTo>
                      <a:pt x="21707" y="1211"/>
                      <a:pt x="21844" y="1279"/>
                      <a:pt x="22004" y="1325"/>
                    </a:cubicBezTo>
                    <a:cubicBezTo>
                      <a:pt x="22164" y="1370"/>
                      <a:pt x="22323" y="1416"/>
                      <a:pt x="22483" y="1485"/>
                    </a:cubicBezTo>
                    <a:cubicBezTo>
                      <a:pt x="22620" y="1530"/>
                      <a:pt x="22780" y="1599"/>
                      <a:pt x="22917" y="1644"/>
                    </a:cubicBezTo>
                    <a:cubicBezTo>
                      <a:pt x="23077" y="1713"/>
                      <a:pt x="23214" y="1759"/>
                      <a:pt x="23351" y="1781"/>
                    </a:cubicBezTo>
                    <a:cubicBezTo>
                      <a:pt x="23647" y="1895"/>
                      <a:pt x="23967" y="1987"/>
                      <a:pt x="24264" y="2101"/>
                    </a:cubicBezTo>
                    <a:cubicBezTo>
                      <a:pt x="24469" y="2169"/>
                      <a:pt x="24652" y="2238"/>
                      <a:pt x="24834" y="2329"/>
                    </a:cubicBezTo>
                    <a:cubicBezTo>
                      <a:pt x="25017" y="2398"/>
                      <a:pt x="25199" y="2466"/>
                      <a:pt x="25382" y="2535"/>
                    </a:cubicBezTo>
                    <a:cubicBezTo>
                      <a:pt x="25450" y="2580"/>
                      <a:pt x="25542" y="2603"/>
                      <a:pt x="25610" y="2649"/>
                    </a:cubicBezTo>
                    <a:cubicBezTo>
                      <a:pt x="25702" y="2717"/>
                      <a:pt x="25793" y="2763"/>
                      <a:pt x="25884" y="2831"/>
                    </a:cubicBezTo>
                    <a:cubicBezTo>
                      <a:pt x="25896" y="2837"/>
                      <a:pt x="25910" y="2840"/>
                      <a:pt x="25924" y="2840"/>
                    </a:cubicBezTo>
                    <a:cubicBezTo>
                      <a:pt x="25963" y="2840"/>
                      <a:pt x="26004" y="2819"/>
                      <a:pt x="26021" y="2786"/>
                    </a:cubicBezTo>
                    <a:cubicBezTo>
                      <a:pt x="26067" y="2740"/>
                      <a:pt x="26044" y="2672"/>
                      <a:pt x="25998" y="2626"/>
                    </a:cubicBezTo>
                    <a:cubicBezTo>
                      <a:pt x="25884" y="2580"/>
                      <a:pt x="25793" y="2512"/>
                      <a:pt x="25702" y="2443"/>
                    </a:cubicBezTo>
                    <a:cubicBezTo>
                      <a:pt x="25610" y="2398"/>
                      <a:pt x="25519" y="2352"/>
                      <a:pt x="25428" y="2306"/>
                    </a:cubicBezTo>
                    <a:cubicBezTo>
                      <a:pt x="25222" y="2215"/>
                      <a:pt x="25017" y="2124"/>
                      <a:pt x="24811" y="2055"/>
                    </a:cubicBezTo>
                    <a:cubicBezTo>
                      <a:pt x="24788" y="2032"/>
                      <a:pt x="24788" y="2032"/>
                      <a:pt x="24788" y="2032"/>
                    </a:cubicBezTo>
                    <a:lnTo>
                      <a:pt x="24766" y="2032"/>
                    </a:lnTo>
                    <a:cubicBezTo>
                      <a:pt x="24743" y="2032"/>
                      <a:pt x="24743" y="2010"/>
                      <a:pt x="24743" y="2010"/>
                    </a:cubicBezTo>
                    <a:cubicBezTo>
                      <a:pt x="24743" y="2010"/>
                      <a:pt x="24743" y="2010"/>
                      <a:pt x="24743" y="2032"/>
                    </a:cubicBezTo>
                    <a:cubicBezTo>
                      <a:pt x="24743" y="2010"/>
                      <a:pt x="24743" y="2010"/>
                      <a:pt x="24720" y="2010"/>
                    </a:cubicBezTo>
                    <a:cubicBezTo>
                      <a:pt x="24560" y="1941"/>
                      <a:pt x="24400" y="1873"/>
                      <a:pt x="24241" y="1804"/>
                    </a:cubicBezTo>
                    <a:cubicBezTo>
                      <a:pt x="24058" y="1736"/>
                      <a:pt x="23875" y="1690"/>
                      <a:pt x="23693" y="1622"/>
                    </a:cubicBezTo>
                    <a:cubicBezTo>
                      <a:pt x="23373" y="1485"/>
                      <a:pt x="23031" y="1370"/>
                      <a:pt x="22711" y="1234"/>
                    </a:cubicBezTo>
                    <a:lnTo>
                      <a:pt x="22711" y="1234"/>
                    </a:lnTo>
                    <a:cubicBezTo>
                      <a:pt x="22711" y="1234"/>
                      <a:pt x="22734" y="1256"/>
                      <a:pt x="22734" y="1256"/>
                    </a:cubicBezTo>
                    <a:cubicBezTo>
                      <a:pt x="22574" y="1188"/>
                      <a:pt x="22415" y="1119"/>
                      <a:pt x="22255" y="1051"/>
                    </a:cubicBezTo>
                    <a:cubicBezTo>
                      <a:pt x="22095" y="982"/>
                      <a:pt x="21958" y="937"/>
                      <a:pt x="21798" y="868"/>
                    </a:cubicBezTo>
                    <a:cubicBezTo>
                      <a:pt x="21479" y="754"/>
                      <a:pt x="21182" y="663"/>
                      <a:pt x="20863" y="572"/>
                    </a:cubicBezTo>
                    <a:cubicBezTo>
                      <a:pt x="20680" y="526"/>
                      <a:pt x="20520" y="503"/>
                      <a:pt x="20338" y="480"/>
                    </a:cubicBezTo>
                    <a:cubicBezTo>
                      <a:pt x="20201" y="435"/>
                      <a:pt x="20041" y="412"/>
                      <a:pt x="19881" y="389"/>
                    </a:cubicBezTo>
                    <a:cubicBezTo>
                      <a:pt x="19539" y="321"/>
                      <a:pt x="19219" y="275"/>
                      <a:pt x="18877" y="206"/>
                    </a:cubicBezTo>
                    <a:cubicBezTo>
                      <a:pt x="18717" y="161"/>
                      <a:pt x="18534" y="138"/>
                      <a:pt x="18352" y="115"/>
                    </a:cubicBezTo>
                    <a:cubicBezTo>
                      <a:pt x="18283" y="92"/>
                      <a:pt x="18192" y="92"/>
                      <a:pt x="18124" y="92"/>
                    </a:cubicBezTo>
                    <a:cubicBezTo>
                      <a:pt x="18032" y="69"/>
                      <a:pt x="17964" y="69"/>
                      <a:pt x="17872" y="69"/>
                    </a:cubicBezTo>
                    <a:cubicBezTo>
                      <a:pt x="17713" y="69"/>
                      <a:pt x="17553" y="47"/>
                      <a:pt x="17393" y="47"/>
                    </a:cubicBezTo>
                    <a:cubicBezTo>
                      <a:pt x="17233" y="47"/>
                      <a:pt x="17074" y="47"/>
                      <a:pt x="16914" y="24"/>
                    </a:cubicBezTo>
                    <a:cubicBezTo>
                      <a:pt x="16617" y="24"/>
                      <a:pt x="16320" y="1"/>
                      <a:pt x="16046"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2" name="Google Shape;922;p22"/>
              <p:cNvSpPr/>
              <p:nvPr/>
            </p:nvSpPr>
            <p:spPr>
              <a:xfrm>
                <a:off x="7162592" y="3870619"/>
                <a:ext cx="761354" cy="188345"/>
              </a:xfrm>
              <a:custGeom>
                <a:avLst/>
                <a:gdLst/>
                <a:ahLst/>
                <a:cxnLst/>
                <a:rect l="l" t="t" r="r" b="b"/>
                <a:pathLst>
                  <a:path w="28167" h="6968" extrusionOk="0">
                    <a:moveTo>
                      <a:pt x="20623" y="889"/>
                    </a:moveTo>
                    <a:cubicBezTo>
                      <a:pt x="20627" y="890"/>
                      <a:pt x="20631" y="891"/>
                      <a:pt x="20634" y="891"/>
                    </a:cubicBezTo>
                    <a:cubicBezTo>
                      <a:pt x="20631" y="890"/>
                      <a:pt x="20627" y="890"/>
                      <a:pt x="20623" y="889"/>
                    </a:cubicBezTo>
                    <a:close/>
                    <a:moveTo>
                      <a:pt x="15384" y="0"/>
                    </a:moveTo>
                    <a:cubicBezTo>
                      <a:pt x="15019" y="0"/>
                      <a:pt x="14677" y="23"/>
                      <a:pt x="14312" y="69"/>
                    </a:cubicBezTo>
                    <a:cubicBezTo>
                      <a:pt x="13627" y="137"/>
                      <a:pt x="12942" y="229"/>
                      <a:pt x="12280" y="320"/>
                    </a:cubicBezTo>
                    <a:cubicBezTo>
                      <a:pt x="12120" y="343"/>
                      <a:pt x="11961" y="366"/>
                      <a:pt x="11801" y="411"/>
                    </a:cubicBezTo>
                    <a:cubicBezTo>
                      <a:pt x="11618" y="434"/>
                      <a:pt x="11459" y="457"/>
                      <a:pt x="11276" y="503"/>
                    </a:cubicBezTo>
                    <a:cubicBezTo>
                      <a:pt x="10956" y="548"/>
                      <a:pt x="10614" y="617"/>
                      <a:pt x="10272" y="685"/>
                    </a:cubicBezTo>
                    <a:cubicBezTo>
                      <a:pt x="9975" y="754"/>
                      <a:pt x="9655" y="822"/>
                      <a:pt x="9359" y="913"/>
                    </a:cubicBezTo>
                    <a:cubicBezTo>
                      <a:pt x="9039" y="1028"/>
                      <a:pt x="8719" y="1119"/>
                      <a:pt x="8400" y="1233"/>
                    </a:cubicBezTo>
                    <a:cubicBezTo>
                      <a:pt x="8058" y="1347"/>
                      <a:pt x="7738" y="1484"/>
                      <a:pt x="7396" y="1598"/>
                    </a:cubicBezTo>
                    <a:cubicBezTo>
                      <a:pt x="7076" y="1735"/>
                      <a:pt x="6779" y="1872"/>
                      <a:pt x="6460" y="2009"/>
                    </a:cubicBezTo>
                    <a:cubicBezTo>
                      <a:pt x="6300" y="2078"/>
                      <a:pt x="6163" y="2146"/>
                      <a:pt x="6003" y="2214"/>
                    </a:cubicBezTo>
                    <a:cubicBezTo>
                      <a:pt x="5843" y="2283"/>
                      <a:pt x="5707" y="2351"/>
                      <a:pt x="5547" y="2443"/>
                    </a:cubicBezTo>
                    <a:cubicBezTo>
                      <a:pt x="5250" y="2602"/>
                      <a:pt x="4953" y="2762"/>
                      <a:pt x="4657" y="2922"/>
                    </a:cubicBezTo>
                    <a:cubicBezTo>
                      <a:pt x="4520" y="2991"/>
                      <a:pt x="4383" y="3082"/>
                      <a:pt x="4223" y="3150"/>
                    </a:cubicBezTo>
                    <a:cubicBezTo>
                      <a:pt x="4086" y="3219"/>
                      <a:pt x="3949" y="3310"/>
                      <a:pt x="3812" y="3401"/>
                    </a:cubicBezTo>
                    <a:cubicBezTo>
                      <a:pt x="3538" y="3561"/>
                      <a:pt x="3287" y="3721"/>
                      <a:pt x="3013" y="3904"/>
                    </a:cubicBezTo>
                    <a:cubicBezTo>
                      <a:pt x="2739" y="4063"/>
                      <a:pt x="2488" y="4246"/>
                      <a:pt x="2237" y="4429"/>
                    </a:cubicBezTo>
                    <a:cubicBezTo>
                      <a:pt x="1940" y="4634"/>
                      <a:pt x="1666" y="4839"/>
                      <a:pt x="1415" y="5045"/>
                    </a:cubicBezTo>
                    <a:cubicBezTo>
                      <a:pt x="1164" y="5227"/>
                      <a:pt x="913" y="5410"/>
                      <a:pt x="685" y="5638"/>
                    </a:cubicBezTo>
                    <a:cubicBezTo>
                      <a:pt x="594" y="5730"/>
                      <a:pt x="502" y="5821"/>
                      <a:pt x="411" y="5912"/>
                    </a:cubicBezTo>
                    <a:cubicBezTo>
                      <a:pt x="297" y="6049"/>
                      <a:pt x="206" y="6163"/>
                      <a:pt x="114" y="6300"/>
                    </a:cubicBezTo>
                    <a:cubicBezTo>
                      <a:pt x="69" y="6369"/>
                      <a:pt x="46" y="6437"/>
                      <a:pt x="23" y="6506"/>
                    </a:cubicBezTo>
                    <a:cubicBezTo>
                      <a:pt x="0" y="6528"/>
                      <a:pt x="0" y="6574"/>
                      <a:pt x="0" y="6620"/>
                    </a:cubicBezTo>
                    <a:cubicBezTo>
                      <a:pt x="0" y="6688"/>
                      <a:pt x="23" y="6757"/>
                      <a:pt x="46" y="6802"/>
                    </a:cubicBezTo>
                    <a:cubicBezTo>
                      <a:pt x="84" y="6917"/>
                      <a:pt x="202" y="6968"/>
                      <a:pt x="307" y="6968"/>
                    </a:cubicBezTo>
                    <a:cubicBezTo>
                      <a:pt x="327" y="6968"/>
                      <a:pt x="347" y="6966"/>
                      <a:pt x="365" y="6962"/>
                    </a:cubicBezTo>
                    <a:cubicBezTo>
                      <a:pt x="457" y="6939"/>
                      <a:pt x="548" y="6848"/>
                      <a:pt x="616" y="6780"/>
                    </a:cubicBezTo>
                    <a:cubicBezTo>
                      <a:pt x="822" y="6574"/>
                      <a:pt x="1050" y="6346"/>
                      <a:pt x="1301" y="6163"/>
                    </a:cubicBezTo>
                    <a:cubicBezTo>
                      <a:pt x="1598" y="5912"/>
                      <a:pt x="1895" y="5684"/>
                      <a:pt x="2191" y="5456"/>
                    </a:cubicBezTo>
                    <a:lnTo>
                      <a:pt x="2191" y="5456"/>
                    </a:lnTo>
                    <a:cubicBezTo>
                      <a:pt x="2191" y="5456"/>
                      <a:pt x="2169" y="5478"/>
                      <a:pt x="2146" y="5501"/>
                    </a:cubicBezTo>
                    <a:cubicBezTo>
                      <a:pt x="2420" y="5296"/>
                      <a:pt x="2694" y="5113"/>
                      <a:pt x="2967" y="4908"/>
                    </a:cubicBezTo>
                    <a:cubicBezTo>
                      <a:pt x="3241" y="4725"/>
                      <a:pt x="3515" y="4543"/>
                      <a:pt x="3789" y="4360"/>
                    </a:cubicBezTo>
                    <a:cubicBezTo>
                      <a:pt x="4086" y="4200"/>
                      <a:pt x="4360" y="4018"/>
                      <a:pt x="4634" y="3858"/>
                    </a:cubicBezTo>
                    <a:cubicBezTo>
                      <a:pt x="4953" y="3675"/>
                      <a:pt x="5250" y="3515"/>
                      <a:pt x="5547" y="3356"/>
                    </a:cubicBezTo>
                    <a:cubicBezTo>
                      <a:pt x="5980" y="3127"/>
                      <a:pt x="6414" y="2876"/>
                      <a:pt x="6893" y="2671"/>
                    </a:cubicBezTo>
                    <a:cubicBezTo>
                      <a:pt x="7099" y="2580"/>
                      <a:pt x="7304" y="2488"/>
                      <a:pt x="7510" y="2397"/>
                    </a:cubicBezTo>
                    <a:cubicBezTo>
                      <a:pt x="7533" y="2420"/>
                      <a:pt x="7578" y="2443"/>
                      <a:pt x="7601" y="2443"/>
                    </a:cubicBezTo>
                    <a:cubicBezTo>
                      <a:pt x="7624" y="2454"/>
                      <a:pt x="7647" y="2460"/>
                      <a:pt x="7670" y="2460"/>
                    </a:cubicBezTo>
                    <a:cubicBezTo>
                      <a:pt x="7692" y="2460"/>
                      <a:pt x="7715" y="2454"/>
                      <a:pt x="7738" y="2443"/>
                    </a:cubicBezTo>
                    <a:cubicBezTo>
                      <a:pt x="7761" y="2420"/>
                      <a:pt x="7806" y="2420"/>
                      <a:pt x="7829" y="2397"/>
                    </a:cubicBezTo>
                    <a:cubicBezTo>
                      <a:pt x="8126" y="2306"/>
                      <a:pt x="8423" y="2214"/>
                      <a:pt x="8742" y="2123"/>
                    </a:cubicBezTo>
                    <a:cubicBezTo>
                      <a:pt x="9062" y="2032"/>
                      <a:pt x="9404" y="1918"/>
                      <a:pt x="9747" y="1826"/>
                    </a:cubicBezTo>
                    <a:cubicBezTo>
                      <a:pt x="10089" y="1758"/>
                      <a:pt x="10431" y="1667"/>
                      <a:pt x="10774" y="1575"/>
                    </a:cubicBezTo>
                    <a:cubicBezTo>
                      <a:pt x="11093" y="1507"/>
                      <a:pt x="11436" y="1416"/>
                      <a:pt x="11778" y="1370"/>
                    </a:cubicBezTo>
                    <a:cubicBezTo>
                      <a:pt x="11961" y="1347"/>
                      <a:pt x="12166" y="1324"/>
                      <a:pt x="12372" y="1279"/>
                    </a:cubicBezTo>
                    <a:cubicBezTo>
                      <a:pt x="12577" y="1256"/>
                      <a:pt x="12782" y="1210"/>
                      <a:pt x="12988" y="1187"/>
                    </a:cubicBezTo>
                    <a:cubicBezTo>
                      <a:pt x="13399" y="1119"/>
                      <a:pt x="13832" y="1073"/>
                      <a:pt x="14243" y="1028"/>
                    </a:cubicBezTo>
                    <a:lnTo>
                      <a:pt x="14198" y="1028"/>
                    </a:lnTo>
                    <a:cubicBezTo>
                      <a:pt x="14289" y="1028"/>
                      <a:pt x="14357" y="1028"/>
                      <a:pt x="14449" y="1005"/>
                    </a:cubicBezTo>
                    <a:cubicBezTo>
                      <a:pt x="14745" y="982"/>
                      <a:pt x="15019" y="982"/>
                      <a:pt x="15293" y="959"/>
                    </a:cubicBezTo>
                    <a:lnTo>
                      <a:pt x="16115" y="959"/>
                    </a:lnTo>
                    <a:cubicBezTo>
                      <a:pt x="16389" y="936"/>
                      <a:pt x="16663" y="936"/>
                      <a:pt x="16937" y="936"/>
                    </a:cubicBezTo>
                    <a:cubicBezTo>
                      <a:pt x="17074" y="936"/>
                      <a:pt x="17210" y="936"/>
                      <a:pt x="17347" y="913"/>
                    </a:cubicBezTo>
                    <a:cubicBezTo>
                      <a:pt x="17484" y="913"/>
                      <a:pt x="17621" y="891"/>
                      <a:pt x="17758" y="868"/>
                    </a:cubicBezTo>
                    <a:lnTo>
                      <a:pt x="17804" y="868"/>
                    </a:lnTo>
                    <a:cubicBezTo>
                      <a:pt x="17872" y="868"/>
                      <a:pt x="17918" y="845"/>
                      <a:pt x="17964" y="799"/>
                    </a:cubicBezTo>
                    <a:cubicBezTo>
                      <a:pt x="18009" y="776"/>
                      <a:pt x="18032" y="708"/>
                      <a:pt x="18032" y="640"/>
                    </a:cubicBezTo>
                    <a:cubicBezTo>
                      <a:pt x="18032" y="617"/>
                      <a:pt x="18032" y="594"/>
                      <a:pt x="18032" y="571"/>
                    </a:cubicBezTo>
                    <a:cubicBezTo>
                      <a:pt x="18101" y="571"/>
                      <a:pt x="18169" y="571"/>
                      <a:pt x="18215" y="594"/>
                    </a:cubicBezTo>
                    <a:cubicBezTo>
                      <a:pt x="18397" y="594"/>
                      <a:pt x="18580" y="617"/>
                      <a:pt x="18763" y="640"/>
                    </a:cubicBezTo>
                    <a:cubicBezTo>
                      <a:pt x="19059" y="662"/>
                      <a:pt x="19379" y="708"/>
                      <a:pt x="19698" y="754"/>
                    </a:cubicBezTo>
                    <a:cubicBezTo>
                      <a:pt x="20014" y="799"/>
                      <a:pt x="20308" y="844"/>
                      <a:pt x="20623" y="889"/>
                    </a:cubicBezTo>
                    <a:lnTo>
                      <a:pt x="20623" y="889"/>
                    </a:lnTo>
                    <a:cubicBezTo>
                      <a:pt x="20610" y="885"/>
                      <a:pt x="20597" y="877"/>
                      <a:pt x="20583" y="872"/>
                    </a:cubicBezTo>
                    <a:lnTo>
                      <a:pt x="20583" y="872"/>
                    </a:lnTo>
                    <a:cubicBezTo>
                      <a:pt x="20897" y="938"/>
                      <a:pt x="21211" y="983"/>
                      <a:pt x="21524" y="1050"/>
                    </a:cubicBezTo>
                    <a:cubicBezTo>
                      <a:pt x="21867" y="1142"/>
                      <a:pt x="22186" y="1210"/>
                      <a:pt x="22529" y="1301"/>
                    </a:cubicBezTo>
                    <a:cubicBezTo>
                      <a:pt x="22689" y="1347"/>
                      <a:pt x="22848" y="1393"/>
                      <a:pt x="23008" y="1416"/>
                    </a:cubicBezTo>
                    <a:cubicBezTo>
                      <a:pt x="23145" y="1461"/>
                      <a:pt x="23305" y="1507"/>
                      <a:pt x="23465" y="1553"/>
                    </a:cubicBezTo>
                    <a:cubicBezTo>
                      <a:pt x="23624" y="1598"/>
                      <a:pt x="23807" y="1644"/>
                      <a:pt x="23967" y="1712"/>
                    </a:cubicBezTo>
                    <a:cubicBezTo>
                      <a:pt x="24127" y="1758"/>
                      <a:pt x="24286" y="1804"/>
                      <a:pt x="24423" y="1849"/>
                    </a:cubicBezTo>
                    <a:cubicBezTo>
                      <a:pt x="24720" y="1963"/>
                      <a:pt x="25017" y="2032"/>
                      <a:pt x="25313" y="2123"/>
                    </a:cubicBezTo>
                    <a:cubicBezTo>
                      <a:pt x="25587" y="2214"/>
                      <a:pt x="25884" y="2306"/>
                      <a:pt x="26181" y="2397"/>
                    </a:cubicBezTo>
                    <a:cubicBezTo>
                      <a:pt x="26500" y="2488"/>
                      <a:pt x="26820" y="2580"/>
                      <a:pt x="27139" y="2694"/>
                    </a:cubicBezTo>
                    <a:cubicBezTo>
                      <a:pt x="27436" y="2808"/>
                      <a:pt x="27733" y="2922"/>
                      <a:pt x="28030" y="3013"/>
                    </a:cubicBezTo>
                    <a:cubicBezTo>
                      <a:pt x="28042" y="3019"/>
                      <a:pt x="28056" y="3022"/>
                      <a:pt x="28070" y="3022"/>
                    </a:cubicBezTo>
                    <a:cubicBezTo>
                      <a:pt x="28107" y="3022"/>
                      <a:pt x="28144" y="3001"/>
                      <a:pt x="28144" y="2968"/>
                    </a:cubicBezTo>
                    <a:cubicBezTo>
                      <a:pt x="28167" y="2899"/>
                      <a:pt x="28144" y="2854"/>
                      <a:pt x="28075" y="2854"/>
                    </a:cubicBezTo>
                    <a:cubicBezTo>
                      <a:pt x="27916" y="2785"/>
                      <a:pt x="27779" y="2739"/>
                      <a:pt x="27619" y="2671"/>
                    </a:cubicBezTo>
                    <a:cubicBezTo>
                      <a:pt x="27459" y="2602"/>
                      <a:pt x="27299" y="2534"/>
                      <a:pt x="27139" y="2488"/>
                    </a:cubicBezTo>
                    <a:cubicBezTo>
                      <a:pt x="26820" y="2351"/>
                      <a:pt x="26500" y="2260"/>
                      <a:pt x="26181" y="2146"/>
                    </a:cubicBezTo>
                    <a:cubicBezTo>
                      <a:pt x="26021" y="2100"/>
                      <a:pt x="25861" y="2055"/>
                      <a:pt x="25724" y="1986"/>
                    </a:cubicBezTo>
                    <a:cubicBezTo>
                      <a:pt x="25565" y="1941"/>
                      <a:pt x="25428" y="1872"/>
                      <a:pt x="25268" y="1826"/>
                    </a:cubicBezTo>
                    <a:cubicBezTo>
                      <a:pt x="24971" y="1712"/>
                      <a:pt x="24652" y="1621"/>
                      <a:pt x="24355" y="1507"/>
                    </a:cubicBezTo>
                    <a:cubicBezTo>
                      <a:pt x="24035" y="1370"/>
                      <a:pt x="23716" y="1256"/>
                      <a:pt x="23373" y="1164"/>
                    </a:cubicBezTo>
                    <a:cubicBezTo>
                      <a:pt x="23077" y="1050"/>
                      <a:pt x="22780" y="959"/>
                      <a:pt x="22460" y="868"/>
                    </a:cubicBezTo>
                    <a:cubicBezTo>
                      <a:pt x="21821" y="708"/>
                      <a:pt x="21182" y="525"/>
                      <a:pt x="20520" y="411"/>
                    </a:cubicBezTo>
                    <a:cubicBezTo>
                      <a:pt x="20178" y="343"/>
                      <a:pt x="19813" y="274"/>
                      <a:pt x="19447" y="229"/>
                    </a:cubicBezTo>
                    <a:cubicBezTo>
                      <a:pt x="19105" y="183"/>
                      <a:pt x="18785" y="137"/>
                      <a:pt x="18443" y="92"/>
                    </a:cubicBezTo>
                    <a:cubicBezTo>
                      <a:pt x="18101" y="46"/>
                      <a:pt x="17758" y="23"/>
                      <a:pt x="17416" y="23"/>
                    </a:cubicBezTo>
                    <a:lnTo>
                      <a:pt x="16891" y="23"/>
                    </a:lnTo>
                    <a:cubicBezTo>
                      <a:pt x="16708" y="23"/>
                      <a:pt x="16549" y="23"/>
                      <a:pt x="16366"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3" name="Google Shape;923;p22"/>
              <p:cNvSpPr/>
              <p:nvPr/>
            </p:nvSpPr>
            <p:spPr>
              <a:xfrm>
                <a:off x="7617912" y="3885432"/>
                <a:ext cx="222133" cy="39518"/>
              </a:xfrm>
              <a:custGeom>
                <a:avLst/>
                <a:gdLst/>
                <a:ahLst/>
                <a:cxnLst/>
                <a:rect l="l" t="t" r="r" b="b"/>
                <a:pathLst>
                  <a:path w="8218" h="1462" extrusionOk="0">
                    <a:moveTo>
                      <a:pt x="3507" y="775"/>
                    </a:moveTo>
                    <a:cubicBezTo>
                      <a:pt x="3511" y="776"/>
                      <a:pt x="3515" y="776"/>
                      <a:pt x="3515" y="776"/>
                    </a:cubicBezTo>
                    <a:cubicBezTo>
                      <a:pt x="3513" y="776"/>
                      <a:pt x="3510" y="775"/>
                      <a:pt x="3507" y="775"/>
                    </a:cubicBezTo>
                    <a:close/>
                    <a:moveTo>
                      <a:pt x="114" y="0"/>
                    </a:moveTo>
                    <a:cubicBezTo>
                      <a:pt x="69" y="0"/>
                      <a:pt x="0" y="46"/>
                      <a:pt x="0" y="114"/>
                    </a:cubicBezTo>
                    <a:cubicBezTo>
                      <a:pt x="0" y="137"/>
                      <a:pt x="0" y="160"/>
                      <a:pt x="23" y="183"/>
                    </a:cubicBezTo>
                    <a:cubicBezTo>
                      <a:pt x="23" y="228"/>
                      <a:pt x="46" y="274"/>
                      <a:pt x="92" y="274"/>
                    </a:cubicBezTo>
                    <a:lnTo>
                      <a:pt x="502" y="274"/>
                    </a:lnTo>
                    <a:cubicBezTo>
                      <a:pt x="594" y="274"/>
                      <a:pt x="662" y="274"/>
                      <a:pt x="754" y="297"/>
                    </a:cubicBezTo>
                    <a:cubicBezTo>
                      <a:pt x="1187" y="388"/>
                      <a:pt x="1621" y="480"/>
                      <a:pt x="2055" y="548"/>
                    </a:cubicBezTo>
                    <a:cubicBezTo>
                      <a:pt x="2554" y="616"/>
                      <a:pt x="3030" y="684"/>
                      <a:pt x="3507" y="775"/>
                    </a:cubicBezTo>
                    <a:lnTo>
                      <a:pt x="3507" y="775"/>
                    </a:lnTo>
                    <a:cubicBezTo>
                      <a:pt x="3500" y="772"/>
                      <a:pt x="3493" y="767"/>
                      <a:pt x="3493" y="753"/>
                    </a:cubicBezTo>
                    <a:lnTo>
                      <a:pt x="3493" y="753"/>
                    </a:lnTo>
                    <a:cubicBezTo>
                      <a:pt x="3721" y="799"/>
                      <a:pt x="3949" y="845"/>
                      <a:pt x="4200" y="890"/>
                    </a:cubicBezTo>
                    <a:cubicBezTo>
                      <a:pt x="4337" y="913"/>
                      <a:pt x="4474" y="936"/>
                      <a:pt x="4611" y="959"/>
                    </a:cubicBezTo>
                    <a:lnTo>
                      <a:pt x="4657" y="959"/>
                    </a:lnTo>
                    <a:cubicBezTo>
                      <a:pt x="4679" y="982"/>
                      <a:pt x="4702" y="982"/>
                      <a:pt x="4725" y="982"/>
                    </a:cubicBezTo>
                    <a:cubicBezTo>
                      <a:pt x="4816" y="1005"/>
                      <a:pt x="4908" y="1027"/>
                      <a:pt x="5022" y="1050"/>
                    </a:cubicBezTo>
                    <a:cubicBezTo>
                      <a:pt x="5067" y="1050"/>
                      <a:pt x="5113" y="1027"/>
                      <a:pt x="5136" y="982"/>
                    </a:cubicBezTo>
                    <a:cubicBezTo>
                      <a:pt x="5136" y="959"/>
                      <a:pt x="5136" y="936"/>
                      <a:pt x="5159" y="936"/>
                    </a:cubicBezTo>
                    <a:lnTo>
                      <a:pt x="5182" y="936"/>
                    </a:lnTo>
                    <a:cubicBezTo>
                      <a:pt x="5250" y="959"/>
                      <a:pt x="5296" y="959"/>
                      <a:pt x="5364" y="982"/>
                    </a:cubicBezTo>
                    <a:cubicBezTo>
                      <a:pt x="5387" y="982"/>
                      <a:pt x="5433" y="959"/>
                      <a:pt x="5456" y="936"/>
                    </a:cubicBezTo>
                    <a:cubicBezTo>
                      <a:pt x="5456" y="959"/>
                      <a:pt x="5478" y="959"/>
                      <a:pt x="5478" y="959"/>
                    </a:cubicBezTo>
                    <a:cubicBezTo>
                      <a:pt x="5524" y="959"/>
                      <a:pt x="5547" y="959"/>
                      <a:pt x="5570" y="982"/>
                    </a:cubicBezTo>
                    <a:cubicBezTo>
                      <a:pt x="5615" y="982"/>
                      <a:pt x="5661" y="1005"/>
                      <a:pt x="5707" y="1005"/>
                    </a:cubicBezTo>
                    <a:cubicBezTo>
                      <a:pt x="5844" y="1050"/>
                      <a:pt x="5981" y="1096"/>
                      <a:pt x="6117" y="1141"/>
                    </a:cubicBezTo>
                    <a:cubicBezTo>
                      <a:pt x="6277" y="1187"/>
                      <a:pt x="6414" y="1210"/>
                      <a:pt x="6574" y="1256"/>
                    </a:cubicBezTo>
                    <a:cubicBezTo>
                      <a:pt x="6642" y="1278"/>
                      <a:pt x="6688" y="1301"/>
                      <a:pt x="6757" y="1324"/>
                    </a:cubicBezTo>
                    <a:cubicBezTo>
                      <a:pt x="6848" y="1347"/>
                      <a:pt x="6916" y="1370"/>
                      <a:pt x="7008" y="1370"/>
                    </a:cubicBezTo>
                    <a:cubicBezTo>
                      <a:pt x="7053" y="1370"/>
                      <a:pt x="7099" y="1324"/>
                      <a:pt x="7122" y="1278"/>
                    </a:cubicBezTo>
                    <a:cubicBezTo>
                      <a:pt x="7122" y="1278"/>
                      <a:pt x="7122" y="1256"/>
                      <a:pt x="7122" y="1233"/>
                    </a:cubicBezTo>
                    <a:cubicBezTo>
                      <a:pt x="7441" y="1301"/>
                      <a:pt x="7761" y="1393"/>
                      <a:pt x="8080" y="1461"/>
                    </a:cubicBezTo>
                    <a:cubicBezTo>
                      <a:pt x="8126" y="1461"/>
                      <a:pt x="8172" y="1438"/>
                      <a:pt x="8195" y="1393"/>
                    </a:cubicBezTo>
                    <a:cubicBezTo>
                      <a:pt x="8217" y="1347"/>
                      <a:pt x="8172" y="1278"/>
                      <a:pt x="8126" y="1278"/>
                    </a:cubicBezTo>
                    <a:cubicBezTo>
                      <a:pt x="7829" y="1210"/>
                      <a:pt x="7533" y="1119"/>
                      <a:pt x="7236" y="1050"/>
                    </a:cubicBezTo>
                    <a:cubicBezTo>
                      <a:pt x="7076" y="1027"/>
                      <a:pt x="6916" y="982"/>
                      <a:pt x="6757" y="959"/>
                    </a:cubicBezTo>
                    <a:cubicBezTo>
                      <a:pt x="6597" y="913"/>
                      <a:pt x="6437" y="890"/>
                      <a:pt x="6277" y="868"/>
                    </a:cubicBezTo>
                    <a:cubicBezTo>
                      <a:pt x="6095" y="822"/>
                      <a:pt x="5912" y="799"/>
                      <a:pt x="5729" y="776"/>
                    </a:cubicBezTo>
                    <a:cubicBezTo>
                      <a:pt x="5661" y="753"/>
                      <a:pt x="5615" y="731"/>
                      <a:pt x="5547" y="731"/>
                    </a:cubicBezTo>
                    <a:cubicBezTo>
                      <a:pt x="5387" y="685"/>
                      <a:pt x="5204" y="639"/>
                      <a:pt x="5045" y="594"/>
                    </a:cubicBezTo>
                    <a:lnTo>
                      <a:pt x="4520" y="480"/>
                    </a:lnTo>
                    <a:cubicBezTo>
                      <a:pt x="4428" y="457"/>
                      <a:pt x="4337" y="434"/>
                      <a:pt x="4246" y="411"/>
                    </a:cubicBezTo>
                    <a:cubicBezTo>
                      <a:pt x="4154" y="388"/>
                      <a:pt x="4063" y="365"/>
                      <a:pt x="3972" y="343"/>
                    </a:cubicBezTo>
                    <a:cubicBezTo>
                      <a:pt x="3903" y="343"/>
                      <a:pt x="3812" y="320"/>
                      <a:pt x="3721" y="297"/>
                    </a:cubicBezTo>
                    <a:lnTo>
                      <a:pt x="3698" y="297"/>
                    </a:lnTo>
                    <a:cubicBezTo>
                      <a:pt x="3675" y="274"/>
                      <a:pt x="3652" y="251"/>
                      <a:pt x="3630" y="251"/>
                    </a:cubicBezTo>
                    <a:lnTo>
                      <a:pt x="3424" y="251"/>
                    </a:lnTo>
                    <a:cubicBezTo>
                      <a:pt x="3333" y="251"/>
                      <a:pt x="3264" y="228"/>
                      <a:pt x="3196" y="228"/>
                    </a:cubicBezTo>
                    <a:cubicBezTo>
                      <a:pt x="3105" y="206"/>
                      <a:pt x="3036" y="206"/>
                      <a:pt x="2945" y="206"/>
                    </a:cubicBezTo>
                    <a:cubicBezTo>
                      <a:pt x="2785" y="183"/>
                      <a:pt x="2625" y="183"/>
                      <a:pt x="2465" y="160"/>
                    </a:cubicBezTo>
                    <a:lnTo>
                      <a:pt x="2192" y="160"/>
                    </a:lnTo>
                    <a:cubicBezTo>
                      <a:pt x="2077" y="137"/>
                      <a:pt x="1963" y="137"/>
                      <a:pt x="1849" y="137"/>
                    </a:cubicBezTo>
                    <a:cubicBezTo>
                      <a:pt x="1803" y="137"/>
                      <a:pt x="1735" y="114"/>
                      <a:pt x="1667" y="114"/>
                    </a:cubicBezTo>
                    <a:cubicBezTo>
                      <a:pt x="1530" y="114"/>
                      <a:pt x="1370" y="92"/>
                      <a:pt x="1233" y="92"/>
                    </a:cubicBezTo>
                    <a:cubicBezTo>
                      <a:pt x="1187" y="69"/>
                      <a:pt x="1119" y="69"/>
                      <a:pt x="1073" y="69"/>
                    </a:cubicBezTo>
                    <a:cubicBezTo>
                      <a:pt x="754" y="46"/>
                      <a:pt x="434" y="23"/>
                      <a:pt x="137"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4" name="Google Shape;924;p22"/>
              <p:cNvSpPr/>
              <p:nvPr/>
            </p:nvSpPr>
            <p:spPr>
              <a:xfrm>
                <a:off x="7198380" y="3998958"/>
                <a:ext cx="803926" cy="112310"/>
              </a:xfrm>
              <a:custGeom>
                <a:avLst/>
                <a:gdLst/>
                <a:ahLst/>
                <a:cxnLst/>
                <a:rect l="l" t="t" r="r" b="b"/>
                <a:pathLst>
                  <a:path w="29742" h="4155" extrusionOk="0">
                    <a:moveTo>
                      <a:pt x="15613" y="594"/>
                    </a:moveTo>
                    <a:cubicBezTo>
                      <a:pt x="15476" y="594"/>
                      <a:pt x="15362" y="594"/>
                      <a:pt x="15225" y="616"/>
                    </a:cubicBezTo>
                    <a:cubicBezTo>
                      <a:pt x="15065" y="616"/>
                      <a:pt x="14928" y="616"/>
                      <a:pt x="14768" y="639"/>
                    </a:cubicBezTo>
                    <a:lnTo>
                      <a:pt x="14563" y="639"/>
                    </a:lnTo>
                    <a:cubicBezTo>
                      <a:pt x="14517" y="639"/>
                      <a:pt x="14448" y="639"/>
                      <a:pt x="14403" y="662"/>
                    </a:cubicBezTo>
                    <a:lnTo>
                      <a:pt x="13741" y="662"/>
                    </a:lnTo>
                    <a:cubicBezTo>
                      <a:pt x="13581" y="685"/>
                      <a:pt x="13421" y="685"/>
                      <a:pt x="13262" y="685"/>
                    </a:cubicBezTo>
                    <a:cubicBezTo>
                      <a:pt x="12896" y="730"/>
                      <a:pt x="12531" y="753"/>
                      <a:pt x="12166" y="776"/>
                    </a:cubicBezTo>
                    <a:cubicBezTo>
                      <a:pt x="12052" y="776"/>
                      <a:pt x="11938" y="799"/>
                      <a:pt x="11824" y="799"/>
                    </a:cubicBezTo>
                    <a:cubicBezTo>
                      <a:pt x="11983" y="776"/>
                      <a:pt x="12143" y="753"/>
                      <a:pt x="12326" y="753"/>
                    </a:cubicBezTo>
                    <a:lnTo>
                      <a:pt x="12234" y="753"/>
                    </a:lnTo>
                    <a:cubicBezTo>
                      <a:pt x="12303" y="753"/>
                      <a:pt x="12371" y="730"/>
                      <a:pt x="12440" y="730"/>
                    </a:cubicBezTo>
                    <a:cubicBezTo>
                      <a:pt x="12782" y="708"/>
                      <a:pt x="13102" y="685"/>
                      <a:pt x="13421" y="662"/>
                    </a:cubicBezTo>
                    <a:cubicBezTo>
                      <a:pt x="13764" y="639"/>
                      <a:pt x="14083" y="639"/>
                      <a:pt x="14426" y="616"/>
                    </a:cubicBezTo>
                    <a:lnTo>
                      <a:pt x="14928" y="616"/>
                    </a:lnTo>
                    <a:cubicBezTo>
                      <a:pt x="15088" y="594"/>
                      <a:pt x="15270" y="594"/>
                      <a:pt x="15430" y="594"/>
                    </a:cubicBezTo>
                    <a:close/>
                    <a:moveTo>
                      <a:pt x="15088" y="0"/>
                    </a:moveTo>
                    <a:cubicBezTo>
                      <a:pt x="14745" y="0"/>
                      <a:pt x="14426" y="0"/>
                      <a:pt x="14083" y="23"/>
                    </a:cubicBezTo>
                    <a:lnTo>
                      <a:pt x="13581" y="23"/>
                    </a:lnTo>
                    <a:cubicBezTo>
                      <a:pt x="13421" y="46"/>
                      <a:pt x="13239" y="46"/>
                      <a:pt x="13079" y="69"/>
                    </a:cubicBezTo>
                    <a:cubicBezTo>
                      <a:pt x="12919" y="69"/>
                      <a:pt x="12759" y="69"/>
                      <a:pt x="12600" y="91"/>
                    </a:cubicBezTo>
                    <a:cubicBezTo>
                      <a:pt x="12417" y="114"/>
                      <a:pt x="12257" y="114"/>
                      <a:pt x="12097" y="137"/>
                    </a:cubicBezTo>
                    <a:cubicBezTo>
                      <a:pt x="11732" y="160"/>
                      <a:pt x="11390" y="205"/>
                      <a:pt x="11025" y="251"/>
                    </a:cubicBezTo>
                    <a:cubicBezTo>
                      <a:pt x="10865" y="274"/>
                      <a:pt x="10705" y="297"/>
                      <a:pt x="10545" y="320"/>
                    </a:cubicBezTo>
                    <a:cubicBezTo>
                      <a:pt x="10408" y="342"/>
                      <a:pt x="10249" y="365"/>
                      <a:pt x="10112" y="388"/>
                    </a:cubicBezTo>
                    <a:cubicBezTo>
                      <a:pt x="9792" y="457"/>
                      <a:pt x="9473" y="502"/>
                      <a:pt x="9176" y="548"/>
                    </a:cubicBezTo>
                    <a:cubicBezTo>
                      <a:pt x="9016" y="571"/>
                      <a:pt x="8879" y="594"/>
                      <a:pt x="8719" y="639"/>
                    </a:cubicBezTo>
                    <a:cubicBezTo>
                      <a:pt x="8560" y="662"/>
                      <a:pt x="8400" y="708"/>
                      <a:pt x="8217" y="730"/>
                    </a:cubicBezTo>
                    <a:cubicBezTo>
                      <a:pt x="7898" y="799"/>
                      <a:pt x="7578" y="845"/>
                      <a:pt x="7259" y="913"/>
                    </a:cubicBezTo>
                    <a:cubicBezTo>
                      <a:pt x="6962" y="982"/>
                      <a:pt x="6642" y="1050"/>
                      <a:pt x="6346" y="1119"/>
                    </a:cubicBezTo>
                    <a:cubicBezTo>
                      <a:pt x="5957" y="1233"/>
                      <a:pt x="5547" y="1324"/>
                      <a:pt x="5159" y="1438"/>
                    </a:cubicBezTo>
                    <a:cubicBezTo>
                      <a:pt x="4953" y="1507"/>
                      <a:pt x="4748" y="1575"/>
                      <a:pt x="4565" y="1643"/>
                    </a:cubicBezTo>
                    <a:cubicBezTo>
                      <a:pt x="4337" y="1712"/>
                      <a:pt x="4131" y="1780"/>
                      <a:pt x="3926" y="1872"/>
                    </a:cubicBezTo>
                    <a:cubicBezTo>
                      <a:pt x="3903" y="1872"/>
                      <a:pt x="3880" y="1895"/>
                      <a:pt x="3858" y="1895"/>
                    </a:cubicBezTo>
                    <a:lnTo>
                      <a:pt x="3698" y="1963"/>
                    </a:lnTo>
                    <a:cubicBezTo>
                      <a:pt x="3470" y="2054"/>
                      <a:pt x="3218" y="2123"/>
                      <a:pt x="2990" y="2214"/>
                    </a:cubicBezTo>
                    <a:lnTo>
                      <a:pt x="3059" y="2191"/>
                    </a:lnTo>
                    <a:lnTo>
                      <a:pt x="3059" y="2191"/>
                    </a:lnTo>
                    <a:cubicBezTo>
                      <a:pt x="2899" y="2260"/>
                      <a:pt x="2739" y="2305"/>
                      <a:pt x="2579" y="2374"/>
                    </a:cubicBezTo>
                    <a:cubicBezTo>
                      <a:pt x="2465" y="2442"/>
                      <a:pt x="2328" y="2488"/>
                      <a:pt x="2214" y="2556"/>
                    </a:cubicBezTo>
                    <a:cubicBezTo>
                      <a:pt x="2077" y="2602"/>
                      <a:pt x="1940" y="2671"/>
                      <a:pt x="1803" y="2739"/>
                    </a:cubicBezTo>
                    <a:cubicBezTo>
                      <a:pt x="1666" y="2785"/>
                      <a:pt x="1529" y="2876"/>
                      <a:pt x="1392" y="2945"/>
                    </a:cubicBezTo>
                    <a:cubicBezTo>
                      <a:pt x="1278" y="2990"/>
                      <a:pt x="1164" y="3036"/>
                      <a:pt x="1050" y="3104"/>
                    </a:cubicBezTo>
                    <a:cubicBezTo>
                      <a:pt x="959" y="3150"/>
                      <a:pt x="845" y="3218"/>
                      <a:pt x="730" y="3287"/>
                    </a:cubicBezTo>
                    <a:cubicBezTo>
                      <a:pt x="685" y="3310"/>
                      <a:pt x="616" y="3355"/>
                      <a:pt x="548" y="3401"/>
                    </a:cubicBezTo>
                    <a:cubicBezTo>
                      <a:pt x="479" y="3424"/>
                      <a:pt x="434" y="3470"/>
                      <a:pt x="365" y="3515"/>
                    </a:cubicBezTo>
                    <a:cubicBezTo>
                      <a:pt x="297" y="3561"/>
                      <a:pt x="251" y="3606"/>
                      <a:pt x="183" y="3652"/>
                    </a:cubicBezTo>
                    <a:cubicBezTo>
                      <a:pt x="137" y="3698"/>
                      <a:pt x="69" y="3743"/>
                      <a:pt x="46" y="3812"/>
                    </a:cubicBezTo>
                    <a:cubicBezTo>
                      <a:pt x="0" y="3903"/>
                      <a:pt x="0" y="3994"/>
                      <a:pt x="69" y="4086"/>
                    </a:cubicBezTo>
                    <a:cubicBezTo>
                      <a:pt x="114" y="4109"/>
                      <a:pt x="137" y="4131"/>
                      <a:pt x="183" y="4131"/>
                    </a:cubicBezTo>
                    <a:cubicBezTo>
                      <a:pt x="183" y="4131"/>
                      <a:pt x="205" y="4154"/>
                      <a:pt x="228" y="4154"/>
                    </a:cubicBezTo>
                    <a:lnTo>
                      <a:pt x="342" y="4154"/>
                    </a:lnTo>
                    <a:cubicBezTo>
                      <a:pt x="411" y="4131"/>
                      <a:pt x="479" y="4086"/>
                      <a:pt x="548" y="4063"/>
                    </a:cubicBezTo>
                    <a:cubicBezTo>
                      <a:pt x="594" y="4040"/>
                      <a:pt x="662" y="3994"/>
                      <a:pt x="730" y="3972"/>
                    </a:cubicBezTo>
                    <a:cubicBezTo>
                      <a:pt x="822" y="3903"/>
                      <a:pt x="936" y="3858"/>
                      <a:pt x="1050" y="3789"/>
                    </a:cubicBezTo>
                    <a:cubicBezTo>
                      <a:pt x="1255" y="3675"/>
                      <a:pt x="1484" y="3584"/>
                      <a:pt x="1689" y="3470"/>
                    </a:cubicBezTo>
                    <a:cubicBezTo>
                      <a:pt x="1735" y="3447"/>
                      <a:pt x="1780" y="3424"/>
                      <a:pt x="1803" y="3424"/>
                    </a:cubicBezTo>
                    <a:cubicBezTo>
                      <a:pt x="1841" y="3461"/>
                      <a:pt x="1893" y="3498"/>
                      <a:pt x="1948" y="3498"/>
                    </a:cubicBezTo>
                    <a:cubicBezTo>
                      <a:pt x="1961" y="3498"/>
                      <a:pt x="1973" y="3497"/>
                      <a:pt x="1986" y="3492"/>
                    </a:cubicBezTo>
                    <a:cubicBezTo>
                      <a:pt x="2077" y="3470"/>
                      <a:pt x="2168" y="3424"/>
                      <a:pt x="2260" y="3401"/>
                    </a:cubicBezTo>
                    <a:cubicBezTo>
                      <a:pt x="2374" y="3355"/>
                      <a:pt x="2465" y="3310"/>
                      <a:pt x="2579" y="3264"/>
                    </a:cubicBezTo>
                    <a:cubicBezTo>
                      <a:pt x="2785" y="3196"/>
                      <a:pt x="2967" y="3104"/>
                      <a:pt x="3173" y="3036"/>
                    </a:cubicBezTo>
                    <a:cubicBezTo>
                      <a:pt x="3333" y="2967"/>
                      <a:pt x="3492" y="2922"/>
                      <a:pt x="3652" y="2853"/>
                    </a:cubicBezTo>
                    <a:cubicBezTo>
                      <a:pt x="3698" y="2899"/>
                      <a:pt x="3766" y="2922"/>
                      <a:pt x="3812" y="2922"/>
                    </a:cubicBezTo>
                    <a:cubicBezTo>
                      <a:pt x="3972" y="2853"/>
                      <a:pt x="4131" y="2808"/>
                      <a:pt x="4291" y="2762"/>
                    </a:cubicBezTo>
                    <a:cubicBezTo>
                      <a:pt x="4474" y="2693"/>
                      <a:pt x="4634" y="2648"/>
                      <a:pt x="4816" y="2602"/>
                    </a:cubicBezTo>
                    <a:cubicBezTo>
                      <a:pt x="5159" y="2488"/>
                      <a:pt x="5501" y="2397"/>
                      <a:pt x="5843" y="2328"/>
                    </a:cubicBezTo>
                    <a:cubicBezTo>
                      <a:pt x="5866" y="2305"/>
                      <a:pt x="5889" y="2305"/>
                      <a:pt x="5912" y="2305"/>
                    </a:cubicBezTo>
                    <a:cubicBezTo>
                      <a:pt x="6346" y="2214"/>
                      <a:pt x="6779" y="2123"/>
                      <a:pt x="7213" y="2032"/>
                    </a:cubicBezTo>
                    <a:cubicBezTo>
                      <a:pt x="7829" y="1917"/>
                      <a:pt x="8423" y="1780"/>
                      <a:pt x="9039" y="1643"/>
                    </a:cubicBezTo>
                    <a:cubicBezTo>
                      <a:pt x="9267" y="1598"/>
                      <a:pt x="9518" y="1552"/>
                      <a:pt x="9746" y="1507"/>
                    </a:cubicBezTo>
                    <a:cubicBezTo>
                      <a:pt x="9998" y="1461"/>
                      <a:pt x="10226" y="1438"/>
                      <a:pt x="10477" y="1415"/>
                    </a:cubicBezTo>
                    <a:cubicBezTo>
                      <a:pt x="10591" y="1392"/>
                      <a:pt x="10728" y="1392"/>
                      <a:pt x="10842" y="1370"/>
                    </a:cubicBezTo>
                    <a:cubicBezTo>
                      <a:pt x="10911" y="1370"/>
                      <a:pt x="10979" y="1347"/>
                      <a:pt x="11048" y="1347"/>
                    </a:cubicBezTo>
                    <a:cubicBezTo>
                      <a:pt x="11093" y="1324"/>
                      <a:pt x="11139" y="1324"/>
                      <a:pt x="11207" y="1301"/>
                    </a:cubicBezTo>
                    <a:lnTo>
                      <a:pt x="11207" y="1301"/>
                    </a:lnTo>
                    <a:cubicBezTo>
                      <a:pt x="11184" y="1324"/>
                      <a:pt x="11184" y="1347"/>
                      <a:pt x="11184" y="1370"/>
                    </a:cubicBezTo>
                    <a:cubicBezTo>
                      <a:pt x="11184" y="1415"/>
                      <a:pt x="11207" y="1484"/>
                      <a:pt x="11253" y="1507"/>
                    </a:cubicBezTo>
                    <a:lnTo>
                      <a:pt x="11321" y="1507"/>
                    </a:lnTo>
                    <a:cubicBezTo>
                      <a:pt x="11413" y="1507"/>
                      <a:pt x="11504" y="1484"/>
                      <a:pt x="11641" y="1461"/>
                    </a:cubicBezTo>
                    <a:lnTo>
                      <a:pt x="11869" y="1461"/>
                    </a:lnTo>
                    <a:cubicBezTo>
                      <a:pt x="11983" y="1438"/>
                      <a:pt x="12097" y="1415"/>
                      <a:pt x="12212" y="1415"/>
                    </a:cubicBezTo>
                    <a:cubicBezTo>
                      <a:pt x="12486" y="1370"/>
                      <a:pt x="12759" y="1347"/>
                      <a:pt x="13033" y="1324"/>
                    </a:cubicBezTo>
                    <a:cubicBezTo>
                      <a:pt x="13376" y="1278"/>
                      <a:pt x="13718" y="1278"/>
                      <a:pt x="14060" y="1255"/>
                    </a:cubicBezTo>
                    <a:lnTo>
                      <a:pt x="15179" y="1255"/>
                    </a:lnTo>
                    <a:cubicBezTo>
                      <a:pt x="15453" y="1255"/>
                      <a:pt x="15727" y="1278"/>
                      <a:pt x="16001" y="1278"/>
                    </a:cubicBezTo>
                    <a:lnTo>
                      <a:pt x="16252" y="1278"/>
                    </a:lnTo>
                    <a:lnTo>
                      <a:pt x="16434" y="1301"/>
                    </a:lnTo>
                    <a:lnTo>
                      <a:pt x="16868" y="1347"/>
                    </a:lnTo>
                    <a:cubicBezTo>
                      <a:pt x="17051" y="1370"/>
                      <a:pt x="17233" y="1370"/>
                      <a:pt x="17416" y="1392"/>
                    </a:cubicBezTo>
                    <a:cubicBezTo>
                      <a:pt x="17507" y="1392"/>
                      <a:pt x="17598" y="1392"/>
                      <a:pt x="17690" y="1415"/>
                    </a:cubicBezTo>
                    <a:lnTo>
                      <a:pt x="17849" y="1415"/>
                    </a:lnTo>
                    <a:cubicBezTo>
                      <a:pt x="17918" y="1415"/>
                      <a:pt x="17986" y="1415"/>
                      <a:pt x="18055" y="1392"/>
                    </a:cubicBezTo>
                    <a:cubicBezTo>
                      <a:pt x="18078" y="1392"/>
                      <a:pt x="18101" y="1370"/>
                      <a:pt x="18146" y="1347"/>
                    </a:cubicBezTo>
                    <a:cubicBezTo>
                      <a:pt x="18169" y="1324"/>
                      <a:pt x="18192" y="1301"/>
                      <a:pt x="18192" y="1278"/>
                    </a:cubicBezTo>
                    <a:cubicBezTo>
                      <a:pt x="18192" y="1255"/>
                      <a:pt x="18192" y="1233"/>
                      <a:pt x="18192" y="1233"/>
                    </a:cubicBezTo>
                    <a:cubicBezTo>
                      <a:pt x="18329" y="1233"/>
                      <a:pt x="18466" y="1255"/>
                      <a:pt x="18580" y="1255"/>
                    </a:cubicBezTo>
                    <a:cubicBezTo>
                      <a:pt x="18785" y="1301"/>
                      <a:pt x="18991" y="1324"/>
                      <a:pt x="19196" y="1347"/>
                    </a:cubicBezTo>
                    <a:cubicBezTo>
                      <a:pt x="19219" y="1347"/>
                      <a:pt x="19242" y="1347"/>
                      <a:pt x="19287" y="1324"/>
                    </a:cubicBezTo>
                    <a:cubicBezTo>
                      <a:pt x="19356" y="1347"/>
                      <a:pt x="19424" y="1347"/>
                      <a:pt x="19493" y="1347"/>
                    </a:cubicBezTo>
                    <a:lnTo>
                      <a:pt x="19447" y="1347"/>
                    </a:lnTo>
                    <a:cubicBezTo>
                      <a:pt x="19721" y="1392"/>
                      <a:pt x="19972" y="1438"/>
                      <a:pt x="20246" y="1507"/>
                    </a:cubicBezTo>
                    <a:cubicBezTo>
                      <a:pt x="20360" y="1529"/>
                      <a:pt x="20474" y="1552"/>
                      <a:pt x="20611" y="1575"/>
                    </a:cubicBezTo>
                    <a:cubicBezTo>
                      <a:pt x="20657" y="1598"/>
                      <a:pt x="20725" y="1598"/>
                      <a:pt x="20771" y="1621"/>
                    </a:cubicBezTo>
                    <a:cubicBezTo>
                      <a:pt x="20794" y="1621"/>
                      <a:pt x="20840" y="1621"/>
                      <a:pt x="20862" y="1643"/>
                    </a:cubicBezTo>
                    <a:lnTo>
                      <a:pt x="20954" y="1643"/>
                    </a:lnTo>
                    <a:cubicBezTo>
                      <a:pt x="20999" y="1643"/>
                      <a:pt x="21022" y="1621"/>
                      <a:pt x="21068" y="1621"/>
                    </a:cubicBezTo>
                    <a:cubicBezTo>
                      <a:pt x="21091" y="1598"/>
                      <a:pt x="21113" y="1598"/>
                      <a:pt x="21136" y="1575"/>
                    </a:cubicBezTo>
                    <a:cubicBezTo>
                      <a:pt x="21342" y="1598"/>
                      <a:pt x="21570" y="1621"/>
                      <a:pt x="21775" y="1666"/>
                    </a:cubicBezTo>
                    <a:lnTo>
                      <a:pt x="21867" y="1666"/>
                    </a:lnTo>
                    <a:cubicBezTo>
                      <a:pt x="22026" y="1712"/>
                      <a:pt x="22163" y="1735"/>
                      <a:pt x="22323" y="1780"/>
                    </a:cubicBezTo>
                    <a:lnTo>
                      <a:pt x="22415" y="1780"/>
                    </a:lnTo>
                    <a:cubicBezTo>
                      <a:pt x="22871" y="1872"/>
                      <a:pt x="23328" y="1963"/>
                      <a:pt x="23784" y="2077"/>
                    </a:cubicBezTo>
                    <a:cubicBezTo>
                      <a:pt x="24126" y="2168"/>
                      <a:pt x="24446" y="2283"/>
                      <a:pt x="24766" y="2374"/>
                    </a:cubicBezTo>
                    <a:cubicBezTo>
                      <a:pt x="25085" y="2488"/>
                      <a:pt x="25405" y="2602"/>
                      <a:pt x="25747" y="2671"/>
                    </a:cubicBezTo>
                    <a:cubicBezTo>
                      <a:pt x="25838" y="2693"/>
                      <a:pt x="25907" y="2716"/>
                      <a:pt x="25975" y="2739"/>
                    </a:cubicBezTo>
                    <a:cubicBezTo>
                      <a:pt x="26295" y="2853"/>
                      <a:pt x="26637" y="2967"/>
                      <a:pt x="26957" y="3059"/>
                    </a:cubicBezTo>
                    <a:cubicBezTo>
                      <a:pt x="27276" y="3150"/>
                      <a:pt x="27573" y="3264"/>
                      <a:pt x="27893" y="3355"/>
                    </a:cubicBezTo>
                    <a:cubicBezTo>
                      <a:pt x="28166" y="3424"/>
                      <a:pt x="28440" y="3492"/>
                      <a:pt x="28737" y="3561"/>
                    </a:cubicBezTo>
                    <a:cubicBezTo>
                      <a:pt x="29034" y="3652"/>
                      <a:pt x="29308" y="3743"/>
                      <a:pt x="29604" y="3812"/>
                    </a:cubicBezTo>
                    <a:cubicBezTo>
                      <a:pt x="29622" y="3818"/>
                      <a:pt x="29637" y="3820"/>
                      <a:pt x="29652" y="3820"/>
                    </a:cubicBezTo>
                    <a:cubicBezTo>
                      <a:pt x="29694" y="3820"/>
                      <a:pt x="29724" y="3795"/>
                      <a:pt x="29741" y="3743"/>
                    </a:cubicBezTo>
                    <a:cubicBezTo>
                      <a:pt x="29741" y="3698"/>
                      <a:pt x="29719" y="3629"/>
                      <a:pt x="29673" y="3629"/>
                    </a:cubicBezTo>
                    <a:cubicBezTo>
                      <a:pt x="29513" y="3584"/>
                      <a:pt x="29331" y="3538"/>
                      <a:pt x="29171" y="3470"/>
                    </a:cubicBezTo>
                    <a:cubicBezTo>
                      <a:pt x="29011" y="3424"/>
                      <a:pt x="28851" y="3378"/>
                      <a:pt x="28669" y="3333"/>
                    </a:cubicBezTo>
                    <a:cubicBezTo>
                      <a:pt x="28349" y="3241"/>
                      <a:pt x="28030" y="3150"/>
                      <a:pt x="27710" y="3059"/>
                    </a:cubicBezTo>
                    <a:cubicBezTo>
                      <a:pt x="27413" y="2945"/>
                      <a:pt x="27094" y="2830"/>
                      <a:pt x="26774" y="2716"/>
                    </a:cubicBezTo>
                    <a:cubicBezTo>
                      <a:pt x="26592" y="2648"/>
                      <a:pt x="26386" y="2579"/>
                      <a:pt x="26181" y="2511"/>
                    </a:cubicBezTo>
                    <a:cubicBezTo>
                      <a:pt x="26181" y="2488"/>
                      <a:pt x="26158" y="2465"/>
                      <a:pt x="26112" y="2465"/>
                    </a:cubicBezTo>
                    <a:cubicBezTo>
                      <a:pt x="26089" y="2465"/>
                      <a:pt x="26044" y="2442"/>
                      <a:pt x="26021" y="2442"/>
                    </a:cubicBezTo>
                    <a:cubicBezTo>
                      <a:pt x="25952" y="2420"/>
                      <a:pt x="25884" y="2397"/>
                      <a:pt x="25838" y="2374"/>
                    </a:cubicBezTo>
                    <a:cubicBezTo>
                      <a:pt x="25519" y="2237"/>
                      <a:pt x="25176" y="2146"/>
                      <a:pt x="24857" y="2032"/>
                    </a:cubicBezTo>
                    <a:cubicBezTo>
                      <a:pt x="24560" y="1917"/>
                      <a:pt x="24263" y="1803"/>
                      <a:pt x="23967" y="1689"/>
                    </a:cubicBezTo>
                    <a:cubicBezTo>
                      <a:pt x="23647" y="1575"/>
                      <a:pt x="23305" y="1484"/>
                      <a:pt x="22985" y="1392"/>
                    </a:cubicBezTo>
                    <a:cubicBezTo>
                      <a:pt x="22825" y="1324"/>
                      <a:pt x="22666" y="1278"/>
                      <a:pt x="22506" y="1210"/>
                    </a:cubicBezTo>
                    <a:cubicBezTo>
                      <a:pt x="22323" y="1141"/>
                      <a:pt x="22163" y="1096"/>
                      <a:pt x="22004" y="1027"/>
                    </a:cubicBezTo>
                    <a:cubicBezTo>
                      <a:pt x="21684" y="913"/>
                      <a:pt x="21365" y="799"/>
                      <a:pt x="21045" y="708"/>
                    </a:cubicBezTo>
                    <a:cubicBezTo>
                      <a:pt x="20908" y="662"/>
                      <a:pt x="20748" y="616"/>
                      <a:pt x="20611" y="594"/>
                    </a:cubicBezTo>
                    <a:cubicBezTo>
                      <a:pt x="20429" y="548"/>
                      <a:pt x="20246" y="525"/>
                      <a:pt x="20086" y="502"/>
                    </a:cubicBezTo>
                    <a:cubicBezTo>
                      <a:pt x="19904" y="457"/>
                      <a:pt x="19744" y="434"/>
                      <a:pt x="19584" y="411"/>
                    </a:cubicBezTo>
                    <a:cubicBezTo>
                      <a:pt x="19424" y="388"/>
                      <a:pt x="19265" y="342"/>
                      <a:pt x="19105" y="320"/>
                    </a:cubicBezTo>
                    <a:cubicBezTo>
                      <a:pt x="18922" y="274"/>
                      <a:pt x="18717" y="251"/>
                      <a:pt x="18534" y="228"/>
                    </a:cubicBezTo>
                    <a:cubicBezTo>
                      <a:pt x="18374" y="205"/>
                      <a:pt x="18215" y="183"/>
                      <a:pt x="18055" y="160"/>
                    </a:cubicBezTo>
                    <a:cubicBezTo>
                      <a:pt x="17895" y="137"/>
                      <a:pt x="17735" y="137"/>
                      <a:pt x="17576" y="114"/>
                    </a:cubicBezTo>
                    <a:cubicBezTo>
                      <a:pt x="17416" y="114"/>
                      <a:pt x="17233" y="114"/>
                      <a:pt x="17073" y="91"/>
                    </a:cubicBezTo>
                    <a:cubicBezTo>
                      <a:pt x="16754" y="91"/>
                      <a:pt x="16434" y="69"/>
                      <a:pt x="16115" y="46"/>
                    </a:cubicBezTo>
                    <a:cubicBezTo>
                      <a:pt x="15841" y="0"/>
                      <a:pt x="15590" y="0"/>
                      <a:pt x="15339"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5" name="Google Shape;925;p22"/>
              <p:cNvSpPr/>
              <p:nvPr/>
            </p:nvSpPr>
            <p:spPr>
              <a:xfrm>
                <a:off x="6888643" y="4081616"/>
                <a:ext cx="309764" cy="111796"/>
              </a:xfrm>
              <a:custGeom>
                <a:avLst/>
                <a:gdLst/>
                <a:ahLst/>
                <a:cxnLst/>
                <a:rect l="l" t="t" r="r" b="b"/>
                <a:pathLst>
                  <a:path w="11460" h="4136" extrusionOk="0">
                    <a:moveTo>
                      <a:pt x="7724" y="1743"/>
                    </a:moveTo>
                    <a:cubicBezTo>
                      <a:pt x="7744" y="1758"/>
                      <a:pt x="7764" y="1758"/>
                      <a:pt x="7784" y="1758"/>
                    </a:cubicBezTo>
                    <a:lnTo>
                      <a:pt x="7784" y="1758"/>
                    </a:lnTo>
                    <a:cubicBezTo>
                      <a:pt x="7784" y="1758"/>
                      <a:pt x="7784" y="1758"/>
                      <a:pt x="7784" y="1758"/>
                    </a:cubicBezTo>
                    <a:lnTo>
                      <a:pt x="7784" y="1758"/>
                    </a:lnTo>
                    <a:cubicBezTo>
                      <a:pt x="7764" y="1753"/>
                      <a:pt x="7744" y="1748"/>
                      <a:pt x="7724" y="1743"/>
                    </a:cubicBezTo>
                    <a:close/>
                    <a:moveTo>
                      <a:pt x="1570" y="3065"/>
                    </a:moveTo>
                    <a:lnTo>
                      <a:pt x="1570" y="3065"/>
                    </a:lnTo>
                    <a:cubicBezTo>
                      <a:pt x="1562" y="3070"/>
                      <a:pt x="1553" y="3075"/>
                      <a:pt x="1545" y="3080"/>
                    </a:cubicBezTo>
                    <a:lnTo>
                      <a:pt x="1545" y="3080"/>
                    </a:lnTo>
                    <a:cubicBezTo>
                      <a:pt x="1553" y="3076"/>
                      <a:pt x="1562" y="3072"/>
                      <a:pt x="1570" y="3065"/>
                    </a:cubicBezTo>
                    <a:close/>
                    <a:moveTo>
                      <a:pt x="1545" y="3080"/>
                    </a:moveTo>
                    <a:lnTo>
                      <a:pt x="1545" y="3080"/>
                    </a:lnTo>
                    <a:cubicBezTo>
                      <a:pt x="1532" y="3087"/>
                      <a:pt x="1520" y="3092"/>
                      <a:pt x="1507" y="3105"/>
                    </a:cubicBezTo>
                    <a:cubicBezTo>
                      <a:pt x="1520" y="3097"/>
                      <a:pt x="1532" y="3088"/>
                      <a:pt x="1545" y="3080"/>
                    </a:cubicBezTo>
                    <a:close/>
                    <a:moveTo>
                      <a:pt x="5890" y="1"/>
                    </a:moveTo>
                    <a:cubicBezTo>
                      <a:pt x="5570" y="1"/>
                      <a:pt x="5251" y="46"/>
                      <a:pt x="4954" y="115"/>
                    </a:cubicBezTo>
                    <a:cubicBezTo>
                      <a:pt x="4794" y="138"/>
                      <a:pt x="4634" y="160"/>
                      <a:pt x="4475" y="183"/>
                    </a:cubicBezTo>
                    <a:cubicBezTo>
                      <a:pt x="4315" y="229"/>
                      <a:pt x="4132" y="275"/>
                      <a:pt x="3972" y="320"/>
                    </a:cubicBezTo>
                    <a:cubicBezTo>
                      <a:pt x="3676" y="412"/>
                      <a:pt x="3379" y="503"/>
                      <a:pt x="3105" y="594"/>
                    </a:cubicBezTo>
                    <a:cubicBezTo>
                      <a:pt x="2808" y="708"/>
                      <a:pt x="2512" y="845"/>
                      <a:pt x="2260" y="1005"/>
                    </a:cubicBezTo>
                    <a:cubicBezTo>
                      <a:pt x="2124" y="1073"/>
                      <a:pt x="2009" y="1165"/>
                      <a:pt x="1872" y="1256"/>
                    </a:cubicBezTo>
                    <a:cubicBezTo>
                      <a:pt x="1758" y="1325"/>
                      <a:pt x="1621" y="1393"/>
                      <a:pt x="1507" y="1484"/>
                    </a:cubicBezTo>
                    <a:cubicBezTo>
                      <a:pt x="1256" y="1644"/>
                      <a:pt x="1028" y="1804"/>
                      <a:pt x="822" y="2009"/>
                    </a:cubicBezTo>
                    <a:cubicBezTo>
                      <a:pt x="686" y="2123"/>
                      <a:pt x="594" y="2238"/>
                      <a:pt x="480" y="2352"/>
                    </a:cubicBezTo>
                    <a:cubicBezTo>
                      <a:pt x="366" y="2489"/>
                      <a:pt x="275" y="2648"/>
                      <a:pt x="183" y="2785"/>
                    </a:cubicBezTo>
                    <a:cubicBezTo>
                      <a:pt x="138" y="2831"/>
                      <a:pt x="115" y="2899"/>
                      <a:pt x="92" y="2945"/>
                    </a:cubicBezTo>
                    <a:cubicBezTo>
                      <a:pt x="69" y="2991"/>
                      <a:pt x="69" y="3059"/>
                      <a:pt x="46" y="3105"/>
                    </a:cubicBezTo>
                    <a:cubicBezTo>
                      <a:pt x="24" y="3151"/>
                      <a:pt x="24" y="3242"/>
                      <a:pt x="24" y="3287"/>
                    </a:cubicBezTo>
                    <a:cubicBezTo>
                      <a:pt x="46" y="3402"/>
                      <a:pt x="92" y="3470"/>
                      <a:pt x="161" y="3561"/>
                    </a:cubicBezTo>
                    <a:cubicBezTo>
                      <a:pt x="183" y="3584"/>
                      <a:pt x="206" y="3584"/>
                      <a:pt x="229" y="3607"/>
                    </a:cubicBezTo>
                    <a:cubicBezTo>
                      <a:pt x="183" y="3676"/>
                      <a:pt x="115" y="3767"/>
                      <a:pt x="46" y="3835"/>
                    </a:cubicBezTo>
                    <a:cubicBezTo>
                      <a:pt x="1" y="3927"/>
                      <a:pt x="1" y="4041"/>
                      <a:pt x="92" y="4086"/>
                    </a:cubicBezTo>
                    <a:cubicBezTo>
                      <a:pt x="124" y="4118"/>
                      <a:pt x="165" y="4135"/>
                      <a:pt x="205" y="4135"/>
                    </a:cubicBezTo>
                    <a:cubicBezTo>
                      <a:pt x="252" y="4135"/>
                      <a:pt x="296" y="4112"/>
                      <a:pt x="320" y="4064"/>
                    </a:cubicBezTo>
                    <a:cubicBezTo>
                      <a:pt x="434" y="3949"/>
                      <a:pt x="526" y="3835"/>
                      <a:pt x="617" y="3721"/>
                    </a:cubicBezTo>
                    <a:cubicBezTo>
                      <a:pt x="754" y="3607"/>
                      <a:pt x="914" y="3493"/>
                      <a:pt x="1074" y="3379"/>
                    </a:cubicBezTo>
                    <a:cubicBezTo>
                      <a:pt x="1233" y="3265"/>
                      <a:pt x="1393" y="3151"/>
                      <a:pt x="1576" y="3059"/>
                    </a:cubicBezTo>
                    <a:lnTo>
                      <a:pt x="1576" y="3059"/>
                    </a:lnTo>
                    <a:cubicBezTo>
                      <a:pt x="1574" y="3061"/>
                      <a:pt x="1572" y="3063"/>
                      <a:pt x="1570" y="3065"/>
                    </a:cubicBezTo>
                    <a:lnTo>
                      <a:pt x="1570" y="3065"/>
                    </a:lnTo>
                    <a:cubicBezTo>
                      <a:pt x="1686" y="2993"/>
                      <a:pt x="1799" y="2935"/>
                      <a:pt x="1895" y="2877"/>
                    </a:cubicBezTo>
                    <a:lnTo>
                      <a:pt x="1895" y="2877"/>
                    </a:lnTo>
                    <a:lnTo>
                      <a:pt x="1850" y="2922"/>
                    </a:lnTo>
                    <a:cubicBezTo>
                      <a:pt x="1872" y="2899"/>
                      <a:pt x="1895" y="2877"/>
                      <a:pt x="1941" y="2854"/>
                    </a:cubicBezTo>
                    <a:cubicBezTo>
                      <a:pt x="1941" y="2854"/>
                      <a:pt x="1951" y="2854"/>
                      <a:pt x="1965" y="2847"/>
                    </a:cubicBezTo>
                    <a:lnTo>
                      <a:pt x="1965" y="2847"/>
                    </a:lnTo>
                    <a:cubicBezTo>
                      <a:pt x="1964" y="2851"/>
                      <a:pt x="1964" y="2854"/>
                      <a:pt x="1964" y="2854"/>
                    </a:cubicBezTo>
                    <a:lnTo>
                      <a:pt x="1987" y="2831"/>
                    </a:lnTo>
                    <a:lnTo>
                      <a:pt x="1987" y="2831"/>
                    </a:lnTo>
                    <a:cubicBezTo>
                      <a:pt x="1987" y="2831"/>
                      <a:pt x="1987" y="2831"/>
                      <a:pt x="1987" y="2831"/>
                    </a:cubicBezTo>
                    <a:cubicBezTo>
                      <a:pt x="2078" y="2785"/>
                      <a:pt x="2169" y="2740"/>
                      <a:pt x="2260" y="2694"/>
                    </a:cubicBezTo>
                    <a:cubicBezTo>
                      <a:pt x="2352" y="2648"/>
                      <a:pt x="2466" y="2603"/>
                      <a:pt x="2580" y="2534"/>
                    </a:cubicBezTo>
                    <a:cubicBezTo>
                      <a:pt x="2808" y="2420"/>
                      <a:pt x="3037" y="2306"/>
                      <a:pt x="3265" y="2215"/>
                    </a:cubicBezTo>
                    <a:cubicBezTo>
                      <a:pt x="3698" y="2055"/>
                      <a:pt x="4132" y="1895"/>
                      <a:pt x="4589" y="1781"/>
                    </a:cubicBezTo>
                    <a:cubicBezTo>
                      <a:pt x="4726" y="1735"/>
                      <a:pt x="4885" y="1713"/>
                      <a:pt x="5045" y="1690"/>
                    </a:cubicBezTo>
                    <a:cubicBezTo>
                      <a:pt x="5205" y="1667"/>
                      <a:pt x="5365" y="1644"/>
                      <a:pt x="5524" y="1621"/>
                    </a:cubicBezTo>
                    <a:cubicBezTo>
                      <a:pt x="5661" y="1621"/>
                      <a:pt x="5798" y="1598"/>
                      <a:pt x="5958" y="1576"/>
                    </a:cubicBezTo>
                    <a:cubicBezTo>
                      <a:pt x="6095" y="1576"/>
                      <a:pt x="6255" y="1553"/>
                      <a:pt x="6415" y="1553"/>
                    </a:cubicBezTo>
                    <a:cubicBezTo>
                      <a:pt x="6872" y="1575"/>
                      <a:pt x="7308" y="1638"/>
                      <a:pt x="7724" y="1743"/>
                    </a:cubicBezTo>
                    <a:lnTo>
                      <a:pt x="7724" y="1743"/>
                    </a:lnTo>
                    <a:cubicBezTo>
                      <a:pt x="7721" y="1741"/>
                      <a:pt x="7718" y="1738"/>
                      <a:pt x="7716" y="1735"/>
                    </a:cubicBezTo>
                    <a:lnTo>
                      <a:pt x="7716" y="1735"/>
                    </a:lnTo>
                    <a:cubicBezTo>
                      <a:pt x="7739" y="1743"/>
                      <a:pt x="7761" y="1751"/>
                      <a:pt x="7784" y="1758"/>
                    </a:cubicBezTo>
                    <a:lnTo>
                      <a:pt x="7784" y="1758"/>
                    </a:lnTo>
                    <a:cubicBezTo>
                      <a:pt x="7784" y="1758"/>
                      <a:pt x="7784" y="1758"/>
                      <a:pt x="7784" y="1758"/>
                    </a:cubicBezTo>
                    <a:cubicBezTo>
                      <a:pt x="7784" y="1758"/>
                      <a:pt x="7784" y="1758"/>
                      <a:pt x="7784" y="1758"/>
                    </a:cubicBezTo>
                    <a:lnTo>
                      <a:pt x="7784" y="1758"/>
                    </a:lnTo>
                    <a:cubicBezTo>
                      <a:pt x="8035" y="1842"/>
                      <a:pt x="8288" y="1927"/>
                      <a:pt x="8560" y="2032"/>
                    </a:cubicBezTo>
                    <a:cubicBezTo>
                      <a:pt x="8697" y="2078"/>
                      <a:pt x="8834" y="2123"/>
                      <a:pt x="8971" y="2169"/>
                    </a:cubicBezTo>
                    <a:cubicBezTo>
                      <a:pt x="9085" y="2215"/>
                      <a:pt x="9199" y="2283"/>
                      <a:pt x="9291" y="2329"/>
                    </a:cubicBezTo>
                    <a:cubicBezTo>
                      <a:pt x="9450" y="2443"/>
                      <a:pt x="9587" y="2534"/>
                      <a:pt x="9747" y="2626"/>
                    </a:cubicBezTo>
                    <a:cubicBezTo>
                      <a:pt x="9816" y="2694"/>
                      <a:pt x="9907" y="2740"/>
                      <a:pt x="9998" y="2808"/>
                    </a:cubicBezTo>
                    <a:cubicBezTo>
                      <a:pt x="10090" y="2877"/>
                      <a:pt x="10181" y="2968"/>
                      <a:pt x="10272" y="3036"/>
                    </a:cubicBezTo>
                    <a:cubicBezTo>
                      <a:pt x="10341" y="3105"/>
                      <a:pt x="10409" y="3173"/>
                      <a:pt x="10500" y="3242"/>
                    </a:cubicBezTo>
                    <a:cubicBezTo>
                      <a:pt x="10569" y="3310"/>
                      <a:pt x="10637" y="3379"/>
                      <a:pt x="10706" y="3424"/>
                    </a:cubicBezTo>
                    <a:cubicBezTo>
                      <a:pt x="10774" y="3470"/>
                      <a:pt x="10820" y="3516"/>
                      <a:pt x="10888" y="3584"/>
                    </a:cubicBezTo>
                    <a:cubicBezTo>
                      <a:pt x="10911" y="3607"/>
                      <a:pt x="10934" y="3630"/>
                      <a:pt x="10957" y="3653"/>
                    </a:cubicBezTo>
                    <a:cubicBezTo>
                      <a:pt x="11012" y="3708"/>
                      <a:pt x="11101" y="3738"/>
                      <a:pt x="11188" y="3738"/>
                    </a:cubicBezTo>
                    <a:cubicBezTo>
                      <a:pt x="11244" y="3738"/>
                      <a:pt x="11300" y="3725"/>
                      <a:pt x="11345" y="3698"/>
                    </a:cubicBezTo>
                    <a:cubicBezTo>
                      <a:pt x="11413" y="3630"/>
                      <a:pt x="11459" y="3539"/>
                      <a:pt x="11436" y="3447"/>
                    </a:cubicBezTo>
                    <a:cubicBezTo>
                      <a:pt x="11413" y="3356"/>
                      <a:pt x="11368" y="3265"/>
                      <a:pt x="11299" y="3173"/>
                    </a:cubicBezTo>
                    <a:cubicBezTo>
                      <a:pt x="11254" y="3105"/>
                      <a:pt x="11208" y="3036"/>
                      <a:pt x="11162" y="2968"/>
                    </a:cubicBezTo>
                    <a:cubicBezTo>
                      <a:pt x="11048" y="2854"/>
                      <a:pt x="10957" y="2717"/>
                      <a:pt x="10866" y="2580"/>
                    </a:cubicBezTo>
                    <a:cubicBezTo>
                      <a:pt x="10751" y="2443"/>
                      <a:pt x="10615" y="2329"/>
                      <a:pt x="10500" y="2215"/>
                    </a:cubicBezTo>
                    <a:cubicBezTo>
                      <a:pt x="10386" y="2101"/>
                      <a:pt x="10249" y="2009"/>
                      <a:pt x="10135" y="1895"/>
                    </a:cubicBezTo>
                    <a:cubicBezTo>
                      <a:pt x="10021" y="1804"/>
                      <a:pt x="9907" y="1690"/>
                      <a:pt x="9770" y="1598"/>
                    </a:cubicBezTo>
                    <a:cubicBezTo>
                      <a:pt x="9702" y="1530"/>
                      <a:pt x="9610" y="1461"/>
                      <a:pt x="9519" y="1393"/>
                    </a:cubicBezTo>
                    <a:cubicBezTo>
                      <a:pt x="9519" y="1256"/>
                      <a:pt x="9405" y="1142"/>
                      <a:pt x="9268" y="1119"/>
                    </a:cubicBezTo>
                    <a:cubicBezTo>
                      <a:pt x="9245" y="1119"/>
                      <a:pt x="9199" y="1096"/>
                      <a:pt x="9177" y="1096"/>
                    </a:cubicBezTo>
                    <a:cubicBezTo>
                      <a:pt x="9085" y="1051"/>
                      <a:pt x="9017" y="1005"/>
                      <a:pt x="8925" y="959"/>
                    </a:cubicBezTo>
                    <a:cubicBezTo>
                      <a:pt x="8880" y="936"/>
                      <a:pt x="8811" y="914"/>
                      <a:pt x="8766" y="868"/>
                    </a:cubicBezTo>
                    <a:cubicBezTo>
                      <a:pt x="8629" y="777"/>
                      <a:pt x="8469" y="685"/>
                      <a:pt x="8332" y="594"/>
                    </a:cubicBezTo>
                    <a:cubicBezTo>
                      <a:pt x="8195" y="526"/>
                      <a:pt x="8035" y="457"/>
                      <a:pt x="7898" y="412"/>
                    </a:cubicBezTo>
                    <a:cubicBezTo>
                      <a:pt x="7556" y="297"/>
                      <a:pt x="7236" y="183"/>
                      <a:pt x="6894" y="92"/>
                    </a:cubicBezTo>
                    <a:cubicBezTo>
                      <a:pt x="6734" y="69"/>
                      <a:pt x="6597" y="23"/>
                      <a:pt x="6438" y="23"/>
                    </a:cubicBezTo>
                    <a:cubicBezTo>
                      <a:pt x="6255" y="1"/>
                      <a:pt x="6072" y="1"/>
                      <a:pt x="5890" y="1"/>
                    </a:cubicBezTo>
                    <a:close/>
                  </a:path>
                </a:pathLst>
              </a:custGeom>
              <a:solidFill>
                <a:srgbClr val="67616C"/>
              </a:solidFill>
              <a:ln>
                <a:noFill/>
              </a:ln>
            </p:spPr>
            <p:txBody>
              <a:bodyPr spcFirstLastPara="1" wrap="square" lIns="121900" tIns="121900" rIns="121900" bIns="121900" anchor="ctr" anchorCtr="0">
                <a:noAutofit/>
              </a:bodyPr>
              <a:lstStyle/>
              <a:p>
                <a:endParaRPr sz="1867"/>
              </a:p>
            </p:txBody>
          </p:sp>
          <p:sp>
            <p:nvSpPr>
              <p:cNvPr id="926" name="Google Shape;926;p22"/>
              <p:cNvSpPr/>
              <p:nvPr/>
            </p:nvSpPr>
            <p:spPr>
              <a:xfrm>
                <a:off x="7078069" y="4147623"/>
                <a:ext cx="120932" cy="183372"/>
              </a:xfrm>
              <a:custGeom>
                <a:avLst/>
                <a:gdLst/>
                <a:ahLst/>
                <a:cxnLst/>
                <a:rect l="l" t="t" r="r" b="b"/>
                <a:pathLst>
                  <a:path w="4474" h="6784" extrusionOk="0">
                    <a:moveTo>
                      <a:pt x="3219" y="1"/>
                    </a:moveTo>
                    <a:cubicBezTo>
                      <a:pt x="3150" y="1"/>
                      <a:pt x="3104" y="69"/>
                      <a:pt x="3104" y="138"/>
                    </a:cubicBezTo>
                    <a:cubicBezTo>
                      <a:pt x="3127" y="229"/>
                      <a:pt x="3150" y="321"/>
                      <a:pt x="3173" y="412"/>
                    </a:cubicBezTo>
                    <a:cubicBezTo>
                      <a:pt x="3196" y="503"/>
                      <a:pt x="3196" y="594"/>
                      <a:pt x="3196" y="686"/>
                    </a:cubicBezTo>
                    <a:cubicBezTo>
                      <a:pt x="3196" y="724"/>
                      <a:pt x="3196" y="762"/>
                      <a:pt x="3196" y="800"/>
                    </a:cubicBezTo>
                    <a:cubicBezTo>
                      <a:pt x="3196" y="1097"/>
                      <a:pt x="3173" y="1370"/>
                      <a:pt x="3150" y="1644"/>
                    </a:cubicBezTo>
                    <a:cubicBezTo>
                      <a:pt x="3104" y="1964"/>
                      <a:pt x="3059" y="2261"/>
                      <a:pt x="2967" y="2557"/>
                    </a:cubicBezTo>
                    <a:cubicBezTo>
                      <a:pt x="2922" y="2740"/>
                      <a:pt x="2876" y="2923"/>
                      <a:pt x="2830" y="3082"/>
                    </a:cubicBezTo>
                    <a:cubicBezTo>
                      <a:pt x="2762" y="3265"/>
                      <a:pt x="2694" y="3425"/>
                      <a:pt x="2625" y="3585"/>
                    </a:cubicBezTo>
                    <a:cubicBezTo>
                      <a:pt x="2557" y="3744"/>
                      <a:pt x="2488" y="3927"/>
                      <a:pt x="2420" y="4087"/>
                    </a:cubicBezTo>
                    <a:cubicBezTo>
                      <a:pt x="2328" y="4246"/>
                      <a:pt x="2237" y="4383"/>
                      <a:pt x="2169" y="4543"/>
                    </a:cubicBezTo>
                    <a:cubicBezTo>
                      <a:pt x="2032" y="4749"/>
                      <a:pt x="1872" y="4954"/>
                      <a:pt x="1735" y="5137"/>
                    </a:cubicBezTo>
                    <a:cubicBezTo>
                      <a:pt x="1644" y="5251"/>
                      <a:pt x="1575" y="5342"/>
                      <a:pt x="1484" y="5456"/>
                    </a:cubicBezTo>
                    <a:cubicBezTo>
                      <a:pt x="1415" y="5547"/>
                      <a:pt x="1324" y="5639"/>
                      <a:pt x="1233" y="5730"/>
                    </a:cubicBezTo>
                    <a:cubicBezTo>
                      <a:pt x="1187" y="5776"/>
                      <a:pt x="1119" y="5821"/>
                      <a:pt x="1073" y="5867"/>
                    </a:cubicBezTo>
                    <a:cubicBezTo>
                      <a:pt x="1004" y="5913"/>
                      <a:pt x="936" y="5981"/>
                      <a:pt x="890" y="6027"/>
                    </a:cubicBezTo>
                    <a:cubicBezTo>
                      <a:pt x="799" y="6095"/>
                      <a:pt x="731" y="6164"/>
                      <a:pt x="639" y="6209"/>
                    </a:cubicBezTo>
                    <a:cubicBezTo>
                      <a:pt x="517" y="6250"/>
                      <a:pt x="395" y="6291"/>
                      <a:pt x="273" y="6332"/>
                    </a:cubicBezTo>
                    <a:lnTo>
                      <a:pt x="273" y="6332"/>
                    </a:lnTo>
                    <a:cubicBezTo>
                      <a:pt x="273" y="6332"/>
                      <a:pt x="273" y="6332"/>
                      <a:pt x="273" y="6332"/>
                    </a:cubicBezTo>
                    <a:lnTo>
                      <a:pt x="273" y="6332"/>
                    </a:lnTo>
                    <a:cubicBezTo>
                      <a:pt x="258" y="6336"/>
                      <a:pt x="243" y="6341"/>
                      <a:pt x="228" y="6346"/>
                    </a:cubicBezTo>
                    <a:cubicBezTo>
                      <a:pt x="228" y="6346"/>
                      <a:pt x="206" y="6346"/>
                      <a:pt x="183" y="6369"/>
                    </a:cubicBezTo>
                    <a:cubicBezTo>
                      <a:pt x="137" y="6369"/>
                      <a:pt x="91" y="6392"/>
                      <a:pt x="46" y="6438"/>
                    </a:cubicBezTo>
                    <a:cubicBezTo>
                      <a:pt x="0" y="6483"/>
                      <a:pt x="0" y="6552"/>
                      <a:pt x="0" y="6597"/>
                    </a:cubicBezTo>
                    <a:cubicBezTo>
                      <a:pt x="21" y="6700"/>
                      <a:pt x="114" y="6784"/>
                      <a:pt x="216" y="6784"/>
                    </a:cubicBezTo>
                    <a:cubicBezTo>
                      <a:pt x="227" y="6784"/>
                      <a:pt x="239" y="6782"/>
                      <a:pt x="251" y="6780"/>
                    </a:cubicBezTo>
                    <a:cubicBezTo>
                      <a:pt x="411" y="6757"/>
                      <a:pt x="594" y="6712"/>
                      <a:pt x="753" y="6666"/>
                    </a:cubicBezTo>
                    <a:cubicBezTo>
                      <a:pt x="913" y="6620"/>
                      <a:pt x="1050" y="6575"/>
                      <a:pt x="1187" y="6506"/>
                    </a:cubicBezTo>
                    <a:cubicBezTo>
                      <a:pt x="1484" y="6415"/>
                      <a:pt x="1712" y="6209"/>
                      <a:pt x="1963" y="6050"/>
                    </a:cubicBezTo>
                    <a:cubicBezTo>
                      <a:pt x="2100" y="5936"/>
                      <a:pt x="2237" y="5844"/>
                      <a:pt x="2374" y="5753"/>
                    </a:cubicBezTo>
                    <a:cubicBezTo>
                      <a:pt x="2488" y="5662"/>
                      <a:pt x="2602" y="5570"/>
                      <a:pt x="2716" y="5456"/>
                    </a:cubicBezTo>
                    <a:cubicBezTo>
                      <a:pt x="2967" y="5228"/>
                      <a:pt x="3173" y="4954"/>
                      <a:pt x="3355" y="4680"/>
                    </a:cubicBezTo>
                    <a:cubicBezTo>
                      <a:pt x="3401" y="4612"/>
                      <a:pt x="3447" y="4543"/>
                      <a:pt x="3492" y="4452"/>
                    </a:cubicBezTo>
                    <a:cubicBezTo>
                      <a:pt x="3789" y="3950"/>
                      <a:pt x="4017" y="3425"/>
                      <a:pt x="4177" y="2877"/>
                    </a:cubicBezTo>
                    <a:cubicBezTo>
                      <a:pt x="4223" y="2717"/>
                      <a:pt x="4268" y="2557"/>
                      <a:pt x="4291" y="2398"/>
                    </a:cubicBezTo>
                    <a:cubicBezTo>
                      <a:pt x="4337" y="2261"/>
                      <a:pt x="4360" y="2147"/>
                      <a:pt x="4360" y="2010"/>
                    </a:cubicBezTo>
                    <a:cubicBezTo>
                      <a:pt x="4383" y="1895"/>
                      <a:pt x="4405" y="1804"/>
                      <a:pt x="4428" y="1690"/>
                    </a:cubicBezTo>
                    <a:cubicBezTo>
                      <a:pt x="4428" y="1599"/>
                      <a:pt x="4451" y="1507"/>
                      <a:pt x="4451" y="1393"/>
                    </a:cubicBezTo>
                    <a:cubicBezTo>
                      <a:pt x="4451" y="1370"/>
                      <a:pt x="4451" y="1325"/>
                      <a:pt x="4474" y="1279"/>
                    </a:cubicBezTo>
                    <a:cubicBezTo>
                      <a:pt x="4474" y="1211"/>
                      <a:pt x="4474" y="1165"/>
                      <a:pt x="4474" y="1097"/>
                    </a:cubicBezTo>
                    <a:cubicBezTo>
                      <a:pt x="4451" y="1028"/>
                      <a:pt x="4428" y="960"/>
                      <a:pt x="4360" y="914"/>
                    </a:cubicBezTo>
                    <a:cubicBezTo>
                      <a:pt x="4310" y="881"/>
                      <a:pt x="4260" y="859"/>
                      <a:pt x="4209" y="859"/>
                    </a:cubicBezTo>
                    <a:cubicBezTo>
                      <a:pt x="4191" y="859"/>
                      <a:pt x="4173" y="862"/>
                      <a:pt x="4154" y="868"/>
                    </a:cubicBezTo>
                    <a:cubicBezTo>
                      <a:pt x="4132" y="868"/>
                      <a:pt x="4086" y="868"/>
                      <a:pt x="4063" y="891"/>
                    </a:cubicBezTo>
                    <a:cubicBezTo>
                      <a:pt x="4063" y="868"/>
                      <a:pt x="4063" y="845"/>
                      <a:pt x="4063" y="823"/>
                    </a:cubicBezTo>
                    <a:cubicBezTo>
                      <a:pt x="4040" y="777"/>
                      <a:pt x="4040" y="754"/>
                      <a:pt x="4040" y="709"/>
                    </a:cubicBezTo>
                    <a:cubicBezTo>
                      <a:pt x="4017" y="617"/>
                      <a:pt x="3995" y="480"/>
                      <a:pt x="3903" y="435"/>
                    </a:cubicBezTo>
                    <a:cubicBezTo>
                      <a:pt x="3880" y="412"/>
                      <a:pt x="3858" y="389"/>
                      <a:pt x="3835" y="389"/>
                    </a:cubicBezTo>
                    <a:cubicBezTo>
                      <a:pt x="3798" y="377"/>
                      <a:pt x="3761" y="371"/>
                      <a:pt x="3726" y="371"/>
                    </a:cubicBezTo>
                    <a:cubicBezTo>
                      <a:pt x="3629" y="371"/>
                      <a:pt x="3543" y="413"/>
                      <a:pt x="3492" y="480"/>
                    </a:cubicBezTo>
                    <a:cubicBezTo>
                      <a:pt x="3470" y="480"/>
                      <a:pt x="3470" y="503"/>
                      <a:pt x="3470" y="503"/>
                    </a:cubicBezTo>
                    <a:lnTo>
                      <a:pt x="3447" y="457"/>
                    </a:lnTo>
                    <a:cubicBezTo>
                      <a:pt x="3447" y="343"/>
                      <a:pt x="3401" y="229"/>
                      <a:pt x="3378" y="115"/>
                    </a:cubicBezTo>
                    <a:cubicBezTo>
                      <a:pt x="3355" y="47"/>
                      <a:pt x="3310" y="1"/>
                      <a:pt x="3241" y="1"/>
                    </a:cubicBezTo>
                    <a:close/>
                  </a:path>
                </a:pathLst>
              </a:custGeom>
              <a:solidFill>
                <a:srgbClr val="67616C"/>
              </a:solidFill>
              <a:ln>
                <a:noFill/>
              </a:ln>
            </p:spPr>
            <p:txBody>
              <a:bodyPr spcFirstLastPara="1" wrap="square" lIns="121900" tIns="121900" rIns="121900" bIns="121900" anchor="ctr" anchorCtr="0">
                <a:noAutofit/>
              </a:bodyPr>
              <a:lstStyle/>
              <a:p>
                <a:endParaRPr sz="1867"/>
              </a:p>
            </p:txBody>
          </p:sp>
          <p:sp>
            <p:nvSpPr>
              <p:cNvPr id="927" name="Google Shape;927;p22"/>
              <p:cNvSpPr/>
              <p:nvPr/>
            </p:nvSpPr>
            <p:spPr>
              <a:xfrm>
                <a:off x="6441972" y="3185787"/>
                <a:ext cx="1191996" cy="489892"/>
              </a:xfrm>
              <a:custGeom>
                <a:avLst/>
                <a:gdLst/>
                <a:ahLst/>
                <a:cxnLst/>
                <a:rect l="l" t="t" r="r" b="b"/>
                <a:pathLst>
                  <a:path w="44099" h="18124" extrusionOk="0">
                    <a:moveTo>
                      <a:pt x="22164" y="14768"/>
                    </a:moveTo>
                    <a:cubicBezTo>
                      <a:pt x="22164" y="14814"/>
                      <a:pt x="22164" y="14814"/>
                      <a:pt x="22186" y="14837"/>
                    </a:cubicBezTo>
                    <a:cubicBezTo>
                      <a:pt x="22209" y="14905"/>
                      <a:pt x="22278" y="14951"/>
                      <a:pt x="22346" y="14974"/>
                    </a:cubicBezTo>
                    <a:cubicBezTo>
                      <a:pt x="22323" y="14997"/>
                      <a:pt x="22323" y="15019"/>
                      <a:pt x="22301" y="15042"/>
                    </a:cubicBezTo>
                    <a:lnTo>
                      <a:pt x="22278" y="15042"/>
                    </a:lnTo>
                    <a:lnTo>
                      <a:pt x="22232" y="14974"/>
                    </a:lnTo>
                    <a:lnTo>
                      <a:pt x="22186" y="14905"/>
                    </a:lnTo>
                    <a:cubicBezTo>
                      <a:pt x="22164" y="14882"/>
                      <a:pt x="22141" y="14837"/>
                      <a:pt x="22118" y="14814"/>
                    </a:cubicBezTo>
                    <a:lnTo>
                      <a:pt x="22164" y="14768"/>
                    </a:lnTo>
                    <a:close/>
                    <a:moveTo>
                      <a:pt x="38438" y="0"/>
                    </a:moveTo>
                    <a:cubicBezTo>
                      <a:pt x="38347" y="0"/>
                      <a:pt x="38255" y="69"/>
                      <a:pt x="38210" y="137"/>
                    </a:cubicBezTo>
                    <a:lnTo>
                      <a:pt x="38050" y="137"/>
                    </a:lnTo>
                    <a:cubicBezTo>
                      <a:pt x="38027" y="137"/>
                      <a:pt x="38004" y="137"/>
                      <a:pt x="37982" y="160"/>
                    </a:cubicBezTo>
                    <a:lnTo>
                      <a:pt x="37936" y="160"/>
                    </a:lnTo>
                    <a:cubicBezTo>
                      <a:pt x="37639" y="160"/>
                      <a:pt x="37297" y="206"/>
                      <a:pt x="36932" y="274"/>
                    </a:cubicBezTo>
                    <a:cubicBezTo>
                      <a:pt x="36703" y="297"/>
                      <a:pt x="36475" y="366"/>
                      <a:pt x="36224" y="411"/>
                    </a:cubicBezTo>
                    <a:lnTo>
                      <a:pt x="36041" y="434"/>
                    </a:lnTo>
                    <a:lnTo>
                      <a:pt x="35813" y="503"/>
                    </a:lnTo>
                    <a:lnTo>
                      <a:pt x="35631" y="548"/>
                    </a:lnTo>
                    <a:lnTo>
                      <a:pt x="35585" y="548"/>
                    </a:lnTo>
                    <a:cubicBezTo>
                      <a:pt x="35448" y="571"/>
                      <a:pt x="35334" y="594"/>
                      <a:pt x="35197" y="639"/>
                    </a:cubicBezTo>
                    <a:cubicBezTo>
                      <a:pt x="34877" y="708"/>
                      <a:pt x="34535" y="754"/>
                      <a:pt x="34307" y="799"/>
                    </a:cubicBezTo>
                    <a:cubicBezTo>
                      <a:pt x="34010" y="845"/>
                      <a:pt x="33713" y="868"/>
                      <a:pt x="33416" y="913"/>
                    </a:cubicBezTo>
                    <a:lnTo>
                      <a:pt x="33348" y="913"/>
                    </a:lnTo>
                    <a:cubicBezTo>
                      <a:pt x="33188" y="936"/>
                      <a:pt x="33006" y="936"/>
                      <a:pt x="32846" y="959"/>
                    </a:cubicBezTo>
                    <a:lnTo>
                      <a:pt x="32800" y="959"/>
                    </a:lnTo>
                    <a:lnTo>
                      <a:pt x="32572" y="982"/>
                    </a:lnTo>
                    <a:lnTo>
                      <a:pt x="32367" y="1005"/>
                    </a:lnTo>
                    <a:lnTo>
                      <a:pt x="31910" y="1073"/>
                    </a:lnTo>
                    <a:lnTo>
                      <a:pt x="31773" y="1073"/>
                    </a:lnTo>
                    <a:cubicBezTo>
                      <a:pt x="31613" y="1096"/>
                      <a:pt x="31476" y="1119"/>
                      <a:pt x="31339" y="1119"/>
                    </a:cubicBezTo>
                    <a:cubicBezTo>
                      <a:pt x="31020" y="1164"/>
                      <a:pt x="30677" y="1187"/>
                      <a:pt x="30358" y="1233"/>
                    </a:cubicBezTo>
                    <a:cubicBezTo>
                      <a:pt x="30221" y="1233"/>
                      <a:pt x="30084" y="1233"/>
                      <a:pt x="29970" y="1256"/>
                    </a:cubicBezTo>
                    <a:cubicBezTo>
                      <a:pt x="29764" y="1256"/>
                      <a:pt x="29559" y="1279"/>
                      <a:pt x="29354" y="1301"/>
                    </a:cubicBezTo>
                    <a:cubicBezTo>
                      <a:pt x="29285" y="1301"/>
                      <a:pt x="29217" y="1324"/>
                      <a:pt x="29125" y="1324"/>
                    </a:cubicBezTo>
                    <a:cubicBezTo>
                      <a:pt x="29034" y="1324"/>
                      <a:pt x="28920" y="1324"/>
                      <a:pt x="28829" y="1347"/>
                    </a:cubicBezTo>
                    <a:cubicBezTo>
                      <a:pt x="28692" y="1370"/>
                      <a:pt x="28532" y="1370"/>
                      <a:pt x="28395" y="1393"/>
                    </a:cubicBezTo>
                    <a:lnTo>
                      <a:pt x="28258" y="1393"/>
                    </a:lnTo>
                    <a:cubicBezTo>
                      <a:pt x="27961" y="1416"/>
                      <a:pt x="27665" y="1461"/>
                      <a:pt x="27391" y="1461"/>
                    </a:cubicBezTo>
                    <a:cubicBezTo>
                      <a:pt x="27140" y="1484"/>
                      <a:pt x="26888" y="1484"/>
                      <a:pt x="26637" y="1507"/>
                    </a:cubicBezTo>
                    <a:lnTo>
                      <a:pt x="26386" y="1507"/>
                    </a:lnTo>
                    <a:cubicBezTo>
                      <a:pt x="26112" y="1530"/>
                      <a:pt x="25816" y="1530"/>
                      <a:pt x="25542" y="1552"/>
                    </a:cubicBezTo>
                    <a:lnTo>
                      <a:pt x="24971" y="1575"/>
                    </a:lnTo>
                    <a:cubicBezTo>
                      <a:pt x="24492" y="1598"/>
                      <a:pt x="24035" y="1621"/>
                      <a:pt x="23579" y="1644"/>
                    </a:cubicBezTo>
                    <a:lnTo>
                      <a:pt x="22483" y="1644"/>
                    </a:lnTo>
                    <a:cubicBezTo>
                      <a:pt x="21958" y="1667"/>
                      <a:pt x="21456" y="1667"/>
                      <a:pt x="20931" y="1667"/>
                    </a:cubicBezTo>
                    <a:lnTo>
                      <a:pt x="20566" y="1689"/>
                    </a:lnTo>
                    <a:lnTo>
                      <a:pt x="18945" y="1689"/>
                    </a:lnTo>
                    <a:lnTo>
                      <a:pt x="18215" y="1712"/>
                    </a:lnTo>
                    <a:lnTo>
                      <a:pt x="17781" y="1712"/>
                    </a:lnTo>
                    <a:cubicBezTo>
                      <a:pt x="17393" y="1735"/>
                      <a:pt x="17005" y="1735"/>
                      <a:pt x="16617" y="1735"/>
                    </a:cubicBezTo>
                    <a:lnTo>
                      <a:pt x="15750" y="1735"/>
                    </a:lnTo>
                    <a:cubicBezTo>
                      <a:pt x="15042" y="1712"/>
                      <a:pt x="14335" y="1689"/>
                      <a:pt x="13650" y="1667"/>
                    </a:cubicBezTo>
                    <a:lnTo>
                      <a:pt x="13170" y="1667"/>
                    </a:lnTo>
                    <a:cubicBezTo>
                      <a:pt x="12988" y="1644"/>
                      <a:pt x="12828" y="1644"/>
                      <a:pt x="12668" y="1621"/>
                    </a:cubicBezTo>
                    <a:cubicBezTo>
                      <a:pt x="12509" y="1621"/>
                      <a:pt x="12326" y="1621"/>
                      <a:pt x="12166" y="1598"/>
                    </a:cubicBezTo>
                    <a:lnTo>
                      <a:pt x="12006" y="1598"/>
                    </a:lnTo>
                    <a:lnTo>
                      <a:pt x="11710" y="1575"/>
                    </a:lnTo>
                    <a:cubicBezTo>
                      <a:pt x="11459" y="1575"/>
                      <a:pt x="11230" y="1552"/>
                      <a:pt x="10979" y="1552"/>
                    </a:cubicBezTo>
                    <a:lnTo>
                      <a:pt x="10614" y="1530"/>
                    </a:lnTo>
                    <a:cubicBezTo>
                      <a:pt x="10363" y="1507"/>
                      <a:pt x="10066" y="1507"/>
                      <a:pt x="9633" y="1507"/>
                    </a:cubicBezTo>
                    <a:lnTo>
                      <a:pt x="8058" y="1507"/>
                    </a:lnTo>
                    <a:cubicBezTo>
                      <a:pt x="7738" y="1507"/>
                      <a:pt x="7418" y="1530"/>
                      <a:pt x="7167" y="1552"/>
                    </a:cubicBezTo>
                    <a:lnTo>
                      <a:pt x="7008" y="1552"/>
                    </a:lnTo>
                    <a:cubicBezTo>
                      <a:pt x="6893" y="1575"/>
                      <a:pt x="6779" y="1575"/>
                      <a:pt x="6665" y="1575"/>
                    </a:cubicBezTo>
                    <a:cubicBezTo>
                      <a:pt x="6620" y="1552"/>
                      <a:pt x="6551" y="1507"/>
                      <a:pt x="6505" y="1507"/>
                    </a:cubicBezTo>
                    <a:lnTo>
                      <a:pt x="6460" y="1507"/>
                    </a:lnTo>
                    <a:cubicBezTo>
                      <a:pt x="6437" y="1484"/>
                      <a:pt x="6437" y="1484"/>
                      <a:pt x="6414" y="1484"/>
                    </a:cubicBezTo>
                    <a:lnTo>
                      <a:pt x="6277" y="1484"/>
                    </a:lnTo>
                    <a:cubicBezTo>
                      <a:pt x="6232" y="1507"/>
                      <a:pt x="6186" y="1507"/>
                      <a:pt x="6140" y="1507"/>
                    </a:cubicBezTo>
                    <a:lnTo>
                      <a:pt x="6095" y="1507"/>
                    </a:lnTo>
                    <a:cubicBezTo>
                      <a:pt x="5935" y="1507"/>
                      <a:pt x="5798" y="1507"/>
                      <a:pt x="5661" y="1530"/>
                    </a:cubicBezTo>
                    <a:lnTo>
                      <a:pt x="5067" y="1530"/>
                    </a:lnTo>
                    <a:cubicBezTo>
                      <a:pt x="4702" y="1552"/>
                      <a:pt x="4360" y="1575"/>
                      <a:pt x="4086" y="1621"/>
                    </a:cubicBezTo>
                    <a:cubicBezTo>
                      <a:pt x="3698" y="1667"/>
                      <a:pt x="3356" y="1781"/>
                      <a:pt x="3036" y="1872"/>
                    </a:cubicBezTo>
                    <a:lnTo>
                      <a:pt x="2990" y="1895"/>
                    </a:lnTo>
                    <a:cubicBezTo>
                      <a:pt x="2922" y="1895"/>
                      <a:pt x="2831" y="1918"/>
                      <a:pt x="2739" y="1941"/>
                    </a:cubicBezTo>
                    <a:lnTo>
                      <a:pt x="2625" y="1986"/>
                    </a:lnTo>
                    <a:cubicBezTo>
                      <a:pt x="2374" y="2032"/>
                      <a:pt x="2169" y="2077"/>
                      <a:pt x="1963" y="2169"/>
                    </a:cubicBezTo>
                    <a:cubicBezTo>
                      <a:pt x="1644" y="2260"/>
                      <a:pt x="1347" y="2397"/>
                      <a:pt x="1096" y="2557"/>
                    </a:cubicBezTo>
                    <a:cubicBezTo>
                      <a:pt x="936" y="2648"/>
                      <a:pt x="776" y="2739"/>
                      <a:pt x="617" y="2876"/>
                    </a:cubicBezTo>
                    <a:cubicBezTo>
                      <a:pt x="548" y="2922"/>
                      <a:pt x="502" y="2990"/>
                      <a:pt x="434" y="3059"/>
                    </a:cubicBezTo>
                    <a:lnTo>
                      <a:pt x="388" y="3082"/>
                    </a:lnTo>
                    <a:cubicBezTo>
                      <a:pt x="320" y="3173"/>
                      <a:pt x="274" y="3219"/>
                      <a:pt x="251" y="3264"/>
                    </a:cubicBezTo>
                    <a:cubicBezTo>
                      <a:pt x="183" y="3356"/>
                      <a:pt x="137" y="3447"/>
                      <a:pt x="114" y="3538"/>
                    </a:cubicBezTo>
                    <a:cubicBezTo>
                      <a:pt x="69" y="3652"/>
                      <a:pt x="46" y="3767"/>
                      <a:pt x="23" y="3858"/>
                    </a:cubicBezTo>
                    <a:cubicBezTo>
                      <a:pt x="23" y="3926"/>
                      <a:pt x="23" y="3995"/>
                      <a:pt x="23" y="4063"/>
                    </a:cubicBezTo>
                    <a:cubicBezTo>
                      <a:pt x="0" y="4200"/>
                      <a:pt x="23" y="4314"/>
                      <a:pt x="23" y="4406"/>
                    </a:cubicBezTo>
                    <a:cubicBezTo>
                      <a:pt x="46" y="4611"/>
                      <a:pt x="92" y="4794"/>
                      <a:pt x="160" y="4931"/>
                    </a:cubicBezTo>
                    <a:cubicBezTo>
                      <a:pt x="183" y="4999"/>
                      <a:pt x="206" y="5045"/>
                      <a:pt x="229" y="5090"/>
                    </a:cubicBezTo>
                    <a:lnTo>
                      <a:pt x="251" y="5159"/>
                    </a:lnTo>
                    <a:cubicBezTo>
                      <a:pt x="274" y="5227"/>
                      <a:pt x="320" y="5296"/>
                      <a:pt x="365" y="5364"/>
                    </a:cubicBezTo>
                    <a:cubicBezTo>
                      <a:pt x="434" y="5501"/>
                      <a:pt x="548" y="5684"/>
                      <a:pt x="685" y="5821"/>
                    </a:cubicBezTo>
                    <a:cubicBezTo>
                      <a:pt x="753" y="5889"/>
                      <a:pt x="822" y="5958"/>
                      <a:pt x="890" y="6026"/>
                    </a:cubicBezTo>
                    <a:cubicBezTo>
                      <a:pt x="959" y="6095"/>
                      <a:pt x="1027" y="6163"/>
                      <a:pt x="1096" y="6209"/>
                    </a:cubicBezTo>
                    <a:cubicBezTo>
                      <a:pt x="1370" y="6391"/>
                      <a:pt x="1666" y="6551"/>
                      <a:pt x="1986" y="6688"/>
                    </a:cubicBezTo>
                    <a:cubicBezTo>
                      <a:pt x="2055" y="6711"/>
                      <a:pt x="2100" y="6734"/>
                      <a:pt x="2169" y="6757"/>
                    </a:cubicBezTo>
                    <a:lnTo>
                      <a:pt x="2237" y="6779"/>
                    </a:lnTo>
                    <a:lnTo>
                      <a:pt x="2283" y="6802"/>
                    </a:lnTo>
                    <a:cubicBezTo>
                      <a:pt x="2488" y="6871"/>
                      <a:pt x="2694" y="6939"/>
                      <a:pt x="2876" y="7008"/>
                    </a:cubicBezTo>
                    <a:cubicBezTo>
                      <a:pt x="2968" y="7053"/>
                      <a:pt x="3059" y="7099"/>
                      <a:pt x="3127" y="7145"/>
                    </a:cubicBezTo>
                    <a:cubicBezTo>
                      <a:pt x="3378" y="7282"/>
                      <a:pt x="3607" y="7464"/>
                      <a:pt x="3812" y="7647"/>
                    </a:cubicBezTo>
                    <a:cubicBezTo>
                      <a:pt x="3949" y="7784"/>
                      <a:pt x="4086" y="7944"/>
                      <a:pt x="4177" y="8081"/>
                    </a:cubicBezTo>
                    <a:cubicBezTo>
                      <a:pt x="4200" y="8149"/>
                      <a:pt x="4223" y="8195"/>
                      <a:pt x="4269" y="8263"/>
                    </a:cubicBezTo>
                    <a:cubicBezTo>
                      <a:pt x="4269" y="8286"/>
                      <a:pt x="4269" y="8309"/>
                      <a:pt x="4269" y="8332"/>
                    </a:cubicBezTo>
                    <a:cubicBezTo>
                      <a:pt x="4269" y="8377"/>
                      <a:pt x="4246" y="8423"/>
                      <a:pt x="4246" y="8469"/>
                    </a:cubicBezTo>
                    <a:cubicBezTo>
                      <a:pt x="4223" y="8583"/>
                      <a:pt x="4177" y="8697"/>
                      <a:pt x="4132" y="8788"/>
                    </a:cubicBezTo>
                    <a:cubicBezTo>
                      <a:pt x="4086" y="8879"/>
                      <a:pt x="3995" y="8971"/>
                      <a:pt x="3949" y="9016"/>
                    </a:cubicBezTo>
                    <a:cubicBezTo>
                      <a:pt x="3789" y="9176"/>
                      <a:pt x="3584" y="9336"/>
                      <a:pt x="3424" y="9450"/>
                    </a:cubicBezTo>
                    <a:lnTo>
                      <a:pt x="3333" y="9541"/>
                    </a:lnTo>
                    <a:lnTo>
                      <a:pt x="3241" y="9610"/>
                    </a:lnTo>
                    <a:cubicBezTo>
                      <a:pt x="3150" y="9678"/>
                      <a:pt x="3104" y="9724"/>
                      <a:pt x="3036" y="9792"/>
                    </a:cubicBezTo>
                    <a:lnTo>
                      <a:pt x="2945" y="9884"/>
                    </a:lnTo>
                    <a:cubicBezTo>
                      <a:pt x="2831" y="9975"/>
                      <a:pt x="2739" y="10089"/>
                      <a:pt x="2625" y="10203"/>
                    </a:cubicBezTo>
                    <a:cubicBezTo>
                      <a:pt x="2511" y="10340"/>
                      <a:pt x="2420" y="10477"/>
                      <a:pt x="2351" y="10614"/>
                    </a:cubicBezTo>
                    <a:cubicBezTo>
                      <a:pt x="2260" y="10751"/>
                      <a:pt x="2214" y="10888"/>
                      <a:pt x="2191" y="11048"/>
                    </a:cubicBezTo>
                    <a:cubicBezTo>
                      <a:pt x="2191" y="11116"/>
                      <a:pt x="2191" y="11162"/>
                      <a:pt x="2191" y="11230"/>
                    </a:cubicBezTo>
                    <a:cubicBezTo>
                      <a:pt x="2191" y="11322"/>
                      <a:pt x="2191" y="11413"/>
                      <a:pt x="2214" y="11504"/>
                    </a:cubicBezTo>
                    <a:cubicBezTo>
                      <a:pt x="2237" y="11687"/>
                      <a:pt x="2283" y="11870"/>
                      <a:pt x="2328" y="12006"/>
                    </a:cubicBezTo>
                    <a:cubicBezTo>
                      <a:pt x="2443" y="12326"/>
                      <a:pt x="2671" y="12623"/>
                      <a:pt x="2853" y="12874"/>
                    </a:cubicBezTo>
                    <a:cubicBezTo>
                      <a:pt x="3036" y="13125"/>
                      <a:pt x="3287" y="13353"/>
                      <a:pt x="3584" y="13604"/>
                    </a:cubicBezTo>
                    <a:cubicBezTo>
                      <a:pt x="3698" y="13718"/>
                      <a:pt x="3835" y="13810"/>
                      <a:pt x="3949" y="13901"/>
                    </a:cubicBezTo>
                    <a:cubicBezTo>
                      <a:pt x="4109" y="14015"/>
                      <a:pt x="4269" y="14106"/>
                      <a:pt x="4428" y="14175"/>
                    </a:cubicBezTo>
                    <a:cubicBezTo>
                      <a:pt x="4520" y="14243"/>
                      <a:pt x="4634" y="14289"/>
                      <a:pt x="4748" y="14357"/>
                    </a:cubicBezTo>
                    <a:lnTo>
                      <a:pt x="4771" y="14357"/>
                    </a:lnTo>
                    <a:lnTo>
                      <a:pt x="4816" y="14380"/>
                    </a:lnTo>
                    <a:lnTo>
                      <a:pt x="4862" y="14403"/>
                    </a:lnTo>
                    <a:cubicBezTo>
                      <a:pt x="5022" y="14472"/>
                      <a:pt x="5182" y="14540"/>
                      <a:pt x="5341" y="14609"/>
                    </a:cubicBezTo>
                    <a:cubicBezTo>
                      <a:pt x="5615" y="14700"/>
                      <a:pt x="5889" y="14814"/>
                      <a:pt x="6140" y="14882"/>
                    </a:cubicBezTo>
                    <a:cubicBezTo>
                      <a:pt x="6254" y="14905"/>
                      <a:pt x="6369" y="14928"/>
                      <a:pt x="6460" y="14928"/>
                    </a:cubicBezTo>
                    <a:lnTo>
                      <a:pt x="6665" y="14951"/>
                    </a:lnTo>
                    <a:cubicBezTo>
                      <a:pt x="6779" y="14974"/>
                      <a:pt x="6893" y="14997"/>
                      <a:pt x="7008" y="14997"/>
                    </a:cubicBezTo>
                    <a:lnTo>
                      <a:pt x="7190" y="15019"/>
                    </a:lnTo>
                    <a:lnTo>
                      <a:pt x="7350" y="15042"/>
                    </a:lnTo>
                    <a:cubicBezTo>
                      <a:pt x="7441" y="15042"/>
                      <a:pt x="7510" y="15042"/>
                      <a:pt x="7578" y="15065"/>
                    </a:cubicBezTo>
                    <a:lnTo>
                      <a:pt x="8149" y="15111"/>
                    </a:lnTo>
                    <a:cubicBezTo>
                      <a:pt x="8263" y="15111"/>
                      <a:pt x="8400" y="15134"/>
                      <a:pt x="8514" y="15134"/>
                    </a:cubicBezTo>
                    <a:lnTo>
                      <a:pt x="10089" y="15134"/>
                    </a:lnTo>
                    <a:cubicBezTo>
                      <a:pt x="10203" y="15134"/>
                      <a:pt x="10317" y="15111"/>
                      <a:pt x="10431" y="15111"/>
                    </a:cubicBezTo>
                    <a:lnTo>
                      <a:pt x="10682" y="15111"/>
                    </a:lnTo>
                    <a:cubicBezTo>
                      <a:pt x="10751" y="15088"/>
                      <a:pt x="10842" y="15088"/>
                      <a:pt x="10911" y="15065"/>
                    </a:cubicBezTo>
                    <a:cubicBezTo>
                      <a:pt x="11093" y="15042"/>
                      <a:pt x="11253" y="15019"/>
                      <a:pt x="11413" y="14997"/>
                    </a:cubicBezTo>
                    <a:lnTo>
                      <a:pt x="11527" y="14974"/>
                    </a:lnTo>
                    <a:lnTo>
                      <a:pt x="11664" y="14951"/>
                    </a:lnTo>
                    <a:lnTo>
                      <a:pt x="11755" y="14951"/>
                    </a:lnTo>
                    <a:cubicBezTo>
                      <a:pt x="11847" y="14928"/>
                      <a:pt x="11915" y="14928"/>
                      <a:pt x="12006" y="14928"/>
                    </a:cubicBezTo>
                    <a:cubicBezTo>
                      <a:pt x="12166" y="14882"/>
                      <a:pt x="12326" y="14860"/>
                      <a:pt x="12486" y="14814"/>
                    </a:cubicBezTo>
                    <a:lnTo>
                      <a:pt x="12691" y="14791"/>
                    </a:lnTo>
                    <a:lnTo>
                      <a:pt x="12760" y="14791"/>
                    </a:lnTo>
                    <a:cubicBezTo>
                      <a:pt x="12828" y="14768"/>
                      <a:pt x="12897" y="14745"/>
                      <a:pt x="12942" y="14745"/>
                    </a:cubicBezTo>
                    <a:lnTo>
                      <a:pt x="13011" y="14723"/>
                    </a:lnTo>
                    <a:cubicBezTo>
                      <a:pt x="13102" y="14700"/>
                      <a:pt x="13193" y="14700"/>
                      <a:pt x="13262" y="14677"/>
                    </a:cubicBezTo>
                    <a:lnTo>
                      <a:pt x="13307" y="14677"/>
                    </a:lnTo>
                    <a:lnTo>
                      <a:pt x="13604" y="14609"/>
                    </a:lnTo>
                    <a:lnTo>
                      <a:pt x="13673" y="14609"/>
                    </a:lnTo>
                    <a:lnTo>
                      <a:pt x="13741" y="14586"/>
                    </a:lnTo>
                    <a:lnTo>
                      <a:pt x="13901" y="14563"/>
                    </a:lnTo>
                    <a:lnTo>
                      <a:pt x="14061" y="14540"/>
                    </a:lnTo>
                    <a:lnTo>
                      <a:pt x="14129" y="14517"/>
                    </a:lnTo>
                    <a:cubicBezTo>
                      <a:pt x="14403" y="14472"/>
                      <a:pt x="14654" y="14426"/>
                      <a:pt x="14905" y="14357"/>
                    </a:cubicBezTo>
                    <a:cubicBezTo>
                      <a:pt x="14951" y="14357"/>
                      <a:pt x="15019" y="14357"/>
                      <a:pt x="15065" y="14335"/>
                    </a:cubicBezTo>
                    <a:cubicBezTo>
                      <a:pt x="15156" y="14335"/>
                      <a:pt x="15225" y="14312"/>
                      <a:pt x="15293" y="14312"/>
                    </a:cubicBezTo>
                    <a:lnTo>
                      <a:pt x="15476" y="14312"/>
                    </a:lnTo>
                    <a:lnTo>
                      <a:pt x="15681" y="14289"/>
                    </a:lnTo>
                    <a:lnTo>
                      <a:pt x="15750" y="14289"/>
                    </a:lnTo>
                    <a:lnTo>
                      <a:pt x="15818" y="14266"/>
                    </a:lnTo>
                    <a:lnTo>
                      <a:pt x="16046" y="14266"/>
                    </a:lnTo>
                    <a:cubicBezTo>
                      <a:pt x="16343" y="14266"/>
                      <a:pt x="16617" y="14289"/>
                      <a:pt x="16868" y="14335"/>
                    </a:cubicBezTo>
                    <a:cubicBezTo>
                      <a:pt x="17096" y="14357"/>
                      <a:pt x="17347" y="14426"/>
                      <a:pt x="17667" y="14494"/>
                    </a:cubicBezTo>
                    <a:cubicBezTo>
                      <a:pt x="17804" y="14540"/>
                      <a:pt x="17918" y="14563"/>
                      <a:pt x="18055" y="14609"/>
                    </a:cubicBezTo>
                    <a:cubicBezTo>
                      <a:pt x="18215" y="14631"/>
                      <a:pt x="18352" y="14700"/>
                      <a:pt x="18512" y="14745"/>
                    </a:cubicBezTo>
                    <a:cubicBezTo>
                      <a:pt x="18808" y="14860"/>
                      <a:pt x="19082" y="14951"/>
                      <a:pt x="19333" y="15088"/>
                    </a:cubicBezTo>
                    <a:cubicBezTo>
                      <a:pt x="19539" y="15202"/>
                      <a:pt x="19721" y="15339"/>
                      <a:pt x="19858" y="15453"/>
                    </a:cubicBezTo>
                    <a:cubicBezTo>
                      <a:pt x="20018" y="15567"/>
                      <a:pt x="20201" y="15727"/>
                      <a:pt x="20383" y="15887"/>
                    </a:cubicBezTo>
                    <a:lnTo>
                      <a:pt x="20475" y="15978"/>
                    </a:lnTo>
                    <a:cubicBezTo>
                      <a:pt x="20520" y="16024"/>
                      <a:pt x="20566" y="16069"/>
                      <a:pt x="20611" y="16115"/>
                    </a:cubicBezTo>
                    <a:lnTo>
                      <a:pt x="20634" y="16138"/>
                    </a:lnTo>
                    <a:lnTo>
                      <a:pt x="20726" y="16229"/>
                    </a:lnTo>
                    <a:lnTo>
                      <a:pt x="20794" y="16298"/>
                    </a:lnTo>
                    <a:lnTo>
                      <a:pt x="20931" y="16435"/>
                    </a:lnTo>
                    <a:lnTo>
                      <a:pt x="21022" y="16526"/>
                    </a:lnTo>
                    <a:cubicBezTo>
                      <a:pt x="21136" y="16617"/>
                      <a:pt x="21228" y="16731"/>
                      <a:pt x="21319" y="16823"/>
                    </a:cubicBezTo>
                    <a:cubicBezTo>
                      <a:pt x="21433" y="16960"/>
                      <a:pt x="21570" y="17074"/>
                      <a:pt x="21661" y="17233"/>
                    </a:cubicBezTo>
                    <a:cubicBezTo>
                      <a:pt x="21730" y="17348"/>
                      <a:pt x="21798" y="17485"/>
                      <a:pt x="21844" y="17599"/>
                    </a:cubicBezTo>
                    <a:cubicBezTo>
                      <a:pt x="21890" y="17713"/>
                      <a:pt x="21935" y="17781"/>
                      <a:pt x="21958" y="17850"/>
                    </a:cubicBezTo>
                    <a:cubicBezTo>
                      <a:pt x="21958" y="17895"/>
                      <a:pt x="21981" y="17918"/>
                      <a:pt x="22004" y="17964"/>
                    </a:cubicBezTo>
                    <a:cubicBezTo>
                      <a:pt x="22004" y="17987"/>
                      <a:pt x="22004" y="18009"/>
                      <a:pt x="22027" y="18009"/>
                    </a:cubicBezTo>
                    <a:cubicBezTo>
                      <a:pt x="22072" y="18078"/>
                      <a:pt x="22095" y="18101"/>
                      <a:pt x="22141" y="18124"/>
                    </a:cubicBezTo>
                    <a:lnTo>
                      <a:pt x="22278" y="18124"/>
                    </a:lnTo>
                    <a:lnTo>
                      <a:pt x="22301" y="18009"/>
                    </a:lnTo>
                    <a:cubicBezTo>
                      <a:pt x="22301" y="17827"/>
                      <a:pt x="22301" y="17621"/>
                      <a:pt x="22301" y="17416"/>
                    </a:cubicBezTo>
                    <a:lnTo>
                      <a:pt x="22255" y="17302"/>
                    </a:lnTo>
                    <a:lnTo>
                      <a:pt x="22301" y="17302"/>
                    </a:lnTo>
                    <a:cubicBezTo>
                      <a:pt x="22301" y="17233"/>
                      <a:pt x="22301" y="17165"/>
                      <a:pt x="22301" y="17096"/>
                    </a:cubicBezTo>
                    <a:cubicBezTo>
                      <a:pt x="22278" y="17051"/>
                      <a:pt x="22323" y="16982"/>
                      <a:pt x="22392" y="16960"/>
                    </a:cubicBezTo>
                    <a:lnTo>
                      <a:pt x="22369" y="16868"/>
                    </a:lnTo>
                    <a:lnTo>
                      <a:pt x="22392" y="16800"/>
                    </a:lnTo>
                    <a:lnTo>
                      <a:pt x="22438" y="16731"/>
                    </a:lnTo>
                    <a:lnTo>
                      <a:pt x="22552" y="16480"/>
                    </a:lnTo>
                    <a:lnTo>
                      <a:pt x="22574" y="16435"/>
                    </a:lnTo>
                    <a:cubicBezTo>
                      <a:pt x="22620" y="16366"/>
                      <a:pt x="22666" y="16298"/>
                      <a:pt x="22689" y="16229"/>
                    </a:cubicBezTo>
                    <a:cubicBezTo>
                      <a:pt x="22757" y="16138"/>
                      <a:pt x="22803" y="16047"/>
                      <a:pt x="22871" y="15955"/>
                    </a:cubicBezTo>
                    <a:cubicBezTo>
                      <a:pt x="22917" y="15887"/>
                      <a:pt x="22963" y="15818"/>
                      <a:pt x="23031" y="15750"/>
                    </a:cubicBezTo>
                    <a:cubicBezTo>
                      <a:pt x="23077" y="15658"/>
                      <a:pt x="23145" y="15590"/>
                      <a:pt x="23214" y="15522"/>
                    </a:cubicBezTo>
                    <a:cubicBezTo>
                      <a:pt x="23305" y="15407"/>
                      <a:pt x="23419" y="15316"/>
                      <a:pt x="23510" y="15225"/>
                    </a:cubicBezTo>
                    <a:cubicBezTo>
                      <a:pt x="23624" y="15134"/>
                      <a:pt x="23739" y="15019"/>
                      <a:pt x="23876" y="14928"/>
                    </a:cubicBezTo>
                    <a:cubicBezTo>
                      <a:pt x="24058" y="14814"/>
                      <a:pt x="24264" y="14745"/>
                      <a:pt x="24492" y="14654"/>
                    </a:cubicBezTo>
                    <a:cubicBezTo>
                      <a:pt x="24606" y="14631"/>
                      <a:pt x="24720" y="14586"/>
                      <a:pt x="24811" y="14563"/>
                    </a:cubicBezTo>
                    <a:cubicBezTo>
                      <a:pt x="25291" y="14563"/>
                      <a:pt x="25816" y="14631"/>
                      <a:pt x="26455" y="14768"/>
                    </a:cubicBezTo>
                    <a:lnTo>
                      <a:pt x="26500" y="14768"/>
                    </a:lnTo>
                    <a:lnTo>
                      <a:pt x="26546" y="14791"/>
                    </a:lnTo>
                    <a:lnTo>
                      <a:pt x="26683" y="14837"/>
                    </a:lnTo>
                    <a:cubicBezTo>
                      <a:pt x="26752" y="14860"/>
                      <a:pt x="26820" y="14882"/>
                      <a:pt x="26866" y="14905"/>
                    </a:cubicBezTo>
                    <a:lnTo>
                      <a:pt x="27071" y="14974"/>
                    </a:lnTo>
                    <a:lnTo>
                      <a:pt x="27185" y="15019"/>
                    </a:lnTo>
                    <a:lnTo>
                      <a:pt x="27368" y="15088"/>
                    </a:lnTo>
                    <a:lnTo>
                      <a:pt x="27528" y="15156"/>
                    </a:lnTo>
                    <a:lnTo>
                      <a:pt x="27756" y="15225"/>
                    </a:lnTo>
                    <a:lnTo>
                      <a:pt x="27870" y="15270"/>
                    </a:lnTo>
                    <a:lnTo>
                      <a:pt x="28007" y="15316"/>
                    </a:lnTo>
                    <a:cubicBezTo>
                      <a:pt x="28098" y="15362"/>
                      <a:pt x="28212" y="15385"/>
                      <a:pt x="28326" y="15430"/>
                    </a:cubicBezTo>
                    <a:lnTo>
                      <a:pt x="28441" y="15476"/>
                    </a:lnTo>
                    <a:lnTo>
                      <a:pt x="28623" y="15544"/>
                    </a:lnTo>
                    <a:lnTo>
                      <a:pt x="28851" y="15636"/>
                    </a:lnTo>
                    <a:lnTo>
                      <a:pt x="28966" y="15681"/>
                    </a:lnTo>
                    <a:lnTo>
                      <a:pt x="29034" y="15704"/>
                    </a:lnTo>
                    <a:lnTo>
                      <a:pt x="29125" y="15750"/>
                    </a:lnTo>
                    <a:lnTo>
                      <a:pt x="29217" y="15773"/>
                    </a:lnTo>
                    <a:cubicBezTo>
                      <a:pt x="29308" y="15795"/>
                      <a:pt x="29399" y="15841"/>
                      <a:pt x="29491" y="15864"/>
                    </a:cubicBezTo>
                    <a:cubicBezTo>
                      <a:pt x="29605" y="15910"/>
                      <a:pt x="29719" y="15955"/>
                      <a:pt x="29856" y="16001"/>
                    </a:cubicBezTo>
                    <a:lnTo>
                      <a:pt x="30016" y="16047"/>
                    </a:lnTo>
                    <a:lnTo>
                      <a:pt x="30221" y="16115"/>
                    </a:lnTo>
                    <a:cubicBezTo>
                      <a:pt x="30472" y="16183"/>
                      <a:pt x="30700" y="16252"/>
                      <a:pt x="30974" y="16320"/>
                    </a:cubicBezTo>
                    <a:cubicBezTo>
                      <a:pt x="31134" y="16343"/>
                      <a:pt x="31248" y="16366"/>
                      <a:pt x="31362" y="16389"/>
                    </a:cubicBezTo>
                    <a:lnTo>
                      <a:pt x="31499" y="16435"/>
                    </a:lnTo>
                    <a:cubicBezTo>
                      <a:pt x="31568" y="16435"/>
                      <a:pt x="31659" y="16457"/>
                      <a:pt x="31727" y="16457"/>
                    </a:cubicBezTo>
                    <a:lnTo>
                      <a:pt x="31842" y="16480"/>
                    </a:lnTo>
                    <a:lnTo>
                      <a:pt x="32001" y="16503"/>
                    </a:lnTo>
                    <a:lnTo>
                      <a:pt x="32572" y="16503"/>
                    </a:lnTo>
                    <a:lnTo>
                      <a:pt x="32686" y="16480"/>
                    </a:lnTo>
                    <a:lnTo>
                      <a:pt x="32960" y="16480"/>
                    </a:lnTo>
                    <a:lnTo>
                      <a:pt x="33165" y="16457"/>
                    </a:lnTo>
                    <a:cubicBezTo>
                      <a:pt x="33371" y="16435"/>
                      <a:pt x="33553" y="16412"/>
                      <a:pt x="33759" y="16389"/>
                    </a:cubicBezTo>
                    <a:lnTo>
                      <a:pt x="34010" y="16366"/>
                    </a:lnTo>
                    <a:lnTo>
                      <a:pt x="34056" y="16366"/>
                    </a:lnTo>
                    <a:cubicBezTo>
                      <a:pt x="34193" y="16320"/>
                      <a:pt x="34352" y="16275"/>
                      <a:pt x="34512" y="16229"/>
                    </a:cubicBezTo>
                    <a:lnTo>
                      <a:pt x="34672" y="16161"/>
                    </a:lnTo>
                    <a:cubicBezTo>
                      <a:pt x="34923" y="16092"/>
                      <a:pt x="35151" y="16024"/>
                      <a:pt x="35379" y="15932"/>
                    </a:cubicBezTo>
                    <a:cubicBezTo>
                      <a:pt x="35539" y="15887"/>
                      <a:pt x="35699" y="15818"/>
                      <a:pt x="35836" y="15773"/>
                    </a:cubicBezTo>
                    <a:cubicBezTo>
                      <a:pt x="35996" y="15704"/>
                      <a:pt x="36133" y="15613"/>
                      <a:pt x="36292" y="15544"/>
                    </a:cubicBezTo>
                    <a:cubicBezTo>
                      <a:pt x="36635" y="15362"/>
                      <a:pt x="36909" y="15179"/>
                      <a:pt x="37183" y="14997"/>
                    </a:cubicBezTo>
                    <a:cubicBezTo>
                      <a:pt x="37320" y="14860"/>
                      <a:pt x="37457" y="14768"/>
                      <a:pt x="37548" y="14654"/>
                    </a:cubicBezTo>
                    <a:cubicBezTo>
                      <a:pt x="37708" y="14517"/>
                      <a:pt x="37822" y="14380"/>
                      <a:pt x="37913" y="14243"/>
                    </a:cubicBezTo>
                    <a:cubicBezTo>
                      <a:pt x="38050" y="14084"/>
                      <a:pt x="38141" y="13901"/>
                      <a:pt x="38187" y="13741"/>
                    </a:cubicBezTo>
                    <a:cubicBezTo>
                      <a:pt x="38255" y="13559"/>
                      <a:pt x="38301" y="13376"/>
                      <a:pt x="38324" y="13216"/>
                    </a:cubicBezTo>
                    <a:cubicBezTo>
                      <a:pt x="38370" y="12897"/>
                      <a:pt x="38347" y="12554"/>
                      <a:pt x="38255" y="12280"/>
                    </a:cubicBezTo>
                    <a:cubicBezTo>
                      <a:pt x="38187" y="12006"/>
                      <a:pt x="38050" y="11755"/>
                      <a:pt x="37959" y="11550"/>
                    </a:cubicBezTo>
                    <a:lnTo>
                      <a:pt x="37890" y="11436"/>
                    </a:lnTo>
                    <a:cubicBezTo>
                      <a:pt x="37799" y="11253"/>
                      <a:pt x="37708" y="11048"/>
                      <a:pt x="37594" y="10842"/>
                    </a:cubicBezTo>
                    <a:lnTo>
                      <a:pt x="37548" y="10774"/>
                    </a:lnTo>
                    <a:cubicBezTo>
                      <a:pt x="37434" y="10568"/>
                      <a:pt x="37342" y="10386"/>
                      <a:pt x="37274" y="10203"/>
                    </a:cubicBezTo>
                    <a:cubicBezTo>
                      <a:pt x="37205" y="9929"/>
                      <a:pt x="37160" y="9678"/>
                      <a:pt x="37160" y="9382"/>
                    </a:cubicBezTo>
                    <a:cubicBezTo>
                      <a:pt x="37160" y="9245"/>
                      <a:pt x="37160" y="9108"/>
                      <a:pt x="37205" y="8971"/>
                    </a:cubicBezTo>
                    <a:cubicBezTo>
                      <a:pt x="37228" y="8857"/>
                      <a:pt x="37274" y="8742"/>
                      <a:pt x="37342" y="8628"/>
                    </a:cubicBezTo>
                    <a:cubicBezTo>
                      <a:pt x="37411" y="8491"/>
                      <a:pt x="37525" y="8354"/>
                      <a:pt x="37662" y="8217"/>
                    </a:cubicBezTo>
                    <a:cubicBezTo>
                      <a:pt x="37845" y="8012"/>
                      <a:pt x="38004" y="7875"/>
                      <a:pt x="38187" y="7738"/>
                    </a:cubicBezTo>
                    <a:cubicBezTo>
                      <a:pt x="38347" y="7624"/>
                      <a:pt x="38529" y="7510"/>
                      <a:pt x="38712" y="7396"/>
                    </a:cubicBezTo>
                    <a:lnTo>
                      <a:pt x="38849" y="7304"/>
                    </a:lnTo>
                    <a:cubicBezTo>
                      <a:pt x="39123" y="7122"/>
                      <a:pt x="39374" y="7008"/>
                      <a:pt x="39625" y="6894"/>
                    </a:cubicBezTo>
                    <a:cubicBezTo>
                      <a:pt x="39922" y="6779"/>
                      <a:pt x="40241" y="6665"/>
                      <a:pt x="40561" y="6551"/>
                    </a:cubicBezTo>
                    <a:lnTo>
                      <a:pt x="40675" y="6506"/>
                    </a:lnTo>
                    <a:lnTo>
                      <a:pt x="40880" y="6437"/>
                    </a:lnTo>
                    <a:cubicBezTo>
                      <a:pt x="41086" y="6369"/>
                      <a:pt x="41291" y="6300"/>
                      <a:pt x="41497" y="6209"/>
                    </a:cubicBezTo>
                    <a:cubicBezTo>
                      <a:pt x="41816" y="6095"/>
                      <a:pt x="42113" y="5981"/>
                      <a:pt x="42387" y="5844"/>
                    </a:cubicBezTo>
                    <a:cubicBezTo>
                      <a:pt x="42524" y="5775"/>
                      <a:pt x="42661" y="5707"/>
                      <a:pt x="42775" y="5615"/>
                    </a:cubicBezTo>
                    <a:cubicBezTo>
                      <a:pt x="42957" y="5524"/>
                      <a:pt x="43117" y="5433"/>
                      <a:pt x="43231" y="5341"/>
                    </a:cubicBezTo>
                    <a:cubicBezTo>
                      <a:pt x="43368" y="5227"/>
                      <a:pt x="43482" y="5136"/>
                      <a:pt x="43597" y="5045"/>
                    </a:cubicBezTo>
                    <a:cubicBezTo>
                      <a:pt x="43756" y="4885"/>
                      <a:pt x="43848" y="4748"/>
                      <a:pt x="43916" y="4588"/>
                    </a:cubicBezTo>
                    <a:cubicBezTo>
                      <a:pt x="44053" y="4269"/>
                      <a:pt x="44099" y="3903"/>
                      <a:pt x="44053" y="3538"/>
                    </a:cubicBezTo>
                    <a:cubicBezTo>
                      <a:pt x="44030" y="3424"/>
                      <a:pt x="44007" y="3333"/>
                      <a:pt x="43985" y="3219"/>
                    </a:cubicBezTo>
                    <a:lnTo>
                      <a:pt x="43962" y="3127"/>
                    </a:lnTo>
                    <a:cubicBezTo>
                      <a:pt x="43939" y="2922"/>
                      <a:pt x="43893" y="2785"/>
                      <a:pt x="43848" y="2625"/>
                    </a:cubicBezTo>
                    <a:cubicBezTo>
                      <a:pt x="43734" y="2306"/>
                      <a:pt x="43528" y="1986"/>
                      <a:pt x="43300" y="1735"/>
                    </a:cubicBezTo>
                    <a:cubicBezTo>
                      <a:pt x="43072" y="1507"/>
                      <a:pt x="42821" y="1324"/>
                      <a:pt x="42569" y="1164"/>
                    </a:cubicBezTo>
                    <a:cubicBezTo>
                      <a:pt x="42387" y="1028"/>
                      <a:pt x="42227" y="936"/>
                      <a:pt x="42067" y="845"/>
                    </a:cubicBezTo>
                    <a:cubicBezTo>
                      <a:pt x="41930" y="754"/>
                      <a:pt x="41771" y="685"/>
                      <a:pt x="41634" y="617"/>
                    </a:cubicBezTo>
                    <a:cubicBezTo>
                      <a:pt x="41497" y="571"/>
                      <a:pt x="41360" y="525"/>
                      <a:pt x="41200" y="457"/>
                    </a:cubicBezTo>
                    <a:lnTo>
                      <a:pt x="41109" y="434"/>
                    </a:lnTo>
                    <a:lnTo>
                      <a:pt x="41063" y="434"/>
                    </a:lnTo>
                    <a:cubicBezTo>
                      <a:pt x="40972" y="388"/>
                      <a:pt x="40858" y="366"/>
                      <a:pt x="40766" y="343"/>
                    </a:cubicBezTo>
                    <a:lnTo>
                      <a:pt x="40492" y="251"/>
                    </a:lnTo>
                    <a:cubicBezTo>
                      <a:pt x="40218" y="183"/>
                      <a:pt x="39922" y="114"/>
                      <a:pt x="39602" y="69"/>
                    </a:cubicBezTo>
                    <a:cubicBezTo>
                      <a:pt x="39488" y="69"/>
                      <a:pt x="39351" y="46"/>
                      <a:pt x="39237" y="23"/>
                    </a:cubicBezTo>
                    <a:lnTo>
                      <a:pt x="39168" y="23"/>
                    </a:lnTo>
                    <a:cubicBezTo>
                      <a:pt x="39100" y="23"/>
                      <a:pt x="39054" y="0"/>
                      <a:pt x="39009" y="0"/>
                    </a:cubicBezTo>
                    <a:close/>
                  </a:path>
                </a:pathLst>
              </a:custGeom>
              <a:solidFill>
                <a:srgbClr val="C6C4B0"/>
              </a:solidFill>
              <a:ln>
                <a:noFill/>
              </a:ln>
            </p:spPr>
            <p:txBody>
              <a:bodyPr spcFirstLastPara="1" wrap="square" lIns="121900" tIns="121900" rIns="121900" bIns="121900" anchor="ctr" anchorCtr="0">
                <a:noAutofit/>
              </a:bodyPr>
              <a:lstStyle/>
              <a:p>
                <a:endParaRPr sz="1867"/>
              </a:p>
            </p:txBody>
          </p:sp>
          <p:sp>
            <p:nvSpPr>
              <p:cNvPr id="928" name="Google Shape;928;p22"/>
              <p:cNvSpPr/>
              <p:nvPr/>
            </p:nvSpPr>
            <p:spPr>
              <a:xfrm>
                <a:off x="5956405" y="4032259"/>
                <a:ext cx="926724" cy="125879"/>
              </a:xfrm>
              <a:custGeom>
                <a:avLst/>
                <a:gdLst/>
                <a:ahLst/>
                <a:cxnLst/>
                <a:rect l="l" t="t" r="r" b="b"/>
                <a:pathLst>
                  <a:path w="34285" h="4657" extrusionOk="0">
                    <a:moveTo>
                      <a:pt x="16960" y="1"/>
                    </a:moveTo>
                    <a:cubicBezTo>
                      <a:pt x="16732" y="1"/>
                      <a:pt x="16481" y="1"/>
                      <a:pt x="16252" y="23"/>
                    </a:cubicBezTo>
                    <a:cubicBezTo>
                      <a:pt x="15864" y="46"/>
                      <a:pt x="15499" y="69"/>
                      <a:pt x="15134" y="92"/>
                    </a:cubicBezTo>
                    <a:cubicBezTo>
                      <a:pt x="15020" y="115"/>
                      <a:pt x="14906" y="115"/>
                      <a:pt x="14814" y="138"/>
                    </a:cubicBezTo>
                    <a:lnTo>
                      <a:pt x="14769" y="138"/>
                    </a:lnTo>
                    <a:cubicBezTo>
                      <a:pt x="14632" y="160"/>
                      <a:pt x="14449" y="183"/>
                      <a:pt x="14358" y="297"/>
                    </a:cubicBezTo>
                    <a:cubicBezTo>
                      <a:pt x="14312" y="343"/>
                      <a:pt x="14267" y="411"/>
                      <a:pt x="14244" y="480"/>
                    </a:cubicBezTo>
                    <a:lnTo>
                      <a:pt x="14084" y="480"/>
                    </a:lnTo>
                    <a:lnTo>
                      <a:pt x="13879" y="503"/>
                    </a:lnTo>
                    <a:cubicBezTo>
                      <a:pt x="13787" y="526"/>
                      <a:pt x="13696" y="526"/>
                      <a:pt x="13582" y="526"/>
                    </a:cubicBezTo>
                    <a:cubicBezTo>
                      <a:pt x="13513" y="526"/>
                      <a:pt x="13445" y="548"/>
                      <a:pt x="13376" y="548"/>
                    </a:cubicBezTo>
                    <a:lnTo>
                      <a:pt x="13331" y="548"/>
                    </a:lnTo>
                    <a:cubicBezTo>
                      <a:pt x="13239" y="571"/>
                      <a:pt x="13171" y="571"/>
                      <a:pt x="13125" y="571"/>
                    </a:cubicBezTo>
                    <a:cubicBezTo>
                      <a:pt x="13057" y="594"/>
                      <a:pt x="13011" y="594"/>
                      <a:pt x="12966" y="594"/>
                    </a:cubicBezTo>
                    <a:cubicBezTo>
                      <a:pt x="12760" y="617"/>
                      <a:pt x="12555" y="663"/>
                      <a:pt x="12326" y="685"/>
                    </a:cubicBezTo>
                    <a:lnTo>
                      <a:pt x="12075" y="708"/>
                    </a:lnTo>
                    <a:lnTo>
                      <a:pt x="11870" y="754"/>
                    </a:lnTo>
                    <a:cubicBezTo>
                      <a:pt x="11687" y="777"/>
                      <a:pt x="11505" y="800"/>
                      <a:pt x="11345" y="822"/>
                    </a:cubicBezTo>
                    <a:lnTo>
                      <a:pt x="11254" y="822"/>
                    </a:lnTo>
                    <a:cubicBezTo>
                      <a:pt x="11185" y="845"/>
                      <a:pt x="11094" y="868"/>
                      <a:pt x="11003" y="891"/>
                    </a:cubicBezTo>
                    <a:cubicBezTo>
                      <a:pt x="10957" y="891"/>
                      <a:pt x="10911" y="914"/>
                      <a:pt x="10866" y="959"/>
                    </a:cubicBezTo>
                    <a:cubicBezTo>
                      <a:pt x="10751" y="982"/>
                      <a:pt x="10614" y="1005"/>
                      <a:pt x="10478" y="1051"/>
                    </a:cubicBezTo>
                    <a:cubicBezTo>
                      <a:pt x="10409" y="1073"/>
                      <a:pt x="10318" y="1073"/>
                      <a:pt x="10226" y="1096"/>
                    </a:cubicBezTo>
                    <a:lnTo>
                      <a:pt x="10135" y="1119"/>
                    </a:lnTo>
                    <a:lnTo>
                      <a:pt x="9975" y="1142"/>
                    </a:lnTo>
                    <a:cubicBezTo>
                      <a:pt x="9587" y="1233"/>
                      <a:pt x="9268" y="1324"/>
                      <a:pt x="8948" y="1393"/>
                    </a:cubicBezTo>
                    <a:lnTo>
                      <a:pt x="8766" y="1439"/>
                    </a:lnTo>
                    <a:lnTo>
                      <a:pt x="8697" y="1461"/>
                    </a:lnTo>
                    <a:lnTo>
                      <a:pt x="8606" y="1484"/>
                    </a:lnTo>
                    <a:lnTo>
                      <a:pt x="8492" y="1530"/>
                    </a:lnTo>
                    <a:lnTo>
                      <a:pt x="8309" y="1553"/>
                    </a:lnTo>
                    <a:cubicBezTo>
                      <a:pt x="8195" y="1598"/>
                      <a:pt x="8081" y="1621"/>
                      <a:pt x="7990" y="1644"/>
                    </a:cubicBezTo>
                    <a:cubicBezTo>
                      <a:pt x="7624" y="1735"/>
                      <a:pt x="7259" y="1827"/>
                      <a:pt x="6894" y="1918"/>
                    </a:cubicBezTo>
                    <a:lnTo>
                      <a:pt x="6643" y="1986"/>
                    </a:lnTo>
                    <a:cubicBezTo>
                      <a:pt x="6346" y="2055"/>
                      <a:pt x="6141" y="2101"/>
                      <a:pt x="5912" y="2169"/>
                    </a:cubicBezTo>
                    <a:cubicBezTo>
                      <a:pt x="5867" y="2192"/>
                      <a:pt x="5798" y="2215"/>
                      <a:pt x="5776" y="2260"/>
                    </a:cubicBezTo>
                    <a:cubicBezTo>
                      <a:pt x="5707" y="2306"/>
                      <a:pt x="5661" y="2374"/>
                      <a:pt x="5661" y="2466"/>
                    </a:cubicBezTo>
                    <a:lnTo>
                      <a:pt x="5365" y="2534"/>
                    </a:lnTo>
                    <a:cubicBezTo>
                      <a:pt x="5182" y="2580"/>
                      <a:pt x="4999" y="2626"/>
                      <a:pt x="4817" y="2671"/>
                    </a:cubicBezTo>
                    <a:cubicBezTo>
                      <a:pt x="4634" y="2717"/>
                      <a:pt x="4452" y="2762"/>
                      <a:pt x="4269" y="2785"/>
                    </a:cubicBezTo>
                    <a:lnTo>
                      <a:pt x="4201" y="2808"/>
                    </a:lnTo>
                    <a:lnTo>
                      <a:pt x="4132" y="2831"/>
                    </a:lnTo>
                    <a:lnTo>
                      <a:pt x="4064" y="2831"/>
                    </a:lnTo>
                    <a:lnTo>
                      <a:pt x="3881" y="2877"/>
                    </a:lnTo>
                    <a:lnTo>
                      <a:pt x="3721" y="2899"/>
                    </a:lnTo>
                    <a:cubicBezTo>
                      <a:pt x="3607" y="2922"/>
                      <a:pt x="3516" y="2945"/>
                      <a:pt x="3425" y="2968"/>
                    </a:cubicBezTo>
                    <a:lnTo>
                      <a:pt x="3356" y="2991"/>
                    </a:lnTo>
                    <a:lnTo>
                      <a:pt x="3265" y="3014"/>
                    </a:lnTo>
                    <a:cubicBezTo>
                      <a:pt x="3128" y="3036"/>
                      <a:pt x="3014" y="3059"/>
                      <a:pt x="2877" y="3105"/>
                    </a:cubicBezTo>
                    <a:cubicBezTo>
                      <a:pt x="2854" y="3105"/>
                      <a:pt x="2831" y="3105"/>
                      <a:pt x="2808" y="3128"/>
                    </a:cubicBezTo>
                    <a:lnTo>
                      <a:pt x="2329" y="3219"/>
                    </a:lnTo>
                    <a:lnTo>
                      <a:pt x="2169" y="3265"/>
                    </a:lnTo>
                    <a:cubicBezTo>
                      <a:pt x="1941" y="3310"/>
                      <a:pt x="1713" y="3379"/>
                      <a:pt x="1507" y="3424"/>
                    </a:cubicBezTo>
                    <a:cubicBezTo>
                      <a:pt x="1302" y="3470"/>
                      <a:pt x="1119" y="3493"/>
                      <a:pt x="914" y="3539"/>
                    </a:cubicBezTo>
                    <a:lnTo>
                      <a:pt x="891" y="3539"/>
                    </a:lnTo>
                    <a:cubicBezTo>
                      <a:pt x="754" y="3561"/>
                      <a:pt x="640" y="3584"/>
                      <a:pt x="549" y="3607"/>
                    </a:cubicBezTo>
                    <a:lnTo>
                      <a:pt x="389" y="3653"/>
                    </a:lnTo>
                    <a:lnTo>
                      <a:pt x="343" y="3653"/>
                    </a:lnTo>
                    <a:cubicBezTo>
                      <a:pt x="275" y="3675"/>
                      <a:pt x="206" y="3698"/>
                      <a:pt x="138" y="3721"/>
                    </a:cubicBezTo>
                    <a:cubicBezTo>
                      <a:pt x="69" y="3767"/>
                      <a:pt x="46" y="3812"/>
                      <a:pt x="24" y="3881"/>
                    </a:cubicBezTo>
                    <a:cubicBezTo>
                      <a:pt x="1" y="3949"/>
                      <a:pt x="1" y="4018"/>
                      <a:pt x="24" y="4086"/>
                    </a:cubicBezTo>
                    <a:cubicBezTo>
                      <a:pt x="46" y="4132"/>
                      <a:pt x="92" y="4155"/>
                      <a:pt x="115" y="4178"/>
                    </a:cubicBezTo>
                    <a:cubicBezTo>
                      <a:pt x="161" y="4200"/>
                      <a:pt x="206" y="4223"/>
                      <a:pt x="252" y="4223"/>
                    </a:cubicBezTo>
                    <a:lnTo>
                      <a:pt x="434" y="4223"/>
                    </a:lnTo>
                    <a:cubicBezTo>
                      <a:pt x="480" y="4223"/>
                      <a:pt x="526" y="4200"/>
                      <a:pt x="571" y="4200"/>
                    </a:cubicBezTo>
                    <a:lnTo>
                      <a:pt x="685" y="4200"/>
                    </a:lnTo>
                    <a:cubicBezTo>
                      <a:pt x="845" y="4178"/>
                      <a:pt x="982" y="4155"/>
                      <a:pt x="1142" y="4132"/>
                    </a:cubicBezTo>
                    <a:lnTo>
                      <a:pt x="1210" y="4132"/>
                    </a:lnTo>
                    <a:cubicBezTo>
                      <a:pt x="1416" y="4109"/>
                      <a:pt x="1621" y="4086"/>
                      <a:pt x="1827" y="4064"/>
                    </a:cubicBezTo>
                    <a:lnTo>
                      <a:pt x="1872" y="4064"/>
                    </a:lnTo>
                    <a:lnTo>
                      <a:pt x="1918" y="4041"/>
                    </a:lnTo>
                    <a:cubicBezTo>
                      <a:pt x="1941" y="4064"/>
                      <a:pt x="1964" y="4064"/>
                      <a:pt x="1964" y="4064"/>
                    </a:cubicBezTo>
                    <a:cubicBezTo>
                      <a:pt x="2123" y="4064"/>
                      <a:pt x="2283" y="4041"/>
                      <a:pt x="2443" y="4018"/>
                    </a:cubicBezTo>
                    <a:cubicBezTo>
                      <a:pt x="2534" y="3995"/>
                      <a:pt x="2648" y="3995"/>
                      <a:pt x="2740" y="3972"/>
                    </a:cubicBezTo>
                    <a:cubicBezTo>
                      <a:pt x="2945" y="3972"/>
                      <a:pt x="3173" y="3949"/>
                      <a:pt x="3402" y="3949"/>
                    </a:cubicBezTo>
                    <a:lnTo>
                      <a:pt x="3858" y="3949"/>
                    </a:lnTo>
                    <a:cubicBezTo>
                      <a:pt x="3904" y="3949"/>
                      <a:pt x="3927" y="3972"/>
                      <a:pt x="3972" y="3972"/>
                    </a:cubicBezTo>
                    <a:cubicBezTo>
                      <a:pt x="3972" y="3972"/>
                      <a:pt x="3995" y="3972"/>
                      <a:pt x="4018" y="3949"/>
                    </a:cubicBezTo>
                    <a:lnTo>
                      <a:pt x="5593" y="3949"/>
                    </a:lnTo>
                    <a:lnTo>
                      <a:pt x="6004" y="3927"/>
                    </a:lnTo>
                    <a:cubicBezTo>
                      <a:pt x="6323" y="3927"/>
                      <a:pt x="6666" y="3904"/>
                      <a:pt x="7008" y="3904"/>
                    </a:cubicBezTo>
                    <a:cubicBezTo>
                      <a:pt x="7373" y="3904"/>
                      <a:pt x="7693" y="3881"/>
                      <a:pt x="8035" y="3858"/>
                    </a:cubicBezTo>
                    <a:cubicBezTo>
                      <a:pt x="8127" y="3858"/>
                      <a:pt x="8195" y="3835"/>
                      <a:pt x="8286" y="3835"/>
                    </a:cubicBezTo>
                    <a:cubicBezTo>
                      <a:pt x="8355" y="3858"/>
                      <a:pt x="8400" y="3881"/>
                      <a:pt x="8469" y="3881"/>
                    </a:cubicBezTo>
                    <a:lnTo>
                      <a:pt x="8743" y="3881"/>
                    </a:lnTo>
                    <a:lnTo>
                      <a:pt x="8925" y="3904"/>
                    </a:lnTo>
                    <a:lnTo>
                      <a:pt x="9131" y="3904"/>
                    </a:lnTo>
                    <a:cubicBezTo>
                      <a:pt x="9428" y="3927"/>
                      <a:pt x="9724" y="3949"/>
                      <a:pt x="10021" y="3949"/>
                    </a:cubicBezTo>
                    <a:lnTo>
                      <a:pt x="10249" y="3949"/>
                    </a:lnTo>
                    <a:lnTo>
                      <a:pt x="10363" y="3972"/>
                    </a:lnTo>
                    <a:lnTo>
                      <a:pt x="10797" y="3972"/>
                    </a:lnTo>
                    <a:cubicBezTo>
                      <a:pt x="11048" y="3949"/>
                      <a:pt x="11299" y="3949"/>
                      <a:pt x="11550" y="3927"/>
                    </a:cubicBezTo>
                    <a:lnTo>
                      <a:pt x="11573" y="3927"/>
                    </a:lnTo>
                    <a:cubicBezTo>
                      <a:pt x="11801" y="3904"/>
                      <a:pt x="12030" y="3881"/>
                      <a:pt x="12235" y="3858"/>
                    </a:cubicBezTo>
                    <a:cubicBezTo>
                      <a:pt x="12304" y="3858"/>
                      <a:pt x="12372" y="3858"/>
                      <a:pt x="12441" y="3835"/>
                    </a:cubicBezTo>
                    <a:lnTo>
                      <a:pt x="12555" y="3812"/>
                    </a:lnTo>
                    <a:lnTo>
                      <a:pt x="12692" y="3812"/>
                    </a:lnTo>
                    <a:lnTo>
                      <a:pt x="12714" y="3790"/>
                    </a:lnTo>
                    <a:cubicBezTo>
                      <a:pt x="12806" y="3790"/>
                      <a:pt x="12851" y="3790"/>
                      <a:pt x="12874" y="3767"/>
                    </a:cubicBezTo>
                    <a:cubicBezTo>
                      <a:pt x="12897" y="3767"/>
                      <a:pt x="12920" y="3767"/>
                      <a:pt x="12943" y="3744"/>
                    </a:cubicBezTo>
                    <a:lnTo>
                      <a:pt x="13308" y="3790"/>
                    </a:lnTo>
                    <a:lnTo>
                      <a:pt x="13331" y="3790"/>
                    </a:lnTo>
                    <a:cubicBezTo>
                      <a:pt x="13513" y="3790"/>
                      <a:pt x="13696" y="3812"/>
                      <a:pt x="13879" y="3812"/>
                    </a:cubicBezTo>
                    <a:lnTo>
                      <a:pt x="14289" y="3835"/>
                    </a:lnTo>
                    <a:lnTo>
                      <a:pt x="14518" y="3858"/>
                    </a:lnTo>
                    <a:lnTo>
                      <a:pt x="14837" y="3858"/>
                    </a:lnTo>
                    <a:lnTo>
                      <a:pt x="14883" y="3881"/>
                    </a:lnTo>
                    <a:lnTo>
                      <a:pt x="15750" y="3881"/>
                    </a:lnTo>
                    <a:cubicBezTo>
                      <a:pt x="16001" y="3904"/>
                      <a:pt x="16275" y="3904"/>
                      <a:pt x="16549" y="3927"/>
                    </a:cubicBezTo>
                    <a:lnTo>
                      <a:pt x="16732" y="3927"/>
                    </a:lnTo>
                    <a:lnTo>
                      <a:pt x="17668" y="3972"/>
                    </a:lnTo>
                    <a:lnTo>
                      <a:pt x="17896" y="3995"/>
                    </a:lnTo>
                    <a:cubicBezTo>
                      <a:pt x="18124" y="4018"/>
                      <a:pt x="18329" y="4018"/>
                      <a:pt x="18558" y="4018"/>
                    </a:cubicBezTo>
                    <a:lnTo>
                      <a:pt x="19950" y="4018"/>
                    </a:lnTo>
                    <a:lnTo>
                      <a:pt x="20064" y="3995"/>
                    </a:lnTo>
                    <a:lnTo>
                      <a:pt x="20429" y="3995"/>
                    </a:lnTo>
                    <a:cubicBezTo>
                      <a:pt x="20498" y="3995"/>
                      <a:pt x="20566" y="4018"/>
                      <a:pt x="20635" y="4018"/>
                    </a:cubicBezTo>
                    <a:lnTo>
                      <a:pt x="22050" y="4018"/>
                    </a:lnTo>
                    <a:cubicBezTo>
                      <a:pt x="22141" y="4018"/>
                      <a:pt x="22210" y="4018"/>
                      <a:pt x="22278" y="4041"/>
                    </a:cubicBezTo>
                    <a:lnTo>
                      <a:pt x="22758" y="4041"/>
                    </a:lnTo>
                    <a:cubicBezTo>
                      <a:pt x="22917" y="4064"/>
                      <a:pt x="23077" y="4064"/>
                      <a:pt x="23237" y="4064"/>
                    </a:cubicBezTo>
                    <a:cubicBezTo>
                      <a:pt x="23534" y="4064"/>
                      <a:pt x="23808" y="4064"/>
                      <a:pt x="24104" y="4086"/>
                    </a:cubicBezTo>
                    <a:lnTo>
                      <a:pt x="24173" y="4086"/>
                    </a:lnTo>
                    <a:lnTo>
                      <a:pt x="24629" y="4109"/>
                    </a:lnTo>
                    <a:lnTo>
                      <a:pt x="25109" y="4109"/>
                    </a:lnTo>
                    <a:cubicBezTo>
                      <a:pt x="25314" y="4109"/>
                      <a:pt x="25519" y="4132"/>
                      <a:pt x="25725" y="4132"/>
                    </a:cubicBezTo>
                    <a:lnTo>
                      <a:pt x="25862" y="4132"/>
                    </a:lnTo>
                    <a:lnTo>
                      <a:pt x="26022" y="4155"/>
                    </a:lnTo>
                    <a:lnTo>
                      <a:pt x="26090" y="4155"/>
                    </a:lnTo>
                    <a:lnTo>
                      <a:pt x="26935" y="4200"/>
                    </a:lnTo>
                    <a:lnTo>
                      <a:pt x="27756" y="4200"/>
                    </a:lnTo>
                    <a:lnTo>
                      <a:pt x="27848" y="4223"/>
                    </a:lnTo>
                    <a:cubicBezTo>
                      <a:pt x="28122" y="4223"/>
                      <a:pt x="28373" y="4223"/>
                      <a:pt x="28624" y="4246"/>
                    </a:cubicBezTo>
                    <a:lnTo>
                      <a:pt x="28783" y="4246"/>
                    </a:lnTo>
                    <a:lnTo>
                      <a:pt x="29765" y="4292"/>
                    </a:lnTo>
                    <a:lnTo>
                      <a:pt x="30746" y="4360"/>
                    </a:lnTo>
                    <a:lnTo>
                      <a:pt x="31157" y="4383"/>
                    </a:lnTo>
                    <a:cubicBezTo>
                      <a:pt x="31271" y="4383"/>
                      <a:pt x="31363" y="4383"/>
                      <a:pt x="31454" y="4406"/>
                    </a:cubicBezTo>
                    <a:lnTo>
                      <a:pt x="31500" y="4406"/>
                    </a:lnTo>
                    <a:lnTo>
                      <a:pt x="31682" y="4429"/>
                    </a:lnTo>
                    <a:cubicBezTo>
                      <a:pt x="31842" y="4429"/>
                      <a:pt x="32002" y="4452"/>
                      <a:pt x="32139" y="4452"/>
                    </a:cubicBezTo>
                    <a:cubicBezTo>
                      <a:pt x="32253" y="4452"/>
                      <a:pt x="32367" y="4474"/>
                      <a:pt x="32481" y="4474"/>
                    </a:cubicBezTo>
                    <a:lnTo>
                      <a:pt x="32572" y="4497"/>
                    </a:lnTo>
                    <a:lnTo>
                      <a:pt x="32641" y="4497"/>
                    </a:lnTo>
                    <a:lnTo>
                      <a:pt x="32732" y="4520"/>
                    </a:lnTo>
                    <a:lnTo>
                      <a:pt x="32778" y="4520"/>
                    </a:lnTo>
                    <a:lnTo>
                      <a:pt x="32869" y="4543"/>
                    </a:lnTo>
                    <a:lnTo>
                      <a:pt x="32983" y="4566"/>
                    </a:lnTo>
                    <a:lnTo>
                      <a:pt x="33097" y="4566"/>
                    </a:lnTo>
                    <a:lnTo>
                      <a:pt x="33143" y="4589"/>
                    </a:lnTo>
                    <a:lnTo>
                      <a:pt x="33212" y="4589"/>
                    </a:lnTo>
                    <a:lnTo>
                      <a:pt x="33234" y="4611"/>
                    </a:lnTo>
                    <a:lnTo>
                      <a:pt x="33371" y="4634"/>
                    </a:lnTo>
                    <a:lnTo>
                      <a:pt x="33417" y="4634"/>
                    </a:lnTo>
                    <a:cubicBezTo>
                      <a:pt x="33485" y="4657"/>
                      <a:pt x="33554" y="4657"/>
                      <a:pt x="33622" y="4657"/>
                    </a:cubicBezTo>
                    <a:lnTo>
                      <a:pt x="33714" y="4657"/>
                    </a:lnTo>
                    <a:cubicBezTo>
                      <a:pt x="33805" y="4634"/>
                      <a:pt x="33851" y="4611"/>
                      <a:pt x="33942" y="4543"/>
                    </a:cubicBezTo>
                    <a:cubicBezTo>
                      <a:pt x="33988" y="4497"/>
                      <a:pt x="34033" y="4406"/>
                      <a:pt x="34056" y="4337"/>
                    </a:cubicBezTo>
                    <a:cubicBezTo>
                      <a:pt x="34079" y="4269"/>
                      <a:pt x="34102" y="4223"/>
                      <a:pt x="34125" y="4155"/>
                    </a:cubicBezTo>
                    <a:lnTo>
                      <a:pt x="34147" y="4064"/>
                    </a:lnTo>
                    <a:lnTo>
                      <a:pt x="34147" y="4018"/>
                    </a:lnTo>
                    <a:cubicBezTo>
                      <a:pt x="34170" y="3927"/>
                      <a:pt x="34170" y="3858"/>
                      <a:pt x="34193" y="3790"/>
                    </a:cubicBezTo>
                    <a:lnTo>
                      <a:pt x="34216" y="3721"/>
                    </a:lnTo>
                    <a:lnTo>
                      <a:pt x="34239" y="3653"/>
                    </a:lnTo>
                    <a:cubicBezTo>
                      <a:pt x="34262" y="3584"/>
                      <a:pt x="34262" y="3561"/>
                      <a:pt x="34284" y="3516"/>
                    </a:cubicBezTo>
                    <a:cubicBezTo>
                      <a:pt x="34284" y="3447"/>
                      <a:pt x="34284" y="3379"/>
                      <a:pt x="34262" y="3310"/>
                    </a:cubicBezTo>
                    <a:cubicBezTo>
                      <a:pt x="34239" y="3128"/>
                      <a:pt x="34079" y="3014"/>
                      <a:pt x="33942" y="3014"/>
                    </a:cubicBezTo>
                    <a:cubicBezTo>
                      <a:pt x="33873" y="3014"/>
                      <a:pt x="33828" y="3014"/>
                      <a:pt x="33782" y="3036"/>
                    </a:cubicBezTo>
                    <a:cubicBezTo>
                      <a:pt x="33759" y="3014"/>
                      <a:pt x="33714" y="2968"/>
                      <a:pt x="33668" y="2945"/>
                    </a:cubicBezTo>
                    <a:cubicBezTo>
                      <a:pt x="33645" y="2945"/>
                      <a:pt x="33645" y="2945"/>
                      <a:pt x="33622" y="2922"/>
                    </a:cubicBezTo>
                    <a:lnTo>
                      <a:pt x="33577" y="2899"/>
                    </a:lnTo>
                    <a:lnTo>
                      <a:pt x="33440" y="2831"/>
                    </a:lnTo>
                    <a:lnTo>
                      <a:pt x="33371" y="2785"/>
                    </a:lnTo>
                    <a:cubicBezTo>
                      <a:pt x="33234" y="2717"/>
                      <a:pt x="33075" y="2648"/>
                      <a:pt x="32915" y="2580"/>
                    </a:cubicBezTo>
                    <a:cubicBezTo>
                      <a:pt x="32824" y="2534"/>
                      <a:pt x="32732" y="2489"/>
                      <a:pt x="32641" y="2466"/>
                    </a:cubicBezTo>
                    <a:lnTo>
                      <a:pt x="32458" y="2374"/>
                    </a:lnTo>
                    <a:cubicBezTo>
                      <a:pt x="32321" y="2306"/>
                      <a:pt x="32207" y="2260"/>
                      <a:pt x="32070" y="2215"/>
                    </a:cubicBezTo>
                    <a:cubicBezTo>
                      <a:pt x="31774" y="2101"/>
                      <a:pt x="31477" y="2009"/>
                      <a:pt x="31203" y="1918"/>
                    </a:cubicBezTo>
                    <a:cubicBezTo>
                      <a:pt x="31066" y="1872"/>
                      <a:pt x="30929" y="1827"/>
                      <a:pt x="30792" y="1781"/>
                    </a:cubicBezTo>
                    <a:cubicBezTo>
                      <a:pt x="30655" y="1713"/>
                      <a:pt x="30495" y="1667"/>
                      <a:pt x="30358" y="1644"/>
                    </a:cubicBezTo>
                    <a:cubicBezTo>
                      <a:pt x="30084" y="1553"/>
                      <a:pt x="29833" y="1484"/>
                      <a:pt x="29560" y="1416"/>
                    </a:cubicBezTo>
                    <a:cubicBezTo>
                      <a:pt x="29423" y="1370"/>
                      <a:pt x="29286" y="1347"/>
                      <a:pt x="29149" y="1324"/>
                    </a:cubicBezTo>
                    <a:lnTo>
                      <a:pt x="29035" y="1279"/>
                    </a:lnTo>
                    <a:lnTo>
                      <a:pt x="28920" y="1256"/>
                    </a:lnTo>
                    <a:lnTo>
                      <a:pt x="28761" y="1233"/>
                    </a:lnTo>
                    <a:cubicBezTo>
                      <a:pt x="28167" y="1096"/>
                      <a:pt x="27597" y="982"/>
                      <a:pt x="27049" y="868"/>
                    </a:cubicBezTo>
                    <a:lnTo>
                      <a:pt x="26912" y="845"/>
                    </a:lnTo>
                    <a:lnTo>
                      <a:pt x="26638" y="800"/>
                    </a:lnTo>
                    <a:lnTo>
                      <a:pt x="26569" y="800"/>
                    </a:lnTo>
                    <a:cubicBezTo>
                      <a:pt x="26364" y="754"/>
                      <a:pt x="26204" y="731"/>
                      <a:pt x="26044" y="685"/>
                    </a:cubicBezTo>
                    <a:cubicBezTo>
                      <a:pt x="25725" y="617"/>
                      <a:pt x="25405" y="548"/>
                      <a:pt x="25063" y="503"/>
                    </a:cubicBezTo>
                    <a:lnTo>
                      <a:pt x="24949" y="480"/>
                    </a:lnTo>
                    <a:cubicBezTo>
                      <a:pt x="24675" y="434"/>
                      <a:pt x="24401" y="389"/>
                      <a:pt x="24127" y="343"/>
                    </a:cubicBezTo>
                    <a:cubicBezTo>
                      <a:pt x="23967" y="320"/>
                      <a:pt x="23808" y="297"/>
                      <a:pt x="23648" y="275"/>
                    </a:cubicBezTo>
                    <a:cubicBezTo>
                      <a:pt x="23511" y="252"/>
                      <a:pt x="23351" y="252"/>
                      <a:pt x="23214" y="252"/>
                    </a:cubicBezTo>
                    <a:cubicBezTo>
                      <a:pt x="22917" y="229"/>
                      <a:pt x="22621" y="206"/>
                      <a:pt x="22324" y="183"/>
                    </a:cubicBezTo>
                    <a:lnTo>
                      <a:pt x="22118" y="160"/>
                    </a:lnTo>
                    <a:lnTo>
                      <a:pt x="21913" y="160"/>
                    </a:lnTo>
                    <a:lnTo>
                      <a:pt x="21822" y="138"/>
                    </a:lnTo>
                    <a:lnTo>
                      <a:pt x="21525" y="138"/>
                    </a:lnTo>
                    <a:lnTo>
                      <a:pt x="21365" y="115"/>
                    </a:lnTo>
                    <a:cubicBezTo>
                      <a:pt x="20726" y="92"/>
                      <a:pt x="20087" y="69"/>
                      <a:pt x="19448" y="23"/>
                    </a:cubicBezTo>
                    <a:lnTo>
                      <a:pt x="19334" y="23"/>
                    </a:lnTo>
                    <a:cubicBezTo>
                      <a:pt x="19060" y="23"/>
                      <a:pt x="18786" y="1"/>
                      <a:pt x="18535" y="1"/>
                    </a:cubicBezTo>
                    <a:close/>
                  </a:path>
                </a:pathLst>
              </a:custGeom>
              <a:solidFill>
                <a:srgbClr val="B3B09F"/>
              </a:solidFill>
              <a:ln>
                <a:noFill/>
              </a:ln>
            </p:spPr>
            <p:txBody>
              <a:bodyPr spcFirstLastPara="1" wrap="square" lIns="121900" tIns="121900" rIns="121900" bIns="121900" anchor="ctr" anchorCtr="0">
                <a:noAutofit/>
              </a:bodyPr>
              <a:lstStyle/>
              <a:p>
                <a:endParaRPr sz="1867"/>
              </a:p>
            </p:txBody>
          </p:sp>
          <p:sp>
            <p:nvSpPr>
              <p:cNvPr id="929" name="Google Shape;929;p22"/>
              <p:cNvSpPr/>
              <p:nvPr/>
            </p:nvSpPr>
            <p:spPr>
              <a:xfrm>
                <a:off x="7205759" y="4033502"/>
                <a:ext cx="928589" cy="127122"/>
              </a:xfrm>
              <a:custGeom>
                <a:avLst/>
                <a:gdLst/>
                <a:ahLst/>
                <a:cxnLst/>
                <a:rect l="l" t="t" r="r" b="b"/>
                <a:pathLst>
                  <a:path w="34354" h="4703" extrusionOk="0">
                    <a:moveTo>
                      <a:pt x="15408" y="0"/>
                    </a:moveTo>
                    <a:cubicBezTo>
                      <a:pt x="15111" y="23"/>
                      <a:pt x="14792" y="23"/>
                      <a:pt x="14495" y="23"/>
                    </a:cubicBezTo>
                    <a:lnTo>
                      <a:pt x="13605" y="23"/>
                    </a:lnTo>
                    <a:cubicBezTo>
                      <a:pt x="13445" y="46"/>
                      <a:pt x="13308" y="46"/>
                      <a:pt x="13171" y="46"/>
                    </a:cubicBezTo>
                    <a:lnTo>
                      <a:pt x="13011" y="69"/>
                    </a:lnTo>
                    <a:cubicBezTo>
                      <a:pt x="12920" y="69"/>
                      <a:pt x="12852" y="92"/>
                      <a:pt x="12760" y="92"/>
                    </a:cubicBezTo>
                    <a:cubicBezTo>
                      <a:pt x="12441" y="114"/>
                      <a:pt x="12121" y="137"/>
                      <a:pt x="11824" y="160"/>
                    </a:cubicBezTo>
                    <a:lnTo>
                      <a:pt x="11573" y="183"/>
                    </a:lnTo>
                    <a:lnTo>
                      <a:pt x="11368" y="183"/>
                    </a:lnTo>
                    <a:cubicBezTo>
                      <a:pt x="11231" y="206"/>
                      <a:pt x="11140" y="229"/>
                      <a:pt x="11048" y="229"/>
                    </a:cubicBezTo>
                    <a:lnTo>
                      <a:pt x="11003" y="229"/>
                    </a:lnTo>
                    <a:cubicBezTo>
                      <a:pt x="10820" y="229"/>
                      <a:pt x="10660" y="274"/>
                      <a:pt x="10501" y="297"/>
                    </a:cubicBezTo>
                    <a:cubicBezTo>
                      <a:pt x="10386" y="320"/>
                      <a:pt x="10272" y="320"/>
                      <a:pt x="10158" y="343"/>
                    </a:cubicBezTo>
                    <a:lnTo>
                      <a:pt x="10181" y="365"/>
                    </a:lnTo>
                    <a:lnTo>
                      <a:pt x="10158" y="365"/>
                    </a:lnTo>
                    <a:cubicBezTo>
                      <a:pt x="10044" y="365"/>
                      <a:pt x="9953" y="365"/>
                      <a:pt x="9862" y="388"/>
                    </a:cubicBezTo>
                    <a:cubicBezTo>
                      <a:pt x="9747" y="388"/>
                      <a:pt x="9656" y="388"/>
                      <a:pt x="9565" y="411"/>
                    </a:cubicBezTo>
                    <a:lnTo>
                      <a:pt x="9496" y="411"/>
                    </a:lnTo>
                    <a:lnTo>
                      <a:pt x="9245" y="457"/>
                    </a:lnTo>
                    <a:lnTo>
                      <a:pt x="9177" y="457"/>
                    </a:lnTo>
                    <a:lnTo>
                      <a:pt x="8903" y="502"/>
                    </a:lnTo>
                    <a:cubicBezTo>
                      <a:pt x="8332" y="594"/>
                      <a:pt x="7716" y="708"/>
                      <a:pt x="7054" y="868"/>
                    </a:cubicBezTo>
                    <a:lnTo>
                      <a:pt x="6849" y="936"/>
                    </a:lnTo>
                    <a:cubicBezTo>
                      <a:pt x="6666" y="982"/>
                      <a:pt x="6461" y="1027"/>
                      <a:pt x="6255" y="1073"/>
                    </a:cubicBezTo>
                    <a:cubicBezTo>
                      <a:pt x="6232" y="1073"/>
                      <a:pt x="6209" y="1050"/>
                      <a:pt x="6187" y="1050"/>
                    </a:cubicBezTo>
                    <a:lnTo>
                      <a:pt x="6095" y="1073"/>
                    </a:lnTo>
                    <a:lnTo>
                      <a:pt x="5981" y="1073"/>
                    </a:lnTo>
                    <a:cubicBezTo>
                      <a:pt x="5913" y="1096"/>
                      <a:pt x="5844" y="1096"/>
                      <a:pt x="5799" y="1119"/>
                    </a:cubicBezTo>
                    <a:cubicBezTo>
                      <a:pt x="5684" y="1119"/>
                      <a:pt x="5570" y="1164"/>
                      <a:pt x="5456" y="1187"/>
                    </a:cubicBezTo>
                    <a:lnTo>
                      <a:pt x="5411" y="1187"/>
                    </a:lnTo>
                    <a:lnTo>
                      <a:pt x="5365" y="1210"/>
                    </a:lnTo>
                    <a:lnTo>
                      <a:pt x="5068" y="1278"/>
                    </a:lnTo>
                    <a:lnTo>
                      <a:pt x="4908" y="1324"/>
                    </a:lnTo>
                    <a:lnTo>
                      <a:pt x="4863" y="1324"/>
                    </a:lnTo>
                    <a:cubicBezTo>
                      <a:pt x="4794" y="1347"/>
                      <a:pt x="4726" y="1347"/>
                      <a:pt x="4703" y="1370"/>
                    </a:cubicBezTo>
                    <a:cubicBezTo>
                      <a:pt x="4657" y="1415"/>
                      <a:pt x="4612" y="1461"/>
                      <a:pt x="4589" y="1507"/>
                    </a:cubicBezTo>
                    <a:cubicBezTo>
                      <a:pt x="4566" y="1507"/>
                      <a:pt x="4566" y="1484"/>
                      <a:pt x="4543" y="1484"/>
                    </a:cubicBezTo>
                    <a:cubicBezTo>
                      <a:pt x="4543" y="1484"/>
                      <a:pt x="4520" y="1507"/>
                      <a:pt x="4520" y="1507"/>
                    </a:cubicBezTo>
                    <a:cubicBezTo>
                      <a:pt x="4110" y="1598"/>
                      <a:pt x="3676" y="1735"/>
                      <a:pt x="3311" y="1849"/>
                    </a:cubicBezTo>
                    <a:lnTo>
                      <a:pt x="3242" y="1872"/>
                    </a:lnTo>
                    <a:lnTo>
                      <a:pt x="3082" y="1940"/>
                    </a:lnTo>
                    <a:cubicBezTo>
                      <a:pt x="2968" y="1963"/>
                      <a:pt x="2831" y="2009"/>
                      <a:pt x="2694" y="2055"/>
                    </a:cubicBezTo>
                    <a:cubicBezTo>
                      <a:pt x="2557" y="2100"/>
                      <a:pt x="2398" y="2146"/>
                      <a:pt x="2261" y="2192"/>
                    </a:cubicBezTo>
                    <a:cubicBezTo>
                      <a:pt x="2101" y="2237"/>
                      <a:pt x="1941" y="2283"/>
                      <a:pt x="1781" y="2328"/>
                    </a:cubicBezTo>
                    <a:lnTo>
                      <a:pt x="1736" y="2351"/>
                    </a:lnTo>
                    <a:cubicBezTo>
                      <a:pt x="1576" y="2397"/>
                      <a:pt x="1416" y="2443"/>
                      <a:pt x="1256" y="2511"/>
                    </a:cubicBezTo>
                    <a:lnTo>
                      <a:pt x="1188" y="2534"/>
                    </a:lnTo>
                    <a:lnTo>
                      <a:pt x="1165" y="2534"/>
                    </a:lnTo>
                    <a:lnTo>
                      <a:pt x="1005" y="2580"/>
                    </a:lnTo>
                    <a:cubicBezTo>
                      <a:pt x="960" y="2625"/>
                      <a:pt x="891" y="2648"/>
                      <a:pt x="823" y="2671"/>
                    </a:cubicBezTo>
                    <a:cubicBezTo>
                      <a:pt x="709" y="2716"/>
                      <a:pt x="617" y="2762"/>
                      <a:pt x="526" y="2853"/>
                    </a:cubicBezTo>
                    <a:cubicBezTo>
                      <a:pt x="480" y="2899"/>
                      <a:pt x="435" y="2990"/>
                      <a:pt x="435" y="3059"/>
                    </a:cubicBezTo>
                    <a:cubicBezTo>
                      <a:pt x="435" y="3082"/>
                      <a:pt x="435" y="3082"/>
                      <a:pt x="435" y="3105"/>
                    </a:cubicBezTo>
                    <a:cubicBezTo>
                      <a:pt x="389" y="3105"/>
                      <a:pt x="321" y="3127"/>
                      <a:pt x="275" y="3173"/>
                    </a:cubicBezTo>
                    <a:cubicBezTo>
                      <a:pt x="206" y="3219"/>
                      <a:pt x="138" y="3264"/>
                      <a:pt x="115" y="3333"/>
                    </a:cubicBezTo>
                    <a:lnTo>
                      <a:pt x="92" y="3378"/>
                    </a:lnTo>
                    <a:cubicBezTo>
                      <a:pt x="47" y="3424"/>
                      <a:pt x="47" y="3470"/>
                      <a:pt x="47" y="3515"/>
                    </a:cubicBezTo>
                    <a:cubicBezTo>
                      <a:pt x="24" y="3561"/>
                      <a:pt x="47" y="3629"/>
                      <a:pt x="47" y="3675"/>
                    </a:cubicBezTo>
                    <a:cubicBezTo>
                      <a:pt x="69" y="3766"/>
                      <a:pt x="92" y="3858"/>
                      <a:pt x="115" y="3949"/>
                    </a:cubicBezTo>
                    <a:lnTo>
                      <a:pt x="92" y="4040"/>
                    </a:lnTo>
                    <a:cubicBezTo>
                      <a:pt x="69" y="4109"/>
                      <a:pt x="47" y="4154"/>
                      <a:pt x="47" y="4223"/>
                    </a:cubicBezTo>
                    <a:cubicBezTo>
                      <a:pt x="1" y="4360"/>
                      <a:pt x="24" y="4520"/>
                      <a:pt x="161" y="4611"/>
                    </a:cubicBezTo>
                    <a:cubicBezTo>
                      <a:pt x="229" y="4634"/>
                      <a:pt x="298" y="4657"/>
                      <a:pt x="389" y="4657"/>
                    </a:cubicBezTo>
                    <a:lnTo>
                      <a:pt x="457" y="4657"/>
                    </a:lnTo>
                    <a:cubicBezTo>
                      <a:pt x="503" y="4679"/>
                      <a:pt x="549" y="4702"/>
                      <a:pt x="594" y="4702"/>
                    </a:cubicBezTo>
                    <a:cubicBezTo>
                      <a:pt x="617" y="4702"/>
                      <a:pt x="617" y="4679"/>
                      <a:pt x="663" y="4679"/>
                    </a:cubicBezTo>
                    <a:lnTo>
                      <a:pt x="823" y="4634"/>
                    </a:lnTo>
                    <a:lnTo>
                      <a:pt x="960" y="4588"/>
                    </a:lnTo>
                    <a:lnTo>
                      <a:pt x="1188" y="4543"/>
                    </a:lnTo>
                    <a:lnTo>
                      <a:pt x="1234" y="4565"/>
                    </a:lnTo>
                    <a:cubicBezTo>
                      <a:pt x="1256" y="4565"/>
                      <a:pt x="1279" y="4565"/>
                      <a:pt x="1279" y="4543"/>
                    </a:cubicBezTo>
                    <a:lnTo>
                      <a:pt x="1576" y="4497"/>
                    </a:lnTo>
                    <a:lnTo>
                      <a:pt x="1850" y="4497"/>
                    </a:lnTo>
                    <a:lnTo>
                      <a:pt x="1941" y="4520"/>
                    </a:lnTo>
                    <a:lnTo>
                      <a:pt x="2580" y="4520"/>
                    </a:lnTo>
                    <a:cubicBezTo>
                      <a:pt x="2808" y="4520"/>
                      <a:pt x="2991" y="4520"/>
                      <a:pt x="3151" y="4497"/>
                    </a:cubicBezTo>
                    <a:cubicBezTo>
                      <a:pt x="3585" y="4451"/>
                      <a:pt x="3995" y="4406"/>
                      <a:pt x="4429" y="4360"/>
                    </a:cubicBezTo>
                    <a:cubicBezTo>
                      <a:pt x="4452" y="4360"/>
                      <a:pt x="4475" y="4383"/>
                      <a:pt x="4498" y="4383"/>
                    </a:cubicBezTo>
                    <a:cubicBezTo>
                      <a:pt x="4612" y="4360"/>
                      <a:pt x="4703" y="4360"/>
                      <a:pt x="4771" y="4360"/>
                    </a:cubicBezTo>
                    <a:lnTo>
                      <a:pt x="5137" y="4360"/>
                    </a:lnTo>
                    <a:lnTo>
                      <a:pt x="5251" y="4337"/>
                    </a:lnTo>
                    <a:lnTo>
                      <a:pt x="5525" y="4314"/>
                    </a:lnTo>
                    <a:lnTo>
                      <a:pt x="7396" y="4314"/>
                    </a:lnTo>
                    <a:cubicBezTo>
                      <a:pt x="7465" y="4314"/>
                      <a:pt x="7533" y="4291"/>
                      <a:pt x="7602" y="4291"/>
                    </a:cubicBezTo>
                    <a:cubicBezTo>
                      <a:pt x="7739" y="4291"/>
                      <a:pt x="7876" y="4291"/>
                      <a:pt x="7990" y="4177"/>
                    </a:cubicBezTo>
                    <a:lnTo>
                      <a:pt x="8766" y="4177"/>
                    </a:lnTo>
                    <a:cubicBezTo>
                      <a:pt x="9063" y="4154"/>
                      <a:pt x="9382" y="4154"/>
                      <a:pt x="9702" y="4132"/>
                    </a:cubicBezTo>
                    <a:lnTo>
                      <a:pt x="10067" y="4086"/>
                    </a:lnTo>
                    <a:lnTo>
                      <a:pt x="10113" y="4086"/>
                    </a:lnTo>
                    <a:cubicBezTo>
                      <a:pt x="10295" y="4086"/>
                      <a:pt x="10478" y="4063"/>
                      <a:pt x="10660" y="4040"/>
                    </a:cubicBezTo>
                    <a:cubicBezTo>
                      <a:pt x="10843" y="4040"/>
                      <a:pt x="11026" y="4040"/>
                      <a:pt x="11208" y="4018"/>
                    </a:cubicBezTo>
                    <a:lnTo>
                      <a:pt x="11619" y="4018"/>
                    </a:lnTo>
                    <a:lnTo>
                      <a:pt x="11824" y="3995"/>
                    </a:lnTo>
                    <a:cubicBezTo>
                      <a:pt x="12053" y="3995"/>
                      <a:pt x="12258" y="3972"/>
                      <a:pt x="12464" y="3972"/>
                    </a:cubicBezTo>
                    <a:lnTo>
                      <a:pt x="13422" y="3972"/>
                    </a:lnTo>
                    <a:cubicBezTo>
                      <a:pt x="13742" y="3972"/>
                      <a:pt x="14061" y="3949"/>
                      <a:pt x="14358" y="3926"/>
                    </a:cubicBezTo>
                    <a:cubicBezTo>
                      <a:pt x="14472" y="3903"/>
                      <a:pt x="14586" y="3903"/>
                      <a:pt x="14700" y="3903"/>
                    </a:cubicBezTo>
                    <a:lnTo>
                      <a:pt x="14815" y="3903"/>
                    </a:lnTo>
                    <a:cubicBezTo>
                      <a:pt x="14906" y="3881"/>
                      <a:pt x="14974" y="3881"/>
                      <a:pt x="15066" y="3881"/>
                    </a:cubicBezTo>
                    <a:lnTo>
                      <a:pt x="15294" y="3858"/>
                    </a:lnTo>
                    <a:lnTo>
                      <a:pt x="16663" y="3858"/>
                    </a:lnTo>
                    <a:cubicBezTo>
                      <a:pt x="16869" y="3858"/>
                      <a:pt x="17074" y="3858"/>
                      <a:pt x="17280" y="3881"/>
                    </a:cubicBezTo>
                    <a:lnTo>
                      <a:pt x="17394" y="3881"/>
                    </a:lnTo>
                    <a:cubicBezTo>
                      <a:pt x="17531" y="3881"/>
                      <a:pt x="17668" y="3858"/>
                      <a:pt x="17828" y="3858"/>
                    </a:cubicBezTo>
                    <a:lnTo>
                      <a:pt x="19060" y="3858"/>
                    </a:lnTo>
                    <a:cubicBezTo>
                      <a:pt x="19288" y="3858"/>
                      <a:pt x="19539" y="3858"/>
                      <a:pt x="19791" y="3881"/>
                    </a:cubicBezTo>
                    <a:lnTo>
                      <a:pt x="20955" y="3881"/>
                    </a:lnTo>
                    <a:cubicBezTo>
                      <a:pt x="21274" y="3881"/>
                      <a:pt x="21594" y="3903"/>
                      <a:pt x="21913" y="3903"/>
                    </a:cubicBezTo>
                    <a:lnTo>
                      <a:pt x="22187" y="3903"/>
                    </a:lnTo>
                    <a:lnTo>
                      <a:pt x="22438" y="3926"/>
                    </a:lnTo>
                    <a:lnTo>
                      <a:pt x="23306" y="3926"/>
                    </a:lnTo>
                    <a:cubicBezTo>
                      <a:pt x="23488" y="3926"/>
                      <a:pt x="23671" y="3926"/>
                      <a:pt x="23831" y="3949"/>
                    </a:cubicBezTo>
                    <a:lnTo>
                      <a:pt x="24858" y="3949"/>
                    </a:lnTo>
                    <a:cubicBezTo>
                      <a:pt x="25154" y="3972"/>
                      <a:pt x="25474" y="3972"/>
                      <a:pt x="25771" y="3972"/>
                    </a:cubicBezTo>
                    <a:lnTo>
                      <a:pt x="26387" y="3972"/>
                    </a:lnTo>
                    <a:cubicBezTo>
                      <a:pt x="26501" y="3972"/>
                      <a:pt x="26615" y="3972"/>
                      <a:pt x="26707" y="3995"/>
                    </a:cubicBezTo>
                    <a:lnTo>
                      <a:pt x="27186" y="3995"/>
                    </a:lnTo>
                    <a:lnTo>
                      <a:pt x="27665" y="4018"/>
                    </a:lnTo>
                    <a:cubicBezTo>
                      <a:pt x="27779" y="4018"/>
                      <a:pt x="27916" y="4018"/>
                      <a:pt x="28030" y="4040"/>
                    </a:cubicBezTo>
                    <a:lnTo>
                      <a:pt x="28213" y="4040"/>
                    </a:lnTo>
                    <a:lnTo>
                      <a:pt x="28647" y="4063"/>
                    </a:lnTo>
                    <a:lnTo>
                      <a:pt x="28738" y="4063"/>
                    </a:lnTo>
                    <a:lnTo>
                      <a:pt x="29583" y="4109"/>
                    </a:lnTo>
                    <a:lnTo>
                      <a:pt x="29788" y="4109"/>
                    </a:lnTo>
                    <a:cubicBezTo>
                      <a:pt x="29856" y="4109"/>
                      <a:pt x="29948" y="4109"/>
                      <a:pt x="30016" y="4132"/>
                    </a:cubicBezTo>
                    <a:cubicBezTo>
                      <a:pt x="30199" y="4132"/>
                      <a:pt x="30359" y="4132"/>
                      <a:pt x="30541" y="4154"/>
                    </a:cubicBezTo>
                    <a:cubicBezTo>
                      <a:pt x="30769" y="4154"/>
                      <a:pt x="31021" y="4177"/>
                      <a:pt x="31272" y="4200"/>
                    </a:cubicBezTo>
                    <a:lnTo>
                      <a:pt x="31660" y="4200"/>
                    </a:lnTo>
                    <a:cubicBezTo>
                      <a:pt x="31819" y="4223"/>
                      <a:pt x="31979" y="4223"/>
                      <a:pt x="32139" y="4223"/>
                    </a:cubicBezTo>
                    <a:lnTo>
                      <a:pt x="32847" y="4223"/>
                    </a:lnTo>
                    <a:cubicBezTo>
                      <a:pt x="33075" y="4246"/>
                      <a:pt x="33280" y="4246"/>
                      <a:pt x="33486" y="4269"/>
                    </a:cubicBezTo>
                    <a:cubicBezTo>
                      <a:pt x="33554" y="4269"/>
                      <a:pt x="33623" y="4291"/>
                      <a:pt x="33668" y="4291"/>
                    </a:cubicBezTo>
                    <a:lnTo>
                      <a:pt x="33828" y="4291"/>
                    </a:lnTo>
                    <a:cubicBezTo>
                      <a:pt x="33897" y="4314"/>
                      <a:pt x="33942" y="4314"/>
                      <a:pt x="34011" y="4314"/>
                    </a:cubicBezTo>
                    <a:lnTo>
                      <a:pt x="34148" y="4314"/>
                    </a:lnTo>
                    <a:cubicBezTo>
                      <a:pt x="34170" y="4314"/>
                      <a:pt x="34216" y="4314"/>
                      <a:pt x="34239" y="4291"/>
                    </a:cubicBezTo>
                    <a:cubicBezTo>
                      <a:pt x="34285" y="4269"/>
                      <a:pt x="34330" y="4223"/>
                      <a:pt x="34330" y="4177"/>
                    </a:cubicBezTo>
                    <a:cubicBezTo>
                      <a:pt x="34353" y="4109"/>
                      <a:pt x="34353" y="4063"/>
                      <a:pt x="34330" y="4018"/>
                    </a:cubicBezTo>
                    <a:cubicBezTo>
                      <a:pt x="34307" y="3995"/>
                      <a:pt x="34285" y="3972"/>
                      <a:pt x="34239" y="3949"/>
                    </a:cubicBezTo>
                    <a:cubicBezTo>
                      <a:pt x="34239" y="3949"/>
                      <a:pt x="34216" y="3926"/>
                      <a:pt x="34170" y="3926"/>
                    </a:cubicBezTo>
                    <a:lnTo>
                      <a:pt x="34102" y="3903"/>
                    </a:lnTo>
                    <a:lnTo>
                      <a:pt x="34034" y="3881"/>
                    </a:lnTo>
                    <a:lnTo>
                      <a:pt x="33874" y="3858"/>
                    </a:lnTo>
                    <a:lnTo>
                      <a:pt x="33782" y="3812"/>
                    </a:lnTo>
                    <a:cubicBezTo>
                      <a:pt x="33600" y="3766"/>
                      <a:pt x="33417" y="3721"/>
                      <a:pt x="33257" y="3675"/>
                    </a:cubicBezTo>
                    <a:cubicBezTo>
                      <a:pt x="33098" y="3629"/>
                      <a:pt x="32938" y="3584"/>
                      <a:pt x="32778" y="3561"/>
                    </a:cubicBezTo>
                    <a:lnTo>
                      <a:pt x="32710" y="3538"/>
                    </a:lnTo>
                    <a:lnTo>
                      <a:pt x="32573" y="3493"/>
                    </a:lnTo>
                    <a:lnTo>
                      <a:pt x="32230" y="3424"/>
                    </a:lnTo>
                    <a:lnTo>
                      <a:pt x="32048" y="3378"/>
                    </a:lnTo>
                    <a:cubicBezTo>
                      <a:pt x="31934" y="3356"/>
                      <a:pt x="31842" y="3310"/>
                      <a:pt x="31728" y="3287"/>
                    </a:cubicBezTo>
                    <a:cubicBezTo>
                      <a:pt x="31546" y="3241"/>
                      <a:pt x="31363" y="3196"/>
                      <a:pt x="31180" y="3150"/>
                    </a:cubicBezTo>
                    <a:cubicBezTo>
                      <a:pt x="30861" y="3036"/>
                      <a:pt x="30518" y="2945"/>
                      <a:pt x="30176" y="2831"/>
                    </a:cubicBezTo>
                    <a:cubicBezTo>
                      <a:pt x="30039" y="2785"/>
                      <a:pt x="29879" y="2739"/>
                      <a:pt x="29720" y="2694"/>
                    </a:cubicBezTo>
                    <a:lnTo>
                      <a:pt x="29674" y="2694"/>
                    </a:lnTo>
                    <a:cubicBezTo>
                      <a:pt x="29491" y="2648"/>
                      <a:pt x="29331" y="2602"/>
                      <a:pt x="29149" y="2557"/>
                    </a:cubicBezTo>
                    <a:cubicBezTo>
                      <a:pt x="28829" y="2443"/>
                      <a:pt x="28487" y="2351"/>
                      <a:pt x="28145" y="2260"/>
                    </a:cubicBezTo>
                    <a:cubicBezTo>
                      <a:pt x="27962" y="2214"/>
                      <a:pt x="27802" y="2169"/>
                      <a:pt x="27642" y="2123"/>
                    </a:cubicBezTo>
                    <a:lnTo>
                      <a:pt x="27574" y="2100"/>
                    </a:lnTo>
                    <a:lnTo>
                      <a:pt x="27391" y="2055"/>
                    </a:lnTo>
                    <a:lnTo>
                      <a:pt x="27117" y="1986"/>
                    </a:lnTo>
                    <a:lnTo>
                      <a:pt x="26798" y="1918"/>
                    </a:lnTo>
                    <a:lnTo>
                      <a:pt x="26547" y="1872"/>
                    </a:lnTo>
                    <a:lnTo>
                      <a:pt x="26456" y="1849"/>
                    </a:lnTo>
                    <a:lnTo>
                      <a:pt x="26273" y="1803"/>
                    </a:lnTo>
                    <a:cubicBezTo>
                      <a:pt x="26250" y="1781"/>
                      <a:pt x="26204" y="1758"/>
                      <a:pt x="26159" y="1758"/>
                    </a:cubicBezTo>
                    <a:cubicBezTo>
                      <a:pt x="26067" y="1735"/>
                      <a:pt x="25976" y="1712"/>
                      <a:pt x="25908" y="1689"/>
                    </a:cubicBezTo>
                    <a:lnTo>
                      <a:pt x="25794" y="1644"/>
                    </a:lnTo>
                    <a:lnTo>
                      <a:pt x="25771" y="1644"/>
                    </a:lnTo>
                    <a:lnTo>
                      <a:pt x="25725" y="1621"/>
                    </a:lnTo>
                    <a:lnTo>
                      <a:pt x="25657" y="1621"/>
                    </a:lnTo>
                    <a:cubicBezTo>
                      <a:pt x="25497" y="1575"/>
                      <a:pt x="25337" y="1530"/>
                      <a:pt x="25177" y="1484"/>
                    </a:cubicBezTo>
                    <a:cubicBezTo>
                      <a:pt x="24835" y="1393"/>
                      <a:pt x="24515" y="1301"/>
                      <a:pt x="24196" y="1210"/>
                    </a:cubicBezTo>
                    <a:cubicBezTo>
                      <a:pt x="23922" y="1142"/>
                      <a:pt x="23602" y="1073"/>
                      <a:pt x="23191" y="982"/>
                    </a:cubicBezTo>
                    <a:cubicBezTo>
                      <a:pt x="22986" y="936"/>
                      <a:pt x="22803" y="890"/>
                      <a:pt x="22598" y="868"/>
                    </a:cubicBezTo>
                    <a:lnTo>
                      <a:pt x="22233" y="776"/>
                    </a:lnTo>
                    <a:lnTo>
                      <a:pt x="22119" y="754"/>
                    </a:lnTo>
                    <a:lnTo>
                      <a:pt x="22050" y="731"/>
                    </a:lnTo>
                    <a:lnTo>
                      <a:pt x="21982" y="731"/>
                    </a:lnTo>
                    <a:lnTo>
                      <a:pt x="21936" y="708"/>
                    </a:lnTo>
                    <a:lnTo>
                      <a:pt x="21845" y="685"/>
                    </a:lnTo>
                    <a:cubicBezTo>
                      <a:pt x="21731" y="662"/>
                      <a:pt x="21617" y="639"/>
                      <a:pt x="21480" y="617"/>
                    </a:cubicBezTo>
                    <a:cubicBezTo>
                      <a:pt x="21365" y="571"/>
                      <a:pt x="21251" y="571"/>
                      <a:pt x="21114" y="548"/>
                    </a:cubicBezTo>
                    <a:lnTo>
                      <a:pt x="20955" y="502"/>
                    </a:lnTo>
                    <a:cubicBezTo>
                      <a:pt x="20863" y="480"/>
                      <a:pt x="20772" y="457"/>
                      <a:pt x="20681" y="457"/>
                    </a:cubicBezTo>
                    <a:lnTo>
                      <a:pt x="20315" y="388"/>
                    </a:lnTo>
                    <a:lnTo>
                      <a:pt x="19950" y="320"/>
                    </a:lnTo>
                    <a:cubicBezTo>
                      <a:pt x="19699" y="274"/>
                      <a:pt x="19448" y="229"/>
                      <a:pt x="19174" y="206"/>
                    </a:cubicBezTo>
                    <a:cubicBezTo>
                      <a:pt x="18741" y="137"/>
                      <a:pt x="18307" y="92"/>
                      <a:pt x="17873" y="69"/>
                    </a:cubicBezTo>
                    <a:cubicBezTo>
                      <a:pt x="17828" y="92"/>
                      <a:pt x="17805" y="114"/>
                      <a:pt x="17782" y="114"/>
                    </a:cubicBezTo>
                    <a:cubicBezTo>
                      <a:pt x="17713" y="137"/>
                      <a:pt x="17645" y="137"/>
                      <a:pt x="17576" y="137"/>
                    </a:cubicBezTo>
                    <a:lnTo>
                      <a:pt x="17417" y="137"/>
                    </a:lnTo>
                    <a:cubicBezTo>
                      <a:pt x="17325" y="114"/>
                      <a:pt x="17234" y="114"/>
                      <a:pt x="17143" y="114"/>
                    </a:cubicBezTo>
                    <a:cubicBezTo>
                      <a:pt x="16960" y="92"/>
                      <a:pt x="16778" y="92"/>
                      <a:pt x="16595" y="69"/>
                    </a:cubicBezTo>
                    <a:lnTo>
                      <a:pt x="16161" y="23"/>
                    </a:lnTo>
                    <a:lnTo>
                      <a:pt x="15979" y="0"/>
                    </a:lnTo>
                    <a:close/>
                  </a:path>
                </a:pathLst>
              </a:custGeom>
              <a:solidFill>
                <a:srgbClr val="B3B09F"/>
              </a:solidFill>
              <a:ln>
                <a:noFill/>
              </a:ln>
            </p:spPr>
            <p:txBody>
              <a:bodyPr spcFirstLastPara="1" wrap="square" lIns="121900" tIns="121900" rIns="121900" bIns="121900" anchor="ctr" anchorCtr="0">
                <a:noAutofit/>
              </a:bodyPr>
              <a:lstStyle/>
              <a:p>
                <a:endParaRPr sz="1867"/>
              </a:p>
            </p:txBody>
          </p:sp>
          <p:sp>
            <p:nvSpPr>
              <p:cNvPr id="930" name="Google Shape;930;p22"/>
              <p:cNvSpPr/>
              <p:nvPr/>
            </p:nvSpPr>
            <p:spPr>
              <a:xfrm>
                <a:off x="5324012" y="3623214"/>
                <a:ext cx="1722000" cy="385637"/>
              </a:xfrm>
              <a:custGeom>
                <a:avLst/>
                <a:gdLst/>
                <a:ahLst/>
                <a:cxnLst/>
                <a:rect l="l" t="t" r="r" b="b"/>
                <a:pathLst>
                  <a:path w="63707" h="14267" extrusionOk="0">
                    <a:moveTo>
                      <a:pt x="46062" y="0"/>
                    </a:moveTo>
                    <a:cubicBezTo>
                      <a:pt x="45674" y="0"/>
                      <a:pt x="45263" y="23"/>
                      <a:pt x="44853" y="46"/>
                    </a:cubicBezTo>
                    <a:cubicBezTo>
                      <a:pt x="43049" y="160"/>
                      <a:pt x="41246" y="503"/>
                      <a:pt x="39511" y="1005"/>
                    </a:cubicBezTo>
                    <a:cubicBezTo>
                      <a:pt x="37777" y="1507"/>
                      <a:pt x="36088" y="2169"/>
                      <a:pt x="34421" y="2899"/>
                    </a:cubicBezTo>
                    <a:cubicBezTo>
                      <a:pt x="32732" y="3630"/>
                      <a:pt x="31089" y="4429"/>
                      <a:pt x="29445" y="5250"/>
                    </a:cubicBezTo>
                    <a:cubicBezTo>
                      <a:pt x="27597" y="6140"/>
                      <a:pt x="25748" y="7053"/>
                      <a:pt x="23876" y="7852"/>
                    </a:cubicBezTo>
                    <a:lnTo>
                      <a:pt x="23830" y="7852"/>
                    </a:lnTo>
                    <a:cubicBezTo>
                      <a:pt x="22735" y="8309"/>
                      <a:pt x="21639" y="8743"/>
                      <a:pt x="20498" y="9131"/>
                    </a:cubicBezTo>
                    <a:cubicBezTo>
                      <a:pt x="19745" y="9382"/>
                      <a:pt x="18969" y="9610"/>
                      <a:pt x="18193" y="9838"/>
                    </a:cubicBezTo>
                    <a:cubicBezTo>
                      <a:pt x="16412" y="10340"/>
                      <a:pt x="14632" y="10751"/>
                      <a:pt x="12806" y="11025"/>
                    </a:cubicBezTo>
                    <a:lnTo>
                      <a:pt x="12760" y="11025"/>
                    </a:lnTo>
                    <a:cubicBezTo>
                      <a:pt x="11540" y="11193"/>
                      <a:pt x="10294" y="11301"/>
                      <a:pt x="9049" y="11301"/>
                    </a:cubicBezTo>
                    <a:cubicBezTo>
                      <a:pt x="8267" y="11301"/>
                      <a:pt x="7486" y="11259"/>
                      <a:pt x="6711" y="11162"/>
                    </a:cubicBezTo>
                    <a:lnTo>
                      <a:pt x="6711" y="11162"/>
                    </a:lnTo>
                    <a:cubicBezTo>
                      <a:pt x="6727" y="11177"/>
                      <a:pt x="6742" y="11182"/>
                      <a:pt x="6750" y="11184"/>
                    </a:cubicBezTo>
                    <a:lnTo>
                      <a:pt x="6750" y="11184"/>
                    </a:lnTo>
                    <a:cubicBezTo>
                      <a:pt x="6205" y="11115"/>
                      <a:pt x="5659" y="11002"/>
                      <a:pt x="5114" y="10888"/>
                    </a:cubicBezTo>
                    <a:cubicBezTo>
                      <a:pt x="4566" y="10751"/>
                      <a:pt x="4041" y="10569"/>
                      <a:pt x="3539" y="10363"/>
                    </a:cubicBezTo>
                    <a:lnTo>
                      <a:pt x="3493" y="10363"/>
                    </a:lnTo>
                    <a:cubicBezTo>
                      <a:pt x="3128" y="10203"/>
                      <a:pt x="2785" y="10021"/>
                      <a:pt x="2443" y="9838"/>
                    </a:cubicBezTo>
                    <a:cubicBezTo>
                      <a:pt x="2101" y="9633"/>
                      <a:pt x="1781" y="9427"/>
                      <a:pt x="1462" y="9176"/>
                    </a:cubicBezTo>
                    <a:lnTo>
                      <a:pt x="1439" y="9176"/>
                    </a:lnTo>
                    <a:cubicBezTo>
                      <a:pt x="1028" y="8834"/>
                      <a:pt x="640" y="8469"/>
                      <a:pt x="298" y="8081"/>
                    </a:cubicBezTo>
                    <a:cubicBezTo>
                      <a:pt x="263" y="8046"/>
                      <a:pt x="218" y="8029"/>
                      <a:pt x="175" y="8029"/>
                    </a:cubicBezTo>
                    <a:cubicBezTo>
                      <a:pt x="132" y="8029"/>
                      <a:pt x="92" y="8046"/>
                      <a:pt x="69" y="8081"/>
                    </a:cubicBezTo>
                    <a:cubicBezTo>
                      <a:pt x="1" y="8149"/>
                      <a:pt x="1" y="8240"/>
                      <a:pt x="69" y="8309"/>
                    </a:cubicBezTo>
                    <a:cubicBezTo>
                      <a:pt x="275" y="8537"/>
                      <a:pt x="480" y="8765"/>
                      <a:pt x="708" y="8971"/>
                    </a:cubicBezTo>
                    <a:cubicBezTo>
                      <a:pt x="937" y="9199"/>
                      <a:pt x="1188" y="9382"/>
                      <a:pt x="1439" y="9587"/>
                    </a:cubicBezTo>
                    <a:cubicBezTo>
                      <a:pt x="1964" y="9952"/>
                      <a:pt x="2512" y="10272"/>
                      <a:pt x="3082" y="10523"/>
                    </a:cubicBezTo>
                    <a:cubicBezTo>
                      <a:pt x="3676" y="10797"/>
                      <a:pt x="4269" y="11002"/>
                      <a:pt x="4885" y="11162"/>
                    </a:cubicBezTo>
                    <a:cubicBezTo>
                      <a:pt x="5502" y="11322"/>
                      <a:pt x="6164" y="11436"/>
                      <a:pt x="6803" y="11504"/>
                    </a:cubicBezTo>
                    <a:cubicBezTo>
                      <a:pt x="7514" y="11599"/>
                      <a:pt x="8231" y="11639"/>
                      <a:pt x="8952" y="11639"/>
                    </a:cubicBezTo>
                    <a:cubicBezTo>
                      <a:pt x="9619" y="11639"/>
                      <a:pt x="10288" y="11605"/>
                      <a:pt x="10957" y="11550"/>
                    </a:cubicBezTo>
                    <a:cubicBezTo>
                      <a:pt x="12349" y="11436"/>
                      <a:pt x="13719" y="11231"/>
                      <a:pt x="15088" y="10934"/>
                    </a:cubicBezTo>
                    <a:cubicBezTo>
                      <a:pt x="16389" y="10683"/>
                      <a:pt x="17645" y="10340"/>
                      <a:pt x="18923" y="9952"/>
                    </a:cubicBezTo>
                    <a:cubicBezTo>
                      <a:pt x="19471" y="9793"/>
                      <a:pt x="20041" y="9610"/>
                      <a:pt x="20589" y="9427"/>
                    </a:cubicBezTo>
                    <a:cubicBezTo>
                      <a:pt x="21411" y="9153"/>
                      <a:pt x="22233" y="8857"/>
                      <a:pt x="23054" y="8537"/>
                    </a:cubicBezTo>
                    <a:cubicBezTo>
                      <a:pt x="26455" y="7168"/>
                      <a:pt x="29674" y="5433"/>
                      <a:pt x="32983" y="3904"/>
                    </a:cubicBezTo>
                    <a:cubicBezTo>
                      <a:pt x="33691" y="3584"/>
                      <a:pt x="34376" y="3264"/>
                      <a:pt x="35083" y="2968"/>
                    </a:cubicBezTo>
                    <a:lnTo>
                      <a:pt x="35060" y="2968"/>
                    </a:lnTo>
                    <a:cubicBezTo>
                      <a:pt x="37663" y="1872"/>
                      <a:pt x="40356" y="959"/>
                      <a:pt x="43163" y="548"/>
                    </a:cubicBezTo>
                    <a:lnTo>
                      <a:pt x="43141" y="548"/>
                    </a:lnTo>
                    <a:cubicBezTo>
                      <a:pt x="43985" y="434"/>
                      <a:pt x="44853" y="343"/>
                      <a:pt x="45720" y="343"/>
                    </a:cubicBezTo>
                    <a:cubicBezTo>
                      <a:pt x="45865" y="339"/>
                      <a:pt x="46009" y="337"/>
                      <a:pt x="46153" y="337"/>
                    </a:cubicBezTo>
                    <a:cubicBezTo>
                      <a:pt x="46847" y="337"/>
                      <a:pt x="47531" y="381"/>
                      <a:pt x="48231" y="457"/>
                    </a:cubicBezTo>
                    <a:cubicBezTo>
                      <a:pt x="48961" y="548"/>
                      <a:pt x="49691" y="685"/>
                      <a:pt x="50399" y="868"/>
                    </a:cubicBezTo>
                    <a:cubicBezTo>
                      <a:pt x="51107" y="1050"/>
                      <a:pt x="51814" y="1279"/>
                      <a:pt x="52499" y="1553"/>
                    </a:cubicBezTo>
                    <a:cubicBezTo>
                      <a:pt x="52499" y="1575"/>
                      <a:pt x="52522" y="1575"/>
                      <a:pt x="52522" y="1575"/>
                    </a:cubicBezTo>
                    <a:cubicBezTo>
                      <a:pt x="53252" y="1872"/>
                      <a:pt x="53983" y="2237"/>
                      <a:pt x="54667" y="2648"/>
                    </a:cubicBezTo>
                    <a:cubicBezTo>
                      <a:pt x="55352" y="3036"/>
                      <a:pt x="56014" y="3493"/>
                      <a:pt x="56653" y="3995"/>
                    </a:cubicBezTo>
                    <a:cubicBezTo>
                      <a:pt x="57315" y="4497"/>
                      <a:pt x="57931" y="5045"/>
                      <a:pt x="58525" y="5638"/>
                    </a:cubicBezTo>
                    <a:cubicBezTo>
                      <a:pt x="59141" y="6255"/>
                      <a:pt x="59735" y="6917"/>
                      <a:pt x="60260" y="7601"/>
                    </a:cubicBezTo>
                    <a:cubicBezTo>
                      <a:pt x="60716" y="8195"/>
                      <a:pt x="61127" y="8811"/>
                      <a:pt x="61515" y="9427"/>
                    </a:cubicBezTo>
                    <a:cubicBezTo>
                      <a:pt x="61880" y="10066"/>
                      <a:pt x="62223" y="10728"/>
                      <a:pt x="62519" y="11413"/>
                    </a:cubicBezTo>
                    <a:lnTo>
                      <a:pt x="62496" y="11413"/>
                    </a:lnTo>
                    <a:cubicBezTo>
                      <a:pt x="62702" y="11870"/>
                      <a:pt x="62862" y="12326"/>
                      <a:pt x="63021" y="12783"/>
                    </a:cubicBezTo>
                    <a:cubicBezTo>
                      <a:pt x="63158" y="13262"/>
                      <a:pt x="63273" y="13764"/>
                      <a:pt x="63387" y="14266"/>
                    </a:cubicBezTo>
                    <a:cubicBezTo>
                      <a:pt x="63455" y="14266"/>
                      <a:pt x="63524" y="14243"/>
                      <a:pt x="63592" y="14243"/>
                    </a:cubicBezTo>
                    <a:lnTo>
                      <a:pt x="63706" y="14243"/>
                    </a:lnTo>
                    <a:cubicBezTo>
                      <a:pt x="63638" y="13878"/>
                      <a:pt x="63546" y="13490"/>
                      <a:pt x="63455" y="13125"/>
                    </a:cubicBezTo>
                    <a:cubicBezTo>
                      <a:pt x="63341" y="12691"/>
                      <a:pt x="63181" y="12258"/>
                      <a:pt x="63021" y="11847"/>
                    </a:cubicBezTo>
                    <a:cubicBezTo>
                      <a:pt x="62748" y="11094"/>
                      <a:pt x="62382" y="10340"/>
                      <a:pt x="61994" y="9633"/>
                    </a:cubicBezTo>
                    <a:cubicBezTo>
                      <a:pt x="61173" y="8149"/>
                      <a:pt x="60145" y="6825"/>
                      <a:pt x="58981" y="5615"/>
                    </a:cubicBezTo>
                    <a:cubicBezTo>
                      <a:pt x="57794" y="4406"/>
                      <a:pt x="56471" y="3356"/>
                      <a:pt x="55010" y="2466"/>
                    </a:cubicBezTo>
                    <a:cubicBezTo>
                      <a:pt x="54257" y="2009"/>
                      <a:pt x="53435" y="1598"/>
                      <a:pt x="52613" y="1256"/>
                    </a:cubicBezTo>
                    <a:cubicBezTo>
                      <a:pt x="52225" y="1096"/>
                      <a:pt x="51814" y="959"/>
                      <a:pt x="51403" y="822"/>
                    </a:cubicBezTo>
                    <a:cubicBezTo>
                      <a:pt x="50970" y="685"/>
                      <a:pt x="50513" y="548"/>
                      <a:pt x="50080" y="457"/>
                    </a:cubicBezTo>
                    <a:cubicBezTo>
                      <a:pt x="48756" y="137"/>
                      <a:pt x="47409" y="0"/>
                      <a:pt x="46062"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31" name="Google Shape;931;p22"/>
              <p:cNvSpPr/>
              <p:nvPr/>
            </p:nvSpPr>
            <p:spPr>
              <a:xfrm>
                <a:off x="6743032" y="3665164"/>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2" name="Google Shape;932;p22"/>
              <p:cNvSpPr/>
              <p:nvPr/>
            </p:nvSpPr>
            <p:spPr>
              <a:xfrm>
                <a:off x="5968758" y="3835453"/>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3" name="Google Shape;933;p22"/>
              <p:cNvSpPr/>
              <p:nvPr/>
            </p:nvSpPr>
            <p:spPr>
              <a:xfrm>
                <a:off x="5968136" y="3835453"/>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4" name="Google Shape;934;p22"/>
              <p:cNvSpPr/>
              <p:nvPr/>
            </p:nvSpPr>
            <p:spPr>
              <a:xfrm>
                <a:off x="5362881" y="38712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5" name="Google Shape;935;p22"/>
              <p:cNvSpPr/>
              <p:nvPr/>
            </p:nvSpPr>
            <p:spPr>
              <a:xfrm>
                <a:off x="5363502" y="38712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6" name="Google Shape;936;p22"/>
              <p:cNvSpPr/>
              <p:nvPr/>
            </p:nvSpPr>
            <p:spPr>
              <a:xfrm>
                <a:off x="5418427" y="3903326"/>
                <a:ext cx="1243" cy="27"/>
              </a:xfrm>
              <a:custGeom>
                <a:avLst/>
                <a:gdLst/>
                <a:ahLst/>
                <a:cxnLst/>
                <a:rect l="l" t="t" r="r" b="b"/>
                <a:pathLst>
                  <a:path w="46" h="1" extrusionOk="0">
                    <a:moveTo>
                      <a:pt x="23" y="0"/>
                    </a:moveTo>
                    <a:cubicBezTo>
                      <a:pt x="23" y="0"/>
                      <a:pt x="23" y="0"/>
                      <a:pt x="23" y="0"/>
                    </a:cubicBezTo>
                    <a:cubicBezTo>
                      <a:pt x="46" y="0"/>
                      <a:pt x="46" y="0"/>
                      <a:pt x="46" y="0"/>
                    </a:cubicBezTo>
                    <a:cubicBezTo>
                      <a:pt x="46" y="0"/>
                      <a:pt x="46" y="0"/>
                      <a:pt x="23" y="0"/>
                    </a:cubicBezTo>
                    <a:cubicBezTo>
                      <a:pt x="23" y="0"/>
                      <a:pt x="23" y="0"/>
                      <a:pt x="0" y="0"/>
                    </a:cubicBezTo>
                    <a:cubicBezTo>
                      <a:pt x="23" y="0"/>
                      <a:pt x="23" y="0"/>
                      <a:pt x="23"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7" name="Google Shape;937;p22"/>
              <p:cNvSpPr/>
              <p:nvPr/>
            </p:nvSpPr>
            <p:spPr>
              <a:xfrm>
                <a:off x="5419644" y="3903326"/>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8" name="Google Shape;938;p22"/>
              <p:cNvSpPr/>
              <p:nvPr/>
            </p:nvSpPr>
            <p:spPr>
              <a:xfrm>
                <a:off x="5670131" y="3921219"/>
                <a:ext cx="27" cy="27"/>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9" name="Google Shape;939;p22"/>
              <p:cNvSpPr/>
              <p:nvPr/>
            </p:nvSpPr>
            <p:spPr>
              <a:xfrm>
                <a:off x="5668914" y="3921219"/>
                <a:ext cx="622" cy="27"/>
              </a:xfrm>
              <a:custGeom>
                <a:avLst/>
                <a:gdLst/>
                <a:ahLst/>
                <a:cxnLst/>
                <a:rect l="l" t="t" r="r" b="b"/>
                <a:pathLst>
                  <a:path w="23" h="1" extrusionOk="0">
                    <a:moveTo>
                      <a:pt x="0" y="0"/>
                    </a:moveTo>
                    <a:lnTo>
                      <a:pt x="23" y="0"/>
                    </a:lnTo>
                    <a:cubicBezTo>
                      <a:pt x="23" y="0"/>
                      <a:pt x="23" y="0"/>
                      <a:pt x="23" y="0"/>
                    </a:cubicBezTo>
                    <a:cubicBezTo>
                      <a:pt x="23" y="0"/>
                      <a:pt x="23" y="0"/>
                      <a:pt x="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0" name="Google Shape;940;p22"/>
              <p:cNvSpPr/>
              <p:nvPr/>
            </p:nvSpPr>
            <p:spPr>
              <a:xfrm>
                <a:off x="7013278" y="3931085"/>
                <a:ext cx="27" cy="649"/>
              </a:xfrm>
              <a:custGeom>
                <a:avLst/>
                <a:gdLst/>
                <a:ahLst/>
                <a:cxnLst/>
                <a:rect l="l" t="t" r="r" b="b"/>
                <a:pathLst>
                  <a:path w="1" h="24" extrusionOk="0">
                    <a:moveTo>
                      <a:pt x="0" y="23"/>
                    </a:moveTo>
                    <a:lnTo>
                      <a:pt x="0" y="0"/>
                    </a:ln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1" name="Google Shape;941;p22"/>
              <p:cNvSpPr/>
              <p:nvPr/>
            </p:nvSpPr>
            <p:spPr>
              <a:xfrm>
                <a:off x="7013278" y="3931707"/>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2" name="Google Shape;942;p22"/>
              <p:cNvSpPr/>
              <p:nvPr/>
            </p:nvSpPr>
            <p:spPr>
              <a:xfrm>
                <a:off x="5305523" y="3931085"/>
                <a:ext cx="8650" cy="8650"/>
              </a:xfrm>
              <a:custGeom>
                <a:avLst/>
                <a:gdLst/>
                <a:ahLst/>
                <a:cxnLst/>
                <a:rect l="l" t="t" r="r" b="b"/>
                <a:pathLst>
                  <a:path w="320" h="320" extrusionOk="0">
                    <a:moveTo>
                      <a:pt x="160" y="0"/>
                    </a:moveTo>
                    <a:cubicBezTo>
                      <a:pt x="69" y="0"/>
                      <a:pt x="0" y="69"/>
                      <a:pt x="0" y="160"/>
                    </a:cubicBezTo>
                    <a:cubicBezTo>
                      <a:pt x="0" y="251"/>
                      <a:pt x="69" y="320"/>
                      <a:pt x="160" y="320"/>
                    </a:cubicBezTo>
                    <a:cubicBezTo>
                      <a:pt x="251" y="320"/>
                      <a:pt x="320" y="251"/>
                      <a:pt x="320" y="160"/>
                    </a:cubicBezTo>
                    <a:cubicBezTo>
                      <a:pt x="320" y="69"/>
                      <a:pt x="251" y="0"/>
                      <a:pt x="16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3" name="Google Shape;943;p22"/>
              <p:cNvSpPr/>
              <p:nvPr/>
            </p:nvSpPr>
            <p:spPr>
              <a:xfrm>
                <a:off x="5301820" y="3734280"/>
                <a:ext cx="1683726" cy="287518"/>
              </a:xfrm>
              <a:custGeom>
                <a:avLst/>
                <a:gdLst/>
                <a:ahLst/>
                <a:cxnLst/>
                <a:rect l="l" t="t" r="r" b="b"/>
                <a:pathLst>
                  <a:path w="62291" h="10637" extrusionOk="0">
                    <a:moveTo>
                      <a:pt x="45993" y="0"/>
                    </a:moveTo>
                    <a:cubicBezTo>
                      <a:pt x="44464" y="0"/>
                      <a:pt x="42957" y="183"/>
                      <a:pt x="41474" y="502"/>
                    </a:cubicBezTo>
                    <a:cubicBezTo>
                      <a:pt x="39579" y="890"/>
                      <a:pt x="37753" y="1484"/>
                      <a:pt x="35950" y="2146"/>
                    </a:cubicBezTo>
                    <a:cubicBezTo>
                      <a:pt x="34170" y="2808"/>
                      <a:pt x="32412" y="3561"/>
                      <a:pt x="30654" y="4291"/>
                    </a:cubicBezTo>
                    <a:cubicBezTo>
                      <a:pt x="30654" y="4291"/>
                      <a:pt x="30632" y="4314"/>
                      <a:pt x="30632" y="4314"/>
                    </a:cubicBezTo>
                    <a:cubicBezTo>
                      <a:pt x="30449" y="4382"/>
                      <a:pt x="30266" y="4474"/>
                      <a:pt x="30084" y="4542"/>
                    </a:cubicBezTo>
                    <a:cubicBezTo>
                      <a:pt x="29993" y="4565"/>
                      <a:pt x="29901" y="4611"/>
                      <a:pt x="29810" y="4656"/>
                    </a:cubicBezTo>
                    <a:cubicBezTo>
                      <a:pt x="29741" y="4679"/>
                      <a:pt x="29673" y="4725"/>
                      <a:pt x="29605" y="4748"/>
                    </a:cubicBezTo>
                    <a:lnTo>
                      <a:pt x="29285" y="4885"/>
                    </a:lnTo>
                    <a:cubicBezTo>
                      <a:pt x="28828" y="5067"/>
                      <a:pt x="28372" y="5273"/>
                      <a:pt x="27915" y="5455"/>
                    </a:cubicBezTo>
                    <a:cubicBezTo>
                      <a:pt x="25770" y="6345"/>
                      <a:pt x="23601" y="7190"/>
                      <a:pt x="21387" y="7875"/>
                    </a:cubicBezTo>
                    <a:cubicBezTo>
                      <a:pt x="19470" y="8445"/>
                      <a:pt x="17530" y="8879"/>
                      <a:pt x="15567" y="9153"/>
                    </a:cubicBezTo>
                    <a:lnTo>
                      <a:pt x="15613" y="9153"/>
                    </a:lnTo>
                    <a:cubicBezTo>
                      <a:pt x="13897" y="9398"/>
                      <a:pt x="12157" y="9538"/>
                      <a:pt x="10417" y="9538"/>
                    </a:cubicBezTo>
                    <a:cubicBezTo>
                      <a:pt x="9240" y="9538"/>
                      <a:pt x="8063" y="9474"/>
                      <a:pt x="6893" y="9336"/>
                    </a:cubicBezTo>
                    <a:lnTo>
                      <a:pt x="6916" y="9336"/>
                    </a:lnTo>
                    <a:cubicBezTo>
                      <a:pt x="5227" y="9107"/>
                      <a:pt x="3561" y="8742"/>
                      <a:pt x="2009" y="8103"/>
                    </a:cubicBezTo>
                    <a:cubicBezTo>
                      <a:pt x="1415" y="7852"/>
                      <a:pt x="822" y="7578"/>
                      <a:pt x="274" y="7258"/>
                    </a:cubicBezTo>
                    <a:cubicBezTo>
                      <a:pt x="242" y="7242"/>
                      <a:pt x="209" y="7235"/>
                      <a:pt x="179" y="7235"/>
                    </a:cubicBezTo>
                    <a:cubicBezTo>
                      <a:pt x="124" y="7235"/>
                      <a:pt x="75" y="7260"/>
                      <a:pt x="46" y="7304"/>
                    </a:cubicBezTo>
                    <a:cubicBezTo>
                      <a:pt x="0" y="7395"/>
                      <a:pt x="23" y="7487"/>
                      <a:pt x="114" y="7532"/>
                    </a:cubicBezTo>
                    <a:cubicBezTo>
                      <a:pt x="1392" y="8286"/>
                      <a:pt x="2785" y="8811"/>
                      <a:pt x="4223" y="9176"/>
                    </a:cubicBezTo>
                    <a:cubicBezTo>
                      <a:pt x="5752" y="9541"/>
                      <a:pt x="7327" y="9746"/>
                      <a:pt x="8879" y="9815"/>
                    </a:cubicBezTo>
                    <a:cubicBezTo>
                      <a:pt x="9388" y="9844"/>
                      <a:pt x="9896" y="9856"/>
                      <a:pt x="10405" y="9856"/>
                    </a:cubicBezTo>
                    <a:cubicBezTo>
                      <a:pt x="11517" y="9856"/>
                      <a:pt x="12629" y="9795"/>
                      <a:pt x="13741" y="9701"/>
                    </a:cubicBezTo>
                    <a:cubicBezTo>
                      <a:pt x="15247" y="9564"/>
                      <a:pt x="16754" y="9313"/>
                      <a:pt x="18260" y="9016"/>
                    </a:cubicBezTo>
                    <a:cubicBezTo>
                      <a:pt x="19995" y="8628"/>
                      <a:pt x="21730" y="8126"/>
                      <a:pt x="23419" y="7532"/>
                    </a:cubicBezTo>
                    <a:cubicBezTo>
                      <a:pt x="25222" y="6916"/>
                      <a:pt x="26980" y="6186"/>
                      <a:pt x="28737" y="5455"/>
                    </a:cubicBezTo>
                    <a:cubicBezTo>
                      <a:pt x="29125" y="5295"/>
                      <a:pt x="29513" y="5136"/>
                      <a:pt x="29901" y="4976"/>
                    </a:cubicBezTo>
                    <a:cubicBezTo>
                      <a:pt x="29924" y="4976"/>
                      <a:pt x="29924" y="4953"/>
                      <a:pt x="29924" y="4953"/>
                    </a:cubicBezTo>
                    <a:lnTo>
                      <a:pt x="29947" y="4953"/>
                    </a:lnTo>
                    <a:cubicBezTo>
                      <a:pt x="30152" y="4862"/>
                      <a:pt x="30358" y="4771"/>
                      <a:pt x="30563" y="4679"/>
                    </a:cubicBezTo>
                    <a:cubicBezTo>
                      <a:pt x="30609" y="4679"/>
                      <a:pt x="30632" y="4656"/>
                      <a:pt x="30677" y="4634"/>
                    </a:cubicBezTo>
                    <a:cubicBezTo>
                      <a:pt x="30723" y="4634"/>
                      <a:pt x="30746" y="4611"/>
                      <a:pt x="30791" y="4588"/>
                    </a:cubicBezTo>
                    <a:cubicBezTo>
                      <a:pt x="31020" y="4497"/>
                      <a:pt x="31248" y="4405"/>
                      <a:pt x="31476" y="4291"/>
                    </a:cubicBezTo>
                    <a:cubicBezTo>
                      <a:pt x="33234" y="3561"/>
                      <a:pt x="35014" y="2830"/>
                      <a:pt x="36794" y="2191"/>
                    </a:cubicBezTo>
                    <a:cubicBezTo>
                      <a:pt x="38846" y="1439"/>
                      <a:pt x="40966" y="846"/>
                      <a:pt x="43108" y="526"/>
                    </a:cubicBezTo>
                    <a:lnTo>
                      <a:pt x="43108" y="526"/>
                    </a:lnTo>
                    <a:cubicBezTo>
                      <a:pt x="43099" y="528"/>
                      <a:pt x="43085" y="534"/>
                      <a:pt x="43071" y="548"/>
                    </a:cubicBezTo>
                    <a:cubicBezTo>
                      <a:pt x="43916" y="411"/>
                      <a:pt x="44738" y="342"/>
                      <a:pt x="45582" y="320"/>
                    </a:cubicBezTo>
                    <a:cubicBezTo>
                      <a:pt x="46450" y="320"/>
                      <a:pt x="47317" y="365"/>
                      <a:pt x="48184" y="457"/>
                    </a:cubicBezTo>
                    <a:cubicBezTo>
                      <a:pt x="48595" y="502"/>
                      <a:pt x="49006" y="571"/>
                      <a:pt x="49394" y="662"/>
                    </a:cubicBezTo>
                    <a:cubicBezTo>
                      <a:pt x="49759" y="708"/>
                      <a:pt x="50079" y="799"/>
                      <a:pt x="50421" y="890"/>
                    </a:cubicBezTo>
                    <a:cubicBezTo>
                      <a:pt x="51106" y="1073"/>
                      <a:pt x="51768" y="1301"/>
                      <a:pt x="52430" y="1575"/>
                    </a:cubicBezTo>
                    <a:cubicBezTo>
                      <a:pt x="53160" y="1872"/>
                      <a:pt x="53868" y="2214"/>
                      <a:pt x="54530" y="2625"/>
                    </a:cubicBezTo>
                    <a:cubicBezTo>
                      <a:pt x="55237" y="3013"/>
                      <a:pt x="55899" y="3469"/>
                      <a:pt x="56516" y="3949"/>
                    </a:cubicBezTo>
                    <a:cubicBezTo>
                      <a:pt x="57155" y="4451"/>
                      <a:pt x="57748" y="4976"/>
                      <a:pt x="58319" y="5524"/>
                    </a:cubicBezTo>
                    <a:cubicBezTo>
                      <a:pt x="58889" y="6094"/>
                      <a:pt x="59414" y="6688"/>
                      <a:pt x="59894" y="7304"/>
                    </a:cubicBezTo>
                    <a:cubicBezTo>
                      <a:pt x="59894" y="7304"/>
                      <a:pt x="59894" y="7304"/>
                      <a:pt x="59894" y="7327"/>
                    </a:cubicBezTo>
                    <a:lnTo>
                      <a:pt x="59917" y="7327"/>
                    </a:lnTo>
                    <a:cubicBezTo>
                      <a:pt x="60305" y="7852"/>
                      <a:pt x="60670" y="8400"/>
                      <a:pt x="61012" y="8948"/>
                    </a:cubicBezTo>
                    <a:cubicBezTo>
                      <a:pt x="61355" y="9495"/>
                      <a:pt x="61674" y="10066"/>
                      <a:pt x="61971" y="10637"/>
                    </a:cubicBezTo>
                    <a:cubicBezTo>
                      <a:pt x="62085" y="10614"/>
                      <a:pt x="62176" y="10568"/>
                      <a:pt x="62290" y="10545"/>
                    </a:cubicBezTo>
                    <a:cubicBezTo>
                      <a:pt x="62153" y="10249"/>
                      <a:pt x="61994" y="9975"/>
                      <a:pt x="61834" y="9701"/>
                    </a:cubicBezTo>
                    <a:cubicBezTo>
                      <a:pt x="61606" y="9267"/>
                      <a:pt x="61355" y="8856"/>
                      <a:pt x="61103" y="8468"/>
                    </a:cubicBezTo>
                    <a:cubicBezTo>
                      <a:pt x="60693" y="7806"/>
                      <a:pt x="60213" y="7190"/>
                      <a:pt x="59711" y="6574"/>
                    </a:cubicBezTo>
                    <a:cubicBezTo>
                      <a:pt x="58707" y="5364"/>
                      <a:pt x="57520" y="4268"/>
                      <a:pt x="56242" y="3333"/>
                    </a:cubicBezTo>
                    <a:cubicBezTo>
                      <a:pt x="54963" y="2397"/>
                      <a:pt x="53548" y="1643"/>
                      <a:pt x="52065" y="1073"/>
                    </a:cubicBezTo>
                    <a:cubicBezTo>
                      <a:pt x="51311" y="799"/>
                      <a:pt x="50558" y="571"/>
                      <a:pt x="49759" y="388"/>
                    </a:cubicBezTo>
                    <a:cubicBezTo>
                      <a:pt x="48869" y="205"/>
                      <a:pt x="47979" y="91"/>
                      <a:pt x="47066" y="23"/>
                    </a:cubicBezTo>
                    <a:cubicBezTo>
                      <a:pt x="46701" y="0"/>
                      <a:pt x="46358" y="0"/>
                      <a:pt x="45993"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44" name="Google Shape;944;p22"/>
              <p:cNvSpPr/>
              <p:nvPr/>
            </p:nvSpPr>
            <p:spPr>
              <a:xfrm>
                <a:off x="6920728" y="3931707"/>
                <a:ext cx="27" cy="27"/>
              </a:xfrm>
              <a:custGeom>
                <a:avLst/>
                <a:gdLst/>
                <a:ahLst/>
                <a:cxnLst/>
                <a:rect l="l" t="t" r="r" b="b"/>
                <a:pathLst>
                  <a:path w="1" h="1" extrusionOk="0">
                    <a:moveTo>
                      <a:pt x="1" y="0"/>
                    </a:moveTo>
                    <a:lnTo>
                      <a:pt x="1" y="0"/>
                    </a:ln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5" name="Google Shape;945;p22"/>
              <p:cNvSpPr/>
              <p:nvPr/>
            </p:nvSpPr>
            <p:spPr>
              <a:xfrm>
                <a:off x="6920728" y="3931707"/>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6" name="Google Shape;946;p22"/>
              <p:cNvSpPr/>
              <p:nvPr/>
            </p:nvSpPr>
            <p:spPr>
              <a:xfrm>
                <a:off x="6921349" y="393230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7" name="Google Shape;947;p22"/>
              <p:cNvSpPr/>
              <p:nvPr/>
            </p:nvSpPr>
            <p:spPr>
              <a:xfrm>
                <a:off x="5311064" y="3894054"/>
                <a:ext cx="1605366" cy="184615"/>
              </a:xfrm>
              <a:custGeom>
                <a:avLst/>
                <a:gdLst/>
                <a:ahLst/>
                <a:cxnLst/>
                <a:rect l="l" t="t" r="r" b="b"/>
                <a:pathLst>
                  <a:path w="59392" h="6830" extrusionOk="0">
                    <a:moveTo>
                      <a:pt x="46100" y="525"/>
                    </a:moveTo>
                    <a:cubicBezTo>
                      <a:pt x="46102" y="525"/>
                      <a:pt x="46105" y="526"/>
                      <a:pt x="46108" y="526"/>
                    </a:cubicBezTo>
                    <a:cubicBezTo>
                      <a:pt x="46105" y="525"/>
                      <a:pt x="46103" y="525"/>
                      <a:pt x="46100" y="525"/>
                    </a:cubicBezTo>
                    <a:close/>
                    <a:moveTo>
                      <a:pt x="57680" y="5251"/>
                    </a:moveTo>
                    <a:cubicBezTo>
                      <a:pt x="57694" y="5265"/>
                      <a:pt x="57699" y="5270"/>
                      <a:pt x="57707" y="5272"/>
                    </a:cubicBezTo>
                    <a:lnTo>
                      <a:pt x="57707" y="5272"/>
                    </a:lnTo>
                    <a:cubicBezTo>
                      <a:pt x="57698" y="5265"/>
                      <a:pt x="57689" y="5258"/>
                      <a:pt x="57680" y="5251"/>
                    </a:cubicBezTo>
                    <a:close/>
                    <a:moveTo>
                      <a:pt x="5227" y="6164"/>
                    </a:moveTo>
                    <a:cubicBezTo>
                      <a:pt x="5231" y="6164"/>
                      <a:pt x="5234" y="6164"/>
                      <a:pt x="5237" y="6165"/>
                    </a:cubicBezTo>
                    <a:lnTo>
                      <a:pt x="5237" y="6165"/>
                    </a:lnTo>
                    <a:cubicBezTo>
                      <a:pt x="5234" y="6164"/>
                      <a:pt x="5231" y="6164"/>
                      <a:pt x="5227" y="6164"/>
                    </a:cubicBezTo>
                    <a:close/>
                    <a:moveTo>
                      <a:pt x="42204" y="1"/>
                    </a:moveTo>
                    <a:cubicBezTo>
                      <a:pt x="40538" y="24"/>
                      <a:pt x="38849" y="206"/>
                      <a:pt x="37206" y="503"/>
                    </a:cubicBezTo>
                    <a:cubicBezTo>
                      <a:pt x="35425" y="845"/>
                      <a:pt x="33668" y="1347"/>
                      <a:pt x="31933" y="1895"/>
                    </a:cubicBezTo>
                    <a:cubicBezTo>
                      <a:pt x="30198" y="2443"/>
                      <a:pt x="28509" y="3059"/>
                      <a:pt x="26775" y="3630"/>
                    </a:cubicBezTo>
                    <a:cubicBezTo>
                      <a:pt x="25930" y="3927"/>
                      <a:pt x="25063" y="4201"/>
                      <a:pt x="24195" y="4452"/>
                    </a:cubicBezTo>
                    <a:cubicBezTo>
                      <a:pt x="23282" y="4726"/>
                      <a:pt x="22369" y="4977"/>
                      <a:pt x="21456" y="5182"/>
                    </a:cubicBezTo>
                    <a:cubicBezTo>
                      <a:pt x="19973" y="5547"/>
                      <a:pt x="18466" y="5821"/>
                      <a:pt x="16960" y="6049"/>
                    </a:cubicBezTo>
                    <a:lnTo>
                      <a:pt x="17005" y="6049"/>
                    </a:lnTo>
                    <a:cubicBezTo>
                      <a:pt x="15042" y="6323"/>
                      <a:pt x="13079" y="6483"/>
                      <a:pt x="11116" y="6506"/>
                    </a:cubicBezTo>
                    <a:cubicBezTo>
                      <a:pt x="10953" y="6508"/>
                      <a:pt x="10789" y="6509"/>
                      <a:pt x="10626" y="6509"/>
                    </a:cubicBezTo>
                    <a:cubicBezTo>
                      <a:pt x="8829" y="6509"/>
                      <a:pt x="7033" y="6394"/>
                      <a:pt x="5237" y="6165"/>
                    </a:cubicBezTo>
                    <a:lnTo>
                      <a:pt x="5237" y="6165"/>
                    </a:lnTo>
                    <a:cubicBezTo>
                      <a:pt x="5256" y="6170"/>
                      <a:pt x="5273" y="6186"/>
                      <a:pt x="5273" y="6186"/>
                    </a:cubicBezTo>
                    <a:cubicBezTo>
                      <a:pt x="3584" y="5958"/>
                      <a:pt x="1895" y="5639"/>
                      <a:pt x="229" y="5228"/>
                    </a:cubicBezTo>
                    <a:cubicBezTo>
                      <a:pt x="213" y="5224"/>
                      <a:pt x="197" y="5222"/>
                      <a:pt x="182" y="5222"/>
                    </a:cubicBezTo>
                    <a:cubicBezTo>
                      <a:pt x="108" y="5222"/>
                      <a:pt x="42" y="5266"/>
                      <a:pt x="23" y="5342"/>
                    </a:cubicBezTo>
                    <a:cubicBezTo>
                      <a:pt x="0" y="5433"/>
                      <a:pt x="46" y="5524"/>
                      <a:pt x="137" y="5547"/>
                    </a:cubicBezTo>
                    <a:cubicBezTo>
                      <a:pt x="1073" y="5776"/>
                      <a:pt x="2009" y="5981"/>
                      <a:pt x="2945" y="6141"/>
                    </a:cubicBezTo>
                    <a:cubicBezTo>
                      <a:pt x="3858" y="6323"/>
                      <a:pt x="4771" y="6437"/>
                      <a:pt x="5684" y="6552"/>
                    </a:cubicBezTo>
                    <a:cubicBezTo>
                      <a:pt x="7352" y="6753"/>
                      <a:pt x="9002" y="6830"/>
                      <a:pt x="10666" y="6830"/>
                    </a:cubicBezTo>
                    <a:cubicBezTo>
                      <a:pt x="10892" y="6830"/>
                      <a:pt x="11118" y="6828"/>
                      <a:pt x="11345" y="6826"/>
                    </a:cubicBezTo>
                    <a:cubicBezTo>
                      <a:pt x="15134" y="6757"/>
                      <a:pt x="18900" y="6209"/>
                      <a:pt x="22552" y="5251"/>
                    </a:cubicBezTo>
                    <a:cubicBezTo>
                      <a:pt x="25245" y="4543"/>
                      <a:pt x="27847" y="3607"/>
                      <a:pt x="30472" y="2717"/>
                    </a:cubicBezTo>
                    <a:cubicBezTo>
                      <a:pt x="31773" y="2283"/>
                      <a:pt x="33097" y="1850"/>
                      <a:pt x="34421" y="1484"/>
                    </a:cubicBezTo>
                    <a:cubicBezTo>
                      <a:pt x="35791" y="1119"/>
                      <a:pt x="37160" y="822"/>
                      <a:pt x="38552" y="617"/>
                    </a:cubicBezTo>
                    <a:lnTo>
                      <a:pt x="38575" y="617"/>
                    </a:lnTo>
                    <a:cubicBezTo>
                      <a:pt x="39831" y="434"/>
                      <a:pt x="41063" y="343"/>
                      <a:pt x="42319" y="320"/>
                    </a:cubicBezTo>
                    <a:cubicBezTo>
                      <a:pt x="42476" y="317"/>
                      <a:pt x="42633" y="316"/>
                      <a:pt x="42790" y="316"/>
                    </a:cubicBezTo>
                    <a:cubicBezTo>
                      <a:pt x="43891" y="316"/>
                      <a:pt x="45004" y="386"/>
                      <a:pt x="46100" y="525"/>
                    </a:cubicBezTo>
                    <a:lnTo>
                      <a:pt x="46100" y="525"/>
                    </a:lnTo>
                    <a:cubicBezTo>
                      <a:pt x="46087" y="521"/>
                      <a:pt x="46083" y="508"/>
                      <a:pt x="46069" y="504"/>
                    </a:cubicBezTo>
                    <a:lnTo>
                      <a:pt x="46069" y="504"/>
                    </a:lnTo>
                    <a:cubicBezTo>
                      <a:pt x="47140" y="641"/>
                      <a:pt x="48164" y="846"/>
                      <a:pt x="49212" y="1096"/>
                    </a:cubicBezTo>
                    <a:cubicBezTo>
                      <a:pt x="50262" y="1370"/>
                      <a:pt x="51312" y="1713"/>
                      <a:pt x="52316" y="2124"/>
                    </a:cubicBezTo>
                    <a:cubicBezTo>
                      <a:pt x="52316" y="2124"/>
                      <a:pt x="52293" y="2101"/>
                      <a:pt x="52293" y="2101"/>
                    </a:cubicBezTo>
                    <a:lnTo>
                      <a:pt x="52293" y="2101"/>
                    </a:lnTo>
                    <a:cubicBezTo>
                      <a:pt x="53275" y="2512"/>
                      <a:pt x="54211" y="2991"/>
                      <a:pt x="55124" y="3539"/>
                    </a:cubicBezTo>
                    <a:cubicBezTo>
                      <a:pt x="55580" y="3790"/>
                      <a:pt x="56014" y="4086"/>
                      <a:pt x="56447" y="4360"/>
                    </a:cubicBezTo>
                    <a:cubicBezTo>
                      <a:pt x="56881" y="4657"/>
                      <a:pt x="57315" y="4954"/>
                      <a:pt x="57726" y="5273"/>
                    </a:cubicBezTo>
                    <a:cubicBezTo>
                      <a:pt x="57717" y="5273"/>
                      <a:pt x="57711" y="5273"/>
                      <a:pt x="57707" y="5272"/>
                    </a:cubicBezTo>
                    <a:lnTo>
                      <a:pt x="57707" y="5272"/>
                    </a:lnTo>
                    <a:cubicBezTo>
                      <a:pt x="58039" y="5539"/>
                      <a:pt x="58350" y="5806"/>
                      <a:pt x="58661" y="6072"/>
                    </a:cubicBezTo>
                    <a:cubicBezTo>
                      <a:pt x="58844" y="6255"/>
                      <a:pt x="59004" y="6415"/>
                      <a:pt x="59164" y="6597"/>
                    </a:cubicBezTo>
                    <a:cubicBezTo>
                      <a:pt x="59209" y="6574"/>
                      <a:pt x="59232" y="6529"/>
                      <a:pt x="59278" y="6483"/>
                    </a:cubicBezTo>
                    <a:cubicBezTo>
                      <a:pt x="59301" y="6437"/>
                      <a:pt x="59346" y="6392"/>
                      <a:pt x="59392" y="6369"/>
                    </a:cubicBezTo>
                    <a:cubicBezTo>
                      <a:pt x="59323" y="6278"/>
                      <a:pt x="59232" y="6209"/>
                      <a:pt x="59164" y="6118"/>
                    </a:cubicBezTo>
                    <a:cubicBezTo>
                      <a:pt x="58867" y="5821"/>
                      <a:pt x="58547" y="5547"/>
                      <a:pt x="58228" y="5273"/>
                    </a:cubicBezTo>
                    <a:cubicBezTo>
                      <a:pt x="57612" y="4771"/>
                      <a:pt x="56950" y="4315"/>
                      <a:pt x="56288" y="3881"/>
                    </a:cubicBezTo>
                    <a:cubicBezTo>
                      <a:pt x="55945" y="3653"/>
                      <a:pt x="55626" y="3447"/>
                      <a:pt x="55283" y="3242"/>
                    </a:cubicBezTo>
                    <a:cubicBezTo>
                      <a:pt x="54918" y="3037"/>
                      <a:pt x="54553" y="2808"/>
                      <a:pt x="54165" y="2626"/>
                    </a:cubicBezTo>
                    <a:cubicBezTo>
                      <a:pt x="53435" y="2238"/>
                      <a:pt x="52704" y="1918"/>
                      <a:pt x="51951" y="1621"/>
                    </a:cubicBezTo>
                    <a:cubicBezTo>
                      <a:pt x="50399" y="1028"/>
                      <a:pt x="48778" y="594"/>
                      <a:pt x="47135" y="343"/>
                    </a:cubicBezTo>
                    <a:cubicBezTo>
                      <a:pt x="45674" y="92"/>
                      <a:pt x="44213" y="1"/>
                      <a:pt x="42729"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48" name="Google Shape;948;p22"/>
              <p:cNvSpPr/>
              <p:nvPr/>
            </p:nvSpPr>
            <p:spPr>
              <a:xfrm>
                <a:off x="6353125" y="3910732"/>
                <a:ext cx="649" cy="27"/>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9" name="Google Shape;949;p22"/>
              <p:cNvSpPr/>
              <p:nvPr/>
            </p:nvSpPr>
            <p:spPr>
              <a:xfrm>
                <a:off x="5867558" y="4027339"/>
                <a:ext cx="1019274" cy="124635"/>
              </a:xfrm>
              <a:custGeom>
                <a:avLst/>
                <a:gdLst/>
                <a:ahLst/>
                <a:cxnLst/>
                <a:rect l="l" t="t" r="r" b="b"/>
                <a:pathLst>
                  <a:path w="37709" h="4611" extrusionOk="0">
                    <a:moveTo>
                      <a:pt x="22233" y="0"/>
                    </a:moveTo>
                    <a:cubicBezTo>
                      <a:pt x="20909" y="0"/>
                      <a:pt x="19562" y="91"/>
                      <a:pt x="18238" y="228"/>
                    </a:cubicBezTo>
                    <a:cubicBezTo>
                      <a:pt x="14837" y="616"/>
                      <a:pt x="11528" y="1552"/>
                      <a:pt x="8241" y="2511"/>
                    </a:cubicBezTo>
                    <a:cubicBezTo>
                      <a:pt x="6597" y="2967"/>
                      <a:pt x="4954" y="3447"/>
                      <a:pt x="3288" y="3857"/>
                    </a:cubicBezTo>
                    <a:cubicBezTo>
                      <a:pt x="2466" y="4063"/>
                      <a:pt x="1621" y="4246"/>
                      <a:pt x="777" y="4405"/>
                    </a:cubicBezTo>
                    <a:cubicBezTo>
                      <a:pt x="526" y="4451"/>
                      <a:pt x="252" y="4497"/>
                      <a:pt x="1" y="4542"/>
                    </a:cubicBezTo>
                    <a:cubicBezTo>
                      <a:pt x="183" y="4542"/>
                      <a:pt x="366" y="4565"/>
                      <a:pt x="549" y="4588"/>
                    </a:cubicBezTo>
                    <a:cubicBezTo>
                      <a:pt x="823" y="4588"/>
                      <a:pt x="1074" y="4588"/>
                      <a:pt x="1325" y="4611"/>
                    </a:cubicBezTo>
                    <a:lnTo>
                      <a:pt x="1348" y="4611"/>
                    </a:lnTo>
                    <a:cubicBezTo>
                      <a:pt x="2055" y="4474"/>
                      <a:pt x="2786" y="4314"/>
                      <a:pt x="3470" y="4131"/>
                    </a:cubicBezTo>
                    <a:cubicBezTo>
                      <a:pt x="5000" y="3766"/>
                      <a:pt x="6506" y="3333"/>
                      <a:pt x="8013" y="2899"/>
                    </a:cubicBezTo>
                    <a:cubicBezTo>
                      <a:pt x="11026" y="2031"/>
                      <a:pt x="14038" y="1164"/>
                      <a:pt x="17143" y="708"/>
                    </a:cubicBezTo>
                    <a:cubicBezTo>
                      <a:pt x="18740" y="479"/>
                      <a:pt x="20338" y="342"/>
                      <a:pt x="21959" y="342"/>
                    </a:cubicBezTo>
                    <a:cubicBezTo>
                      <a:pt x="22097" y="340"/>
                      <a:pt x="22235" y="340"/>
                      <a:pt x="22373" y="340"/>
                    </a:cubicBezTo>
                    <a:cubicBezTo>
                      <a:pt x="23855" y="340"/>
                      <a:pt x="25338" y="449"/>
                      <a:pt x="26821" y="616"/>
                    </a:cubicBezTo>
                    <a:lnTo>
                      <a:pt x="26843" y="616"/>
                    </a:lnTo>
                    <a:cubicBezTo>
                      <a:pt x="28533" y="845"/>
                      <a:pt x="30199" y="1141"/>
                      <a:pt x="31842" y="1552"/>
                    </a:cubicBezTo>
                    <a:cubicBezTo>
                      <a:pt x="32573" y="1735"/>
                      <a:pt x="33303" y="1940"/>
                      <a:pt x="34011" y="2146"/>
                    </a:cubicBezTo>
                    <a:cubicBezTo>
                      <a:pt x="34650" y="2305"/>
                      <a:pt x="35266" y="2488"/>
                      <a:pt x="35882" y="2739"/>
                    </a:cubicBezTo>
                    <a:cubicBezTo>
                      <a:pt x="36293" y="2922"/>
                      <a:pt x="36704" y="3127"/>
                      <a:pt x="37046" y="3378"/>
                    </a:cubicBezTo>
                    <a:cubicBezTo>
                      <a:pt x="37183" y="3492"/>
                      <a:pt x="37297" y="3606"/>
                      <a:pt x="37412" y="3721"/>
                    </a:cubicBezTo>
                    <a:cubicBezTo>
                      <a:pt x="37446" y="3755"/>
                      <a:pt x="37491" y="3772"/>
                      <a:pt x="37534" y="3772"/>
                    </a:cubicBezTo>
                    <a:cubicBezTo>
                      <a:pt x="37577" y="3772"/>
                      <a:pt x="37617" y="3755"/>
                      <a:pt x="37640" y="3721"/>
                    </a:cubicBezTo>
                    <a:cubicBezTo>
                      <a:pt x="37708" y="3652"/>
                      <a:pt x="37708" y="3561"/>
                      <a:pt x="37640" y="3492"/>
                    </a:cubicBezTo>
                    <a:cubicBezTo>
                      <a:pt x="37206" y="3013"/>
                      <a:pt x="36636" y="2716"/>
                      <a:pt x="36042" y="2465"/>
                    </a:cubicBezTo>
                    <a:cubicBezTo>
                      <a:pt x="35403" y="2191"/>
                      <a:pt x="34764" y="2009"/>
                      <a:pt x="34102" y="1826"/>
                    </a:cubicBezTo>
                    <a:cubicBezTo>
                      <a:pt x="33760" y="1735"/>
                      <a:pt x="33440" y="1643"/>
                      <a:pt x="33120" y="1552"/>
                    </a:cubicBezTo>
                    <a:cubicBezTo>
                      <a:pt x="32664" y="1415"/>
                      <a:pt x="32185" y="1301"/>
                      <a:pt x="31728" y="1187"/>
                    </a:cubicBezTo>
                    <a:cubicBezTo>
                      <a:pt x="30838" y="982"/>
                      <a:pt x="29925" y="776"/>
                      <a:pt x="29035" y="616"/>
                    </a:cubicBezTo>
                    <a:cubicBezTo>
                      <a:pt x="27277" y="320"/>
                      <a:pt x="25474" y="114"/>
                      <a:pt x="23694" y="46"/>
                    </a:cubicBezTo>
                    <a:cubicBezTo>
                      <a:pt x="23214" y="23"/>
                      <a:pt x="22735" y="0"/>
                      <a:pt x="22233"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0" name="Google Shape;950;p22"/>
              <p:cNvSpPr/>
              <p:nvPr/>
            </p:nvSpPr>
            <p:spPr>
              <a:xfrm>
                <a:off x="6591881" y="4043990"/>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51" name="Google Shape;951;p22"/>
              <p:cNvSpPr/>
              <p:nvPr/>
            </p:nvSpPr>
            <p:spPr>
              <a:xfrm>
                <a:off x="5333283" y="4132216"/>
                <a:ext cx="211023" cy="46924"/>
              </a:xfrm>
              <a:custGeom>
                <a:avLst/>
                <a:gdLst/>
                <a:ahLst/>
                <a:cxnLst/>
                <a:rect l="l" t="t" r="r" b="b"/>
                <a:pathLst>
                  <a:path w="7807" h="1736" extrusionOk="0">
                    <a:moveTo>
                      <a:pt x="183" y="0"/>
                    </a:moveTo>
                    <a:cubicBezTo>
                      <a:pt x="160" y="0"/>
                      <a:pt x="114" y="0"/>
                      <a:pt x="91" y="23"/>
                    </a:cubicBezTo>
                    <a:cubicBezTo>
                      <a:pt x="46" y="46"/>
                      <a:pt x="23" y="69"/>
                      <a:pt x="23" y="114"/>
                    </a:cubicBezTo>
                    <a:cubicBezTo>
                      <a:pt x="0" y="160"/>
                      <a:pt x="23" y="206"/>
                      <a:pt x="46" y="251"/>
                    </a:cubicBezTo>
                    <a:cubicBezTo>
                      <a:pt x="69" y="274"/>
                      <a:pt x="91" y="297"/>
                      <a:pt x="137" y="320"/>
                    </a:cubicBezTo>
                    <a:cubicBezTo>
                      <a:pt x="1575" y="868"/>
                      <a:pt x="3059" y="1233"/>
                      <a:pt x="4588" y="1484"/>
                    </a:cubicBezTo>
                    <a:cubicBezTo>
                      <a:pt x="5318" y="1598"/>
                      <a:pt x="6026" y="1689"/>
                      <a:pt x="6756" y="1735"/>
                    </a:cubicBezTo>
                    <a:cubicBezTo>
                      <a:pt x="6756" y="1735"/>
                      <a:pt x="6734" y="1712"/>
                      <a:pt x="6734" y="1712"/>
                    </a:cubicBezTo>
                    <a:cubicBezTo>
                      <a:pt x="6734" y="1667"/>
                      <a:pt x="6756" y="1621"/>
                      <a:pt x="6802" y="1598"/>
                    </a:cubicBezTo>
                    <a:cubicBezTo>
                      <a:pt x="7144" y="1552"/>
                      <a:pt x="7464" y="1530"/>
                      <a:pt x="7806" y="1484"/>
                    </a:cubicBezTo>
                    <a:cubicBezTo>
                      <a:pt x="7053" y="1438"/>
                      <a:pt x="6300" y="1393"/>
                      <a:pt x="5570" y="1301"/>
                    </a:cubicBezTo>
                    <a:lnTo>
                      <a:pt x="5615" y="1301"/>
                    </a:lnTo>
                    <a:cubicBezTo>
                      <a:pt x="3766" y="1073"/>
                      <a:pt x="1940" y="662"/>
                      <a:pt x="228"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2" name="Google Shape;952;p22"/>
              <p:cNvSpPr/>
              <p:nvPr/>
            </p:nvSpPr>
            <p:spPr>
              <a:xfrm>
                <a:off x="5326498" y="3282041"/>
                <a:ext cx="455942" cy="563332"/>
              </a:xfrm>
              <a:custGeom>
                <a:avLst/>
                <a:gdLst/>
                <a:ahLst/>
                <a:cxnLst/>
                <a:rect l="l" t="t" r="r" b="b"/>
                <a:pathLst>
                  <a:path w="16868" h="20841" extrusionOk="0">
                    <a:moveTo>
                      <a:pt x="13969" y="5364"/>
                    </a:moveTo>
                    <a:cubicBezTo>
                      <a:pt x="13969" y="5364"/>
                      <a:pt x="13957" y="5376"/>
                      <a:pt x="13950" y="5392"/>
                    </a:cubicBezTo>
                    <a:lnTo>
                      <a:pt x="13950" y="5392"/>
                    </a:lnTo>
                    <a:cubicBezTo>
                      <a:pt x="13957" y="5383"/>
                      <a:pt x="13963" y="5373"/>
                      <a:pt x="13969" y="5364"/>
                    </a:cubicBezTo>
                    <a:close/>
                    <a:moveTo>
                      <a:pt x="16708" y="0"/>
                    </a:moveTo>
                    <a:cubicBezTo>
                      <a:pt x="16640" y="0"/>
                      <a:pt x="16548" y="69"/>
                      <a:pt x="16548" y="137"/>
                    </a:cubicBezTo>
                    <a:cubicBezTo>
                      <a:pt x="16548" y="183"/>
                      <a:pt x="16526" y="228"/>
                      <a:pt x="16526" y="274"/>
                    </a:cubicBezTo>
                    <a:cubicBezTo>
                      <a:pt x="16503" y="320"/>
                      <a:pt x="16480" y="365"/>
                      <a:pt x="16480" y="411"/>
                    </a:cubicBezTo>
                    <a:cubicBezTo>
                      <a:pt x="16434" y="525"/>
                      <a:pt x="16411" y="639"/>
                      <a:pt x="16366" y="731"/>
                    </a:cubicBezTo>
                    <a:cubicBezTo>
                      <a:pt x="16366" y="731"/>
                      <a:pt x="16372" y="724"/>
                      <a:pt x="16378" y="715"/>
                    </a:cubicBezTo>
                    <a:lnTo>
                      <a:pt x="16378" y="715"/>
                    </a:lnTo>
                    <a:cubicBezTo>
                      <a:pt x="15785" y="2392"/>
                      <a:pt x="14922" y="3935"/>
                      <a:pt x="13946" y="5410"/>
                    </a:cubicBezTo>
                    <a:cubicBezTo>
                      <a:pt x="13946" y="5404"/>
                      <a:pt x="13948" y="5397"/>
                      <a:pt x="13950" y="5392"/>
                    </a:cubicBezTo>
                    <a:lnTo>
                      <a:pt x="13950" y="5392"/>
                    </a:lnTo>
                    <a:cubicBezTo>
                      <a:pt x="12906" y="6934"/>
                      <a:pt x="11771" y="8409"/>
                      <a:pt x="10614" y="9861"/>
                    </a:cubicBezTo>
                    <a:cubicBezTo>
                      <a:pt x="9450" y="11344"/>
                      <a:pt x="8240" y="12805"/>
                      <a:pt x="6985" y="14220"/>
                    </a:cubicBezTo>
                    <a:cubicBezTo>
                      <a:pt x="5615" y="15750"/>
                      <a:pt x="4200" y="17188"/>
                      <a:pt x="2671" y="18534"/>
                    </a:cubicBezTo>
                    <a:cubicBezTo>
                      <a:pt x="2671" y="18534"/>
                      <a:pt x="2693" y="18511"/>
                      <a:pt x="2693" y="18511"/>
                    </a:cubicBezTo>
                    <a:lnTo>
                      <a:pt x="2693" y="18511"/>
                    </a:lnTo>
                    <a:cubicBezTo>
                      <a:pt x="1872" y="19242"/>
                      <a:pt x="1004" y="19927"/>
                      <a:pt x="114" y="20543"/>
                    </a:cubicBezTo>
                    <a:cubicBezTo>
                      <a:pt x="23" y="20611"/>
                      <a:pt x="0" y="20703"/>
                      <a:pt x="69" y="20771"/>
                    </a:cubicBezTo>
                    <a:cubicBezTo>
                      <a:pt x="98" y="20815"/>
                      <a:pt x="147" y="20840"/>
                      <a:pt x="202" y="20840"/>
                    </a:cubicBezTo>
                    <a:cubicBezTo>
                      <a:pt x="232" y="20840"/>
                      <a:pt x="264" y="20833"/>
                      <a:pt x="297" y="20817"/>
                    </a:cubicBezTo>
                    <a:cubicBezTo>
                      <a:pt x="1826" y="19744"/>
                      <a:pt x="3241" y="18511"/>
                      <a:pt x="4588" y="17210"/>
                    </a:cubicBezTo>
                    <a:cubicBezTo>
                      <a:pt x="5980" y="15864"/>
                      <a:pt x="7259" y="14426"/>
                      <a:pt x="8514" y="12965"/>
                    </a:cubicBezTo>
                    <a:cubicBezTo>
                      <a:pt x="9724" y="11527"/>
                      <a:pt x="10865" y="10066"/>
                      <a:pt x="12006" y="8605"/>
                    </a:cubicBezTo>
                    <a:cubicBezTo>
                      <a:pt x="13170" y="7122"/>
                      <a:pt x="14289" y="5592"/>
                      <a:pt x="15247" y="3949"/>
                    </a:cubicBezTo>
                    <a:cubicBezTo>
                      <a:pt x="15590" y="3333"/>
                      <a:pt x="15909" y="2716"/>
                      <a:pt x="16183" y="2077"/>
                    </a:cubicBezTo>
                    <a:cubicBezTo>
                      <a:pt x="16320" y="1780"/>
                      <a:pt x="16457" y="1461"/>
                      <a:pt x="16571" y="1164"/>
                    </a:cubicBezTo>
                    <a:cubicBezTo>
                      <a:pt x="16617" y="1004"/>
                      <a:pt x="16663" y="845"/>
                      <a:pt x="16731" y="685"/>
                    </a:cubicBezTo>
                    <a:cubicBezTo>
                      <a:pt x="16754" y="616"/>
                      <a:pt x="16777" y="525"/>
                      <a:pt x="16800" y="434"/>
                    </a:cubicBezTo>
                    <a:cubicBezTo>
                      <a:pt x="16822" y="411"/>
                      <a:pt x="16822" y="365"/>
                      <a:pt x="16845" y="320"/>
                    </a:cubicBezTo>
                    <a:cubicBezTo>
                      <a:pt x="16845" y="297"/>
                      <a:pt x="16868" y="251"/>
                      <a:pt x="16868" y="206"/>
                    </a:cubicBezTo>
                    <a:cubicBezTo>
                      <a:pt x="16868" y="160"/>
                      <a:pt x="16868" y="114"/>
                      <a:pt x="16845" y="91"/>
                    </a:cubicBezTo>
                    <a:cubicBezTo>
                      <a:pt x="16822" y="46"/>
                      <a:pt x="16777" y="23"/>
                      <a:pt x="16731" y="23"/>
                    </a:cubicBezTo>
                    <a:cubicBezTo>
                      <a:pt x="16731" y="23"/>
                      <a:pt x="16731" y="0"/>
                      <a:pt x="16708"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53" name="Google Shape;953;p22"/>
              <p:cNvSpPr/>
              <p:nvPr/>
            </p:nvSpPr>
            <p:spPr>
              <a:xfrm>
                <a:off x="5778737" y="3085209"/>
                <a:ext cx="1262950" cy="209401"/>
              </a:xfrm>
              <a:custGeom>
                <a:avLst/>
                <a:gdLst/>
                <a:ahLst/>
                <a:cxnLst/>
                <a:rect l="l" t="t" r="r" b="b"/>
                <a:pathLst>
                  <a:path w="46724" h="7747" extrusionOk="0">
                    <a:moveTo>
                      <a:pt x="31727" y="1"/>
                    </a:moveTo>
                    <a:cubicBezTo>
                      <a:pt x="30837" y="1"/>
                      <a:pt x="29924" y="47"/>
                      <a:pt x="29034" y="115"/>
                    </a:cubicBezTo>
                    <a:cubicBezTo>
                      <a:pt x="27687" y="252"/>
                      <a:pt x="26340" y="480"/>
                      <a:pt x="25017" y="800"/>
                    </a:cubicBezTo>
                    <a:cubicBezTo>
                      <a:pt x="22278" y="1439"/>
                      <a:pt x="19653" y="2420"/>
                      <a:pt x="17073" y="3516"/>
                    </a:cubicBezTo>
                    <a:cubicBezTo>
                      <a:pt x="16411" y="3790"/>
                      <a:pt x="15772" y="4087"/>
                      <a:pt x="15110" y="4360"/>
                    </a:cubicBezTo>
                    <a:cubicBezTo>
                      <a:pt x="14471" y="4657"/>
                      <a:pt x="13809" y="4954"/>
                      <a:pt x="13170" y="5251"/>
                    </a:cubicBezTo>
                    <a:cubicBezTo>
                      <a:pt x="11869" y="5798"/>
                      <a:pt x="10523" y="6255"/>
                      <a:pt x="9176" y="6620"/>
                    </a:cubicBezTo>
                    <a:lnTo>
                      <a:pt x="9199" y="6620"/>
                    </a:lnTo>
                    <a:cubicBezTo>
                      <a:pt x="8172" y="6871"/>
                      <a:pt x="7122" y="7077"/>
                      <a:pt x="6072" y="7236"/>
                    </a:cubicBezTo>
                    <a:cubicBezTo>
                      <a:pt x="5115" y="7356"/>
                      <a:pt x="4159" y="7423"/>
                      <a:pt x="3202" y="7423"/>
                    </a:cubicBezTo>
                    <a:cubicBezTo>
                      <a:pt x="3063" y="7423"/>
                      <a:pt x="2924" y="7422"/>
                      <a:pt x="2785" y="7419"/>
                    </a:cubicBezTo>
                    <a:lnTo>
                      <a:pt x="2830" y="7419"/>
                    </a:lnTo>
                    <a:cubicBezTo>
                      <a:pt x="1940" y="7419"/>
                      <a:pt x="1073" y="7351"/>
                      <a:pt x="205" y="7259"/>
                    </a:cubicBezTo>
                    <a:cubicBezTo>
                      <a:pt x="193" y="7256"/>
                      <a:pt x="181" y="7255"/>
                      <a:pt x="170" y="7255"/>
                    </a:cubicBezTo>
                    <a:cubicBezTo>
                      <a:pt x="92" y="7255"/>
                      <a:pt x="23" y="7317"/>
                      <a:pt x="23" y="7396"/>
                    </a:cubicBezTo>
                    <a:cubicBezTo>
                      <a:pt x="0" y="7488"/>
                      <a:pt x="69" y="7556"/>
                      <a:pt x="160" y="7579"/>
                    </a:cubicBezTo>
                    <a:cubicBezTo>
                      <a:pt x="1134" y="7691"/>
                      <a:pt x="2109" y="7747"/>
                      <a:pt x="3084" y="7747"/>
                    </a:cubicBezTo>
                    <a:cubicBezTo>
                      <a:pt x="3501" y="7747"/>
                      <a:pt x="3919" y="7736"/>
                      <a:pt x="4337" y="7716"/>
                    </a:cubicBezTo>
                    <a:cubicBezTo>
                      <a:pt x="5752" y="7647"/>
                      <a:pt x="7144" y="7419"/>
                      <a:pt x="8491" y="7122"/>
                    </a:cubicBezTo>
                    <a:cubicBezTo>
                      <a:pt x="9861" y="6803"/>
                      <a:pt x="11184" y="6369"/>
                      <a:pt x="12485" y="5867"/>
                    </a:cubicBezTo>
                    <a:cubicBezTo>
                      <a:pt x="13147" y="5616"/>
                      <a:pt x="13809" y="5319"/>
                      <a:pt x="14448" y="5022"/>
                    </a:cubicBezTo>
                    <a:cubicBezTo>
                      <a:pt x="15110" y="4726"/>
                      <a:pt x="15750" y="4429"/>
                      <a:pt x="16411" y="4155"/>
                    </a:cubicBezTo>
                    <a:cubicBezTo>
                      <a:pt x="18922" y="3059"/>
                      <a:pt x="21501" y="2055"/>
                      <a:pt x="24172" y="1348"/>
                    </a:cubicBezTo>
                    <a:lnTo>
                      <a:pt x="24149" y="1348"/>
                    </a:lnTo>
                    <a:cubicBezTo>
                      <a:pt x="25427" y="1005"/>
                      <a:pt x="26728" y="731"/>
                      <a:pt x="28052" y="571"/>
                    </a:cubicBezTo>
                    <a:cubicBezTo>
                      <a:pt x="29339" y="391"/>
                      <a:pt x="30648" y="322"/>
                      <a:pt x="31935" y="320"/>
                    </a:cubicBezTo>
                    <a:lnTo>
                      <a:pt x="31935" y="320"/>
                    </a:lnTo>
                    <a:cubicBezTo>
                      <a:pt x="34171" y="343"/>
                      <a:pt x="36407" y="640"/>
                      <a:pt x="38552" y="1233"/>
                    </a:cubicBezTo>
                    <a:lnTo>
                      <a:pt x="38506" y="1233"/>
                    </a:lnTo>
                    <a:cubicBezTo>
                      <a:pt x="39511" y="1507"/>
                      <a:pt x="40492" y="1850"/>
                      <a:pt x="41428" y="2283"/>
                    </a:cubicBezTo>
                    <a:cubicBezTo>
                      <a:pt x="41839" y="2466"/>
                      <a:pt x="42227" y="2649"/>
                      <a:pt x="42638" y="2854"/>
                    </a:cubicBezTo>
                    <a:cubicBezTo>
                      <a:pt x="43049" y="3059"/>
                      <a:pt x="43459" y="3288"/>
                      <a:pt x="43870" y="3516"/>
                    </a:cubicBezTo>
                    <a:cubicBezTo>
                      <a:pt x="44546" y="3944"/>
                      <a:pt x="45200" y="4417"/>
                      <a:pt x="45766" y="4978"/>
                    </a:cubicBezTo>
                    <a:lnTo>
                      <a:pt x="45766" y="4978"/>
                    </a:lnTo>
                    <a:cubicBezTo>
                      <a:pt x="45994" y="5228"/>
                      <a:pt x="46222" y="5479"/>
                      <a:pt x="46404" y="5753"/>
                    </a:cubicBezTo>
                    <a:cubicBezTo>
                      <a:pt x="46431" y="5806"/>
                      <a:pt x="46481" y="5828"/>
                      <a:pt x="46532" y="5828"/>
                    </a:cubicBezTo>
                    <a:cubicBezTo>
                      <a:pt x="46568" y="5828"/>
                      <a:pt x="46604" y="5817"/>
                      <a:pt x="46632" y="5798"/>
                    </a:cubicBezTo>
                    <a:cubicBezTo>
                      <a:pt x="46723" y="5730"/>
                      <a:pt x="46723" y="5639"/>
                      <a:pt x="46678" y="5570"/>
                    </a:cubicBezTo>
                    <a:cubicBezTo>
                      <a:pt x="46016" y="4589"/>
                      <a:pt x="45057" y="3881"/>
                      <a:pt x="44053" y="3265"/>
                    </a:cubicBezTo>
                    <a:cubicBezTo>
                      <a:pt x="43551" y="2968"/>
                      <a:pt x="43026" y="2694"/>
                      <a:pt x="42501" y="2443"/>
                    </a:cubicBezTo>
                    <a:cubicBezTo>
                      <a:pt x="41953" y="2169"/>
                      <a:pt x="41405" y="1895"/>
                      <a:pt x="40835" y="1667"/>
                    </a:cubicBezTo>
                    <a:cubicBezTo>
                      <a:pt x="39602" y="1165"/>
                      <a:pt x="38324" y="800"/>
                      <a:pt x="37046" y="526"/>
                    </a:cubicBezTo>
                    <a:cubicBezTo>
                      <a:pt x="35722" y="252"/>
                      <a:pt x="34375" y="92"/>
                      <a:pt x="33028" y="24"/>
                    </a:cubicBezTo>
                    <a:cubicBezTo>
                      <a:pt x="32595" y="1"/>
                      <a:pt x="32161" y="1"/>
                      <a:pt x="31727"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54" name="Google Shape;954;p22"/>
              <p:cNvSpPr/>
              <p:nvPr/>
            </p:nvSpPr>
            <p:spPr>
              <a:xfrm>
                <a:off x="5301820" y="3879242"/>
                <a:ext cx="67872" cy="57439"/>
              </a:xfrm>
              <a:custGeom>
                <a:avLst/>
                <a:gdLst/>
                <a:ahLst/>
                <a:cxnLst/>
                <a:rect l="l" t="t" r="r" b="b"/>
                <a:pathLst>
                  <a:path w="2511" h="2125" extrusionOk="0">
                    <a:moveTo>
                      <a:pt x="662" y="1393"/>
                    </a:moveTo>
                    <a:cubicBezTo>
                      <a:pt x="662" y="1393"/>
                      <a:pt x="644" y="1393"/>
                      <a:pt x="640" y="1410"/>
                    </a:cubicBezTo>
                    <a:lnTo>
                      <a:pt x="640" y="1410"/>
                    </a:lnTo>
                    <a:cubicBezTo>
                      <a:pt x="647" y="1404"/>
                      <a:pt x="655" y="1399"/>
                      <a:pt x="662" y="1393"/>
                    </a:cubicBezTo>
                    <a:close/>
                    <a:moveTo>
                      <a:pt x="2328" y="1"/>
                    </a:moveTo>
                    <a:cubicBezTo>
                      <a:pt x="2283" y="1"/>
                      <a:pt x="2260" y="24"/>
                      <a:pt x="2214" y="69"/>
                    </a:cubicBezTo>
                    <a:cubicBezTo>
                      <a:pt x="1712" y="526"/>
                      <a:pt x="1187" y="982"/>
                      <a:pt x="639" y="1416"/>
                    </a:cubicBezTo>
                    <a:cubicBezTo>
                      <a:pt x="639" y="1414"/>
                      <a:pt x="639" y="1412"/>
                      <a:pt x="640" y="1410"/>
                    </a:cubicBezTo>
                    <a:lnTo>
                      <a:pt x="640" y="1410"/>
                    </a:lnTo>
                    <a:cubicBezTo>
                      <a:pt x="463" y="1543"/>
                      <a:pt x="266" y="1696"/>
                      <a:pt x="69" y="1827"/>
                    </a:cubicBezTo>
                    <a:cubicBezTo>
                      <a:pt x="46" y="1850"/>
                      <a:pt x="0" y="1873"/>
                      <a:pt x="0" y="1918"/>
                    </a:cubicBezTo>
                    <a:cubicBezTo>
                      <a:pt x="0" y="1964"/>
                      <a:pt x="0" y="2010"/>
                      <a:pt x="23" y="2055"/>
                    </a:cubicBezTo>
                    <a:cubicBezTo>
                      <a:pt x="52" y="2099"/>
                      <a:pt x="101" y="2125"/>
                      <a:pt x="150" y="2125"/>
                    </a:cubicBezTo>
                    <a:cubicBezTo>
                      <a:pt x="177" y="2125"/>
                      <a:pt x="204" y="2117"/>
                      <a:pt x="228" y="2101"/>
                    </a:cubicBezTo>
                    <a:cubicBezTo>
                      <a:pt x="1027" y="1553"/>
                      <a:pt x="1735" y="937"/>
                      <a:pt x="2442" y="298"/>
                    </a:cubicBezTo>
                    <a:cubicBezTo>
                      <a:pt x="2511" y="229"/>
                      <a:pt x="2511" y="115"/>
                      <a:pt x="2442" y="47"/>
                    </a:cubicBezTo>
                    <a:cubicBezTo>
                      <a:pt x="2420" y="24"/>
                      <a:pt x="2374" y="1"/>
                      <a:pt x="2328"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5" name="Google Shape;955;p22"/>
              <p:cNvSpPr/>
              <p:nvPr/>
            </p:nvSpPr>
            <p:spPr>
              <a:xfrm>
                <a:off x="5311686" y="3964386"/>
                <a:ext cx="72819" cy="77306"/>
              </a:xfrm>
              <a:custGeom>
                <a:avLst/>
                <a:gdLst/>
                <a:ahLst/>
                <a:cxnLst/>
                <a:rect l="l" t="t" r="r" b="b"/>
                <a:pathLst>
                  <a:path w="2694" h="2860" extrusionOk="0">
                    <a:moveTo>
                      <a:pt x="2511" y="1"/>
                    </a:moveTo>
                    <a:cubicBezTo>
                      <a:pt x="2443" y="1"/>
                      <a:pt x="2397" y="24"/>
                      <a:pt x="2351" y="69"/>
                    </a:cubicBezTo>
                    <a:cubicBezTo>
                      <a:pt x="2283" y="229"/>
                      <a:pt x="2169" y="366"/>
                      <a:pt x="2077" y="503"/>
                    </a:cubicBezTo>
                    <a:cubicBezTo>
                      <a:pt x="1484" y="1279"/>
                      <a:pt x="731" y="1873"/>
                      <a:pt x="69" y="2580"/>
                    </a:cubicBezTo>
                    <a:cubicBezTo>
                      <a:pt x="0" y="2649"/>
                      <a:pt x="0" y="2740"/>
                      <a:pt x="69" y="2808"/>
                    </a:cubicBezTo>
                    <a:cubicBezTo>
                      <a:pt x="103" y="2843"/>
                      <a:pt x="143" y="2860"/>
                      <a:pt x="183" y="2860"/>
                    </a:cubicBezTo>
                    <a:cubicBezTo>
                      <a:pt x="223" y="2860"/>
                      <a:pt x="263" y="2843"/>
                      <a:pt x="297" y="2808"/>
                    </a:cubicBezTo>
                    <a:cubicBezTo>
                      <a:pt x="685" y="2398"/>
                      <a:pt x="1119" y="2009"/>
                      <a:pt x="1530" y="1599"/>
                    </a:cubicBezTo>
                    <a:cubicBezTo>
                      <a:pt x="1963" y="1188"/>
                      <a:pt x="2351" y="731"/>
                      <a:pt x="2648" y="229"/>
                    </a:cubicBezTo>
                    <a:cubicBezTo>
                      <a:pt x="2694" y="161"/>
                      <a:pt x="2648" y="46"/>
                      <a:pt x="2580"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6" name="Google Shape;956;p22"/>
              <p:cNvSpPr/>
              <p:nvPr/>
            </p:nvSpPr>
            <p:spPr>
              <a:xfrm>
                <a:off x="5334499" y="4056937"/>
                <a:ext cx="75306" cy="81631"/>
              </a:xfrm>
              <a:custGeom>
                <a:avLst/>
                <a:gdLst/>
                <a:ahLst/>
                <a:cxnLst/>
                <a:rect l="l" t="t" r="r" b="b"/>
                <a:pathLst>
                  <a:path w="2786" h="3020" extrusionOk="0">
                    <a:moveTo>
                      <a:pt x="2603" y="1"/>
                    </a:moveTo>
                    <a:cubicBezTo>
                      <a:pt x="2557" y="1"/>
                      <a:pt x="2489" y="46"/>
                      <a:pt x="2466" y="92"/>
                    </a:cubicBezTo>
                    <a:cubicBezTo>
                      <a:pt x="2375" y="297"/>
                      <a:pt x="2238" y="503"/>
                      <a:pt x="2101" y="708"/>
                    </a:cubicBezTo>
                    <a:cubicBezTo>
                      <a:pt x="1507" y="1484"/>
                      <a:pt x="731" y="2078"/>
                      <a:pt x="46" y="2740"/>
                    </a:cubicBezTo>
                    <a:cubicBezTo>
                      <a:pt x="1" y="2808"/>
                      <a:pt x="1" y="2922"/>
                      <a:pt x="46" y="2968"/>
                    </a:cubicBezTo>
                    <a:cubicBezTo>
                      <a:pt x="81" y="3002"/>
                      <a:pt x="126" y="3019"/>
                      <a:pt x="172" y="3019"/>
                    </a:cubicBezTo>
                    <a:cubicBezTo>
                      <a:pt x="218" y="3019"/>
                      <a:pt x="263" y="3002"/>
                      <a:pt x="298" y="2968"/>
                    </a:cubicBezTo>
                    <a:cubicBezTo>
                      <a:pt x="731" y="2534"/>
                      <a:pt x="1211" y="2146"/>
                      <a:pt x="1644" y="1713"/>
                    </a:cubicBezTo>
                    <a:cubicBezTo>
                      <a:pt x="2078" y="1279"/>
                      <a:pt x="2489" y="800"/>
                      <a:pt x="2763" y="252"/>
                    </a:cubicBezTo>
                    <a:cubicBezTo>
                      <a:pt x="2786" y="183"/>
                      <a:pt x="2763" y="69"/>
                      <a:pt x="2694" y="23"/>
                    </a:cubicBezTo>
                    <a:cubicBezTo>
                      <a:pt x="2671" y="23"/>
                      <a:pt x="2649" y="1"/>
                      <a:pt x="2603"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7" name="Google Shape;957;p22"/>
              <p:cNvSpPr/>
              <p:nvPr/>
            </p:nvSpPr>
            <p:spPr>
              <a:xfrm>
                <a:off x="7038578" y="3232684"/>
                <a:ext cx="9271" cy="776166"/>
              </a:xfrm>
              <a:custGeom>
                <a:avLst/>
                <a:gdLst/>
                <a:ahLst/>
                <a:cxnLst/>
                <a:rect l="l" t="t" r="r" b="b"/>
                <a:pathLst>
                  <a:path w="343" h="28715" extrusionOk="0">
                    <a:moveTo>
                      <a:pt x="183" y="0"/>
                    </a:moveTo>
                    <a:cubicBezTo>
                      <a:pt x="92" y="0"/>
                      <a:pt x="0" y="91"/>
                      <a:pt x="0" y="183"/>
                    </a:cubicBezTo>
                    <a:lnTo>
                      <a:pt x="0" y="10500"/>
                    </a:lnTo>
                    <a:lnTo>
                      <a:pt x="0" y="22004"/>
                    </a:lnTo>
                    <a:lnTo>
                      <a:pt x="0" y="28714"/>
                    </a:lnTo>
                    <a:cubicBezTo>
                      <a:pt x="69" y="28691"/>
                      <a:pt x="114" y="28691"/>
                      <a:pt x="160" y="28691"/>
                    </a:cubicBezTo>
                    <a:lnTo>
                      <a:pt x="343" y="28691"/>
                    </a:lnTo>
                    <a:lnTo>
                      <a:pt x="343" y="20429"/>
                    </a:lnTo>
                    <a:lnTo>
                      <a:pt x="343" y="8970"/>
                    </a:lnTo>
                    <a:lnTo>
                      <a:pt x="343" y="183"/>
                    </a:lnTo>
                    <a:cubicBezTo>
                      <a:pt x="343" y="91"/>
                      <a:pt x="251" y="0"/>
                      <a:pt x="183"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58" name="Google Shape;958;p22"/>
              <p:cNvSpPr/>
              <p:nvPr/>
            </p:nvSpPr>
            <p:spPr>
              <a:xfrm>
                <a:off x="7036713" y="3625673"/>
                <a:ext cx="1722000" cy="383177"/>
              </a:xfrm>
              <a:custGeom>
                <a:avLst/>
                <a:gdLst/>
                <a:ahLst/>
                <a:cxnLst/>
                <a:rect l="l" t="t" r="r" b="b"/>
                <a:pathLst>
                  <a:path w="63707" h="14176" extrusionOk="0">
                    <a:moveTo>
                      <a:pt x="17622" y="1"/>
                    </a:moveTo>
                    <a:cubicBezTo>
                      <a:pt x="16275" y="1"/>
                      <a:pt x="14929" y="138"/>
                      <a:pt x="13628" y="434"/>
                    </a:cubicBezTo>
                    <a:cubicBezTo>
                      <a:pt x="13171" y="549"/>
                      <a:pt x="12737" y="663"/>
                      <a:pt x="12304" y="800"/>
                    </a:cubicBezTo>
                    <a:cubicBezTo>
                      <a:pt x="11893" y="937"/>
                      <a:pt x="11482" y="1074"/>
                      <a:pt x="11094" y="1256"/>
                    </a:cubicBezTo>
                    <a:cubicBezTo>
                      <a:pt x="10249" y="1576"/>
                      <a:pt x="9451" y="1987"/>
                      <a:pt x="8674" y="2466"/>
                    </a:cubicBezTo>
                    <a:cubicBezTo>
                      <a:pt x="7236" y="3333"/>
                      <a:pt x="5913" y="4406"/>
                      <a:pt x="4726" y="5616"/>
                    </a:cubicBezTo>
                    <a:cubicBezTo>
                      <a:pt x="3562" y="6803"/>
                      <a:pt x="2534" y="8149"/>
                      <a:pt x="1713" y="9610"/>
                    </a:cubicBezTo>
                    <a:cubicBezTo>
                      <a:pt x="1302" y="10318"/>
                      <a:pt x="960" y="11071"/>
                      <a:pt x="663" y="11824"/>
                    </a:cubicBezTo>
                    <a:cubicBezTo>
                      <a:pt x="503" y="12258"/>
                      <a:pt x="366" y="12669"/>
                      <a:pt x="252" y="13102"/>
                    </a:cubicBezTo>
                    <a:cubicBezTo>
                      <a:pt x="161" y="13445"/>
                      <a:pt x="69" y="13810"/>
                      <a:pt x="1" y="14175"/>
                    </a:cubicBezTo>
                    <a:cubicBezTo>
                      <a:pt x="92" y="14175"/>
                      <a:pt x="161" y="14152"/>
                      <a:pt x="229" y="14152"/>
                    </a:cubicBezTo>
                    <a:lnTo>
                      <a:pt x="343" y="14152"/>
                    </a:lnTo>
                    <a:cubicBezTo>
                      <a:pt x="435" y="13696"/>
                      <a:pt x="549" y="13239"/>
                      <a:pt x="686" y="12783"/>
                    </a:cubicBezTo>
                    <a:cubicBezTo>
                      <a:pt x="823" y="12304"/>
                      <a:pt x="1005" y="11847"/>
                      <a:pt x="1188" y="11391"/>
                    </a:cubicBezTo>
                    <a:cubicBezTo>
                      <a:pt x="1484" y="10706"/>
                      <a:pt x="1804" y="10067"/>
                      <a:pt x="2192" y="9428"/>
                    </a:cubicBezTo>
                    <a:cubicBezTo>
                      <a:pt x="2580" y="8789"/>
                      <a:pt x="2991" y="8172"/>
                      <a:pt x="3425" y="7579"/>
                    </a:cubicBezTo>
                    <a:cubicBezTo>
                      <a:pt x="3972" y="6894"/>
                      <a:pt x="4543" y="6232"/>
                      <a:pt x="5182" y="5616"/>
                    </a:cubicBezTo>
                    <a:cubicBezTo>
                      <a:pt x="5776" y="5045"/>
                      <a:pt x="6392" y="4475"/>
                      <a:pt x="7054" y="3972"/>
                    </a:cubicBezTo>
                    <a:cubicBezTo>
                      <a:pt x="7693" y="3493"/>
                      <a:pt x="8355" y="3037"/>
                      <a:pt x="9040" y="2626"/>
                    </a:cubicBezTo>
                    <a:cubicBezTo>
                      <a:pt x="9724" y="2215"/>
                      <a:pt x="10432" y="1872"/>
                      <a:pt x="11185" y="1553"/>
                    </a:cubicBezTo>
                    <a:lnTo>
                      <a:pt x="11208" y="1553"/>
                    </a:lnTo>
                    <a:cubicBezTo>
                      <a:pt x="11893" y="1279"/>
                      <a:pt x="12578" y="1028"/>
                      <a:pt x="13308" y="845"/>
                    </a:cubicBezTo>
                    <a:cubicBezTo>
                      <a:pt x="14016" y="663"/>
                      <a:pt x="14746" y="526"/>
                      <a:pt x="15476" y="434"/>
                    </a:cubicBezTo>
                    <a:cubicBezTo>
                      <a:pt x="16157" y="359"/>
                      <a:pt x="16854" y="315"/>
                      <a:pt x="17553" y="315"/>
                    </a:cubicBezTo>
                    <a:cubicBezTo>
                      <a:pt x="17697" y="315"/>
                      <a:pt x="17842" y="316"/>
                      <a:pt x="17987" y="320"/>
                    </a:cubicBezTo>
                    <a:cubicBezTo>
                      <a:pt x="18855" y="343"/>
                      <a:pt x="19699" y="412"/>
                      <a:pt x="20566" y="526"/>
                    </a:cubicBezTo>
                    <a:lnTo>
                      <a:pt x="20521" y="526"/>
                    </a:lnTo>
                    <a:cubicBezTo>
                      <a:pt x="23328" y="937"/>
                      <a:pt x="26045" y="1850"/>
                      <a:pt x="28647" y="2968"/>
                    </a:cubicBezTo>
                    <a:lnTo>
                      <a:pt x="28601" y="2945"/>
                    </a:lnTo>
                    <a:lnTo>
                      <a:pt x="28601" y="2945"/>
                    </a:lnTo>
                    <a:cubicBezTo>
                      <a:pt x="29309" y="3242"/>
                      <a:pt x="30016" y="3562"/>
                      <a:pt x="30724" y="3881"/>
                    </a:cubicBezTo>
                    <a:cubicBezTo>
                      <a:pt x="34033" y="5433"/>
                      <a:pt x="37252" y="7168"/>
                      <a:pt x="40653" y="8515"/>
                    </a:cubicBezTo>
                    <a:cubicBezTo>
                      <a:pt x="41452" y="8834"/>
                      <a:pt x="42273" y="9154"/>
                      <a:pt x="43095" y="9428"/>
                    </a:cubicBezTo>
                    <a:cubicBezTo>
                      <a:pt x="43666" y="9610"/>
                      <a:pt x="44213" y="9793"/>
                      <a:pt x="44784" y="9953"/>
                    </a:cubicBezTo>
                    <a:cubicBezTo>
                      <a:pt x="46039" y="10318"/>
                      <a:pt x="47318" y="10660"/>
                      <a:pt x="48619" y="10934"/>
                    </a:cubicBezTo>
                    <a:cubicBezTo>
                      <a:pt x="49965" y="11208"/>
                      <a:pt x="51358" y="11436"/>
                      <a:pt x="52750" y="11528"/>
                    </a:cubicBezTo>
                    <a:cubicBezTo>
                      <a:pt x="53435" y="11585"/>
                      <a:pt x="54125" y="11619"/>
                      <a:pt x="54819" y="11619"/>
                    </a:cubicBezTo>
                    <a:cubicBezTo>
                      <a:pt x="55512" y="11619"/>
                      <a:pt x="56208" y="11585"/>
                      <a:pt x="56904" y="11505"/>
                    </a:cubicBezTo>
                    <a:cubicBezTo>
                      <a:pt x="57543" y="11413"/>
                      <a:pt x="58183" y="11299"/>
                      <a:pt x="58822" y="11140"/>
                    </a:cubicBezTo>
                    <a:cubicBezTo>
                      <a:pt x="59438" y="10980"/>
                      <a:pt x="60031" y="10774"/>
                      <a:pt x="60602" y="10523"/>
                    </a:cubicBezTo>
                    <a:cubicBezTo>
                      <a:pt x="61195" y="10249"/>
                      <a:pt x="61743" y="9953"/>
                      <a:pt x="62245" y="9565"/>
                    </a:cubicBezTo>
                    <a:cubicBezTo>
                      <a:pt x="62497" y="9382"/>
                      <a:pt x="62748" y="9177"/>
                      <a:pt x="62999" y="8971"/>
                    </a:cubicBezTo>
                    <a:cubicBezTo>
                      <a:pt x="63227" y="8743"/>
                      <a:pt x="63432" y="8537"/>
                      <a:pt x="63638" y="8286"/>
                    </a:cubicBezTo>
                    <a:cubicBezTo>
                      <a:pt x="63706" y="8218"/>
                      <a:pt x="63706" y="8127"/>
                      <a:pt x="63638" y="8058"/>
                    </a:cubicBezTo>
                    <a:cubicBezTo>
                      <a:pt x="63600" y="8033"/>
                      <a:pt x="63556" y="8015"/>
                      <a:pt x="63512" y="8015"/>
                    </a:cubicBezTo>
                    <a:cubicBezTo>
                      <a:pt x="63476" y="8015"/>
                      <a:pt x="63440" y="8027"/>
                      <a:pt x="63410" y="8058"/>
                    </a:cubicBezTo>
                    <a:cubicBezTo>
                      <a:pt x="63067" y="8469"/>
                      <a:pt x="62679" y="8834"/>
                      <a:pt x="62268" y="9154"/>
                    </a:cubicBezTo>
                    <a:cubicBezTo>
                      <a:pt x="62268" y="9154"/>
                      <a:pt x="62245" y="9154"/>
                      <a:pt x="62245" y="9177"/>
                    </a:cubicBezTo>
                    <a:cubicBezTo>
                      <a:pt x="61926" y="9405"/>
                      <a:pt x="61606" y="9633"/>
                      <a:pt x="61264" y="9816"/>
                    </a:cubicBezTo>
                    <a:cubicBezTo>
                      <a:pt x="60922" y="10021"/>
                      <a:pt x="60556" y="10181"/>
                      <a:pt x="60191" y="10341"/>
                    </a:cubicBezTo>
                    <a:lnTo>
                      <a:pt x="60168" y="10341"/>
                    </a:lnTo>
                    <a:cubicBezTo>
                      <a:pt x="60168" y="10341"/>
                      <a:pt x="60168" y="10341"/>
                      <a:pt x="60168" y="10363"/>
                    </a:cubicBezTo>
                    <a:cubicBezTo>
                      <a:pt x="59643" y="10569"/>
                      <a:pt x="59118" y="10729"/>
                      <a:pt x="58593" y="10866"/>
                    </a:cubicBezTo>
                    <a:cubicBezTo>
                      <a:pt x="58046" y="11003"/>
                      <a:pt x="57498" y="11094"/>
                      <a:pt x="56927" y="11162"/>
                    </a:cubicBezTo>
                    <a:lnTo>
                      <a:pt x="56973" y="11162"/>
                    </a:lnTo>
                    <a:cubicBezTo>
                      <a:pt x="56210" y="11258"/>
                      <a:pt x="55444" y="11300"/>
                      <a:pt x="54677" y="11300"/>
                    </a:cubicBezTo>
                    <a:cubicBezTo>
                      <a:pt x="53424" y="11300"/>
                      <a:pt x="52170" y="11187"/>
                      <a:pt x="50924" y="11003"/>
                    </a:cubicBezTo>
                    <a:lnTo>
                      <a:pt x="50901" y="11003"/>
                    </a:lnTo>
                    <a:cubicBezTo>
                      <a:pt x="49075" y="10729"/>
                      <a:pt x="47272" y="10318"/>
                      <a:pt x="45515" y="9816"/>
                    </a:cubicBezTo>
                    <a:cubicBezTo>
                      <a:pt x="44738" y="9610"/>
                      <a:pt x="43962" y="9359"/>
                      <a:pt x="43186" y="9108"/>
                    </a:cubicBezTo>
                    <a:cubicBezTo>
                      <a:pt x="42068" y="8743"/>
                      <a:pt x="40949" y="8309"/>
                      <a:pt x="39854" y="7853"/>
                    </a:cubicBezTo>
                    <a:cubicBezTo>
                      <a:pt x="39854" y="7830"/>
                      <a:pt x="39831" y="7830"/>
                      <a:pt x="39831" y="7830"/>
                    </a:cubicBezTo>
                    <a:cubicBezTo>
                      <a:pt x="37936" y="7031"/>
                      <a:pt x="36088" y="6118"/>
                      <a:pt x="34262" y="5228"/>
                    </a:cubicBezTo>
                    <a:cubicBezTo>
                      <a:pt x="32618" y="4429"/>
                      <a:pt x="30952" y="3607"/>
                      <a:pt x="29286" y="2877"/>
                    </a:cubicBezTo>
                    <a:cubicBezTo>
                      <a:pt x="27619" y="2169"/>
                      <a:pt x="25930" y="1507"/>
                      <a:pt x="24196" y="1005"/>
                    </a:cubicBezTo>
                    <a:cubicBezTo>
                      <a:pt x="22438" y="503"/>
                      <a:pt x="20658" y="138"/>
                      <a:pt x="18832" y="24"/>
                    </a:cubicBezTo>
                    <a:cubicBezTo>
                      <a:pt x="18444" y="1"/>
                      <a:pt x="18033" y="1"/>
                      <a:pt x="17622"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9" name="Google Shape;959;p22"/>
              <p:cNvSpPr/>
              <p:nvPr/>
            </p:nvSpPr>
            <p:spPr>
              <a:xfrm>
                <a:off x="7339666" y="3667624"/>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0" name="Google Shape;960;p22"/>
              <p:cNvSpPr/>
              <p:nvPr/>
            </p:nvSpPr>
            <p:spPr>
              <a:xfrm>
                <a:off x="8113318" y="383729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1" name="Google Shape;961;p22"/>
              <p:cNvSpPr/>
              <p:nvPr/>
            </p:nvSpPr>
            <p:spPr>
              <a:xfrm>
                <a:off x="8719196" y="3873079"/>
                <a:ext cx="649" cy="27"/>
              </a:xfrm>
              <a:custGeom>
                <a:avLst/>
                <a:gdLst/>
                <a:ahLst/>
                <a:cxnLst/>
                <a:rect l="l" t="t" r="r" b="b"/>
                <a:pathLst>
                  <a:path w="24" h="1" extrusionOk="0">
                    <a:moveTo>
                      <a:pt x="0" y="1"/>
                    </a:moveTo>
                    <a:cubicBezTo>
                      <a:pt x="0" y="1"/>
                      <a:pt x="23" y="1"/>
                      <a:pt x="23" y="1"/>
                    </a:cubicBezTo>
                    <a:cubicBezTo>
                      <a:pt x="23"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2" name="Google Shape;962;p22"/>
              <p:cNvSpPr/>
              <p:nvPr/>
            </p:nvSpPr>
            <p:spPr>
              <a:xfrm>
                <a:off x="8719196" y="3873079"/>
                <a:ext cx="27" cy="649"/>
              </a:xfrm>
              <a:custGeom>
                <a:avLst/>
                <a:gdLst/>
                <a:ahLst/>
                <a:cxnLst/>
                <a:rect l="l" t="t" r="r" b="b"/>
                <a:pathLst>
                  <a:path w="1" h="24" extrusionOk="0">
                    <a:moveTo>
                      <a:pt x="0" y="24"/>
                    </a:moveTo>
                    <a:cubicBezTo>
                      <a:pt x="0" y="24"/>
                      <a:pt x="0" y="24"/>
                      <a:pt x="0" y="24"/>
                    </a:cubicBezTo>
                    <a:cubicBezTo>
                      <a:pt x="0" y="1"/>
                      <a:pt x="0" y="1"/>
                      <a:pt x="0" y="1"/>
                    </a:cubicBezTo>
                    <a:cubicBezTo>
                      <a:pt x="0" y="1"/>
                      <a:pt x="0" y="24"/>
                      <a:pt x="0" y="24"/>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3" name="Google Shape;963;p22"/>
              <p:cNvSpPr/>
              <p:nvPr/>
            </p:nvSpPr>
            <p:spPr>
              <a:xfrm>
                <a:off x="8719196" y="3873701"/>
                <a:ext cx="27" cy="27"/>
              </a:xfrm>
              <a:custGeom>
                <a:avLst/>
                <a:gdLst/>
                <a:ahLst/>
                <a:cxnLst/>
                <a:rect l="l" t="t" r="r" b="b"/>
                <a:pathLst>
                  <a:path w="1" h="1" extrusionOk="0">
                    <a:moveTo>
                      <a:pt x="0" y="1"/>
                    </a:moveTo>
                    <a:cubicBezTo>
                      <a:pt x="0" y="1"/>
                      <a:pt x="0" y="1"/>
                      <a:pt x="0" y="1"/>
                    </a:cubicBezTo>
                    <a:lnTo>
                      <a:pt x="0" y="1"/>
                    </a:ln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4" name="Google Shape;964;p22"/>
              <p:cNvSpPr/>
              <p:nvPr/>
            </p:nvSpPr>
            <p:spPr>
              <a:xfrm>
                <a:off x="8663054" y="3905164"/>
                <a:ext cx="649" cy="649"/>
              </a:xfrm>
              <a:custGeom>
                <a:avLst/>
                <a:gdLst/>
                <a:ahLst/>
                <a:cxnLst/>
                <a:rect l="l" t="t" r="r" b="b"/>
                <a:pathLst>
                  <a:path w="24" h="24" extrusionOk="0">
                    <a:moveTo>
                      <a:pt x="0" y="1"/>
                    </a:moveTo>
                    <a:cubicBezTo>
                      <a:pt x="0" y="1"/>
                      <a:pt x="0" y="1"/>
                      <a:pt x="0" y="23"/>
                    </a:cubicBezTo>
                    <a:cubicBezTo>
                      <a:pt x="0" y="1"/>
                      <a:pt x="0" y="1"/>
                      <a:pt x="0" y="1"/>
                    </a:cubicBezTo>
                    <a:cubicBezTo>
                      <a:pt x="0" y="1"/>
                      <a:pt x="0" y="1"/>
                      <a:pt x="0" y="1"/>
                    </a:cubicBezTo>
                    <a:cubicBezTo>
                      <a:pt x="23" y="1"/>
                      <a:pt x="23" y="1"/>
                      <a:pt x="23" y="1"/>
                    </a:cubicBezTo>
                    <a:cubicBezTo>
                      <a:pt x="23"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5" name="Google Shape;965;p22"/>
              <p:cNvSpPr/>
              <p:nvPr/>
            </p:nvSpPr>
            <p:spPr>
              <a:xfrm>
                <a:off x="8663054" y="390578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6" name="Google Shape;966;p22"/>
              <p:cNvSpPr/>
              <p:nvPr/>
            </p:nvSpPr>
            <p:spPr>
              <a:xfrm>
                <a:off x="8412567" y="3923058"/>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7" name="Google Shape;967;p22"/>
              <p:cNvSpPr/>
              <p:nvPr/>
            </p:nvSpPr>
            <p:spPr>
              <a:xfrm>
                <a:off x="8412567" y="3923058"/>
                <a:ext cx="649" cy="27"/>
              </a:xfrm>
              <a:custGeom>
                <a:avLst/>
                <a:gdLst/>
                <a:ahLst/>
                <a:cxnLst/>
                <a:rect l="l" t="t" r="r" b="b"/>
                <a:pathLst>
                  <a:path w="24" h="1" extrusionOk="0">
                    <a:moveTo>
                      <a:pt x="23" y="1"/>
                    </a:moveTo>
                    <a:cubicBezTo>
                      <a:pt x="23" y="1"/>
                      <a:pt x="23" y="1"/>
                      <a:pt x="23" y="1"/>
                    </a:cubicBezTo>
                    <a:cubicBezTo>
                      <a:pt x="23" y="1"/>
                      <a:pt x="0" y="1"/>
                      <a:pt x="0" y="1"/>
                    </a:cubicBezTo>
                    <a:cubicBezTo>
                      <a:pt x="0" y="1"/>
                      <a:pt x="23" y="1"/>
                      <a:pt x="23"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8" name="Google Shape;968;p22"/>
              <p:cNvSpPr/>
              <p:nvPr/>
            </p:nvSpPr>
            <p:spPr>
              <a:xfrm>
                <a:off x="7068798" y="3932923"/>
                <a:ext cx="649" cy="649"/>
              </a:xfrm>
              <a:custGeom>
                <a:avLst/>
                <a:gdLst/>
                <a:ahLst/>
                <a:cxnLst/>
                <a:rect l="l" t="t" r="r" b="b"/>
                <a:pathLst>
                  <a:path w="24" h="24" extrusionOk="0">
                    <a:moveTo>
                      <a:pt x="1" y="24"/>
                    </a:moveTo>
                    <a:cubicBezTo>
                      <a:pt x="1" y="24"/>
                      <a:pt x="24" y="1"/>
                      <a:pt x="24" y="1"/>
                    </a:cubicBezTo>
                    <a:cubicBezTo>
                      <a:pt x="24" y="1"/>
                      <a:pt x="1" y="24"/>
                      <a:pt x="1" y="24"/>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9" name="Google Shape;969;p22"/>
              <p:cNvSpPr/>
              <p:nvPr/>
            </p:nvSpPr>
            <p:spPr>
              <a:xfrm>
                <a:off x="8767931" y="3932923"/>
                <a:ext cx="9298" cy="9298"/>
              </a:xfrm>
              <a:custGeom>
                <a:avLst/>
                <a:gdLst/>
                <a:ahLst/>
                <a:cxnLst/>
                <a:rect l="l" t="t" r="r" b="b"/>
                <a:pathLst>
                  <a:path w="344" h="344" extrusionOk="0">
                    <a:moveTo>
                      <a:pt x="183" y="1"/>
                    </a:moveTo>
                    <a:cubicBezTo>
                      <a:pt x="92" y="1"/>
                      <a:pt x="1" y="92"/>
                      <a:pt x="1" y="161"/>
                    </a:cubicBezTo>
                    <a:cubicBezTo>
                      <a:pt x="1" y="252"/>
                      <a:pt x="92" y="343"/>
                      <a:pt x="160" y="343"/>
                    </a:cubicBezTo>
                    <a:cubicBezTo>
                      <a:pt x="252" y="343"/>
                      <a:pt x="343" y="275"/>
                      <a:pt x="343" y="183"/>
                    </a:cubicBezTo>
                    <a:cubicBezTo>
                      <a:pt x="343" y="92"/>
                      <a:pt x="275" y="1"/>
                      <a:pt x="183"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0" name="Google Shape;970;p22"/>
              <p:cNvSpPr/>
              <p:nvPr/>
            </p:nvSpPr>
            <p:spPr>
              <a:xfrm>
                <a:off x="7098423" y="3736118"/>
                <a:ext cx="1681888" cy="284437"/>
              </a:xfrm>
              <a:custGeom>
                <a:avLst/>
                <a:gdLst/>
                <a:ahLst/>
                <a:cxnLst/>
                <a:rect l="l" t="t" r="r" b="b"/>
                <a:pathLst>
                  <a:path w="62223" h="10523" extrusionOk="0">
                    <a:moveTo>
                      <a:pt x="16252" y="1"/>
                    </a:moveTo>
                    <a:cubicBezTo>
                      <a:pt x="15887" y="1"/>
                      <a:pt x="15522" y="23"/>
                      <a:pt x="15179" y="46"/>
                    </a:cubicBezTo>
                    <a:cubicBezTo>
                      <a:pt x="14266" y="92"/>
                      <a:pt x="13353" y="206"/>
                      <a:pt x="12463" y="411"/>
                    </a:cubicBezTo>
                    <a:cubicBezTo>
                      <a:pt x="11687" y="571"/>
                      <a:pt x="10911" y="799"/>
                      <a:pt x="10180" y="1073"/>
                    </a:cubicBezTo>
                    <a:cubicBezTo>
                      <a:pt x="8697" y="1644"/>
                      <a:pt x="7282" y="2420"/>
                      <a:pt x="6003" y="3333"/>
                    </a:cubicBezTo>
                    <a:cubicBezTo>
                      <a:pt x="4702" y="4269"/>
                      <a:pt x="3538" y="5364"/>
                      <a:pt x="2511" y="6597"/>
                    </a:cubicBezTo>
                    <a:cubicBezTo>
                      <a:pt x="2009" y="7190"/>
                      <a:pt x="1552" y="7807"/>
                      <a:pt x="1142" y="8469"/>
                    </a:cubicBezTo>
                    <a:cubicBezTo>
                      <a:pt x="891" y="8880"/>
                      <a:pt x="639" y="9290"/>
                      <a:pt x="411" y="9701"/>
                    </a:cubicBezTo>
                    <a:cubicBezTo>
                      <a:pt x="251" y="9952"/>
                      <a:pt x="114" y="10203"/>
                      <a:pt x="0" y="10454"/>
                    </a:cubicBezTo>
                    <a:cubicBezTo>
                      <a:pt x="46" y="10454"/>
                      <a:pt x="92" y="10454"/>
                      <a:pt x="160" y="10477"/>
                    </a:cubicBezTo>
                    <a:cubicBezTo>
                      <a:pt x="206" y="10500"/>
                      <a:pt x="274" y="10500"/>
                      <a:pt x="320" y="10523"/>
                    </a:cubicBezTo>
                    <a:cubicBezTo>
                      <a:pt x="594" y="9998"/>
                      <a:pt x="913" y="9473"/>
                      <a:pt x="1210" y="8971"/>
                    </a:cubicBezTo>
                    <a:cubicBezTo>
                      <a:pt x="1552" y="8400"/>
                      <a:pt x="1941" y="7852"/>
                      <a:pt x="2329" y="7327"/>
                    </a:cubicBezTo>
                    <a:lnTo>
                      <a:pt x="2351" y="7305"/>
                    </a:lnTo>
                    <a:cubicBezTo>
                      <a:pt x="2351" y="7305"/>
                      <a:pt x="2351" y="7305"/>
                      <a:pt x="2351" y="7327"/>
                    </a:cubicBezTo>
                    <a:cubicBezTo>
                      <a:pt x="2831" y="6688"/>
                      <a:pt x="3356" y="6095"/>
                      <a:pt x="3903" y="5547"/>
                    </a:cubicBezTo>
                    <a:cubicBezTo>
                      <a:pt x="4474" y="4976"/>
                      <a:pt x="5068" y="4451"/>
                      <a:pt x="5707" y="3949"/>
                    </a:cubicBezTo>
                    <a:cubicBezTo>
                      <a:pt x="6346" y="3470"/>
                      <a:pt x="7008" y="3036"/>
                      <a:pt x="7693" y="2625"/>
                    </a:cubicBezTo>
                    <a:cubicBezTo>
                      <a:pt x="8377" y="2237"/>
                      <a:pt x="9085" y="1872"/>
                      <a:pt x="9815" y="1575"/>
                    </a:cubicBezTo>
                    <a:cubicBezTo>
                      <a:pt x="10454" y="1302"/>
                      <a:pt x="11139" y="1073"/>
                      <a:pt x="11801" y="891"/>
                    </a:cubicBezTo>
                    <a:cubicBezTo>
                      <a:pt x="12143" y="799"/>
                      <a:pt x="12486" y="731"/>
                      <a:pt x="12828" y="662"/>
                    </a:cubicBezTo>
                    <a:cubicBezTo>
                      <a:pt x="13239" y="571"/>
                      <a:pt x="13627" y="525"/>
                      <a:pt x="14038" y="457"/>
                    </a:cubicBezTo>
                    <a:cubicBezTo>
                      <a:pt x="14756" y="381"/>
                      <a:pt x="15491" y="337"/>
                      <a:pt x="16215" y="337"/>
                    </a:cubicBezTo>
                    <a:cubicBezTo>
                      <a:pt x="16365" y="337"/>
                      <a:pt x="16514" y="339"/>
                      <a:pt x="16663" y="343"/>
                    </a:cubicBezTo>
                    <a:cubicBezTo>
                      <a:pt x="17485" y="366"/>
                      <a:pt x="18329" y="434"/>
                      <a:pt x="19151" y="548"/>
                    </a:cubicBezTo>
                    <a:lnTo>
                      <a:pt x="19105" y="548"/>
                    </a:lnTo>
                    <a:cubicBezTo>
                      <a:pt x="21274" y="845"/>
                      <a:pt x="23373" y="1461"/>
                      <a:pt x="25428" y="2192"/>
                    </a:cubicBezTo>
                    <a:cubicBezTo>
                      <a:pt x="27231" y="2831"/>
                      <a:pt x="28989" y="3561"/>
                      <a:pt x="30746" y="4314"/>
                    </a:cubicBezTo>
                    <a:lnTo>
                      <a:pt x="31454" y="4611"/>
                    </a:lnTo>
                    <a:cubicBezTo>
                      <a:pt x="31476" y="4634"/>
                      <a:pt x="31522" y="4634"/>
                      <a:pt x="31568" y="4657"/>
                    </a:cubicBezTo>
                    <a:cubicBezTo>
                      <a:pt x="31591" y="4657"/>
                      <a:pt x="31636" y="4680"/>
                      <a:pt x="31659" y="4703"/>
                    </a:cubicBezTo>
                    <a:cubicBezTo>
                      <a:pt x="31864" y="4794"/>
                      <a:pt x="32093" y="4862"/>
                      <a:pt x="32298" y="4954"/>
                    </a:cubicBezTo>
                    <a:cubicBezTo>
                      <a:pt x="32321" y="4976"/>
                      <a:pt x="32321" y="4976"/>
                      <a:pt x="32321" y="4976"/>
                    </a:cubicBezTo>
                    <a:cubicBezTo>
                      <a:pt x="32709" y="5136"/>
                      <a:pt x="33097" y="5296"/>
                      <a:pt x="33485" y="5479"/>
                    </a:cubicBezTo>
                    <a:cubicBezTo>
                      <a:pt x="35243" y="6209"/>
                      <a:pt x="37023" y="6917"/>
                      <a:pt x="38826" y="7556"/>
                    </a:cubicBezTo>
                    <a:cubicBezTo>
                      <a:pt x="40515" y="8149"/>
                      <a:pt x="42227" y="8651"/>
                      <a:pt x="43985" y="9016"/>
                    </a:cubicBezTo>
                    <a:cubicBezTo>
                      <a:pt x="45468" y="9336"/>
                      <a:pt x="46975" y="9564"/>
                      <a:pt x="48504" y="9701"/>
                    </a:cubicBezTo>
                    <a:cubicBezTo>
                      <a:pt x="49623" y="9813"/>
                      <a:pt x="50763" y="9869"/>
                      <a:pt x="51895" y="9869"/>
                    </a:cubicBezTo>
                    <a:cubicBezTo>
                      <a:pt x="52380" y="9869"/>
                      <a:pt x="52864" y="9859"/>
                      <a:pt x="53343" y="9838"/>
                    </a:cubicBezTo>
                    <a:cubicBezTo>
                      <a:pt x="54918" y="9747"/>
                      <a:pt x="56493" y="9564"/>
                      <a:pt x="58022" y="9176"/>
                    </a:cubicBezTo>
                    <a:cubicBezTo>
                      <a:pt x="59437" y="8811"/>
                      <a:pt x="60853" y="8286"/>
                      <a:pt x="62131" y="7533"/>
                    </a:cubicBezTo>
                    <a:cubicBezTo>
                      <a:pt x="62199" y="7487"/>
                      <a:pt x="62222" y="7396"/>
                      <a:pt x="62199" y="7327"/>
                    </a:cubicBezTo>
                    <a:cubicBezTo>
                      <a:pt x="62169" y="7267"/>
                      <a:pt x="62108" y="7236"/>
                      <a:pt x="62051" y="7236"/>
                    </a:cubicBezTo>
                    <a:cubicBezTo>
                      <a:pt x="62022" y="7236"/>
                      <a:pt x="61994" y="7244"/>
                      <a:pt x="61971" y="7259"/>
                    </a:cubicBezTo>
                    <a:cubicBezTo>
                      <a:pt x="61400" y="7578"/>
                      <a:pt x="60830" y="7875"/>
                      <a:pt x="60236" y="8126"/>
                    </a:cubicBezTo>
                    <a:cubicBezTo>
                      <a:pt x="58661" y="8743"/>
                      <a:pt x="57018" y="9131"/>
                      <a:pt x="55329" y="9336"/>
                    </a:cubicBezTo>
                    <a:cubicBezTo>
                      <a:pt x="54159" y="9474"/>
                      <a:pt x="52986" y="9538"/>
                      <a:pt x="51813" y="9538"/>
                    </a:cubicBezTo>
                    <a:cubicBezTo>
                      <a:pt x="50080" y="9538"/>
                      <a:pt x="48348" y="9399"/>
                      <a:pt x="46632" y="9153"/>
                    </a:cubicBezTo>
                    <a:lnTo>
                      <a:pt x="46655" y="9153"/>
                    </a:lnTo>
                    <a:cubicBezTo>
                      <a:pt x="44692" y="8880"/>
                      <a:pt x="42752" y="8446"/>
                      <a:pt x="40858" y="7875"/>
                    </a:cubicBezTo>
                    <a:cubicBezTo>
                      <a:pt x="38644" y="7190"/>
                      <a:pt x="36475" y="6346"/>
                      <a:pt x="34330" y="5456"/>
                    </a:cubicBezTo>
                    <a:cubicBezTo>
                      <a:pt x="33873" y="5273"/>
                      <a:pt x="33417" y="5091"/>
                      <a:pt x="32960" y="4885"/>
                    </a:cubicBezTo>
                    <a:lnTo>
                      <a:pt x="32641" y="4748"/>
                    </a:lnTo>
                    <a:cubicBezTo>
                      <a:pt x="32572" y="4725"/>
                      <a:pt x="32504" y="4703"/>
                      <a:pt x="32412" y="4657"/>
                    </a:cubicBezTo>
                    <a:cubicBezTo>
                      <a:pt x="32321" y="4634"/>
                      <a:pt x="32230" y="4588"/>
                      <a:pt x="32138" y="4543"/>
                    </a:cubicBezTo>
                    <a:cubicBezTo>
                      <a:pt x="31979" y="4474"/>
                      <a:pt x="31796" y="4406"/>
                      <a:pt x="31613" y="4314"/>
                    </a:cubicBezTo>
                    <a:lnTo>
                      <a:pt x="31568" y="4314"/>
                    </a:lnTo>
                    <a:cubicBezTo>
                      <a:pt x="29833" y="3561"/>
                      <a:pt x="28075" y="2831"/>
                      <a:pt x="26295" y="2169"/>
                    </a:cubicBezTo>
                    <a:cubicBezTo>
                      <a:pt x="24492" y="1484"/>
                      <a:pt x="22643" y="891"/>
                      <a:pt x="20771" y="503"/>
                    </a:cubicBezTo>
                    <a:cubicBezTo>
                      <a:pt x="19288" y="206"/>
                      <a:pt x="17758" y="1"/>
                      <a:pt x="16252"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71" name="Google Shape;971;p22"/>
              <p:cNvSpPr/>
              <p:nvPr/>
            </p:nvSpPr>
            <p:spPr>
              <a:xfrm>
                <a:off x="7161349" y="393416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2" name="Google Shape;972;p22"/>
              <p:cNvSpPr/>
              <p:nvPr/>
            </p:nvSpPr>
            <p:spPr>
              <a:xfrm>
                <a:off x="7102748" y="402855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3" name="Google Shape;973;p22"/>
              <p:cNvSpPr/>
              <p:nvPr/>
            </p:nvSpPr>
            <p:spPr>
              <a:xfrm>
                <a:off x="7167512" y="3895919"/>
                <a:ext cx="1604149" cy="184804"/>
              </a:xfrm>
              <a:custGeom>
                <a:avLst/>
                <a:gdLst/>
                <a:ahLst/>
                <a:cxnLst/>
                <a:rect l="l" t="t" r="r" b="b"/>
                <a:pathLst>
                  <a:path w="59347" h="6837" extrusionOk="0">
                    <a:moveTo>
                      <a:pt x="7046" y="2108"/>
                    </a:moveTo>
                    <a:cubicBezTo>
                      <a:pt x="7033" y="2113"/>
                      <a:pt x="7021" y="2118"/>
                      <a:pt x="7008" y="2123"/>
                    </a:cubicBezTo>
                    <a:cubicBezTo>
                      <a:pt x="7028" y="2123"/>
                      <a:pt x="7031" y="2123"/>
                      <a:pt x="7046" y="2108"/>
                    </a:cubicBezTo>
                    <a:close/>
                    <a:moveTo>
                      <a:pt x="16618" y="0"/>
                    </a:moveTo>
                    <a:cubicBezTo>
                      <a:pt x="15134" y="0"/>
                      <a:pt x="13650" y="114"/>
                      <a:pt x="12190" y="343"/>
                    </a:cubicBezTo>
                    <a:cubicBezTo>
                      <a:pt x="10569" y="617"/>
                      <a:pt x="8948" y="1027"/>
                      <a:pt x="7396" y="1621"/>
                    </a:cubicBezTo>
                    <a:cubicBezTo>
                      <a:pt x="6643" y="1918"/>
                      <a:pt x="5890" y="2260"/>
                      <a:pt x="5182" y="2625"/>
                    </a:cubicBezTo>
                    <a:cubicBezTo>
                      <a:pt x="4794" y="2831"/>
                      <a:pt x="4406" y="3036"/>
                      <a:pt x="4041" y="3264"/>
                    </a:cubicBezTo>
                    <a:cubicBezTo>
                      <a:pt x="3721" y="3470"/>
                      <a:pt x="3379" y="3675"/>
                      <a:pt x="3059" y="3881"/>
                    </a:cubicBezTo>
                    <a:cubicBezTo>
                      <a:pt x="2397" y="4314"/>
                      <a:pt x="1736" y="4771"/>
                      <a:pt x="1119" y="5273"/>
                    </a:cubicBezTo>
                    <a:cubicBezTo>
                      <a:pt x="777" y="5547"/>
                      <a:pt x="457" y="5821"/>
                      <a:pt x="161" y="6140"/>
                    </a:cubicBezTo>
                    <a:cubicBezTo>
                      <a:pt x="115" y="6186"/>
                      <a:pt x="46" y="6254"/>
                      <a:pt x="1" y="6323"/>
                    </a:cubicBezTo>
                    <a:cubicBezTo>
                      <a:pt x="69" y="6414"/>
                      <a:pt x="138" y="6483"/>
                      <a:pt x="206" y="6574"/>
                    </a:cubicBezTo>
                    <a:cubicBezTo>
                      <a:pt x="343" y="6414"/>
                      <a:pt x="503" y="6254"/>
                      <a:pt x="686" y="6095"/>
                    </a:cubicBezTo>
                    <a:cubicBezTo>
                      <a:pt x="976" y="5804"/>
                      <a:pt x="1288" y="5536"/>
                      <a:pt x="1622" y="5289"/>
                    </a:cubicBezTo>
                    <a:lnTo>
                      <a:pt x="1622" y="5289"/>
                    </a:lnTo>
                    <a:cubicBezTo>
                      <a:pt x="1622" y="5291"/>
                      <a:pt x="1621" y="5293"/>
                      <a:pt x="1621" y="5296"/>
                    </a:cubicBezTo>
                    <a:cubicBezTo>
                      <a:pt x="2032" y="4976"/>
                      <a:pt x="2466" y="4679"/>
                      <a:pt x="2900" y="4383"/>
                    </a:cubicBezTo>
                    <a:cubicBezTo>
                      <a:pt x="3333" y="4086"/>
                      <a:pt x="3767" y="3812"/>
                      <a:pt x="4201" y="3538"/>
                    </a:cubicBezTo>
                    <a:cubicBezTo>
                      <a:pt x="5114" y="2990"/>
                      <a:pt x="6072" y="2511"/>
                      <a:pt x="7054" y="2100"/>
                    </a:cubicBezTo>
                    <a:lnTo>
                      <a:pt x="7054" y="2100"/>
                    </a:lnTo>
                    <a:cubicBezTo>
                      <a:pt x="7051" y="2103"/>
                      <a:pt x="7048" y="2106"/>
                      <a:pt x="7046" y="2108"/>
                    </a:cubicBezTo>
                    <a:lnTo>
                      <a:pt x="7046" y="2108"/>
                    </a:lnTo>
                    <a:cubicBezTo>
                      <a:pt x="8061" y="1704"/>
                      <a:pt x="9076" y="1366"/>
                      <a:pt x="10135" y="1096"/>
                    </a:cubicBezTo>
                    <a:cubicBezTo>
                      <a:pt x="11162" y="845"/>
                      <a:pt x="12212" y="662"/>
                      <a:pt x="13262" y="525"/>
                    </a:cubicBezTo>
                    <a:lnTo>
                      <a:pt x="13217" y="525"/>
                    </a:lnTo>
                    <a:cubicBezTo>
                      <a:pt x="14335" y="385"/>
                      <a:pt x="15436" y="316"/>
                      <a:pt x="16550" y="316"/>
                    </a:cubicBezTo>
                    <a:cubicBezTo>
                      <a:pt x="16709" y="316"/>
                      <a:pt x="16869" y="317"/>
                      <a:pt x="17028" y="320"/>
                    </a:cubicBezTo>
                    <a:cubicBezTo>
                      <a:pt x="18284" y="343"/>
                      <a:pt x="19539" y="457"/>
                      <a:pt x="20772" y="617"/>
                    </a:cubicBezTo>
                    <a:cubicBezTo>
                      <a:pt x="22187" y="822"/>
                      <a:pt x="23557" y="1142"/>
                      <a:pt x="24926" y="1507"/>
                    </a:cubicBezTo>
                    <a:cubicBezTo>
                      <a:pt x="26250" y="1872"/>
                      <a:pt x="27551" y="2283"/>
                      <a:pt x="28852" y="2716"/>
                    </a:cubicBezTo>
                    <a:cubicBezTo>
                      <a:pt x="31500" y="3607"/>
                      <a:pt x="34102" y="4565"/>
                      <a:pt x="36795" y="5250"/>
                    </a:cubicBezTo>
                    <a:cubicBezTo>
                      <a:pt x="40447" y="6209"/>
                      <a:pt x="44213" y="6757"/>
                      <a:pt x="47980" y="6825"/>
                    </a:cubicBezTo>
                    <a:cubicBezTo>
                      <a:pt x="48295" y="6833"/>
                      <a:pt x="48611" y="6836"/>
                      <a:pt x="48927" y="6836"/>
                    </a:cubicBezTo>
                    <a:cubicBezTo>
                      <a:pt x="50505" y="6836"/>
                      <a:pt x="52081" y="6741"/>
                      <a:pt x="53640" y="6551"/>
                    </a:cubicBezTo>
                    <a:cubicBezTo>
                      <a:pt x="54576" y="6460"/>
                      <a:pt x="55489" y="6323"/>
                      <a:pt x="56402" y="6163"/>
                    </a:cubicBezTo>
                    <a:cubicBezTo>
                      <a:pt x="57338" y="5980"/>
                      <a:pt x="58274" y="5775"/>
                      <a:pt x="59210" y="5547"/>
                    </a:cubicBezTo>
                    <a:cubicBezTo>
                      <a:pt x="59301" y="5524"/>
                      <a:pt x="59347" y="5433"/>
                      <a:pt x="59324" y="5364"/>
                    </a:cubicBezTo>
                    <a:cubicBezTo>
                      <a:pt x="59304" y="5285"/>
                      <a:pt x="59232" y="5223"/>
                      <a:pt x="59154" y="5223"/>
                    </a:cubicBezTo>
                    <a:cubicBezTo>
                      <a:pt x="59142" y="5223"/>
                      <a:pt x="59130" y="5224"/>
                      <a:pt x="59118" y="5227"/>
                    </a:cubicBezTo>
                    <a:cubicBezTo>
                      <a:pt x="57452" y="5661"/>
                      <a:pt x="55763" y="5980"/>
                      <a:pt x="54051" y="6186"/>
                    </a:cubicBezTo>
                    <a:lnTo>
                      <a:pt x="54097" y="6186"/>
                    </a:lnTo>
                    <a:cubicBezTo>
                      <a:pt x="52319" y="6395"/>
                      <a:pt x="50523" y="6508"/>
                      <a:pt x="48707" y="6508"/>
                    </a:cubicBezTo>
                    <a:cubicBezTo>
                      <a:pt x="48541" y="6508"/>
                      <a:pt x="48375" y="6507"/>
                      <a:pt x="48208" y="6505"/>
                    </a:cubicBezTo>
                    <a:cubicBezTo>
                      <a:pt x="46245" y="6483"/>
                      <a:pt x="44282" y="6323"/>
                      <a:pt x="42342" y="6049"/>
                    </a:cubicBezTo>
                    <a:lnTo>
                      <a:pt x="42387" y="6049"/>
                    </a:lnTo>
                    <a:cubicBezTo>
                      <a:pt x="40881" y="5844"/>
                      <a:pt x="39374" y="5547"/>
                      <a:pt x="37891" y="5204"/>
                    </a:cubicBezTo>
                    <a:cubicBezTo>
                      <a:pt x="36978" y="4976"/>
                      <a:pt x="36065" y="4725"/>
                      <a:pt x="35152" y="4451"/>
                    </a:cubicBezTo>
                    <a:cubicBezTo>
                      <a:pt x="34284" y="4200"/>
                      <a:pt x="33417" y="3926"/>
                      <a:pt x="32550" y="3629"/>
                    </a:cubicBezTo>
                    <a:cubicBezTo>
                      <a:pt x="30838" y="3059"/>
                      <a:pt x="29126" y="2443"/>
                      <a:pt x="27414" y="1895"/>
                    </a:cubicBezTo>
                    <a:cubicBezTo>
                      <a:pt x="25679" y="1347"/>
                      <a:pt x="23922" y="845"/>
                      <a:pt x="22141" y="525"/>
                    </a:cubicBezTo>
                    <a:cubicBezTo>
                      <a:pt x="20475" y="206"/>
                      <a:pt x="18809" y="23"/>
                      <a:pt x="17120"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74" name="Google Shape;974;p22"/>
              <p:cNvSpPr/>
              <p:nvPr/>
            </p:nvSpPr>
            <p:spPr>
              <a:xfrm>
                <a:off x="7728952" y="3912570"/>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5" name="Google Shape;975;p22"/>
              <p:cNvSpPr/>
              <p:nvPr/>
            </p:nvSpPr>
            <p:spPr>
              <a:xfrm>
                <a:off x="7200840" y="4029799"/>
                <a:ext cx="1058116" cy="128960"/>
              </a:xfrm>
              <a:custGeom>
                <a:avLst/>
                <a:gdLst/>
                <a:ahLst/>
                <a:cxnLst/>
                <a:rect l="l" t="t" r="r" b="b"/>
                <a:pathLst>
                  <a:path w="39146" h="4771" extrusionOk="0">
                    <a:moveTo>
                      <a:pt x="15271" y="0"/>
                    </a:moveTo>
                    <a:cubicBezTo>
                      <a:pt x="14791" y="0"/>
                      <a:pt x="14312" y="0"/>
                      <a:pt x="13833" y="23"/>
                    </a:cubicBezTo>
                    <a:cubicBezTo>
                      <a:pt x="12029" y="92"/>
                      <a:pt x="10249" y="297"/>
                      <a:pt x="8491" y="617"/>
                    </a:cubicBezTo>
                    <a:cubicBezTo>
                      <a:pt x="7578" y="776"/>
                      <a:pt x="6688" y="959"/>
                      <a:pt x="5798" y="1187"/>
                    </a:cubicBezTo>
                    <a:cubicBezTo>
                      <a:pt x="5341" y="1301"/>
                      <a:pt x="4862" y="1415"/>
                      <a:pt x="4406" y="1530"/>
                    </a:cubicBezTo>
                    <a:cubicBezTo>
                      <a:pt x="4086" y="1621"/>
                      <a:pt x="3744" y="1712"/>
                      <a:pt x="3424" y="1804"/>
                    </a:cubicBezTo>
                    <a:cubicBezTo>
                      <a:pt x="2762" y="1986"/>
                      <a:pt x="2100" y="2169"/>
                      <a:pt x="1484" y="2443"/>
                    </a:cubicBezTo>
                    <a:cubicBezTo>
                      <a:pt x="936" y="2671"/>
                      <a:pt x="411" y="2945"/>
                      <a:pt x="0" y="3356"/>
                    </a:cubicBezTo>
                    <a:lnTo>
                      <a:pt x="0" y="3378"/>
                    </a:lnTo>
                    <a:cubicBezTo>
                      <a:pt x="46" y="3470"/>
                      <a:pt x="92" y="3584"/>
                      <a:pt x="114" y="3698"/>
                    </a:cubicBezTo>
                    <a:cubicBezTo>
                      <a:pt x="229" y="3584"/>
                      <a:pt x="343" y="3470"/>
                      <a:pt x="457" y="3378"/>
                    </a:cubicBezTo>
                    <a:cubicBezTo>
                      <a:pt x="822" y="3105"/>
                      <a:pt x="1210" y="2899"/>
                      <a:pt x="1621" y="2739"/>
                    </a:cubicBezTo>
                    <a:cubicBezTo>
                      <a:pt x="2237" y="2488"/>
                      <a:pt x="2876" y="2306"/>
                      <a:pt x="3515" y="2123"/>
                    </a:cubicBezTo>
                    <a:cubicBezTo>
                      <a:pt x="4223" y="1940"/>
                      <a:pt x="4931" y="1735"/>
                      <a:pt x="5661" y="1552"/>
                    </a:cubicBezTo>
                    <a:cubicBezTo>
                      <a:pt x="7327" y="1142"/>
                      <a:pt x="8994" y="822"/>
                      <a:pt x="10683" y="617"/>
                    </a:cubicBezTo>
                    <a:cubicBezTo>
                      <a:pt x="10683" y="617"/>
                      <a:pt x="10705" y="617"/>
                      <a:pt x="10705" y="594"/>
                    </a:cubicBezTo>
                    <a:cubicBezTo>
                      <a:pt x="12188" y="427"/>
                      <a:pt x="13671" y="317"/>
                      <a:pt x="15153" y="317"/>
                    </a:cubicBezTo>
                    <a:cubicBezTo>
                      <a:pt x="15291" y="317"/>
                      <a:pt x="15429" y="318"/>
                      <a:pt x="15567" y="320"/>
                    </a:cubicBezTo>
                    <a:cubicBezTo>
                      <a:pt x="17165" y="343"/>
                      <a:pt x="18786" y="457"/>
                      <a:pt x="20361" y="685"/>
                    </a:cubicBezTo>
                    <a:cubicBezTo>
                      <a:pt x="23465" y="1142"/>
                      <a:pt x="26501" y="2032"/>
                      <a:pt x="29513" y="2899"/>
                    </a:cubicBezTo>
                    <a:cubicBezTo>
                      <a:pt x="30997" y="3333"/>
                      <a:pt x="32526" y="3744"/>
                      <a:pt x="34033" y="4132"/>
                    </a:cubicBezTo>
                    <a:cubicBezTo>
                      <a:pt x="34786" y="4314"/>
                      <a:pt x="35562" y="4497"/>
                      <a:pt x="36338" y="4634"/>
                    </a:cubicBezTo>
                    <a:cubicBezTo>
                      <a:pt x="36567" y="4680"/>
                      <a:pt x="36818" y="4725"/>
                      <a:pt x="37069" y="4771"/>
                    </a:cubicBezTo>
                    <a:cubicBezTo>
                      <a:pt x="37069" y="4748"/>
                      <a:pt x="37114" y="4725"/>
                      <a:pt x="37137" y="4725"/>
                    </a:cubicBezTo>
                    <a:lnTo>
                      <a:pt x="37160" y="4725"/>
                    </a:lnTo>
                    <a:cubicBezTo>
                      <a:pt x="37616" y="4748"/>
                      <a:pt x="38096" y="4748"/>
                      <a:pt x="38575" y="4771"/>
                    </a:cubicBezTo>
                    <a:lnTo>
                      <a:pt x="39146" y="4771"/>
                    </a:lnTo>
                    <a:cubicBezTo>
                      <a:pt x="38347" y="4657"/>
                      <a:pt x="37525" y="4543"/>
                      <a:pt x="36726" y="4383"/>
                    </a:cubicBezTo>
                    <a:cubicBezTo>
                      <a:pt x="35905" y="4223"/>
                      <a:pt x="35060" y="4040"/>
                      <a:pt x="34238" y="3835"/>
                    </a:cubicBezTo>
                    <a:cubicBezTo>
                      <a:pt x="32572" y="3424"/>
                      <a:pt x="30929" y="2968"/>
                      <a:pt x="29285" y="2488"/>
                    </a:cubicBezTo>
                    <a:cubicBezTo>
                      <a:pt x="25998" y="1552"/>
                      <a:pt x="22689" y="594"/>
                      <a:pt x="19288" y="229"/>
                    </a:cubicBezTo>
                    <a:cubicBezTo>
                      <a:pt x="17941" y="69"/>
                      <a:pt x="16617" y="0"/>
                      <a:pt x="15271"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76" name="Google Shape;976;p22"/>
              <p:cNvSpPr/>
              <p:nvPr/>
            </p:nvSpPr>
            <p:spPr>
              <a:xfrm>
                <a:off x="8515606" y="4134054"/>
                <a:ext cx="233242" cy="48167"/>
              </a:xfrm>
              <a:custGeom>
                <a:avLst/>
                <a:gdLst/>
                <a:ahLst/>
                <a:cxnLst/>
                <a:rect l="l" t="t" r="r" b="b"/>
                <a:pathLst>
                  <a:path w="8629" h="1782" extrusionOk="0">
                    <a:moveTo>
                      <a:pt x="8423" y="1"/>
                    </a:moveTo>
                    <a:cubicBezTo>
                      <a:pt x="6688" y="663"/>
                      <a:pt x="4862" y="1074"/>
                      <a:pt x="3036" y="1302"/>
                    </a:cubicBezTo>
                    <a:lnTo>
                      <a:pt x="3082" y="1302"/>
                    </a:lnTo>
                    <a:cubicBezTo>
                      <a:pt x="2054" y="1416"/>
                      <a:pt x="1027" y="1507"/>
                      <a:pt x="0" y="1530"/>
                    </a:cubicBezTo>
                    <a:cubicBezTo>
                      <a:pt x="206" y="1553"/>
                      <a:pt x="388" y="1576"/>
                      <a:pt x="594" y="1621"/>
                    </a:cubicBezTo>
                    <a:cubicBezTo>
                      <a:pt x="616" y="1621"/>
                      <a:pt x="639" y="1644"/>
                      <a:pt x="639" y="1644"/>
                    </a:cubicBezTo>
                    <a:cubicBezTo>
                      <a:pt x="731" y="1667"/>
                      <a:pt x="799" y="1667"/>
                      <a:pt x="867" y="1690"/>
                    </a:cubicBezTo>
                    <a:cubicBezTo>
                      <a:pt x="1096" y="1713"/>
                      <a:pt x="1324" y="1758"/>
                      <a:pt x="1575" y="1781"/>
                    </a:cubicBezTo>
                    <a:cubicBezTo>
                      <a:pt x="2397" y="1713"/>
                      <a:pt x="3241" y="1621"/>
                      <a:pt x="4063" y="1484"/>
                    </a:cubicBezTo>
                    <a:cubicBezTo>
                      <a:pt x="5569" y="1233"/>
                      <a:pt x="7076" y="868"/>
                      <a:pt x="8514" y="320"/>
                    </a:cubicBezTo>
                    <a:cubicBezTo>
                      <a:pt x="8560" y="298"/>
                      <a:pt x="8582" y="298"/>
                      <a:pt x="8605" y="252"/>
                    </a:cubicBezTo>
                    <a:cubicBezTo>
                      <a:pt x="8628" y="206"/>
                      <a:pt x="8628" y="161"/>
                      <a:pt x="8628" y="138"/>
                    </a:cubicBezTo>
                    <a:cubicBezTo>
                      <a:pt x="8605" y="92"/>
                      <a:pt x="8582" y="46"/>
                      <a:pt x="8560" y="24"/>
                    </a:cubicBezTo>
                    <a:cubicBezTo>
                      <a:pt x="8537" y="24"/>
                      <a:pt x="8491" y="1"/>
                      <a:pt x="8468"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77" name="Google Shape;977;p22"/>
              <p:cNvSpPr/>
              <p:nvPr/>
            </p:nvSpPr>
            <p:spPr>
              <a:xfrm>
                <a:off x="7489574" y="404644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8" name="Google Shape;978;p22"/>
              <p:cNvSpPr/>
              <p:nvPr/>
            </p:nvSpPr>
            <p:spPr>
              <a:xfrm>
                <a:off x="7751170" y="404831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9" name="Google Shape;979;p22"/>
              <p:cNvSpPr/>
              <p:nvPr/>
            </p:nvSpPr>
            <p:spPr>
              <a:xfrm>
                <a:off x="8299663" y="3284501"/>
                <a:ext cx="455969" cy="563332"/>
              </a:xfrm>
              <a:custGeom>
                <a:avLst/>
                <a:gdLst/>
                <a:ahLst/>
                <a:cxnLst/>
                <a:rect l="l" t="t" r="r" b="b"/>
                <a:pathLst>
                  <a:path w="16869" h="20841" extrusionOk="0">
                    <a:moveTo>
                      <a:pt x="137" y="0"/>
                    </a:moveTo>
                    <a:cubicBezTo>
                      <a:pt x="92" y="0"/>
                      <a:pt x="69" y="23"/>
                      <a:pt x="46" y="69"/>
                    </a:cubicBezTo>
                    <a:cubicBezTo>
                      <a:pt x="23" y="115"/>
                      <a:pt x="0" y="137"/>
                      <a:pt x="23" y="183"/>
                    </a:cubicBezTo>
                    <a:cubicBezTo>
                      <a:pt x="23" y="229"/>
                      <a:pt x="23" y="274"/>
                      <a:pt x="46" y="320"/>
                    </a:cubicBezTo>
                    <a:cubicBezTo>
                      <a:pt x="46" y="343"/>
                      <a:pt x="69" y="388"/>
                      <a:pt x="69" y="411"/>
                    </a:cubicBezTo>
                    <a:cubicBezTo>
                      <a:pt x="92" y="503"/>
                      <a:pt x="137" y="594"/>
                      <a:pt x="160" y="685"/>
                    </a:cubicBezTo>
                    <a:cubicBezTo>
                      <a:pt x="206" y="845"/>
                      <a:pt x="251" y="982"/>
                      <a:pt x="320" y="1142"/>
                    </a:cubicBezTo>
                    <a:cubicBezTo>
                      <a:pt x="434" y="1461"/>
                      <a:pt x="548" y="1758"/>
                      <a:pt x="685" y="2078"/>
                    </a:cubicBezTo>
                    <a:cubicBezTo>
                      <a:pt x="982" y="2694"/>
                      <a:pt x="1301" y="3333"/>
                      <a:pt x="1644" y="3926"/>
                    </a:cubicBezTo>
                    <a:cubicBezTo>
                      <a:pt x="2602" y="5570"/>
                      <a:pt x="3721" y="7099"/>
                      <a:pt x="4885" y="8583"/>
                    </a:cubicBezTo>
                    <a:cubicBezTo>
                      <a:pt x="6003" y="10066"/>
                      <a:pt x="7167" y="11527"/>
                      <a:pt x="8354" y="12942"/>
                    </a:cubicBezTo>
                    <a:cubicBezTo>
                      <a:pt x="9610" y="14403"/>
                      <a:pt x="10911" y="15841"/>
                      <a:pt x="12303" y="17188"/>
                    </a:cubicBezTo>
                    <a:cubicBezTo>
                      <a:pt x="13627" y="18489"/>
                      <a:pt x="15065" y="19721"/>
                      <a:pt x="16594" y="20817"/>
                    </a:cubicBezTo>
                    <a:cubicBezTo>
                      <a:pt x="16619" y="20833"/>
                      <a:pt x="16648" y="20841"/>
                      <a:pt x="16679" y="20841"/>
                    </a:cubicBezTo>
                    <a:cubicBezTo>
                      <a:pt x="16735" y="20841"/>
                      <a:pt x="16793" y="20816"/>
                      <a:pt x="16823" y="20771"/>
                    </a:cubicBezTo>
                    <a:cubicBezTo>
                      <a:pt x="16868" y="20680"/>
                      <a:pt x="16845" y="20589"/>
                      <a:pt x="16777" y="20543"/>
                    </a:cubicBezTo>
                    <a:cubicBezTo>
                      <a:pt x="15887" y="19904"/>
                      <a:pt x="15019" y="19219"/>
                      <a:pt x="14198" y="18489"/>
                    </a:cubicBezTo>
                    <a:lnTo>
                      <a:pt x="14198" y="18489"/>
                    </a:lnTo>
                    <a:cubicBezTo>
                      <a:pt x="14198" y="18512"/>
                      <a:pt x="14220" y="18512"/>
                      <a:pt x="14220" y="18535"/>
                    </a:cubicBezTo>
                    <a:cubicBezTo>
                      <a:pt x="12691" y="17188"/>
                      <a:pt x="11253" y="15727"/>
                      <a:pt x="9906" y="14198"/>
                    </a:cubicBezTo>
                    <a:cubicBezTo>
                      <a:pt x="8628" y="12805"/>
                      <a:pt x="7441" y="11345"/>
                      <a:pt x="6277" y="9838"/>
                    </a:cubicBezTo>
                    <a:cubicBezTo>
                      <a:pt x="5113" y="8377"/>
                      <a:pt x="3949" y="6894"/>
                      <a:pt x="2922" y="5342"/>
                    </a:cubicBezTo>
                    <a:lnTo>
                      <a:pt x="2922" y="5342"/>
                    </a:lnTo>
                    <a:cubicBezTo>
                      <a:pt x="2922" y="5346"/>
                      <a:pt x="2922" y="5350"/>
                      <a:pt x="2922" y="5353"/>
                    </a:cubicBezTo>
                    <a:lnTo>
                      <a:pt x="2922" y="5353"/>
                    </a:lnTo>
                    <a:cubicBezTo>
                      <a:pt x="1950" y="3880"/>
                      <a:pt x="1069" y="2339"/>
                      <a:pt x="502" y="685"/>
                    </a:cubicBezTo>
                    <a:cubicBezTo>
                      <a:pt x="502" y="685"/>
                      <a:pt x="502" y="708"/>
                      <a:pt x="502" y="731"/>
                    </a:cubicBezTo>
                    <a:cubicBezTo>
                      <a:pt x="480" y="617"/>
                      <a:pt x="434" y="503"/>
                      <a:pt x="411" y="411"/>
                    </a:cubicBezTo>
                    <a:cubicBezTo>
                      <a:pt x="388" y="366"/>
                      <a:pt x="365" y="297"/>
                      <a:pt x="365" y="251"/>
                    </a:cubicBezTo>
                    <a:cubicBezTo>
                      <a:pt x="343" y="206"/>
                      <a:pt x="343" y="160"/>
                      <a:pt x="343" y="137"/>
                    </a:cubicBezTo>
                    <a:cubicBezTo>
                      <a:pt x="320" y="46"/>
                      <a:pt x="251" y="0"/>
                      <a:pt x="183"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80" name="Google Shape;980;p22"/>
              <p:cNvSpPr/>
              <p:nvPr/>
            </p:nvSpPr>
            <p:spPr>
              <a:xfrm>
                <a:off x="7041038" y="3087074"/>
                <a:ext cx="1262355" cy="209780"/>
              </a:xfrm>
              <a:custGeom>
                <a:avLst/>
                <a:gdLst/>
                <a:ahLst/>
                <a:cxnLst/>
                <a:rect l="l" t="t" r="r" b="b"/>
                <a:pathLst>
                  <a:path w="46702" h="7761" extrusionOk="0">
                    <a:moveTo>
                      <a:pt x="14997" y="0"/>
                    </a:moveTo>
                    <a:cubicBezTo>
                      <a:pt x="14563" y="0"/>
                      <a:pt x="14107" y="0"/>
                      <a:pt x="13673" y="23"/>
                    </a:cubicBezTo>
                    <a:cubicBezTo>
                      <a:pt x="12326" y="92"/>
                      <a:pt x="11002" y="251"/>
                      <a:pt x="9679" y="548"/>
                    </a:cubicBezTo>
                    <a:cubicBezTo>
                      <a:pt x="8378" y="799"/>
                      <a:pt x="7099" y="1187"/>
                      <a:pt x="5890" y="1689"/>
                    </a:cubicBezTo>
                    <a:cubicBezTo>
                      <a:pt x="5319" y="1918"/>
                      <a:pt x="4748" y="2169"/>
                      <a:pt x="4200" y="2443"/>
                    </a:cubicBezTo>
                    <a:cubicBezTo>
                      <a:pt x="3675" y="2694"/>
                      <a:pt x="3151" y="2968"/>
                      <a:pt x="2648" y="3287"/>
                    </a:cubicBezTo>
                    <a:cubicBezTo>
                      <a:pt x="1667" y="3881"/>
                      <a:pt x="708" y="4611"/>
                      <a:pt x="46" y="5570"/>
                    </a:cubicBezTo>
                    <a:cubicBezTo>
                      <a:pt x="1" y="5638"/>
                      <a:pt x="1" y="5752"/>
                      <a:pt x="69" y="5798"/>
                    </a:cubicBezTo>
                    <a:cubicBezTo>
                      <a:pt x="98" y="5827"/>
                      <a:pt x="134" y="5839"/>
                      <a:pt x="171" y="5839"/>
                    </a:cubicBezTo>
                    <a:cubicBezTo>
                      <a:pt x="221" y="5839"/>
                      <a:pt x="271" y="5815"/>
                      <a:pt x="297" y="5775"/>
                    </a:cubicBezTo>
                    <a:cubicBezTo>
                      <a:pt x="503" y="5479"/>
                      <a:pt x="708" y="5228"/>
                      <a:pt x="959" y="4977"/>
                    </a:cubicBezTo>
                    <a:lnTo>
                      <a:pt x="959" y="4977"/>
                    </a:lnTo>
                    <a:cubicBezTo>
                      <a:pt x="936" y="4999"/>
                      <a:pt x="936" y="4999"/>
                      <a:pt x="914" y="4999"/>
                    </a:cubicBezTo>
                    <a:cubicBezTo>
                      <a:pt x="1484" y="4428"/>
                      <a:pt x="2169" y="3949"/>
                      <a:pt x="2854" y="3538"/>
                    </a:cubicBezTo>
                    <a:cubicBezTo>
                      <a:pt x="3265" y="3287"/>
                      <a:pt x="3675" y="3082"/>
                      <a:pt x="4086" y="2853"/>
                    </a:cubicBezTo>
                    <a:cubicBezTo>
                      <a:pt x="4474" y="2671"/>
                      <a:pt x="4885" y="2465"/>
                      <a:pt x="5273" y="2283"/>
                    </a:cubicBezTo>
                    <a:cubicBezTo>
                      <a:pt x="6232" y="1872"/>
                      <a:pt x="7213" y="1507"/>
                      <a:pt x="8195" y="1233"/>
                    </a:cubicBezTo>
                    <a:lnTo>
                      <a:pt x="8172" y="1233"/>
                    </a:lnTo>
                    <a:cubicBezTo>
                      <a:pt x="10317" y="640"/>
                      <a:pt x="12530" y="343"/>
                      <a:pt x="14766" y="320"/>
                    </a:cubicBezTo>
                    <a:lnTo>
                      <a:pt x="14766" y="320"/>
                    </a:lnTo>
                    <a:cubicBezTo>
                      <a:pt x="16076" y="321"/>
                      <a:pt x="17385" y="390"/>
                      <a:pt x="18672" y="571"/>
                    </a:cubicBezTo>
                    <a:cubicBezTo>
                      <a:pt x="19973" y="754"/>
                      <a:pt x="21274" y="1027"/>
                      <a:pt x="22575" y="1347"/>
                    </a:cubicBezTo>
                    <a:lnTo>
                      <a:pt x="22552" y="1347"/>
                    </a:lnTo>
                    <a:cubicBezTo>
                      <a:pt x="25223" y="2055"/>
                      <a:pt x="27779" y="3059"/>
                      <a:pt x="30313" y="4155"/>
                    </a:cubicBezTo>
                    <a:cubicBezTo>
                      <a:pt x="30952" y="4451"/>
                      <a:pt x="31614" y="4725"/>
                      <a:pt x="32253" y="5022"/>
                    </a:cubicBezTo>
                    <a:cubicBezTo>
                      <a:pt x="32915" y="5319"/>
                      <a:pt x="33554" y="5615"/>
                      <a:pt x="34216" y="5866"/>
                    </a:cubicBezTo>
                    <a:cubicBezTo>
                      <a:pt x="35517" y="6391"/>
                      <a:pt x="36863" y="6802"/>
                      <a:pt x="38210" y="7122"/>
                    </a:cubicBezTo>
                    <a:cubicBezTo>
                      <a:pt x="39580" y="7441"/>
                      <a:pt x="40972" y="7647"/>
                      <a:pt x="42364" y="7715"/>
                    </a:cubicBezTo>
                    <a:cubicBezTo>
                      <a:pt x="42829" y="7746"/>
                      <a:pt x="43295" y="7761"/>
                      <a:pt x="43763" y="7761"/>
                    </a:cubicBezTo>
                    <a:cubicBezTo>
                      <a:pt x="44698" y="7761"/>
                      <a:pt x="45636" y="7700"/>
                      <a:pt x="46564" y="7578"/>
                    </a:cubicBezTo>
                    <a:cubicBezTo>
                      <a:pt x="46656" y="7578"/>
                      <a:pt x="46701" y="7487"/>
                      <a:pt x="46701" y="7396"/>
                    </a:cubicBezTo>
                    <a:cubicBezTo>
                      <a:pt x="46678" y="7304"/>
                      <a:pt x="46610" y="7259"/>
                      <a:pt x="46519" y="7259"/>
                    </a:cubicBezTo>
                    <a:cubicBezTo>
                      <a:pt x="45651" y="7373"/>
                      <a:pt x="44761" y="7419"/>
                      <a:pt x="43894" y="7441"/>
                    </a:cubicBezTo>
                    <a:lnTo>
                      <a:pt x="43894" y="7441"/>
                    </a:lnTo>
                    <a:cubicBezTo>
                      <a:pt x="42806" y="7440"/>
                      <a:pt x="41741" y="7372"/>
                      <a:pt x="40652" y="7236"/>
                    </a:cubicBezTo>
                    <a:cubicBezTo>
                      <a:pt x="39603" y="7099"/>
                      <a:pt x="38553" y="6894"/>
                      <a:pt x="37525" y="6620"/>
                    </a:cubicBezTo>
                    <a:lnTo>
                      <a:pt x="37548" y="6620"/>
                    </a:lnTo>
                    <a:cubicBezTo>
                      <a:pt x="36179" y="6254"/>
                      <a:pt x="34855" y="5798"/>
                      <a:pt x="33554" y="5250"/>
                    </a:cubicBezTo>
                    <a:cubicBezTo>
                      <a:pt x="32892" y="4976"/>
                      <a:pt x="32253" y="4657"/>
                      <a:pt x="31591" y="4383"/>
                    </a:cubicBezTo>
                    <a:cubicBezTo>
                      <a:pt x="30952" y="4086"/>
                      <a:pt x="30313" y="3789"/>
                      <a:pt x="29651" y="3515"/>
                    </a:cubicBezTo>
                    <a:cubicBezTo>
                      <a:pt x="27071" y="2420"/>
                      <a:pt x="24424" y="1438"/>
                      <a:pt x="21707" y="799"/>
                    </a:cubicBezTo>
                    <a:cubicBezTo>
                      <a:pt x="20384" y="502"/>
                      <a:pt x="19037" y="251"/>
                      <a:pt x="17667" y="137"/>
                    </a:cubicBezTo>
                    <a:cubicBezTo>
                      <a:pt x="16777" y="46"/>
                      <a:pt x="15887" y="0"/>
                      <a:pt x="14997"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81" name="Google Shape;981;p22"/>
              <p:cNvSpPr/>
              <p:nvPr/>
            </p:nvSpPr>
            <p:spPr>
              <a:xfrm>
                <a:off x="8712411" y="3881729"/>
                <a:ext cx="68494" cy="57277"/>
              </a:xfrm>
              <a:custGeom>
                <a:avLst/>
                <a:gdLst/>
                <a:ahLst/>
                <a:cxnLst/>
                <a:rect l="l" t="t" r="r" b="b"/>
                <a:pathLst>
                  <a:path w="2534" h="2119" extrusionOk="0">
                    <a:moveTo>
                      <a:pt x="183" y="0"/>
                    </a:moveTo>
                    <a:cubicBezTo>
                      <a:pt x="160" y="0"/>
                      <a:pt x="115" y="0"/>
                      <a:pt x="69" y="46"/>
                    </a:cubicBezTo>
                    <a:cubicBezTo>
                      <a:pt x="23" y="92"/>
                      <a:pt x="0" y="206"/>
                      <a:pt x="69" y="274"/>
                    </a:cubicBezTo>
                    <a:cubicBezTo>
                      <a:pt x="776" y="913"/>
                      <a:pt x="1507" y="1530"/>
                      <a:pt x="2283" y="2100"/>
                    </a:cubicBezTo>
                    <a:cubicBezTo>
                      <a:pt x="2302" y="2113"/>
                      <a:pt x="2325" y="2119"/>
                      <a:pt x="2348" y="2119"/>
                    </a:cubicBezTo>
                    <a:cubicBezTo>
                      <a:pt x="2410" y="2119"/>
                      <a:pt x="2478" y="2081"/>
                      <a:pt x="2511" y="2032"/>
                    </a:cubicBezTo>
                    <a:cubicBezTo>
                      <a:pt x="2534" y="1986"/>
                      <a:pt x="2534" y="1940"/>
                      <a:pt x="2534" y="1918"/>
                    </a:cubicBezTo>
                    <a:cubicBezTo>
                      <a:pt x="2511" y="1872"/>
                      <a:pt x="2488" y="1826"/>
                      <a:pt x="2443" y="1803"/>
                    </a:cubicBezTo>
                    <a:cubicBezTo>
                      <a:pt x="2260" y="1667"/>
                      <a:pt x="2055" y="1530"/>
                      <a:pt x="1849" y="1370"/>
                    </a:cubicBezTo>
                    <a:cubicBezTo>
                      <a:pt x="1872" y="1370"/>
                      <a:pt x="1872" y="1393"/>
                      <a:pt x="1895" y="1393"/>
                    </a:cubicBezTo>
                    <a:cubicBezTo>
                      <a:pt x="1347" y="959"/>
                      <a:pt x="822" y="502"/>
                      <a:pt x="297" y="46"/>
                    </a:cubicBezTo>
                    <a:cubicBezTo>
                      <a:pt x="274" y="0"/>
                      <a:pt x="229" y="0"/>
                      <a:pt x="183"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82" name="Google Shape;982;p22"/>
              <p:cNvSpPr/>
              <p:nvPr/>
            </p:nvSpPr>
            <p:spPr>
              <a:xfrm>
                <a:off x="8698220" y="3966251"/>
                <a:ext cx="72819" cy="77306"/>
              </a:xfrm>
              <a:custGeom>
                <a:avLst/>
                <a:gdLst/>
                <a:ahLst/>
                <a:cxnLst/>
                <a:rect l="l" t="t" r="r" b="b"/>
                <a:pathLst>
                  <a:path w="2694" h="2860" extrusionOk="0">
                    <a:moveTo>
                      <a:pt x="183" y="0"/>
                    </a:moveTo>
                    <a:cubicBezTo>
                      <a:pt x="160" y="0"/>
                      <a:pt x="137" y="0"/>
                      <a:pt x="92" y="23"/>
                    </a:cubicBezTo>
                    <a:cubicBezTo>
                      <a:pt x="23" y="69"/>
                      <a:pt x="0" y="160"/>
                      <a:pt x="46" y="251"/>
                    </a:cubicBezTo>
                    <a:cubicBezTo>
                      <a:pt x="343" y="754"/>
                      <a:pt x="731" y="1187"/>
                      <a:pt x="1164" y="1598"/>
                    </a:cubicBezTo>
                    <a:cubicBezTo>
                      <a:pt x="1553" y="2009"/>
                      <a:pt x="1986" y="2397"/>
                      <a:pt x="2397" y="2808"/>
                    </a:cubicBezTo>
                    <a:cubicBezTo>
                      <a:pt x="2420" y="2842"/>
                      <a:pt x="2460" y="2859"/>
                      <a:pt x="2503" y="2859"/>
                    </a:cubicBezTo>
                    <a:cubicBezTo>
                      <a:pt x="2545" y="2859"/>
                      <a:pt x="2591" y="2842"/>
                      <a:pt x="2625" y="2808"/>
                    </a:cubicBezTo>
                    <a:cubicBezTo>
                      <a:pt x="2694" y="2762"/>
                      <a:pt x="2694" y="2648"/>
                      <a:pt x="2625" y="2580"/>
                    </a:cubicBezTo>
                    <a:cubicBezTo>
                      <a:pt x="1963" y="1895"/>
                      <a:pt x="1210" y="1279"/>
                      <a:pt x="617" y="525"/>
                    </a:cubicBezTo>
                    <a:lnTo>
                      <a:pt x="617" y="525"/>
                    </a:lnTo>
                    <a:cubicBezTo>
                      <a:pt x="617" y="525"/>
                      <a:pt x="617" y="526"/>
                      <a:pt x="640" y="548"/>
                    </a:cubicBezTo>
                    <a:cubicBezTo>
                      <a:pt x="617" y="525"/>
                      <a:pt x="617" y="525"/>
                      <a:pt x="617" y="502"/>
                    </a:cubicBezTo>
                    <a:cubicBezTo>
                      <a:pt x="503" y="366"/>
                      <a:pt x="411" y="229"/>
                      <a:pt x="320" y="92"/>
                    </a:cubicBezTo>
                    <a:cubicBezTo>
                      <a:pt x="297" y="23"/>
                      <a:pt x="229" y="0"/>
                      <a:pt x="183"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83" name="Google Shape;983;p22"/>
              <p:cNvSpPr/>
              <p:nvPr/>
            </p:nvSpPr>
            <p:spPr>
              <a:xfrm>
                <a:off x="8672299" y="4059397"/>
                <a:ext cx="75927" cy="81117"/>
              </a:xfrm>
              <a:custGeom>
                <a:avLst/>
                <a:gdLst/>
                <a:ahLst/>
                <a:cxnLst/>
                <a:rect l="l" t="t" r="r" b="b"/>
                <a:pathLst>
                  <a:path w="2809" h="3001" extrusionOk="0">
                    <a:moveTo>
                      <a:pt x="183" y="1"/>
                    </a:moveTo>
                    <a:cubicBezTo>
                      <a:pt x="161" y="1"/>
                      <a:pt x="138" y="1"/>
                      <a:pt x="115" y="24"/>
                    </a:cubicBezTo>
                    <a:cubicBezTo>
                      <a:pt x="24" y="69"/>
                      <a:pt x="1" y="161"/>
                      <a:pt x="46" y="229"/>
                    </a:cubicBezTo>
                    <a:cubicBezTo>
                      <a:pt x="320" y="777"/>
                      <a:pt x="731" y="1256"/>
                      <a:pt x="1165" y="1690"/>
                    </a:cubicBezTo>
                    <a:cubicBezTo>
                      <a:pt x="1599" y="2124"/>
                      <a:pt x="2078" y="2512"/>
                      <a:pt x="2512" y="2945"/>
                    </a:cubicBezTo>
                    <a:cubicBezTo>
                      <a:pt x="2549" y="2983"/>
                      <a:pt x="2594" y="3000"/>
                      <a:pt x="2638" y="3000"/>
                    </a:cubicBezTo>
                    <a:cubicBezTo>
                      <a:pt x="2674" y="3000"/>
                      <a:pt x="2709" y="2989"/>
                      <a:pt x="2740" y="2968"/>
                    </a:cubicBezTo>
                    <a:cubicBezTo>
                      <a:pt x="2808" y="2900"/>
                      <a:pt x="2808" y="2786"/>
                      <a:pt x="2740" y="2740"/>
                    </a:cubicBezTo>
                    <a:cubicBezTo>
                      <a:pt x="2055" y="2055"/>
                      <a:pt x="1279" y="1462"/>
                      <a:pt x="708" y="686"/>
                    </a:cubicBezTo>
                    <a:cubicBezTo>
                      <a:pt x="571" y="503"/>
                      <a:pt x="434" y="298"/>
                      <a:pt x="320" y="69"/>
                    </a:cubicBezTo>
                    <a:cubicBezTo>
                      <a:pt x="297" y="24"/>
                      <a:pt x="252" y="1"/>
                      <a:pt x="183"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84" name="Google Shape;984;p22"/>
              <p:cNvSpPr/>
              <p:nvPr/>
            </p:nvSpPr>
            <p:spPr>
              <a:xfrm>
                <a:off x="7034875" y="3235144"/>
                <a:ext cx="8650" cy="773707"/>
              </a:xfrm>
              <a:custGeom>
                <a:avLst/>
                <a:gdLst/>
                <a:ahLst/>
                <a:cxnLst/>
                <a:rect l="l" t="t" r="r" b="b"/>
                <a:pathLst>
                  <a:path w="320" h="28624" extrusionOk="0">
                    <a:moveTo>
                      <a:pt x="160" y="0"/>
                    </a:moveTo>
                    <a:cubicBezTo>
                      <a:pt x="69" y="0"/>
                      <a:pt x="0" y="69"/>
                      <a:pt x="0" y="160"/>
                    </a:cubicBezTo>
                    <a:lnTo>
                      <a:pt x="0" y="8948"/>
                    </a:lnTo>
                    <a:lnTo>
                      <a:pt x="0" y="20406"/>
                    </a:lnTo>
                    <a:lnTo>
                      <a:pt x="0" y="28623"/>
                    </a:lnTo>
                    <a:cubicBezTo>
                      <a:pt x="92" y="28623"/>
                      <a:pt x="206" y="28600"/>
                      <a:pt x="297" y="28600"/>
                    </a:cubicBezTo>
                    <a:lnTo>
                      <a:pt x="320" y="28600"/>
                    </a:lnTo>
                    <a:lnTo>
                      <a:pt x="320" y="21981"/>
                    </a:lnTo>
                    <a:lnTo>
                      <a:pt x="320" y="10477"/>
                    </a:lnTo>
                    <a:lnTo>
                      <a:pt x="320" y="160"/>
                    </a:lnTo>
                    <a:cubicBezTo>
                      <a:pt x="320" y="69"/>
                      <a:pt x="251" y="0"/>
                      <a:pt x="16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85" name="Google Shape;985;p22"/>
              <p:cNvSpPr/>
              <p:nvPr/>
            </p:nvSpPr>
            <p:spPr>
              <a:xfrm>
                <a:off x="6871993" y="4001418"/>
                <a:ext cx="340605" cy="164126"/>
              </a:xfrm>
              <a:custGeom>
                <a:avLst/>
                <a:gdLst/>
                <a:ahLst/>
                <a:cxnLst/>
                <a:rect l="l" t="t" r="r" b="b"/>
                <a:pathLst>
                  <a:path w="12601" h="6072" extrusionOk="0">
                    <a:moveTo>
                      <a:pt x="6300" y="0"/>
                    </a:moveTo>
                    <a:cubicBezTo>
                      <a:pt x="5775" y="0"/>
                      <a:pt x="5250" y="46"/>
                      <a:pt x="4748" y="183"/>
                    </a:cubicBezTo>
                    <a:cubicBezTo>
                      <a:pt x="3561" y="480"/>
                      <a:pt x="2488" y="1142"/>
                      <a:pt x="1667" y="2032"/>
                    </a:cubicBezTo>
                    <a:cubicBezTo>
                      <a:pt x="959" y="2785"/>
                      <a:pt x="434" y="3744"/>
                      <a:pt x="183" y="4771"/>
                    </a:cubicBezTo>
                    <a:cubicBezTo>
                      <a:pt x="92" y="5136"/>
                      <a:pt x="46" y="5501"/>
                      <a:pt x="0" y="5889"/>
                    </a:cubicBezTo>
                    <a:cubicBezTo>
                      <a:pt x="69" y="5866"/>
                      <a:pt x="115" y="5866"/>
                      <a:pt x="160" y="5866"/>
                    </a:cubicBezTo>
                    <a:lnTo>
                      <a:pt x="183" y="5866"/>
                    </a:lnTo>
                    <a:cubicBezTo>
                      <a:pt x="206" y="5844"/>
                      <a:pt x="206" y="5844"/>
                      <a:pt x="206" y="5844"/>
                    </a:cubicBezTo>
                    <a:lnTo>
                      <a:pt x="343" y="5844"/>
                    </a:lnTo>
                    <a:cubicBezTo>
                      <a:pt x="343" y="5730"/>
                      <a:pt x="366" y="5615"/>
                      <a:pt x="366" y="5501"/>
                    </a:cubicBezTo>
                    <a:cubicBezTo>
                      <a:pt x="366" y="5496"/>
                      <a:pt x="366" y="5490"/>
                      <a:pt x="366" y="5478"/>
                    </a:cubicBezTo>
                    <a:cubicBezTo>
                      <a:pt x="411" y="5273"/>
                      <a:pt x="457" y="5068"/>
                      <a:pt x="503" y="4862"/>
                    </a:cubicBezTo>
                    <a:cubicBezTo>
                      <a:pt x="571" y="4565"/>
                      <a:pt x="662" y="4269"/>
                      <a:pt x="777" y="3972"/>
                    </a:cubicBezTo>
                    <a:cubicBezTo>
                      <a:pt x="982" y="3515"/>
                      <a:pt x="1256" y="3059"/>
                      <a:pt x="1553" y="2648"/>
                    </a:cubicBezTo>
                    <a:cubicBezTo>
                      <a:pt x="1872" y="2237"/>
                      <a:pt x="2260" y="1872"/>
                      <a:pt x="2671" y="1552"/>
                    </a:cubicBezTo>
                    <a:cubicBezTo>
                      <a:pt x="3059" y="1233"/>
                      <a:pt x="3516" y="982"/>
                      <a:pt x="3972" y="776"/>
                    </a:cubicBezTo>
                    <a:cubicBezTo>
                      <a:pt x="4474" y="571"/>
                      <a:pt x="4976" y="434"/>
                      <a:pt x="5501" y="366"/>
                    </a:cubicBezTo>
                    <a:lnTo>
                      <a:pt x="5456" y="366"/>
                    </a:lnTo>
                    <a:cubicBezTo>
                      <a:pt x="5741" y="331"/>
                      <a:pt x="6021" y="314"/>
                      <a:pt x="6300" y="314"/>
                    </a:cubicBezTo>
                    <a:cubicBezTo>
                      <a:pt x="6580" y="314"/>
                      <a:pt x="6859" y="331"/>
                      <a:pt x="7145" y="366"/>
                    </a:cubicBezTo>
                    <a:cubicBezTo>
                      <a:pt x="7670" y="457"/>
                      <a:pt x="8172" y="594"/>
                      <a:pt x="8651" y="799"/>
                    </a:cubicBezTo>
                    <a:cubicBezTo>
                      <a:pt x="9108" y="1005"/>
                      <a:pt x="9541" y="1256"/>
                      <a:pt x="9929" y="1552"/>
                    </a:cubicBezTo>
                    <a:lnTo>
                      <a:pt x="9952" y="1552"/>
                    </a:lnTo>
                    <a:cubicBezTo>
                      <a:pt x="10340" y="1872"/>
                      <a:pt x="10706" y="2214"/>
                      <a:pt x="11002" y="2625"/>
                    </a:cubicBezTo>
                    <a:cubicBezTo>
                      <a:pt x="11025" y="2625"/>
                      <a:pt x="11025" y="2625"/>
                      <a:pt x="11025" y="2648"/>
                    </a:cubicBezTo>
                    <a:cubicBezTo>
                      <a:pt x="11345" y="3059"/>
                      <a:pt x="11619" y="3515"/>
                      <a:pt x="11824" y="3995"/>
                    </a:cubicBezTo>
                    <a:cubicBezTo>
                      <a:pt x="11824" y="3995"/>
                      <a:pt x="11801" y="3972"/>
                      <a:pt x="11801" y="3972"/>
                    </a:cubicBezTo>
                    <a:lnTo>
                      <a:pt x="11801" y="3972"/>
                    </a:lnTo>
                    <a:cubicBezTo>
                      <a:pt x="11961" y="4360"/>
                      <a:pt x="12098" y="4748"/>
                      <a:pt x="12166" y="5159"/>
                    </a:cubicBezTo>
                    <a:cubicBezTo>
                      <a:pt x="12166" y="5182"/>
                      <a:pt x="12166" y="5182"/>
                      <a:pt x="12166" y="5182"/>
                    </a:cubicBezTo>
                    <a:cubicBezTo>
                      <a:pt x="12166" y="5205"/>
                      <a:pt x="12189" y="5227"/>
                      <a:pt x="12189" y="5250"/>
                    </a:cubicBezTo>
                    <a:cubicBezTo>
                      <a:pt x="12189" y="5273"/>
                      <a:pt x="12189" y="5273"/>
                      <a:pt x="12189" y="5296"/>
                    </a:cubicBezTo>
                    <a:cubicBezTo>
                      <a:pt x="12189" y="5296"/>
                      <a:pt x="12189" y="5319"/>
                      <a:pt x="12189" y="5319"/>
                    </a:cubicBezTo>
                    <a:cubicBezTo>
                      <a:pt x="12189" y="5319"/>
                      <a:pt x="12189" y="5319"/>
                      <a:pt x="12189" y="5341"/>
                    </a:cubicBezTo>
                    <a:cubicBezTo>
                      <a:pt x="12212" y="5387"/>
                      <a:pt x="12212" y="5410"/>
                      <a:pt x="12212" y="5456"/>
                    </a:cubicBezTo>
                    <a:cubicBezTo>
                      <a:pt x="12235" y="5524"/>
                      <a:pt x="12235" y="5615"/>
                      <a:pt x="12235" y="5684"/>
                    </a:cubicBezTo>
                    <a:cubicBezTo>
                      <a:pt x="12235" y="5707"/>
                      <a:pt x="12235" y="5707"/>
                      <a:pt x="12235" y="5707"/>
                    </a:cubicBezTo>
                    <a:lnTo>
                      <a:pt x="12258" y="5707"/>
                    </a:lnTo>
                    <a:cubicBezTo>
                      <a:pt x="12258" y="5730"/>
                      <a:pt x="12258" y="5752"/>
                      <a:pt x="12258" y="5775"/>
                    </a:cubicBezTo>
                    <a:cubicBezTo>
                      <a:pt x="12258" y="5866"/>
                      <a:pt x="12258" y="5958"/>
                      <a:pt x="12280" y="6072"/>
                    </a:cubicBezTo>
                    <a:cubicBezTo>
                      <a:pt x="12303" y="6049"/>
                      <a:pt x="12326" y="6026"/>
                      <a:pt x="12372" y="6026"/>
                    </a:cubicBezTo>
                    <a:lnTo>
                      <a:pt x="12600" y="6026"/>
                    </a:lnTo>
                    <a:cubicBezTo>
                      <a:pt x="12600" y="5958"/>
                      <a:pt x="12577" y="5866"/>
                      <a:pt x="12577" y="5798"/>
                    </a:cubicBezTo>
                    <a:lnTo>
                      <a:pt x="12577" y="5752"/>
                    </a:lnTo>
                    <a:cubicBezTo>
                      <a:pt x="12577" y="5730"/>
                      <a:pt x="12577" y="5730"/>
                      <a:pt x="12577" y="5730"/>
                    </a:cubicBezTo>
                    <a:cubicBezTo>
                      <a:pt x="12577" y="5707"/>
                      <a:pt x="12577" y="5707"/>
                      <a:pt x="12577" y="5707"/>
                    </a:cubicBezTo>
                    <a:lnTo>
                      <a:pt x="12577" y="5684"/>
                    </a:lnTo>
                    <a:cubicBezTo>
                      <a:pt x="12577" y="5684"/>
                      <a:pt x="12577" y="5661"/>
                      <a:pt x="12577" y="5661"/>
                    </a:cubicBezTo>
                    <a:cubicBezTo>
                      <a:pt x="12577" y="5638"/>
                      <a:pt x="12577" y="5638"/>
                      <a:pt x="12554" y="5638"/>
                    </a:cubicBezTo>
                    <a:cubicBezTo>
                      <a:pt x="12554" y="5501"/>
                      <a:pt x="12532" y="5364"/>
                      <a:pt x="12509" y="5227"/>
                    </a:cubicBezTo>
                    <a:cubicBezTo>
                      <a:pt x="12509" y="5227"/>
                      <a:pt x="12509" y="5205"/>
                      <a:pt x="12509" y="5205"/>
                    </a:cubicBezTo>
                    <a:cubicBezTo>
                      <a:pt x="12509" y="5182"/>
                      <a:pt x="12486" y="5159"/>
                      <a:pt x="12486" y="5113"/>
                    </a:cubicBezTo>
                    <a:cubicBezTo>
                      <a:pt x="12349" y="4360"/>
                      <a:pt x="12052" y="3630"/>
                      <a:pt x="11664" y="2968"/>
                    </a:cubicBezTo>
                    <a:cubicBezTo>
                      <a:pt x="11185" y="2214"/>
                      <a:pt x="10546" y="1575"/>
                      <a:pt x="9815" y="1073"/>
                    </a:cubicBezTo>
                    <a:cubicBezTo>
                      <a:pt x="9062" y="548"/>
                      <a:pt x="8195" y="206"/>
                      <a:pt x="7305" y="69"/>
                    </a:cubicBezTo>
                    <a:cubicBezTo>
                      <a:pt x="6962" y="23"/>
                      <a:pt x="6643" y="0"/>
                      <a:pt x="6300" y="0"/>
                    </a:cubicBezTo>
                    <a:close/>
                  </a:path>
                </a:pathLst>
              </a:custGeom>
              <a:solidFill>
                <a:srgbClr val="B86D96"/>
              </a:solidFill>
              <a:ln>
                <a:noFill/>
              </a:ln>
            </p:spPr>
            <p:txBody>
              <a:bodyPr spcFirstLastPara="1" wrap="square" lIns="121900" tIns="121900" rIns="121900" bIns="121900" anchor="ctr" anchorCtr="0">
                <a:noAutofit/>
              </a:bodyPr>
              <a:lstStyle/>
              <a:p>
                <a:endParaRPr sz="1867"/>
              </a:p>
            </p:txBody>
          </p:sp>
          <p:sp>
            <p:nvSpPr>
              <p:cNvPr id="986" name="Google Shape;986;p22"/>
              <p:cNvSpPr/>
              <p:nvPr/>
            </p:nvSpPr>
            <p:spPr>
              <a:xfrm>
                <a:off x="7105207" y="4022393"/>
                <a:ext cx="649" cy="649"/>
              </a:xfrm>
              <a:custGeom>
                <a:avLst/>
                <a:gdLst/>
                <a:ahLst/>
                <a:cxnLst/>
                <a:rect l="l" t="t" r="r" b="b"/>
                <a:pathLst>
                  <a:path w="24" h="24" extrusionOk="0">
                    <a:moveTo>
                      <a:pt x="23" y="23"/>
                    </a:moveTo>
                    <a:lnTo>
                      <a:pt x="0" y="0"/>
                    </a:ln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87" name="Google Shape;987;p22"/>
              <p:cNvSpPr/>
              <p:nvPr/>
            </p:nvSpPr>
            <p:spPr>
              <a:xfrm>
                <a:off x="7169377"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88" name="Google Shape;988;p22"/>
              <p:cNvSpPr/>
              <p:nvPr/>
            </p:nvSpPr>
            <p:spPr>
              <a:xfrm>
                <a:off x="7169998"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89" name="Google Shape;989;p22"/>
              <p:cNvSpPr/>
              <p:nvPr/>
            </p:nvSpPr>
            <p:spPr>
              <a:xfrm>
                <a:off x="7169998" y="4072993"/>
                <a:ext cx="27" cy="27"/>
              </a:xfrm>
              <a:custGeom>
                <a:avLst/>
                <a:gdLst/>
                <a:ahLst/>
                <a:cxnLst/>
                <a:rect l="l" t="t" r="r" b="b"/>
                <a:pathLst>
                  <a:path w="1" h="1" extrusionOk="0">
                    <a:moveTo>
                      <a:pt x="0" y="0"/>
                    </a:move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0" name="Google Shape;990;p22"/>
              <p:cNvSpPr/>
              <p:nvPr/>
            </p:nvSpPr>
            <p:spPr>
              <a:xfrm>
                <a:off x="7140373" y="4043368"/>
                <a:ext cx="27" cy="27"/>
              </a:xfrm>
              <a:custGeom>
                <a:avLst/>
                <a:gdLst/>
                <a:ahLst/>
                <a:cxnLst/>
                <a:rect l="l" t="t" r="r" b="b"/>
                <a:pathLst>
                  <a:path w="1" h="1" extrusionOk="0">
                    <a:moveTo>
                      <a:pt x="0" y="0"/>
                    </a:moveTo>
                    <a:lnTo>
                      <a:pt x="0" y="0"/>
                    </a:ln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1" name="Google Shape;991;p22"/>
              <p:cNvSpPr/>
              <p:nvPr/>
            </p:nvSpPr>
            <p:spPr>
              <a:xfrm>
                <a:off x="7140373" y="4043368"/>
                <a:ext cx="649" cy="27"/>
              </a:xfrm>
              <a:custGeom>
                <a:avLst/>
                <a:gdLst/>
                <a:ahLst/>
                <a:cxnLst/>
                <a:rect l="l" t="t" r="r" b="b"/>
                <a:pathLst>
                  <a:path w="24" h="1" extrusionOk="0">
                    <a:moveTo>
                      <a:pt x="23" y="0"/>
                    </a:moveTo>
                    <a:cubicBezTo>
                      <a:pt x="23" y="0"/>
                      <a:pt x="23" y="0"/>
                      <a:pt x="0" y="0"/>
                    </a:cubicBezTo>
                    <a:cubicBezTo>
                      <a:pt x="0" y="0"/>
                      <a:pt x="0" y="0"/>
                      <a:pt x="0" y="0"/>
                    </a:cubicBezTo>
                    <a:cubicBezTo>
                      <a:pt x="0" y="0"/>
                      <a:pt x="23" y="0"/>
                      <a:pt x="23"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2" name="Google Shape;992;p22"/>
              <p:cNvSpPr/>
              <p:nvPr/>
            </p:nvSpPr>
            <p:spPr>
              <a:xfrm>
                <a:off x="7169377" y="4072371"/>
                <a:ext cx="649" cy="27"/>
              </a:xfrm>
              <a:custGeom>
                <a:avLst/>
                <a:gdLst/>
                <a:ahLst/>
                <a:cxnLst/>
                <a:rect l="l" t="t" r="r" b="b"/>
                <a:pathLst>
                  <a:path w="24" h="1" extrusionOk="0">
                    <a:moveTo>
                      <a:pt x="23" y="0"/>
                    </a:moveTo>
                    <a:lnTo>
                      <a:pt x="0" y="0"/>
                    </a:lnTo>
                    <a:cubicBezTo>
                      <a:pt x="23" y="0"/>
                      <a:pt x="23" y="0"/>
                      <a:pt x="23"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3" name="Google Shape;993;p22"/>
              <p:cNvSpPr/>
              <p:nvPr/>
            </p:nvSpPr>
            <p:spPr>
              <a:xfrm>
                <a:off x="7169998"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4" name="Google Shape;994;p22"/>
              <p:cNvSpPr/>
              <p:nvPr/>
            </p:nvSpPr>
            <p:spPr>
              <a:xfrm>
                <a:off x="6881859" y="4149488"/>
                <a:ext cx="27" cy="649"/>
              </a:xfrm>
              <a:custGeom>
                <a:avLst/>
                <a:gdLst/>
                <a:ahLst/>
                <a:cxnLst/>
                <a:rect l="l" t="t" r="r" b="b"/>
                <a:pathLst>
                  <a:path w="1" h="24" extrusionOk="0">
                    <a:moveTo>
                      <a:pt x="1" y="0"/>
                    </a:moveTo>
                    <a:cubicBezTo>
                      <a:pt x="1" y="0"/>
                      <a:pt x="1" y="23"/>
                      <a:pt x="1" y="23"/>
                    </a:cubicBezTo>
                    <a:cubicBezTo>
                      <a:pt x="1" y="23"/>
                      <a:pt x="1" y="0"/>
                      <a:pt x="1"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5" name="Google Shape;995;p22"/>
              <p:cNvSpPr/>
              <p:nvPr/>
            </p:nvSpPr>
            <p:spPr>
              <a:xfrm>
                <a:off x="6886183" y="4078534"/>
                <a:ext cx="316521" cy="94308"/>
              </a:xfrm>
              <a:custGeom>
                <a:avLst/>
                <a:gdLst/>
                <a:ahLst/>
                <a:cxnLst/>
                <a:rect l="l" t="t" r="r" b="b"/>
                <a:pathLst>
                  <a:path w="11710" h="3489" extrusionOk="0">
                    <a:moveTo>
                      <a:pt x="9793" y="1667"/>
                    </a:moveTo>
                    <a:lnTo>
                      <a:pt x="9793" y="1667"/>
                    </a:lnTo>
                    <a:cubicBezTo>
                      <a:pt x="9808" y="1682"/>
                      <a:pt x="9813" y="1687"/>
                      <a:pt x="9821" y="1689"/>
                    </a:cubicBezTo>
                    <a:lnTo>
                      <a:pt x="9821" y="1689"/>
                    </a:lnTo>
                    <a:cubicBezTo>
                      <a:pt x="9812" y="1681"/>
                      <a:pt x="9802" y="1674"/>
                      <a:pt x="9793" y="1667"/>
                    </a:cubicBezTo>
                    <a:close/>
                    <a:moveTo>
                      <a:pt x="5798" y="1"/>
                    </a:moveTo>
                    <a:cubicBezTo>
                      <a:pt x="5319" y="1"/>
                      <a:pt x="4862" y="46"/>
                      <a:pt x="4383" y="137"/>
                    </a:cubicBezTo>
                    <a:cubicBezTo>
                      <a:pt x="3538" y="297"/>
                      <a:pt x="2740" y="640"/>
                      <a:pt x="2009" y="1096"/>
                    </a:cubicBezTo>
                    <a:cubicBezTo>
                      <a:pt x="1918" y="1165"/>
                      <a:pt x="1804" y="1233"/>
                      <a:pt x="1712" y="1324"/>
                    </a:cubicBezTo>
                    <a:cubicBezTo>
                      <a:pt x="1393" y="1553"/>
                      <a:pt x="1096" y="1804"/>
                      <a:pt x="822" y="2078"/>
                    </a:cubicBezTo>
                    <a:cubicBezTo>
                      <a:pt x="799" y="2100"/>
                      <a:pt x="777" y="2123"/>
                      <a:pt x="777" y="2146"/>
                    </a:cubicBezTo>
                    <a:lnTo>
                      <a:pt x="754" y="2146"/>
                    </a:lnTo>
                    <a:cubicBezTo>
                      <a:pt x="754" y="2146"/>
                      <a:pt x="754" y="2169"/>
                      <a:pt x="754" y="2169"/>
                    </a:cubicBezTo>
                    <a:cubicBezTo>
                      <a:pt x="525" y="2397"/>
                      <a:pt x="320" y="2648"/>
                      <a:pt x="137" y="2899"/>
                    </a:cubicBezTo>
                    <a:cubicBezTo>
                      <a:pt x="92" y="2968"/>
                      <a:pt x="46" y="3036"/>
                      <a:pt x="0" y="3105"/>
                    </a:cubicBezTo>
                    <a:cubicBezTo>
                      <a:pt x="0" y="3105"/>
                      <a:pt x="0" y="3105"/>
                      <a:pt x="0" y="3128"/>
                    </a:cubicBezTo>
                    <a:lnTo>
                      <a:pt x="23" y="3128"/>
                    </a:lnTo>
                    <a:cubicBezTo>
                      <a:pt x="46" y="3128"/>
                      <a:pt x="69" y="3150"/>
                      <a:pt x="69" y="3150"/>
                    </a:cubicBezTo>
                    <a:cubicBezTo>
                      <a:pt x="92" y="3173"/>
                      <a:pt x="92" y="3196"/>
                      <a:pt x="92" y="3219"/>
                    </a:cubicBezTo>
                    <a:cubicBezTo>
                      <a:pt x="69" y="3265"/>
                      <a:pt x="69" y="3287"/>
                      <a:pt x="69" y="3333"/>
                    </a:cubicBezTo>
                    <a:cubicBezTo>
                      <a:pt x="86" y="3339"/>
                      <a:pt x="105" y="3342"/>
                      <a:pt x="124" y="3342"/>
                    </a:cubicBezTo>
                    <a:cubicBezTo>
                      <a:pt x="180" y="3342"/>
                      <a:pt x="240" y="3316"/>
                      <a:pt x="274" y="3265"/>
                    </a:cubicBezTo>
                    <a:cubicBezTo>
                      <a:pt x="320" y="3196"/>
                      <a:pt x="366" y="3128"/>
                      <a:pt x="411" y="3059"/>
                    </a:cubicBezTo>
                    <a:cubicBezTo>
                      <a:pt x="457" y="3013"/>
                      <a:pt x="503" y="2968"/>
                      <a:pt x="525" y="2922"/>
                    </a:cubicBezTo>
                    <a:cubicBezTo>
                      <a:pt x="685" y="2717"/>
                      <a:pt x="845" y="2534"/>
                      <a:pt x="1005" y="2374"/>
                    </a:cubicBezTo>
                    <a:cubicBezTo>
                      <a:pt x="1005" y="2352"/>
                      <a:pt x="1005" y="2352"/>
                      <a:pt x="1005" y="2352"/>
                    </a:cubicBezTo>
                    <a:cubicBezTo>
                      <a:pt x="1028" y="2329"/>
                      <a:pt x="1050" y="2306"/>
                      <a:pt x="1073" y="2283"/>
                    </a:cubicBezTo>
                    <a:cubicBezTo>
                      <a:pt x="1302" y="2078"/>
                      <a:pt x="1530" y="1872"/>
                      <a:pt x="1758" y="1690"/>
                    </a:cubicBezTo>
                    <a:cubicBezTo>
                      <a:pt x="1758" y="1690"/>
                      <a:pt x="1781" y="1667"/>
                      <a:pt x="1781" y="1667"/>
                    </a:cubicBezTo>
                    <a:cubicBezTo>
                      <a:pt x="1804" y="1644"/>
                      <a:pt x="1826" y="1621"/>
                      <a:pt x="1872" y="1598"/>
                    </a:cubicBezTo>
                    <a:cubicBezTo>
                      <a:pt x="2283" y="1302"/>
                      <a:pt x="2740" y="1050"/>
                      <a:pt x="3196" y="845"/>
                    </a:cubicBezTo>
                    <a:lnTo>
                      <a:pt x="3219" y="845"/>
                    </a:lnTo>
                    <a:cubicBezTo>
                      <a:pt x="3744" y="617"/>
                      <a:pt x="4292" y="457"/>
                      <a:pt x="4862" y="389"/>
                    </a:cubicBezTo>
                    <a:cubicBezTo>
                      <a:pt x="5180" y="340"/>
                      <a:pt x="5505" y="317"/>
                      <a:pt x="5833" y="317"/>
                    </a:cubicBezTo>
                    <a:cubicBezTo>
                      <a:pt x="6116" y="317"/>
                      <a:pt x="6402" y="334"/>
                      <a:pt x="6688" y="366"/>
                    </a:cubicBezTo>
                    <a:lnTo>
                      <a:pt x="6643" y="366"/>
                    </a:lnTo>
                    <a:cubicBezTo>
                      <a:pt x="7236" y="457"/>
                      <a:pt x="7807" y="594"/>
                      <a:pt x="8355" y="845"/>
                    </a:cubicBezTo>
                    <a:lnTo>
                      <a:pt x="8377" y="845"/>
                    </a:lnTo>
                    <a:cubicBezTo>
                      <a:pt x="8880" y="1073"/>
                      <a:pt x="9382" y="1347"/>
                      <a:pt x="9838" y="1690"/>
                    </a:cubicBezTo>
                    <a:cubicBezTo>
                      <a:pt x="9831" y="1690"/>
                      <a:pt x="9825" y="1690"/>
                      <a:pt x="9821" y="1689"/>
                    </a:cubicBezTo>
                    <a:lnTo>
                      <a:pt x="9821" y="1689"/>
                    </a:lnTo>
                    <a:cubicBezTo>
                      <a:pt x="10288" y="2048"/>
                      <a:pt x="10690" y="2452"/>
                      <a:pt x="11048" y="2922"/>
                    </a:cubicBezTo>
                    <a:cubicBezTo>
                      <a:pt x="11048" y="2945"/>
                      <a:pt x="11048" y="2945"/>
                      <a:pt x="11048" y="2945"/>
                    </a:cubicBezTo>
                    <a:lnTo>
                      <a:pt x="11071" y="2945"/>
                    </a:lnTo>
                    <a:cubicBezTo>
                      <a:pt x="11071" y="2968"/>
                      <a:pt x="11071" y="2968"/>
                      <a:pt x="11094" y="2968"/>
                    </a:cubicBezTo>
                    <a:cubicBezTo>
                      <a:pt x="11094" y="2968"/>
                      <a:pt x="11094" y="2968"/>
                      <a:pt x="11094" y="2991"/>
                    </a:cubicBezTo>
                    <a:cubicBezTo>
                      <a:pt x="11162" y="3082"/>
                      <a:pt x="11253" y="3196"/>
                      <a:pt x="11322" y="3310"/>
                    </a:cubicBezTo>
                    <a:cubicBezTo>
                      <a:pt x="11322" y="3310"/>
                      <a:pt x="11322" y="3333"/>
                      <a:pt x="11322" y="3333"/>
                    </a:cubicBezTo>
                    <a:cubicBezTo>
                      <a:pt x="11345" y="3333"/>
                      <a:pt x="11345" y="3333"/>
                      <a:pt x="11345" y="3356"/>
                    </a:cubicBezTo>
                    <a:cubicBezTo>
                      <a:pt x="11345" y="3356"/>
                      <a:pt x="11367" y="3379"/>
                      <a:pt x="11367" y="3379"/>
                    </a:cubicBezTo>
                    <a:cubicBezTo>
                      <a:pt x="11367" y="3379"/>
                      <a:pt x="11367" y="3401"/>
                      <a:pt x="11390" y="3401"/>
                    </a:cubicBezTo>
                    <a:cubicBezTo>
                      <a:pt x="11423" y="3451"/>
                      <a:pt x="11480" y="3488"/>
                      <a:pt x="11535" y="3488"/>
                    </a:cubicBezTo>
                    <a:cubicBezTo>
                      <a:pt x="11556" y="3488"/>
                      <a:pt x="11577" y="3483"/>
                      <a:pt x="11596" y="3470"/>
                    </a:cubicBezTo>
                    <a:cubicBezTo>
                      <a:pt x="11687" y="3424"/>
                      <a:pt x="11710" y="3310"/>
                      <a:pt x="11664" y="3242"/>
                    </a:cubicBezTo>
                    <a:cubicBezTo>
                      <a:pt x="11664" y="3242"/>
                      <a:pt x="11641" y="3219"/>
                      <a:pt x="11641" y="3219"/>
                    </a:cubicBezTo>
                    <a:cubicBezTo>
                      <a:pt x="11641" y="3196"/>
                      <a:pt x="11641" y="3196"/>
                      <a:pt x="11619" y="3173"/>
                    </a:cubicBezTo>
                    <a:cubicBezTo>
                      <a:pt x="11619" y="3173"/>
                      <a:pt x="11619" y="3150"/>
                      <a:pt x="11619" y="3150"/>
                    </a:cubicBezTo>
                    <a:cubicBezTo>
                      <a:pt x="11596" y="3150"/>
                      <a:pt x="11596" y="3128"/>
                      <a:pt x="11573" y="3105"/>
                    </a:cubicBezTo>
                    <a:cubicBezTo>
                      <a:pt x="11504" y="3013"/>
                      <a:pt x="11436" y="2899"/>
                      <a:pt x="11367" y="2808"/>
                    </a:cubicBezTo>
                    <a:cubicBezTo>
                      <a:pt x="11345" y="2785"/>
                      <a:pt x="11345" y="2785"/>
                      <a:pt x="11322" y="2762"/>
                    </a:cubicBezTo>
                    <a:cubicBezTo>
                      <a:pt x="11322" y="2740"/>
                      <a:pt x="11322" y="2740"/>
                      <a:pt x="11322" y="2740"/>
                    </a:cubicBezTo>
                    <a:cubicBezTo>
                      <a:pt x="11299" y="2740"/>
                      <a:pt x="11299" y="2717"/>
                      <a:pt x="11299" y="2717"/>
                    </a:cubicBezTo>
                    <a:cubicBezTo>
                      <a:pt x="11276" y="2694"/>
                      <a:pt x="11276" y="2671"/>
                      <a:pt x="11253" y="2648"/>
                    </a:cubicBezTo>
                    <a:cubicBezTo>
                      <a:pt x="10751" y="2009"/>
                      <a:pt x="10135" y="1461"/>
                      <a:pt x="9450" y="1050"/>
                    </a:cubicBezTo>
                    <a:cubicBezTo>
                      <a:pt x="8697" y="571"/>
                      <a:pt x="7852" y="252"/>
                      <a:pt x="6985" y="92"/>
                    </a:cubicBezTo>
                    <a:cubicBezTo>
                      <a:pt x="6597" y="23"/>
                      <a:pt x="6186" y="1"/>
                      <a:pt x="5798" y="1"/>
                    </a:cubicBezTo>
                    <a:close/>
                  </a:path>
                </a:pathLst>
              </a:custGeom>
              <a:solidFill>
                <a:srgbClr val="B86D96"/>
              </a:solidFill>
              <a:ln>
                <a:noFill/>
              </a:ln>
            </p:spPr>
            <p:txBody>
              <a:bodyPr spcFirstLastPara="1" wrap="square" lIns="121900" tIns="121900" rIns="121900" bIns="121900" anchor="ctr" anchorCtr="0">
                <a:noAutofit/>
              </a:bodyPr>
              <a:lstStyle/>
              <a:p>
                <a:endParaRPr sz="1867"/>
              </a:p>
            </p:txBody>
          </p:sp>
          <p:sp>
            <p:nvSpPr>
              <p:cNvPr id="996" name="Google Shape;996;p22"/>
              <p:cNvSpPr/>
              <p:nvPr/>
            </p:nvSpPr>
            <p:spPr>
              <a:xfrm>
                <a:off x="6972571" y="4101374"/>
                <a:ext cx="622" cy="27"/>
              </a:xfrm>
              <a:custGeom>
                <a:avLst/>
                <a:gdLst/>
                <a:ahLst/>
                <a:cxnLst/>
                <a:rect l="l" t="t" r="r" b="b"/>
                <a:pathLst>
                  <a:path w="23" h="1" extrusionOk="0">
                    <a:moveTo>
                      <a:pt x="0" y="0"/>
                    </a:moveTo>
                    <a:cubicBezTo>
                      <a:pt x="23" y="0"/>
                      <a:pt x="23" y="0"/>
                      <a:pt x="23" y="0"/>
                    </a:cubicBezTo>
                    <a:cubicBezTo>
                      <a:pt x="23" y="0"/>
                      <a:pt x="23"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7" name="Google Shape;997;p22"/>
              <p:cNvSpPr/>
              <p:nvPr/>
            </p:nvSpPr>
            <p:spPr>
              <a:xfrm>
                <a:off x="6793011" y="4268555"/>
                <a:ext cx="501001" cy="189210"/>
              </a:xfrm>
              <a:custGeom>
                <a:avLst/>
                <a:gdLst/>
                <a:ahLst/>
                <a:cxnLst/>
                <a:rect l="l" t="t" r="r" b="b"/>
                <a:pathLst>
                  <a:path w="18535" h="7000" extrusionOk="0">
                    <a:moveTo>
                      <a:pt x="15020" y="4726"/>
                    </a:moveTo>
                    <a:cubicBezTo>
                      <a:pt x="15020" y="4726"/>
                      <a:pt x="15001" y="4726"/>
                      <a:pt x="14998" y="4743"/>
                    </a:cubicBezTo>
                    <a:lnTo>
                      <a:pt x="14998" y="4743"/>
                    </a:lnTo>
                    <a:cubicBezTo>
                      <a:pt x="15005" y="4737"/>
                      <a:pt x="15012" y="4731"/>
                      <a:pt x="15020" y="4726"/>
                    </a:cubicBezTo>
                    <a:close/>
                    <a:moveTo>
                      <a:pt x="12943" y="5935"/>
                    </a:moveTo>
                    <a:cubicBezTo>
                      <a:pt x="12934" y="5935"/>
                      <a:pt x="12928" y="5939"/>
                      <a:pt x="12924" y="5943"/>
                    </a:cubicBezTo>
                    <a:lnTo>
                      <a:pt x="12924" y="5943"/>
                    </a:lnTo>
                    <a:cubicBezTo>
                      <a:pt x="12930" y="5941"/>
                      <a:pt x="12936" y="5938"/>
                      <a:pt x="12943" y="5935"/>
                    </a:cubicBezTo>
                    <a:close/>
                    <a:moveTo>
                      <a:pt x="161" y="1"/>
                    </a:moveTo>
                    <a:cubicBezTo>
                      <a:pt x="69" y="24"/>
                      <a:pt x="1" y="115"/>
                      <a:pt x="46" y="206"/>
                    </a:cubicBezTo>
                    <a:cubicBezTo>
                      <a:pt x="46" y="252"/>
                      <a:pt x="69" y="297"/>
                      <a:pt x="69" y="343"/>
                    </a:cubicBezTo>
                    <a:lnTo>
                      <a:pt x="92" y="343"/>
                    </a:lnTo>
                    <a:cubicBezTo>
                      <a:pt x="92" y="389"/>
                      <a:pt x="115" y="434"/>
                      <a:pt x="138" y="480"/>
                    </a:cubicBezTo>
                    <a:cubicBezTo>
                      <a:pt x="138" y="503"/>
                      <a:pt x="138" y="526"/>
                      <a:pt x="138" y="526"/>
                    </a:cubicBezTo>
                    <a:cubicBezTo>
                      <a:pt x="138" y="549"/>
                      <a:pt x="161" y="549"/>
                      <a:pt x="161" y="549"/>
                    </a:cubicBezTo>
                    <a:cubicBezTo>
                      <a:pt x="206" y="731"/>
                      <a:pt x="275" y="914"/>
                      <a:pt x="366" y="1073"/>
                    </a:cubicBezTo>
                    <a:cubicBezTo>
                      <a:pt x="366" y="1073"/>
                      <a:pt x="366" y="1073"/>
                      <a:pt x="366" y="1096"/>
                    </a:cubicBezTo>
                    <a:cubicBezTo>
                      <a:pt x="366" y="1096"/>
                      <a:pt x="366" y="1119"/>
                      <a:pt x="366" y="1119"/>
                    </a:cubicBezTo>
                    <a:lnTo>
                      <a:pt x="389" y="1119"/>
                    </a:lnTo>
                    <a:cubicBezTo>
                      <a:pt x="389" y="1142"/>
                      <a:pt x="412" y="1188"/>
                      <a:pt x="412" y="1210"/>
                    </a:cubicBezTo>
                    <a:cubicBezTo>
                      <a:pt x="412" y="1210"/>
                      <a:pt x="412" y="1210"/>
                      <a:pt x="412" y="1233"/>
                    </a:cubicBezTo>
                    <a:lnTo>
                      <a:pt x="435" y="1233"/>
                    </a:lnTo>
                    <a:lnTo>
                      <a:pt x="435" y="1256"/>
                    </a:lnTo>
                    <a:cubicBezTo>
                      <a:pt x="457" y="1279"/>
                      <a:pt x="457" y="1302"/>
                      <a:pt x="480" y="1347"/>
                    </a:cubicBezTo>
                    <a:cubicBezTo>
                      <a:pt x="549" y="1507"/>
                      <a:pt x="617" y="1644"/>
                      <a:pt x="708" y="1804"/>
                    </a:cubicBezTo>
                    <a:lnTo>
                      <a:pt x="708" y="1827"/>
                    </a:lnTo>
                    <a:cubicBezTo>
                      <a:pt x="708" y="1827"/>
                      <a:pt x="731" y="1850"/>
                      <a:pt x="731" y="1850"/>
                    </a:cubicBezTo>
                    <a:cubicBezTo>
                      <a:pt x="731" y="1850"/>
                      <a:pt x="731" y="1872"/>
                      <a:pt x="731" y="1872"/>
                    </a:cubicBezTo>
                    <a:cubicBezTo>
                      <a:pt x="731" y="1872"/>
                      <a:pt x="754" y="1872"/>
                      <a:pt x="754" y="1895"/>
                    </a:cubicBezTo>
                    <a:cubicBezTo>
                      <a:pt x="1074" y="2511"/>
                      <a:pt x="1484" y="3082"/>
                      <a:pt x="1941" y="3607"/>
                    </a:cubicBezTo>
                    <a:cubicBezTo>
                      <a:pt x="2466" y="4246"/>
                      <a:pt x="3082" y="4771"/>
                      <a:pt x="3744" y="5251"/>
                    </a:cubicBezTo>
                    <a:cubicBezTo>
                      <a:pt x="4475" y="5775"/>
                      <a:pt x="5296" y="6186"/>
                      <a:pt x="6141" y="6483"/>
                    </a:cubicBezTo>
                    <a:cubicBezTo>
                      <a:pt x="7031" y="6780"/>
                      <a:pt x="7967" y="6962"/>
                      <a:pt x="8926" y="6985"/>
                    </a:cubicBezTo>
                    <a:cubicBezTo>
                      <a:pt x="9077" y="6995"/>
                      <a:pt x="9228" y="7000"/>
                      <a:pt x="9379" y="7000"/>
                    </a:cubicBezTo>
                    <a:cubicBezTo>
                      <a:pt x="9936" y="7000"/>
                      <a:pt x="10492" y="6938"/>
                      <a:pt x="11048" y="6848"/>
                    </a:cubicBezTo>
                    <a:cubicBezTo>
                      <a:pt x="11779" y="6711"/>
                      <a:pt x="12486" y="6483"/>
                      <a:pt x="13148" y="6209"/>
                    </a:cubicBezTo>
                    <a:cubicBezTo>
                      <a:pt x="14335" y="5684"/>
                      <a:pt x="15431" y="4931"/>
                      <a:pt x="16321" y="3995"/>
                    </a:cubicBezTo>
                    <a:cubicBezTo>
                      <a:pt x="16321" y="3972"/>
                      <a:pt x="16321" y="3972"/>
                      <a:pt x="16321" y="3972"/>
                    </a:cubicBezTo>
                    <a:cubicBezTo>
                      <a:pt x="16618" y="3676"/>
                      <a:pt x="16869" y="3356"/>
                      <a:pt x="17120" y="3036"/>
                    </a:cubicBezTo>
                    <a:cubicBezTo>
                      <a:pt x="17120" y="3036"/>
                      <a:pt x="17120" y="3014"/>
                      <a:pt x="17120" y="3014"/>
                    </a:cubicBezTo>
                    <a:cubicBezTo>
                      <a:pt x="17143" y="3014"/>
                      <a:pt x="17143" y="2991"/>
                      <a:pt x="17143" y="2991"/>
                    </a:cubicBezTo>
                    <a:cubicBezTo>
                      <a:pt x="17280" y="2808"/>
                      <a:pt x="17417" y="2603"/>
                      <a:pt x="17531" y="2420"/>
                    </a:cubicBezTo>
                    <a:cubicBezTo>
                      <a:pt x="17690" y="2169"/>
                      <a:pt x="17827" y="1918"/>
                      <a:pt x="17942" y="1667"/>
                    </a:cubicBezTo>
                    <a:lnTo>
                      <a:pt x="17964" y="1667"/>
                    </a:lnTo>
                    <a:cubicBezTo>
                      <a:pt x="17964" y="1644"/>
                      <a:pt x="17987" y="1598"/>
                      <a:pt x="17987" y="1576"/>
                    </a:cubicBezTo>
                    <a:lnTo>
                      <a:pt x="18010" y="1576"/>
                    </a:lnTo>
                    <a:cubicBezTo>
                      <a:pt x="18010" y="1553"/>
                      <a:pt x="18010" y="1553"/>
                      <a:pt x="18010" y="1553"/>
                    </a:cubicBezTo>
                    <a:cubicBezTo>
                      <a:pt x="18078" y="1393"/>
                      <a:pt x="18170" y="1233"/>
                      <a:pt x="18215" y="1073"/>
                    </a:cubicBezTo>
                    <a:lnTo>
                      <a:pt x="18238" y="1073"/>
                    </a:lnTo>
                    <a:cubicBezTo>
                      <a:pt x="18238" y="1051"/>
                      <a:pt x="18238" y="1028"/>
                      <a:pt x="18261" y="1028"/>
                    </a:cubicBezTo>
                    <a:cubicBezTo>
                      <a:pt x="18261" y="1028"/>
                      <a:pt x="18261" y="1028"/>
                      <a:pt x="18261" y="1005"/>
                    </a:cubicBezTo>
                    <a:cubicBezTo>
                      <a:pt x="18284" y="959"/>
                      <a:pt x="18284" y="937"/>
                      <a:pt x="18284" y="914"/>
                    </a:cubicBezTo>
                    <a:cubicBezTo>
                      <a:pt x="18307" y="891"/>
                      <a:pt x="18307" y="891"/>
                      <a:pt x="18307" y="868"/>
                    </a:cubicBezTo>
                    <a:cubicBezTo>
                      <a:pt x="18307" y="868"/>
                      <a:pt x="18307" y="868"/>
                      <a:pt x="18307" y="845"/>
                    </a:cubicBezTo>
                    <a:lnTo>
                      <a:pt x="18330" y="845"/>
                    </a:lnTo>
                    <a:cubicBezTo>
                      <a:pt x="18330" y="822"/>
                      <a:pt x="18330" y="822"/>
                      <a:pt x="18330" y="800"/>
                    </a:cubicBezTo>
                    <a:cubicBezTo>
                      <a:pt x="18398" y="663"/>
                      <a:pt x="18444" y="503"/>
                      <a:pt x="18489" y="366"/>
                    </a:cubicBezTo>
                    <a:cubicBezTo>
                      <a:pt x="18535" y="275"/>
                      <a:pt x="18467" y="183"/>
                      <a:pt x="18375" y="160"/>
                    </a:cubicBezTo>
                    <a:cubicBezTo>
                      <a:pt x="18363" y="157"/>
                      <a:pt x="18351" y="156"/>
                      <a:pt x="18340" y="156"/>
                    </a:cubicBezTo>
                    <a:cubicBezTo>
                      <a:pt x="18266" y="156"/>
                      <a:pt x="18212" y="215"/>
                      <a:pt x="18193" y="275"/>
                    </a:cubicBezTo>
                    <a:cubicBezTo>
                      <a:pt x="18124" y="434"/>
                      <a:pt x="18078" y="594"/>
                      <a:pt x="18010" y="754"/>
                    </a:cubicBezTo>
                    <a:cubicBezTo>
                      <a:pt x="18010" y="754"/>
                      <a:pt x="18010" y="777"/>
                      <a:pt x="18010" y="777"/>
                    </a:cubicBezTo>
                    <a:cubicBezTo>
                      <a:pt x="17987" y="777"/>
                      <a:pt x="17987" y="800"/>
                      <a:pt x="17987" y="822"/>
                    </a:cubicBezTo>
                    <a:cubicBezTo>
                      <a:pt x="17987" y="822"/>
                      <a:pt x="17987" y="822"/>
                      <a:pt x="17987" y="845"/>
                    </a:cubicBezTo>
                    <a:lnTo>
                      <a:pt x="17964" y="845"/>
                    </a:lnTo>
                    <a:cubicBezTo>
                      <a:pt x="17964" y="845"/>
                      <a:pt x="17964" y="868"/>
                      <a:pt x="17964" y="868"/>
                    </a:cubicBezTo>
                    <a:cubicBezTo>
                      <a:pt x="17964" y="891"/>
                      <a:pt x="17964" y="891"/>
                      <a:pt x="17942" y="914"/>
                    </a:cubicBezTo>
                    <a:lnTo>
                      <a:pt x="17942" y="937"/>
                    </a:lnTo>
                    <a:cubicBezTo>
                      <a:pt x="17873" y="1073"/>
                      <a:pt x="17827" y="1210"/>
                      <a:pt x="17759" y="1347"/>
                    </a:cubicBezTo>
                    <a:lnTo>
                      <a:pt x="17736" y="1347"/>
                    </a:lnTo>
                    <a:cubicBezTo>
                      <a:pt x="17736" y="1370"/>
                      <a:pt x="17736" y="1370"/>
                      <a:pt x="17736" y="1370"/>
                    </a:cubicBezTo>
                    <a:cubicBezTo>
                      <a:pt x="17736" y="1370"/>
                      <a:pt x="17736" y="1393"/>
                      <a:pt x="17736" y="1393"/>
                    </a:cubicBezTo>
                    <a:cubicBezTo>
                      <a:pt x="17713" y="1416"/>
                      <a:pt x="17713" y="1416"/>
                      <a:pt x="17713" y="1439"/>
                    </a:cubicBezTo>
                    <a:cubicBezTo>
                      <a:pt x="17690" y="1439"/>
                      <a:pt x="17690" y="1462"/>
                      <a:pt x="17690" y="1484"/>
                    </a:cubicBezTo>
                    <a:cubicBezTo>
                      <a:pt x="17668" y="1507"/>
                      <a:pt x="17668" y="1530"/>
                      <a:pt x="17645" y="1530"/>
                    </a:cubicBezTo>
                    <a:cubicBezTo>
                      <a:pt x="17531" y="1781"/>
                      <a:pt x="17417" y="2009"/>
                      <a:pt x="17280" y="2215"/>
                    </a:cubicBezTo>
                    <a:lnTo>
                      <a:pt x="17257" y="2238"/>
                    </a:lnTo>
                    <a:cubicBezTo>
                      <a:pt x="17143" y="2443"/>
                      <a:pt x="17006" y="2626"/>
                      <a:pt x="16869" y="2831"/>
                    </a:cubicBezTo>
                    <a:cubicBezTo>
                      <a:pt x="16800" y="2900"/>
                      <a:pt x="16755" y="2968"/>
                      <a:pt x="16686" y="3059"/>
                    </a:cubicBezTo>
                    <a:cubicBezTo>
                      <a:pt x="16686" y="3059"/>
                      <a:pt x="16709" y="3037"/>
                      <a:pt x="16709" y="3036"/>
                    </a:cubicBezTo>
                    <a:lnTo>
                      <a:pt x="16709" y="3036"/>
                    </a:lnTo>
                    <a:cubicBezTo>
                      <a:pt x="16504" y="3288"/>
                      <a:pt x="16298" y="3539"/>
                      <a:pt x="16070" y="3767"/>
                    </a:cubicBezTo>
                    <a:cubicBezTo>
                      <a:pt x="16070" y="3790"/>
                      <a:pt x="16070" y="3790"/>
                      <a:pt x="16070" y="3790"/>
                    </a:cubicBezTo>
                    <a:cubicBezTo>
                      <a:pt x="15727" y="4132"/>
                      <a:pt x="15362" y="4452"/>
                      <a:pt x="14997" y="4748"/>
                    </a:cubicBezTo>
                    <a:cubicBezTo>
                      <a:pt x="14997" y="4746"/>
                      <a:pt x="14997" y="4745"/>
                      <a:pt x="14998" y="4743"/>
                    </a:cubicBezTo>
                    <a:lnTo>
                      <a:pt x="14998" y="4743"/>
                    </a:lnTo>
                    <a:cubicBezTo>
                      <a:pt x="14370" y="5233"/>
                      <a:pt x="13676" y="5635"/>
                      <a:pt x="12916" y="5950"/>
                    </a:cubicBezTo>
                    <a:lnTo>
                      <a:pt x="12916" y="5950"/>
                    </a:lnTo>
                    <a:cubicBezTo>
                      <a:pt x="12919" y="5948"/>
                      <a:pt x="12921" y="5945"/>
                      <a:pt x="12924" y="5943"/>
                    </a:cubicBezTo>
                    <a:lnTo>
                      <a:pt x="12924" y="5943"/>
                    </a:lnTo>
                    <a:cubicBezTo>
                      <a:pt x="12153" y="6259"/>
                      <a:pt x="11338" y="6484"/>
                      <a:pt x="10523" y="6597"/>
                    </a:cubicBezTo>
                    <a:lnTo>
                      <a:pt x="10569" y="6597"/>
                    </a:lnTo>
                    <a:cubicBezTo>
                      <a:pt x="10147" y="6654"/>
                      <a:pt x="9724" y="6683"/>
                      <a:pt x="9299" y="6683"/>
                    </a:cubicBezTo>
                    <a:cubicBezTo>
                      <a:pt x="8874" y="6683"/>
                      <a:pt x="8446" y="6654"/>
                      <a:pt x="8013" y="6597"/>
                    </a:cubicBezTo>
                    <a:lnTo>
                      <a:pt x="8058" y="6597"/>
                    </a:lnTo>
                    <a:cubicBezTo>
                      <a:pt x="7236" y="6483"/>
                      <a:pt x="6415" y="6255"/>
                      <a:pt x="5662" y="5935"/>
                    </a:cubicBezTo>
                    <a:cubicBezTo>
                      <a:pt x="4908" y="5616"/>
                      <a:pt x="4224" y="5228"/>
                      <a:pt x="3584" y="4726"/>
                    </a:cubicBezTo>
                    <a:cubicBezTo>
                      <a:pt x="2945" y="4246"/>
                      <a:pt x="2375" y="3676"/>
                      <a:pt x="1873" y="3036"/>
                    </a:cubicBezTo>
                    <a:cubicBezTo>
                      <a:pt x="1873" y="3014"/>
                      <a:pt x="1873" y="3014"/>
                      <a:pt x="1850" y="3014"/>
                    </a:cubicBezTo>
                    <a:lnTo>
                      <a:pt x="1873" y="3014"/>
                    </a:lnTo>
                    <a:cubicBezTo>
                      <a:pt x="1530" y="2603"/>
                      <a:pt x="1256" y="2146"/>
                      <a:pt x="982" y="1667"/>
                    </a:cubicBezTo>
                    <a:cubicBezTo>
                      <a:pt x="982" y="1644"/>
                      <a:pt x="982" y="1644"/>
                      <a:pt x="982" y="1621"/>
                    </a:cubicBezTo>
                    <a:cubicBezTo>
                      <a:pt x="960" y="1621"/>
                      <a:pt x="960" y="1598"/>
                      <a:pt x="960" y="1598"/>
                    </a:cubicBezTo>
                    <a:cubicBezTo>
                      <a:pt x="891" y="1439"/>
                      <a:pt x="823" y="1302"/>
                      <a:pt x="754" y="1165"/>
                    </a:cubicBezTo>
                    <a:cubicBezTo>
                      <a:pt x="754" y="1142"/>
                      <a:pt x="731" y="1142"/>
                      <a:pt x="731" y="1119"/>
                    </a:cubicBezTo>
                    <a:lnTo>
                      <a:pt x="708" y="1096"/>
                    </a:lnTo>
                    <a:cubicBezTo>
                      <a:pt x="708" y="1096"/>
                      <a:pt x="708" y="1096"/>
                      <a:pt x="708" y="1073"/>
                    </a:cubicBezTo>
                    <a:cubicBezTo>
                      <a:pt x="686" y="1051"/>
                      <a:pt x="686" y="1005"/>
                      <a:pt x="663" y="959"/>
                    </a:cubicBezTo>
                    <a:cubicBezTo>
                      <a:pt x="594" y="777"/>
                      <a:pt x="526" y="594"/>
                      <a:pt x="457" y="412"/>
                    </a:cubicBezTo>
                    <a:cubicBezTo>
                      <a:pt x="435" y="389"/>
                      <a:pt x="435" y="343"/>
                      <a:pt x="412" y="320"/>
                    </a:cubicBezTo>
                    <a:cubicBezTo>
                      <a:pt x="412" y="320"/>
                      <a:pt x="412" y="320"/>
                      <a:pt x="412" y="297"/>
                    </a:cubicBezTo>
                    <a:cubicBezTo>
                      <a:pt x="389" y="252"/>
                      <a:pt x="366" y="183"/>
                      <a:pt x="343" y="115"/>
                    </a:cubicBezTo>
                    <a:cubicBezTo>
                      <a:pt x="320" y="46"/>
                      <a:pt x="275" y="1"/>
                      <a:pt x="183" y="1"/>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998" name="Google Shape;998;p22"/>
              <p:cNvSpPr/>
              <p:nvPr/>
            </p:nvSpPr>
            <p:spPr>
              <a:xfrm>
                <a:off x="6884940" y="4155029"/>
                <a:ext cx="317170" cy="184561"/>
              </a:xfrm>
              <a:custGeom>
                <a:avLst/>
                <a:gdLst/>
                <a:ahLst/>
                <a:cxnLst/>
                <a:rect l="l" t="t" r="r" b="b"/>
                <a:pathLst>
                  <a:path w="11734" h="6828" extrusionOk="0">
                    <a:moveTo>
                      <a:pt x="386" y="1743"/>
                    </a:moveTo>
                    <a:cubicBezTo>
                      <a:pt x="387" y="1748"/>
                      <a:pt x="388" y="1753"/>
                      <a:pt x="389" y="1758"/>
                    </a:cubicBezTo>
                    <a:cubicBezTo>
                      <a:pt x="389" y="1753"/>
                      <a:pt x="388" y="1748"/>
                      <a:pt x="386" y="1743"/>
                    </a:cubicBezTo>
                    <a:close/>
                    <a:moveTo>
                      <a:pt x="754" y="3128"/>
                    </a:moveTo>
                    <a:cubicBezTo>
                      <a:pt x="777" y="3128"/>
                      <a:pt x="777" y="3151"/>
                      <a:pt x="777" y="3151"/>
                    </a:cubicBezTo>
                    <a:cubicBezTo>
                      <a:pt x="777" y="3128"/>
                      <a:pt x="777" y="3128"/>
                      <a:pt x="754" y="3128"/>
                    </a:cubicBezTo>
                    <a:close/>
                    <a:moveTo>
                      <a:pt x="206" y="1"/>
                    </a:moveTo>
                    <a:cubicBezTo>
                      <a:pt x="183" y="1"/>
                      <a:pt x="161" y="24"/>
                      <a:pt x="138" y="24"/>
                    </a:cubicBezTo>
                    <a:cubicBezTo>
                      <a:pt x="115" y="47"/>
                      <a:pt x="69" y="92"/>
                      <a:pt x="69" y="138"/>
                    </a:cubicBezTo>
                    <a:cubicBezTo>
                      <a:pt x="24" y="412"/>
                      <a:pt x="1" y="686"/>
                      <a:pt x="1" y="960"/>
                    </a:cubicBezTo>
                    <a:lnTo>
                      <a:pt x="1" y="982"/>
                    </a:lnTo>
                    <a:cubicBezTo>
                      <a:pt x="1" y="1142"/>
                      <a:pt x="1" y="1279"/>
                      <a:pt x="24" y="1439"/>
                    </a:cubicBezTo>
                    <a:cubicBezTo>
                      <a:pt x="24" y="1439"/>
                      <a:pt x="24" y="1462"/>
                      <a:pt x="24" y="1462"/>
                    </a:cubicBezTo>
                    <a:cubicBezTo>
                      <a:pt x="46" y="1804"/>
                      <a:pt x="115" y="2169"/>
                      <a:pt x="206" y="2512"/>
                    </a:cubicBezTo>
                    <a:cubicBezTo>
                      <a:pt x="320" y="2900"/>
                      <a:pt x="480" y="3288"/>
                      <a:pt x="663" y="3653"/>
                    </a:cubicBezTo>
                    <a:cubicBezTo>
                      <a:pt x="868" y="4087"/>
                      <a:pt x="1142" y="4475"/>
                      <a:pt x="1439" y="4817"/>
                    </a:cubicBezTo>
                    <a:cubicBezTo>
                      <a:pt x="1736" y="5159"/>
                      <a:pt x="2101" y="5479"/>
                      <a:pt x="2466" y="5730"/>
                    </a:cubicBezTo>
                    <a:cubicBezTo>
                      <a:pt x="3219" y="6301"/>
                      <a:pt x="4132" y="6643"/>
                      <a:pt x="5068" y="6780"/>
                    </a:cubicBezTo>
                    <a:cubicBezTo>
                      <a:pt x="5324" y="6811"/>
                      <a:pt x="5582" y="6827"/>
                      <a:pt x="5839" y="6827"/>
                    </a:cubicBezTo>
                    <a:cubicBezTo>
                      <a:pt x="6523" y="6827"/>
                      <a:pt x="7206" y="6715"/>
                      <a:pt x="7853" y="6483"/>
                    </a:cubicBezTo>
                    <a:cubicBezTo>
                      <a:pt x="8446" y="6278"/>
                      <a:pt x="8971" y="5981"/>
                      <a:pt x="9450" y="5593"/>
                    </a:cubicBezTo>
                    <a:cubicBezTo>
                      <a:pt x="9724" y="5410"/>
                      <a:pt x="9953" y="5182"/>
                      <a:pt x="10181" y="4954"/>
                    </a:cubicBezTo>
                    <a:cubicBezTo>
                      <a:pt x="10386" y="4726"/>
                      <a:pt x="10569" y="4497"/>
                      <a:pt x="10729" y="4246"/>
                    </a:cubicBezTo>
                    <a:cubicBezTo>
                      <a:pt x="11299" y="3402"/>
                      <a:pt x="11642" y="2420"/>
                      <a:pt x="11710" y="1416"/>
                    </a:cubicBezTo>
                    <a:cubicBezTo>
                      <a:pt x="11710" y="1393"/>
                      <a:pt x="11710" y="1393"/>
                      <a:pt x="11710" y="1393"/>
                    </a:cubicBezTo>
                    <a:cubicBezTo>
                      <a:pt x="11710" y="1370"/>
                      <a:pt x="11733" y="1348"/>
                      <a:pt x="11733" y="1325"/>
                    </a:cubicBezTo>
                    <a:cubicBezTo>
                      <a:pt x="11733" y="1302"/>
                      <a:pt x="11733" y="1302"/>
                      <a:pt x="11733" y="1302"/>
                    </a:cubicBezTo>
                    <a:cubicBezTo>
                      <a:pt x="11733" y="1256"/>
                      <a:pt x="11733" y="1211"/>
                      <a:pt x="11733" y="1165"/>
                    </a:cubicBezTo>
                    <a:cubicBezTo>
                      <a:pt x="11733" y="1142"/>
                      <a:pt x="11733" y="1142"/>
                      <a:pt x="11733" y="1119"/>
                    </a:cubicBezTo>
                    <a:cubicBezTo>
                      <a:pt x="11733" y="1096"/>
                      <a:pt x="11733" y="1074"/>
                      <a:pt x="11733" y="1051"/>
                    </a:cubicBezTo>
                    <a:lnTo>
                      <a:pt x="11733" y="1028"/>
                    </a:lnTo>
                    <a:lnTo>
                      <a:pt x="11733" y="1005"/>
                    </a:lnTo>
                    <a:lnTo>
                      <a:pt x="11733" y="982"/>
                    </a:lnTo>
                    <a:lnTo>
                      <a:pt x="11733" y="914"/>
                    </a:lnTo>
                    <a:lnTo>
                      <a:pt x="11733" y="891"/>
                    </a:lnTo>
                    <a:cubicBezTo>
                      <a:pt x="11733" y="891"/>
                      <a:pt x="11733" y="868"/>
                      <a:pt x="11733" y="868"/>
                    </a:cubicBezTo>
                    <a:cubicBezTo>
                      <a:pt x="11733" y="868"/>
                      <a:pt x="11733" y="845"/>
                      <a:pt x="11733" y="845"/>
                    </a:cubicBezTo>
                    <a:lnTo>
                      <a:pt x="11733" y="823"/>
                    </a:lnTo>
                    <a:cubicBezTo>
                      <a:pt x="11733" y="708"/>
                      <a:pt x="11733" y="594"/>
                      <a:pt x="11710" y="480"/>
                    </a:cubicBezTo>
                    <a:cubicBezTo>
                      <a:pt x="11710" y="480"/>
                      <a:pt x="11710" y="480"/>
                      <a:pt x="11710" y="457"/>
                    </a:cubicBezTo>
                    <a:cubicBezTo>
                      <a:pt x="11710" y="412"/>
                      <a:pt x="11687" y="366"/>
                      <a:pt x="11665" y="343"/>
                    </a:cubicBezTo>
                    <a:cubicBezTo>
                      <a:pt x="11642" y="320"/>
                      <a:pt x="11596" y="298"/>
                      <a:pt x="11550" y="298"/>
                    </a:cubicBezTo>
                    <a:cubicBezTo>
                      <a:pt x="11459" y="298"/>
                      <a:pt x="11391" y="366"/>
                      <a:pt x="11391" y="457"/>
                    </a:cubicBezTo>
                    <a:cubicBezTo>
                      <a:pt x="11391" y="480"/>
                      <a:pt x="11391" y="480"/>
                      <a:pt x="11391" y="480"/>
                    </a:cubicBezTo>
                    <a:cubicBezTo>
                      <a:pt x="11391" y="594"/>
                      <a:pt x="11391" y="686"/>
                      <a:pt x="11413" y="800"/>
                    </a:cubicBezTo>
                    <a:cubicBezTo>
                      <a:pt x="11413" y="823"/>
                      <a:pt x="11413" y="823"/>
                      <a:pt x="11413" y="845"/>
                    </a:cubicBezTo>
                    <a:cubicBezTo>
                      <a:pt x="11413" y="868"/>
                      <a:pt x="11413" y="891"/>
                      <a:pt x="11413" y="914"/>
                    </a:cubicBezTo>
                    <a:lnTo>
                      <a:pt x="11413" y="982"/>
                    </a:lnTo>
                    <a:cubicBezTo>
                      <a:pt x="11413" y="1005"/>
                      <a:pt x="11413" y="1028"/>
                      <a:pt x="11413" y="1074"/>
                    </a:cubicBezTo>
                    <a:cubicBezTo>
                      <a:pt x="11413" y="1074"/>
                      <a:pt x="11413" y="1096"/>
                      <a:pt x="11413" y="1119"/>
                    </a:cubicBezTo>
                    <a:cubicBezTo>
                      <a:pt x="11413" y="1165"/>
                      <a:pt x="11413" y="1211"/>
                      <a:pt x="11391" y="1256"/>
                    </a:cubicBezTo>
                    <a:cubicBezTo>
                      <a:pt x="11391" y="1279"/>
                      <a:pt x="11391" y="1279"/>
                      <a:pt x="11391" y="1279"/>
                    </a:cubicBezTo>
                    <a:cubicBezTo>
                      <a:pt x="11391" y="1302"/>
                      <a:pt x="11391" y="1325"/>
                      <a:pt x="11391" y="1348"/>
                    </a:cubicBezTo>
                    <a:lnTo>
                      <a:pt x="11391" y="1370"/>
                    </a:lnTo>
                    <a:cubicBezTo>
                      <a:pt x="11391" y="1462"/>
                      <a:pt x="11368" y="1576"/>
                      <a:pt x="11368" y="1667"/>
                    </a:cubicBezTo>
                    <a:cubicBezTo>
                      <a:pt x="11299" y="2169"/>
                      <a:pt x="11162" y="2649"/>
                      <a:pt x="10980" y="3105"/>
                    </a:cubicBezTo>
                    <a:cubicBezTo>
                      <a:pt x="10797" y="3562"/>
                      <a:pt x="10546" y="3972"/>
                      <a:pt x="10249" y="4360"/>
                    </a:cubicBezTo>
                    <a:cubicBezTo>
                      <a:pt x="9953" y="4726"/>
                      <a:pt x="9633" y="5045"/>
                      <a:pt x="9245" y="5342"/>
                    </a:cubicBezTo>
                    <a:lnTo>
                      <a:pt x="9268" y="5342"/>
                    </a:lnTo>
                    <a:cubicBezTo>
                      <a:pt x="8880" y="5639"/>
                      <a:pt x="8469" y="5890"/>
                      <a:pt x="8012" y="6072"/>
                    </a:cubicBezTo>
                    <a:cubicBezTo>
                      <a:pt x="8012" y="6072"/>
                      <a:pt x="7990" y="6072"/>
                      <a:pt x="7990" y="6095"/>
                    </a:cubicBezTo>
                    <a:cubicBezTo>
                      <a:pt x="7990" y="6095"/>
                      <a:pt x="7990" y="6072"/>
                      <a:pt x="7990" y="6072"/>
                    </a:cubicBezTo>
                    <a:cubicBezTo>
                      <a:pt x="7533" y="6278"/>
                      <a:pt x="7054" y="6392"/>
                      <a:pt x="6552" y="6460"/>
                    </a:cubicBezTo>
                    <a:lnTo>
                      <a:pt x="6575" y="6460"/>
                    </a:lnTo>
                    <a:cubicBezTo>
                      <a:pt x="6348" y="6491"/>
                      <a:pt x="6121" y="6504"/>
                      <a:pt x="5894" y="6504"/>
                    </a:cubicBezTo>
                    <a:cubicBezTo>
                      <a:pt x="5619" y="6504"/>
                      <a:pt x="5344" y="6485"/>
                      <a:pt x="5068" y="6460"/>
                    </a:cubicBezTo>
                    <a:lnTo>
                      <a:pt x="5114" y="6460"/>
                    </a:lnTo>
                    <a:cubicBezTo>
                      <a:pt x="4634" y="6392"/>
                      <a:pt x="4155" y="6255"/>
                      <a:pt x="3721" y="6072"/>
                    </a:cubicBezTo>
                    <a:cubicBezTo>
                      <a:pt x="3288" y="5890"/>
                      <a:pt x="2877" y="5639"/>
                      <a:pt x="2489" y="5365"/>
                    </a:cubicBezTo>
                    <a:cubicBezTo>
                      <a:pt x="2101" y="5068"/>
                      <a:pt x="1758" y="4726"/>
                      <a:pt x="1462" y="4338"/>
                    </a:cubicBezTo>
                    <a:cubicBezTo>
                      <a:pt x="1188" y="3950"/>
                      <a:pt x="937" y="3539"/>
                      <a:pt x="754" y="3128"/>
                    </a:cubicBezTo>
                    <a:cubicBezTo>
                      <a:pt x="571" y="2671"/>
                      <a:pt x="434" y="2192"/>
                      <a:pt x="366" y="1713"/>
                    </a:cubicBezTo>
                    <a:lnTo>
                      <a:pt x="366" y="1713"/>
                    </a:lnTo>
                    <a:cubicBezTo>
                      <a:pt x="366" y="1713"/>
                      <a:pt x="379" y="1726"/>
                      <a:pt x="386" y="1743"/>
                    </a:cubicBezTo>
                    <a:lnTo>
                      <a:pt x="386" y="1743"/>
                    </a:lnTo>
                    <a:cubicBezTo>
                      <a:pt x="364" y="1634"/>
                      <a:pt x="343" y="1526"/>
                      <a:pt x="343" y="1439"/>
                    </a:cubicBezTo>
                    <a:cubicBezTo>
                      <a:pt x="343" y="1416"/>
                      <a:pt x="343" y="1416"/>
                      <a:pt x="343" y="1416"/>
                    </a:cubicBezTo>
                    <a:cubicBezTo>
                      <a:pt x="343" y="1256"/>
                      <a:pt x="320" y="1119"/>
                      <a:pt x="320" y="960"/>
                    </a:cubicBezTo>
                    <a:cubicBezTo>
                      <a:pt x="320" y="708"/>
                      <a:pt x="343" y="480"/>
                      <a:pt x="366" y="229"/>
                    </a:cubicBezTo>
                    <a:cubicBezTo>
                      <a:pt x="366" y="221"/>
                      <a:pt x="366" y="214"/>
                      <a:pt x="366" y="206"/>
                    </a:cubicBezTo>
                    <a:cubicBezTo>
                      <a:pt x="389" y="161"/>
                      <a:pt x="389" y="138"/>
                      <a:pt x="366" y="92"/>
                    </a:cubicBezTo>
                    <a:cubicBezTo>
                      <a:pt x="343" y="47"/>
                      <a:pt x="298" y="24"/>
                      <a:pt x="252" y="24"/>
                    </a:cubicBezTo>
                    <a:cubicBezTo>
                      <a:pt x="252" y="1"/>
                      <a:pt x="229" y="1"/>
                      <a:pt x="206" y="1"/>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999" name="Google Shape;999;p22"/>
              <p:cNvSpPr/>
              <p:nvPr/>
            </p:nvSpPr>
            <p:spPr>
              <a:xfrm>
                <a:off x="5346230" y="4258689"/>
                <a:ext cx="1456079" cy="68521"/>
              </a:xfrm>
              <a:custGeom>
                <a:avLst/>
                <a:gdLst/>
                <a:ahLst/>
                <a:cxnLst/>
                <a:rect l="l" t="t" r="r" b="b"/>
                <a:pathLst>
                  <a:path w="53869" h="2535" extrusionOk="0">
                    <a:moveTo>
                      <a:pt x="37913" y="0"/>
                    </a:moveTo>
                    <a:cubicBezTo>
                      <a:pt x="36133" y="0"/>
                      <a:pt x="34375" y="23"/>
                      <a:pt x="32595" y="23"/>
                    </a:cubicBezTo>
                    <a:cubicBezTo>
                      <a:pt x="29080" y="69"/>
                      <a:pt x="25542" y="137"/>
                      <a:pt x="22027" y="297"/>
                    </a:cubicBezTo>
                    <a:cubicBezTo>
                      <a:pt x="21137" y="320"/>
                      <a:pt x="20247" y="366"/>
                      <a:pt x="19379" y="411"/>
                    </a:cubicBezTo>
                    <a:cubicBezTo>
                      <a:pt x="18512" y="457"/>
                      <a:pt x="17644" y="503"/>
                      <a:pt x="16777" y="548"/>
                    </a:cubicBezTo>
                    <a:cubicBezTo>
                      <a:pt x="15088" y="640"/>
                      <a:pt x="13376" y="731"/>
                      <a:pt x="11687" y="822"/>
                    </a:cubicBezTo>
                    <a:cubicBezTo>
                      <a:pt x="7830" y="1050"/>
                      <a:pt x="3949" y="1393"/>
                      <a:pt x="160" y="2192"/>
                    </a:cubicBezTo>
                    <a:cubicBezTo>
                      <a:pt x="69" y="2215"/>
                      <a:pt x="1" y="2306"/>
                      <a:pt x="23" y="2397"/>
                    </a:cubicBezTo>
                    <a:cubicBezTo>
                      <a:pt x="23" y="2466"/>
                      <a:pt x="115" y="2534"/>
                      <a:pt x="206" y="2534"/>
                    </a:cubicBezTo>
                    <a:cubicBezTo>
                      <a:pt x="3538" y="1827"/>
                      <a:pt x="6917" y="1461"/>
                      <a:pt x="10318" y="1233"/>
                    </a:cubicBezTo>
                    <a:cubicBezTo>
                      <a:pt x="12007" y="1119"/>
                      <a:pt x="13719" y="1028"/>
                      <a:pt x="15408" y="936"/>
                    </a:cubicBezTo>
                    <a:cubicBezTo>
                      <a:pt x="17142" y="868"/>
                      <a:pt x="18854" y="754"/>
                      <a:pt x="20589" y="685"/>
                    </a:cubicBezTo>
                    <a:cubicBezTo>
                      <a:pt x="22849" y="571"/>
                      <a:pt x="25131" y="503"/>
                      <a:pt x="27391" y="434"/>
                    </a:cubicBezTo>
                    <a:cubicBezTo>
                      <a:pt x="30929" y="366"/>
                      <a:pt x="34444" y="320"/>
                      <a:pt x="37982" y="320"/>
                    </a:cubicBezTo>
                    <a:cubicBezTo>
                      <a:pt x="39739" y="320"/>
                      <a:pt x="41520" y="320"/>
                      <a:pt x="43277" y="366"/>
                    </a:cubicBezTo>
                    <a:cubicBezTo>
                      <a:pt x="45035" y="389"/>
                      <a:pt x="46792" y="434"/>
                      <a:pt x="48550" y="480"/>
                    </a:cubicBezTo>
                    <a:cubicBezTo>
                      <a:pt x="50262" y="525"/>
                      <a:pt x="51974" y="571"/>
                      <a:pt x="53686" y="617"/>
                    </a:cubicBezTo>
                    <a:cubicBezTo>
                      <a:pt x="53731" y="617"/>
                      <a:pt x="53777" y="617"/>
                      <a:pt x="53800" y="571"/>
                    </a:cubicBezTo>
                    <a:cubicBezTo>
                      <a:pt x="53845" y="548"/>
                      <a:pt x="53868" y="503"/>
                      <a:pt x="53868" y="457"/>
                    </a:cubicBezTo>
                    <a:cubicBezTo>
                      <a:pt x="53868" y="389"/>
                      <a:pt x="53800" y="297"/>
                      <a:pt x="53708" y="297"/>
                    </a:cubicBezTo>
                    <a:cubicBezTo>
                      <a:pt x="50216" y="206"/>
                      <a:pt x="46701" y="92"/>
                      <a:pt x="43209" y="23"/>
                    </a:cubicBezTo>
                    <a:cubicBezTo>
                      <a:pt x="41702" y="0"/>
                      <a:pt x="40196" y="0"/>
                      <a:pt x="38689"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000" name="Google Shape;1000;p22"/>
              <p:cNvSpPr/>
              <p:nvPr/>
            </p:nvSpPr>
            <p:spPr>
              <a:xfrm>
                <a:off x="5343770" y="4131594"/>
                <a:ext cx="1551090" cy="75414"/>
              </a:xfrm>
              <a:custGeom>
                <a:avLst/>
                <a:gdLst/>
                <a:ahLst/>
                <a:cxnLst/>
                <a:rect l="l" t="t" r="r" b="b"/>
                <a:pathLst>
                  <a:path w="57384" h="2790" extrusionOk="0">
                    <a:moveTo>
                      <a:pt x="37205" y="0"/>
                    </a:moveTo>
                    <a:cubicBezTo>
                      <a:pt x="36384" y="0"/>
                      <a:pt x="35585" y="0"/>
                      <a:pt x="34786" y="23"/>
                    </a:cubicBezTo>
                    <a:cubicBezTo>
                      <a:pt x="31020" y="46"/>
                      <a:pt x="27254" y="183"/>
                      <a:pt x="23487" y="343"/>
                    </a:cubicBezTo>
                    <a:cubicBezTo>
                      <a:pt x="21639" y="434"/>
                      <a:pt x="19767" y="503"/>
                      <a:pt x="17918" y="617"/>
                    </a:cubicBezTo>
                    <a:cubicBezTo>
                      <a:pt x="16069" y="708"/>
                      <a:pt x="14220" y="799"/>
                      <a:pt x="12372" y="936"/>
                    </a:cubicBezTo>
                    <a:cubicBezTo>
                      <a:pt x="8263" y="1210"/>
                      <a:pt x="4177" y="1667"/>
                      <a:pt x="137" y="2466"/>
                    </a:cubicBezTo>
                    <a:cubicBezTo>
                      <a:pt x="114" y="2466"/>
                      <a:pt x="69" y="2488"/>
                      <a:pt x="46" y="2534"/>
                    </a:cubicBezTo>
                    <a:cubicBezTo>
                      <a:pt x="23" y="2557"/>
                      <a:pt x="0" y="2603"/>
                      <a:pt x="0" y="2648"/>
                    </a:cubicBezTo>
                    <a:cubicBezTo>
                      <a:pt x="20" y="2728"/>
                      <a:pt x="74" y="2790"/>
                      <a:pt x="148" y="2790"/>
                    </a:cubicBezTo>
                    <a:cubicBezTo>
                      <a:pt x="159" y="2790"/>
                      <a:pt x="171" y="2788"/>
                      <a:pt x="183" y="2785"/>
                    </a:cubicBezTo>
                    <a:cubicBezTo>
                      <a:pt x="3812" y="2055"/>
                      <a:pt x="7510" y="1644"/>
                      <a:pt x="11185" y="1347"/>
                    </a:cubicBezTo>
                    <a:cubicBezTo>
                      <a:pt x="13033" y="1187"/>
                      <a:pt x="14882" y="1096"/>
                      <a:pt x="16731" y="982"/>
                    </a:cubicBezTo>
                    <a:cubicBezTo>
                      <a:pt x="18580" y="891"/>
                      <a:pt x="20429" y="799"/>
                      <a:pt x="22301" y="731"/>
                    </a:cubicBezTo>
                    <a:cubicBezTo>
                      <a:pt x="27398" y="495"/>
                      <a:pt x="32495" y="331"/>
                      <a:pt x="37592" y="331"/>
                    </a:cubicBezTo>
                    <a:cubicBezTo>
                      <a:pt x="38909" y="331"/>
                      <a:pt x="40226" y="342"/>
                      <a:pt x="41542" y="366"/>
                    </a:cubicBezTo>
                    <a:cubicBezTo>
                      <a:pt x="46746" y="480"/>
                      <a:pt x="51973" y="754"/>
                      <a:pt x="57178" y="1187"/>
                    </a:cubicBezTo>
                    <a:cubicBezTo>
                      <a:pt x="57269" y="1187"/>
                      <a:pt x="57360" y="1142"/>
                      <a:pt x="57360" y="1050"/>
                    </a:cubicBezTo>
                    <a:cubicBezTo>
                      <a:pt x="57383" y="959"/>
                      <a:pt x="57315" y="868"/>
                      <a:pt x="57223" y="868"/>
                    </a:cubicBezTo>
                    <a:cubicBezTo>
                      <a:pt x="53480" y="548"/>
                      <a:pt x="49737" y="320"/>
                      <a:pt x="45993" y="183"/>
                    </a:cubicBezTo>
                    <a:cubicBezTo>
                      <a:pt x="44122" y="115"/>
                      <a:pt x="42273" y="46"/>
                      <a:pt x="40424" y="23"/>
                    </a:cubicBezTo>
                    <a:cubicBezTo>
                      <a:pt x="39351" y="23"/>
                      <a:pt x="38278" y="0"/>
                      <a:pt x="37205"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001" name="Google Shape;1001;p22"/>
              <p:cNvSpPr/>
              <p:nvPr/>
            </p:nvSpPr>
            <p:spPr>
              <a:xfrm>
                <a:off x="5322795" y="4198845"/>
                <a:ext cx="32706" cy="128365"/>
              </a:xfrm>
              <a:custGeom>
                <a:avLst/>
                <a:gdLst/>
                <a:ahLst/>
                <a:cxnLst/>
                <a:rect l="l" t="t" r="r" b="b"/>
                <a:pathLst>
                  <a:path w="1210" h="4749" extrusionOk="0">
                    <a:moveTo>
                      <a:pt x="434" y="1461"/>
                    </a:moveTo>
                    <a:cubicBezTo>
                      <a:pt x="433" y="1465"/>
                      <a:pt x="432" y="1469"/>
                      <a:pt x="431" y="1474"/>
                    </a:cubicBezTo>
                    <a:lnTo>
                      <a:pt x="431" y="1474"/>
                    </a:lnTo>
                    <a:cubicBezTo>
                      <a:pt x="433" y="1470"/>
                      <a:pt x="434" y="1466"/>
                      <a:pt x="434" y="1461"/>
                    </a:cubicBezTo>
                    <a:close/>
                    <a:moveTo>
                      <a:pt x="845" y="0"/>
                    </a:moveTo>
                    <a:cubicBezTo>
                      <a:pt x="822" y="0"/>
                      <a:pt x="776" y="23"/>
                      <a:pt x="753" y="46"/>
                    </a:cubicBezTo>
                    <a:cubicBezTo>
                      <a:pt x="457" y="343"/>
                      <a:pt x="297" y="708"/>
                      <a:pt x="183" y="1096"/>
                    </a:cubicBezTo>
                    <a:cubicBezTo>
                      <a:pt x="46" y="1553"/>
                      <a:pt x="0" y="2032"/>
                      <a:pt x="23" y="2511"/>
                    </a:cubicBezTo>
                    <a:cubicBezTo>
                      <a:pt x="46" y="2968"/>
                      <a:pt x="137" y="3424"/>
                      <a:pt x="297" y="3881"/>
                    </a:cubicBezTo>
                    <a:cubicBezTo>
                      <a:pt x="388" y="4063"/>
                      <a:pt x="479" y="4246"/>
                      <a:pt x="594" y="4406"/>
                    </a:cubicBezTo>
                    <a:cubicBezTo>
                      <a:pt x="662" y="4497"/>
                      <a:pt x="731" y="4565"/>
                      <a:pt x="799" y="4634"/>
                    </a:cubicBezTo>
                    <a:cubicBezTo>
                      <a:pt x="822" y="4657"/>
                      <a:pt x="868" y="4680"/>
                      <a:pt x="890" y="4725"/>
                    </a:cubicBezTo>
                    <a:cubicBezTo>
                      <a:pt x="913" y="4725"/>
                      <a:pt x="936" y="4748"/>
                      <a:pt x="959" y="4748"/>
                    </a:cubicBezTo>
                    <a:lnTo>
                      <a:pt x="1073" y="4748"/>
                    </a:lnTo>
                    <a:cubicBezTo>
                      <a:pt x="1096" y="4748"/>
                      <a:pt x="1141" y="4702"/>
                      <a:pt x="1164" y="4680"/>
                    </a:cubicBezTo>
                    <a:cubicBezTo>
                      <a:pt x="1187" y="4634"/>
                      <a:pt x="1210" y="4588"/>
                      <a:pt x="1187" y="4543"/>
                    </a:cubicBezTo>
                    <a:cubicBezTo>
                      <a:pt x="1187" y="4520"/>
                      <a:pt x="1164" y="4474"/>
                      <a:pt x="1119" y="4451"/>
                    </a:cubicBezTo>
                    <a:cubicBezTo>
                      <a:pt x="1096" y="4429"/>
                      <a:pt x="1073" y="4429"/>
                      <a:pt x="1050" y="4429"/>
                    </a:cubicBezTo>
                    <a:cubicBezTo>
                      <a:pt x="959" y="4337"/>
                      <a:pt x="890" y="4246"/>
                      <a:pt x="822" y="4155"/>
                    </a:cubicBezTo>
                    <a:cubicBezTo>
                      <a:pt x="708" y="3995"/>
                      <a:pt x="616" y="3812"/>
                      <a:pt x="548" y="3630"/>
                    </a:cubicBezTo>
                    <a:cubicBezTo>
                      <a:pt x="434" y="3310"/>
                      <a:pt x="388" y="2945"/>
                      <a:pt x="365" y="2603"/>
                    </a:cubicBezTo>
                    <a:cubicBezTo>
                      <a:pt x="365" y="2625"/>
                      <a:pt x="365" y="2625"/>
                      <a:pt x="365" y="2648"/>
                    </a:cubicBezTo>
                    <a:cubicBezTo>
                      <a:pt x="343" y="2264"/>
                      <a:pt x="343" y="1858"/>
                      <a:pt x="431" y="1474"/>
                    </a:cubicBezTo>
                    <a:lnTo>
                      <a:pt x="431" y="1474"/>
                    </a:lnTo>
                    <a:cubicBezTo>
                      <a:pt x="427" y="1482"/>
                      <a:pt x="419" y="1486"/>
                      <a:pt x="414" y="1494"/>
                    </a:cubicBezTo>
                    <a:lnTo>
                      <a:pt x="414" y="1494"/>
                    </a:lnTo>
                    <a:cubicBezTo>
                      <a:pt x="482" y="1225"/>
                      <a:pt x="550" y="978"/>
                      <a:pt x="662" y="731"/>
                    </a:cubicBezTo>
                    <a:cubicBezTo>
                      <a:pt x="662" y="731"/>
                      <a:pt x="662" y="731"/>
                      <a:pt x="662" y="754"/>
                    </a:cubicBezTo>
                    <a:cubicBezTo>
                      <a:pt x="731" y="617"/>
                      <a:pt x="799" y="480"/>
                      <a:pt x="913" y="366"/>
                    </a:cubicBezTo>
                    <a:cubicBezTo>
                      <a:pt x="936" y="343"/>
                      <a:pt x="936" y="320"/>
                      <a:pt x="959" y="297"/>
                    </a:cubicBezTo>
                    <a:cubicBezTo>
                      <a:pt x="1027" y="229"/>
                      <a:pt x="1050" y="137"/>
                      <a:pt x="982" y="69"/>
                    </a:cubicBezTo>
                    <a:cubicBezTo>
                      <a:pt x="959" y="23"/>
                      <a:pt x="913" y="0"/>
                      <a:pt x="845" y="0"/>
                    </a:cubicBezTo>
                    <a:close/>
                  </a:path>
                </a:pathLst>
              </a:custGeom>
              <a:solidFill>
                <a:srgbClr val="833F73"/>
              </a:solidFill>
              <a:ln>
                <a:noFill/>
              </a:ln>
            </p:spPr>
            <p:txBody>
              <a:bodyPr spcFirstLastPara="1" wrap="square" lIns="121900" tIns="121900" rIns="121900" bIns="121900" anchor="ctr" anchorCtr="0">
                <a:noAutofit/>
              </a:bodyPr>
              <a:lstStyle/>
              <a:p>
                <a:endParaRPr sz="1867"/>
              </a:p>
            </p:txBody>
          </p:sp>
          <p:sp>
            <p:nvSpPr>
              <p:cNvPr id="1002" name="Google Shape;1002;p22"/>
              <p:cNvSpPr/>
              <p:nvPr/>
            </p:nvSpPr>
            <p:spPr>
              <a:xfrm>
                <a:off x="7284119" y="4263014"/>
                <a:ext cx="1454836" cy="68494"/>
              </a:xfrm>
              <a:custGeom>
                <a:avLst/>
                <a:gdLst/>
                <a:ahLst/>
                <a:cxnLst/>
                <a:rect l="l" t="t" r="r" b="b"/>
                <a:pathLst>
                  <a:path w="53823" h="2534" extrusionOk="0">
                    <a:moveTo>
                      <a:pt x="15134" y="0"/>
                    </a:moveTo>
                    <a:cubicBezTo>
                      <a:pt x="13627" y="0"/>
                      <a:pt x="12121" y="0"/>
                      <a:pt x="10615" y="23"/>
                    </a:cubicBezTo>
                    <a:cubicBezTo>
                      <a:pt x="7122" y="92"/>
                      <a:pt x="3607" y="206"/>
                      <a:pt x="115" y="297"/>
                    </a:cubicBezTo>
                    <a:lnTo>
                      <a:pt x="92" y="297"/>
                    </a:lnTo>
                    <a:cubicBezTo>
                      <a:pt x="69" y="365"/>
                      <a:pt x="46" y="457"/>
                      <a:pt x="1" y="548"/>
                    </a:cubicBezTo>
                    <a:cubicBezTo>
                      <a:pt x="1" y="571"/>
                      <a:pt x="24" y="571"/>
                      <a:pt x="24" y="571"/>
                    </a:cubicBezTo>
                    <a:cubicBezTo>
                      <a:pt x="69" y="617"/>
                      <a:pt x="92" y="617"/>
                      <a:pt x="138" y="617"/>
                    </a:cubicBezTo>
                    <a:cubicBezTo>
                      <a:pt x="1872" y="571"/>
                      <a:pt x="3584" y="525"/>
                      <a:pt x="5296" y="480"/>
                    </a:cubicBezTo>
                    <a:cubicBezTo>
                      <a:pt x="7054" y="434"/>
                      <a:pt x="8789" y="388"/>
                      <a:pt x="10546" y="365"/>
                    </a:cubicBezTo>
                    <a:cubicBezTo>
                      <a:pt x="12326" y="320"/>
                      <a:pt x="14084" y="320"/>
                      <a:pt x="15842" y="320"/>
                    </a:cubicBezTo>
                    <a:cubicBezTo>
                      <a:pt x="19379" y="320"/>
                      <a:pt x="22917" y="365"/>
                      <a:pt x="26432" y="434"/>
                    </a:cubicBezTo>
                    <a:lnTo>
                      <a:pt x="26455" y="434"/>
                    </a:lnTo>
                    <a:cubicBezTo>
                      <a:pt x="28715" y="502"/>
                      <a:pt x="30975" y="571"/>
                      <a:pt x="33234" y="685"/>
                    </a:cubicBezTo>
                    <a:cubicBezTo>
                      <a:pt x="34969" y="754"/>
                      <a:pt x="36704" y="868"/>
                      <a:pt x="38416" y="936"/>
                    </a:cubicBezTo>
                    <a:cubicBezTo>
                      <a:pt x="40128" y="1027"/>
                      <a:pt x="41817" y="1119"/>
                      <a:pt x="43529" y="1233"/>
                    </a:cubicBezTo>
                    <a:cubicBezTo>
                      <a:pt x="46907" y="1461"/>
                      <a:pt x="50308" y="1826"/>
                      <a:pt x="53617" y="2534"/>
                    </a:cubicBezTo>
                    <a:cubicBezTo>
                      <a:pt x="53709" y="2534"/>
                      <a:pt x="53800" y="2465"/>
                      <a:pt x="53823" y="2397"/>
                    </a:cubicBezTo>
                    <a:cubicBezTo>
                      <a:pt x="53823" y="2306"/>
                      <a:pt x="53754" y="2214"/>
                      <a:pt x="53686" y="2191"/>
                    </a:cubicBezTo>
                    <a:cubicBezTo>
                      <a:pt x="49874" y="1393"/>
                      <a:pt x="46017" y="1050"/>
                      <a:pt x="42136" y="822"/>
                    </a:cubicBezTo>
                    <a:cubicBezTo>
                      <a:pt x="40447" y="731"/>
                      <a:pt x="38758" y="639"/>
                      <a:pt x="37046" y="548"/>
                    </a:cubicBezTo>
                    <a:cubicBezTo>
                      <a:pt x="36179" y="502"/>
                      <a:pt x="35334" y="457"/>
                      <a:pt x="34467" y="411"/>
                    </a:cubicBezTo>
                    <a:cubicBezTo>
                      <a:pt x="33577" y="365"/>
                      <a:pt x="32687" y="320"/>
                      <a:pt x="31796" y="297"/>
                    </a:cubicBezTo>
                    <a:cubicBezTo>
                      <a:pt x="28281" y="137"/>
                      <a:pt x="24766" y="69"/>
                      <a:pt x="21228" y="23"/>
                    </a:cubicBezTo>
                    <a:cubicBezTo>
                      <a:pt x="19448" y="23"/>
                      <a:pt x="17690" y="0"/>
                      <a:pt x="15910"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003" name="Google Shape;1003;p22"/>
              <p:cNvSpPr/>
              <p:nvPr/>
            </p:nvSpPr>
            <p:spPr>
              <a:xfrm>
                <a:off x="7998576" y="4274718"/>
                <a:ext cx="27" cy="27"/>
              </a:xfrm>
              <a:custGeom>
                <a:avLst/>
                <a:gdLst/>
                <a:ahLst/>
                <a:cxnLst/>
                <a:rect l="l" t="t" r="r" b="b"/>
                <a:pathLst>
                  <a:path w="1" h="1" extrusionOk="0">
                    <a:moveTo>
                      <a:pt x="0" y="1"/>
                    </a:moveTo>
                    <a:lnTo>
                      <a:pt x="0" y="1"/>
                    </a:lnTo>
                    <a:close/>
                  </a:path>
                </a:pathLst>
              </a:custGeom>
              <a:solidFill>
                <a:srgbClr val="833F73"/>
              </a:solidFill>
              <a:ln>
                <a:noFill/>
              </a:ln>
            </p:spPr>
            <p:txBody>
              <a:bodyPr spcFirstLastPara="1" wrap="square" lIns="121900" tIns="121900" rIns="121900" bIns="121900" anchor="ctr" anchorCtr="0">
                <a:noAutofit/>
              </a:bodyPr>
              <a:lstStyle/>
              <a:p>
                <a:endParaRPr sz="1867"/>
              </a:p>
            </p:txBody>
          </p:sp>
          <p:sp>
            <p:nvSpPr>
              <p:cNvPr id="1004" name="Google Shape;1004;p22"/>
              <p:cNvSpPr/>
              <p:nvPr/>
            </p:nvSpPr>
            <p:spPr>
              <a:xfrm>
                <a:off x="7999198" y="4274718"/>
                <a:ext cx="649" cy="27"/>
              </a:xfrm>
              <a:custGeom>
                <a:avLst/>
                <a:gdLst/>
                <a:ahLst/>
                <a:cxnLst/>
                <a:rect l="l" t="t" r="r" b="b"/>
                <a:pathLst>
                  <a:path w="24" h="1" extrusionOk="0">
                    <a:moveTo>
                      <a:pt x="23" y="1"/>
                    </a:moveTo>
                    <a:cubicBezTo>
                      <a:pt x="23" y="1"/>
                      <a:pt x="0" y="1"/>
                      <a:pt x="0" y="1"/>
                    </a:cubicBezTo>
                    <a:cubicBezTo>
                      <a:pt x="0" y="1"/>
                      <a:pt x="23" y="1"/>
                      <a:pt x="23" y="1"/>
                    </a:cubicBezTo>
                    <a:close/>
                  </a:path>
                </a:pathLst>
              </a:custGeom>
              <a:solidFill>
                <a:srgbClr val="833F73"/>
              </a:solidFill>
              <a:ln>
                <a:noFill/>
              </a:ln>
            </p:spPr>
            <p:txBody>
              <a:bodyPr spcFirstLastPara="1" wrap="square" lIns="121900" tIns="121900" rIns="121900" bIns="121900" anchor="ctr" anchorCtr="0">
                <a:noAutofit/>
              </a:bodyPr>
              <a:lstStyle/>
              <a:p>
                <a:endParaRPr sz="1867"/>
              </a:p>
            </p:txBody>
          </p:sp>
          <p:sp>
            <p:nvSpPr>
              <p:cNvPr id="1005" name="Google Shape;1005;p22"/>
              <p:cNvSpPr/>
              <p:nvPr/>
            </p:nvSpPr>
            <p:spPr>
              <a:xfrm>
                <a:off x="7192190" y="4135919"/>
                <a:ext cx="1549251" cy="75414"/>
              </a:xfrm>
              <a:custGeom>
                <a:avLst/>
                <a:gdLst/>
                <a:ahLst/>
                <a:cxnLst/>
                <a:rect l="l" t="t" r="r" b="b"/>
                <a:pathLst>
                  <a:path w="57316" h="2790" extrusionOk="0">
                    <a:moveTo>
                      <a:pt x="20133" y="0"/>
                    </a:moveTo>
                    <a:cubicBezTo>
                      <a:pt x="19060" y="0"/>
                      <a:pt x="17987" y="0"/>
                      <a:pt x="16914" y="23"/>
                    </a:cubicBezTo>
                    <a:cubicBezTo>
                      <a:pt x="15043" y="46"/>
                      <a:pt x="13194" y="114"/>
                      <a:pt x="11345" y="183"/>
                    </a:cubicBezTo>
                    <a:cubicBezTo>
                      <a:pt x="7579" y="320"/>
                      <a:pt x="3835" y="548"/>
                      <a:pt x="92" y="868"/>
                    </a:cubicBezTo>
                    <a:cubicBezTo>
                      <a:pt x="69" y="868"/>
                      <a:pt x="24" y="890"/>
                      <a:pt x="1" y="913"/>
                    </a:cubicBezTo>
                    <a:cubicBezTo>
                      <a:pt x="24" y="982"/>
                      <a:pt x="24" y="1073"/>
                      <a:pt x="24" y="1164"/>
                    </a:cubicBezTo>
                    <a:cubicBezTo>
                      <a:pt x="46" y="1187"/>
                      <a:pt x="92" y="1187"/>
                      <a:pt x="138" y="1187"/>
                    </a:cubicBezTo>
                    <a:cubicBezTo>
                      <a:pt x="5342" y="754"/>
                      <a:pt x="10546" y="480"/>
                      <a:pt x="15750" y="365"/>
                    </a:cubicBezTo>
                    <a:lnTo>
                      <a:pt x="15773" y="365"/>
                    </a:lnTo>
                    <a:cubicBezTo>
                      <a:pt x="17094" y="342"/>
                      <a:pt x="18415" y="331"/>
                      <a:pt x="19734" y="331"/>
                    </a:cubicBezTo>
                    <a:cubicBezTo>
                      <a:pt x="24843" y="331"/>
                      <a:pt x="29940" y="495"/>
                      <a:pt x="35038" y="731"/>
                    </a:cubicBezTo>
                    <a:cubicBezTo>
                      <a:pt x="36887" y="799"/>
                      <a:pt x="38735" y="890"/>
                      <a:pt x="40607" y="982"/>
                    </a:cubicBezTo>
                    <a:cubicBezTo>
                      <a:pt x="42456" y="1096"/>
                      <a:pt x="44282" y="1187"/>
                      <a:pt x="46131" y="1347"/>
                    </a:cubicBezTo>
                    <a:cubicBezTo>
                      <a:pt x="49828" y="1644"/>
                      <a:pt x="53503" y="2055"/>
                      <a:pt x="57133" y="2785"/>
                    </a:cubicBezTo>
                    <a:cubicBezTo>
                      <a:pt x="57145" y="2788"/>
                      <a:pt x="57157" y="2789"/>
                      <a:pt x="57168" y="2789"/>
                    </a:cubicBezTo>
                    <a:cubicBezTo>
                      <a:pt x="57246" y="2789"/>
                      <a:pt x="57315" y="2727"/>
                      <a:pt x="57315" y="2648"/>
                    </a:cubicBezTo>
                    <a:cubicBezTo>
                      <a:pt x="57315" y="2602"/>
                      <a:pt x="57315" y="2557"/>
                      <a:pt x="57292" y="2534"/>
                    </a:cubicBezTo>
                    <a:cubicBezTo>
                      <a:pt x="57247" y="2488"/>
                      <a:pt x="57224" y="2465"/>
                      <a:pt x="57178" y="2465"/>
                    </a:cubicBezTo>
                    <a:cubicBezTo>
                      <a:pt x="53138" y="1667"/>
                      <a:pt x="49052" y="1210"/>
                      <a:pt x="44967" y="936"/>
                    </a:cubicBezTo>
                    <a:cubicBezTo>
                      <a:pt x="43118" y="799"/>
                      <a:pt x="41269" y="708"/>
                      <a:pt x="39420" y="617"/>
                    </a:cubicBezTo>
                    <a:cubicBezTo>
                      <a:pt x="37548" y="502"/>
                      <a:pt x="35700" y="434"/>
                      <a:pt x="33828" y="343"/>
                    </a:cubicBezTo>
                    <a:cubicBezTo>
                      <a:pt x="30062" y="183"/>
                      <a:pt x="26318" y="46"/>
                      <a:pt x="22552" y="23"/>
                    </a:cubicBezTo>
                    <a:cubicBezTo>
                      <a:pt x="21731" y="0"/>
                      <a:pt x="20932" y="0"/>
                      <a:pt x="20133"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006" name="Google Shape;1006;p22"/>
              <p:cNvSpPr/>
              <p:nvPr/>
            </p:nvSpPr>
            <p:spPr>
              <a:xfrm>
                <a:off x="8730305" y="4203169"/>
                <a:ext cx="32112" cy="128338"/>
              </a:xfrm>
              <a:custGeom>
                <a:avLst/>
                <a:gdLst/>
                <a:ahLst/>
                <a:cxnLst/>
                <a:rect l="l" t="t" r="r" b="b"/>
                <a:pathLst>
                  <a:path w="1188" h="4748" extrusionOk="0">
                    <a:moveTo>
                      <a:pt x="343" y="0"/>
                    </a:moveTo>
                    <a:cubicBezTo>
                      <a:pt x="297" y="0"/>
                      <a:pt x="251" y="23"/>
                      <a:pt x="206" y="69"/>
                    </a:cubicBezTo>
                    <a:cubicBezTo>
                      <a:pt x="160" y="137"/>
                      <a:pt x="160" y="228"/>
                      <a:pt x="229" y="297"/>
                    </a:cubicBezTo>
                    <a:cubicBezTo>
                      <a:pt x="251" y="320"/>
                      <a:pt x="274" y="343"/>
                      <a:pt x="297" y="343"/>
                    </a:cubicBezTo>
                    <a:cubicBezTo>
                      <a:pt x="384" y="473"/>
                      <a:pt x="471" y="604"/>
                      <a:pt x="538" y="734"/>
                    </a:cubicBezTo>
                    <a:lnTo>
                      <a:pt x="538" y="734"/>
                    </a:lnTo>
                    <a:cubicBezTo>
                      <a:pt x="532" y="731"/>
                      <a:pt x="525" y="731"/>
                      <a:pt x="525" y="731"/>
                    </a:cubicBezTo>
                    <a:lnTo>
                      <a:pt x="525" y="731"/>
                    </a:lnTo>
                    <a:cubicBezTo>
                      <a:pt x="639" y="982"/>
                      <a:pt x="731" y="1233"/>
                      <a:pt x="776" y="1507"/>
                    </a:cubicBezTo>
                    <a:cubicBezTo>
                      <a:pt x="776" y="1484"/>
                      <a:pt x="776" y="1484"/>
                      <a:pt x="776" y="1461"/>
                    </a:cubicBezTo>
                    <a:cubicBezTo>
                      <a:pt x="845" y="1849"/>
                      <a:pt x="868" y="2237"/>
                      <a:pt x="845" y="2648"/>
                    </a:cubicBezTo>
                    <a:cubicBezTo>
                      <a:pt x="845" y="2625"/>
                      <a:pt x="845" y="2625"/>
                      <a:pt x="845" y="2602"/>
                    </a:cubicBezTo>
                    <a:cubicBezTo>
                      <a:pt x="822" y="2945"/>
                      <a:pt x="754" y="3287"/>
                      <a:pt x="639" y="3629"/>
                    </a:cubicBezTo>
                    <a:cubicBezTo>
                      <a:pt x="571" y="3812"/>
                      <a:pt x="480" y="3995"/>
                      <a:pt x="388" y="4154"/>
                    </a:cubicBezTo>
                    <a:cubicBezTo>
                      <a:pt x="320" y="4246"/>
                      <a:pt x="229" y="4337"/>
                      <a:pt x="137" y="4428"/>
                    </a:cubicBezTo>
                    <a:cubicBezTo>
                      <a:pt x="114" y="4428"/>
                      <a:pt x="92" y="4428"/>
                      <a:pt x="69" y="4451"/>
                    </a:cubicBezTo>
                    <a:cubicBezTo>
                      <a:pt x="46" y="4474"/>
                      <a:pt x="23" y="4520"/>
                      <a:pt x="0" y="4542"/>
                    </a:cubicBezTo>
                    <a:cubicBezTo>
                      <a:pt x="0" y="4588"/>
                      <a:pt x="0" y="4634"/>
                      <a:pt x="23" y="4679"/>
                    </a:cubicBezTo>
                    <a:cubicBezTo>
                      <a:pt x="46" y="4702"/>
                      <a:pt x="92" y="4748"/>
                      <a:pt x="137" y="4748"/>
                    </a:cubicBezTo>
                    <a:lnTo>
                      <a:pt x="229" y="4748"/>
                    </a:lnTo>
                    <a:cubicBezTo>
                      <a:pt x="251" y="4748"/>
                      <a:pt x="274" y="4725"/>
                      <a:pt x="297" y="4725"/>
                    </a:cubicBezTo>
                    <a:cubicBezTo>
                      <a:pt x="343" y="4679"/>
                      <a:pt x="366" y="4657"/>
                      <a:pt x="411" y="4634"/>
                    </a:cubicBezTo>
                    <a:cubicBezTo>
                      <a:pt x="480" y="4565"/>
                      <a:pt x="525" y="4497"/>
                      <a:pt x="594" y="4405"/>
                    </a:cubicBezTo>
                    <a:cubicBezTo>
                      <a:pt x="708" y="4246"/>
                      <a:pt x="822" y="4063"/>
                      <a:pt x="891" y="3881"/>
                    </a:cubicBezTo>
                    <a:cubicBezTo>
                      <a:pt x="1073" y="3424"/>
                      <a:pt x="1142" y="2968"/>
                      <a:pt x="1164" y="2511"/>
                    </a:cubicBezTo>
                    <a:cubicBezTo>
                      <a:pt x="1187" y="2032"/>
                      <a:pt x="1142" y="1552"/>
                      <a:pt x="1027" y="1096"/>
                    </a:cubicBezTo>
                    <a:cubicBezTo>
                      <a:pt x="913" y="708"/>
                      <a:pt x="731" y="343"/>
                      <a:pt x="434" y="46"/>
                    </a:cubicBezTo>
                    <a:cubicBezTo>
                      <a:pt x="411" y="23"/>
                      <a:pt x="388" y="0"/>
                      <a:pt x="343"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007" name="Google Shape;1007;p22"/>
              <p:cNvSpPr/>
              <p:nvPr/>
            </p:nvSpPr>
            <p:spPr>
              <a:xfrm>
                <a:off x="6394454" y="2966141"/>
                <a:ext cx="27" cy="27"/>
              </a:xfrm>
              <a:custGeom>
                <a:avLst/>
                <a:gdLst/>
                <a:ahLst/>
                <a:cxnLst/>
                <a:rect l="l" t="t" r="r" b="b"/>
                <a:pathLst>
                  <a:path w="1" h="1" extrusionOk="0">
                    <a:moveTo>
                      <a:pt x="1" y="1"/>
                    </a:moveTo>
                    <a:close/>
                  </a:path>
                </a:pathLst>
              </a:custGeom>
              <a:solidFill>
                <a:srgbClr val="0DC1E9"/>
              </a:solidFill>
              <a:ln>
                <a:noFill/>
              </a:ln>
            </p:spPr>
            <p:txBody>
              <a:bodyPr spcFirstLastPara="1" wrap="square" lIns="121900" tIns="121900" rIns="121900" bIns="121900" anchor="ctr" anchorCtr="0">
                <a:noAutofit/>
              </a:bodyPr>
              <a:lstStyle/>
              <a:p>
                <a:endParaRPr sz="1867"/>
              </a:p>
            </p:txBody>
          </p:sp>
          <p:sp>
            <p:nvSpPr>
              <p:cNvPr id="1008" name="Google Shape;1008;p22"/>
              <p:cNvSpPr/>
              <p:nvPr/>
            </p:nvSpPr>
            <p:spPr>
              <a:xfrm>
                <a:off x="5661508" y="1584125"/>
                <a:ext cx="2271682" cy="1697322"/>
              </a:xfrm>
              <a:custGeom>
                <a:avLst/>
                <a:gdLst/>
                <a:ahLst/>
                <a:cxnLst/>
                <a:rect l="l" t="t" r="r" b="b"/>
                <a:pathLst>
                  <a:path w="84043" h="62794" extrusionOk="0">
                    <a:moveTo>
                      <a:pt x="7806" y="1"/>
                    </a:moveTo>
                    <a:cubicBezTo>
                      <a:pt x="7738" y="1"/>
                      <a:pt x="7692" y="1"/>
                      <a:pt x="7647" y="24"/>
                    </a:cubicBezTo>
                    <a:lnTo>
                      <a:pt x="7578" y="47"/>
                    </a:lnTo>
                    <a:cubicBezTo>
                      <a:pt x="7441" y="69"/>
                      <a:pt x="7327" y="115"/>
                      <a:pt x="7190" y="184"/>
                    </a:cubicBezTo>
                    <a:cubicBezTo>
                      <a:pt x="7053" y="229"/>
                      <a:pt x="6916" y="298"/>
                      <a:pt x="6734" y="412"/>
                    </a:cubicBezTo>
                    <a:cubicBezTo>
                      <a:pt x="6505" y="526"/>
                      <a:pt x="6254" y="709"/>
                      <a:pt x="5980" y="937"/>
                    </a:cubicBezTo>
                    <a:cubicBezTo>
                      <a:pt x="5729" y="1142"/>
                      <a:pt x="5478" y="1371"/>
                      <a:pt x="5250" y="1599"/>
                    </a:cubicBezTo>
                    <a:cubicBezTo>
                      <a:pt x="5022" y="1827"/>
                      <a:pt x="4816" y="2078"/>
                      <a:pt x="4679" y="2238"/>
                    </a:cubicBezTo>
                    <a:cubicBezTo>
                      <a:pt x="4565" y="2375"/>
                      <a:pt x="4474" y="2489"/>
                      <a:pt x="4383" y="2603"/>
                    </a:cubicBezTo>
                    <a:lnTo>
                      <a:pt x="4291" y="2717"/>
                    </a:lnTo>
                    <a:cubicBezTo>
                      <a:pt x="4200" y="2808"/>
                      <a:pt x="4132" y="2900"/>
                      <a:pt x="4063" y="2991"/>
                    </a:cubicBezTo>
                    <a:cubicBezTo>
                      <a:pt x="3926" y="3197"/>
                      <a:pt x="3789" y="3402"/>
                      <a:pt x="3629" y="3607"/>
                    </a:cubicBezTo>
                    <a:lnTo>
                      <a:pt x="3470" y="3858"/>
                    </a:lnTo>
                    <a:lnTo>
                      <a:pt x="3219" y="4224"/>
                    </a:lnTo>
                    <a:lnTo>
                      <a:pt x="3196" y="4269"/>
                    </a:lnTo>
                    <a:cubicBezTo>
                      <a:pt x="2899" y="4680"/>
                      <a:pt x="2602" y="5114"/>
                      <a:pt x="2283" y="5525"/>
                    </a:cubicBezTo>
                    <a:lnTo>
                      <a:pt x="2260" y="5570"/>
                    </a:lnTo>
                    <a:lnTo>
                      <a:pt x="2214" y="5616"/>
                    </a:lnTo>
                    <a:cubicBezTo>
                      <a:pt x="2146" y="5730"/>
                      <a:pt x="2055" y="5821"/>
                      <a:pt x="1986" y="5913"/>
                    </a:cubicBezTo>
                    <a:cubicBezTo>
                      <a:pt x="1918" y="5981"/>
                      <a:pt x="1872" y="6050"/>
                      <a:pt x="1803" y="6118"/>
                    </a:cubicBezTo>
                    <a:lnTo>
                      <a:pt x="1666" y="6255"/>
                    </a:lnTo>
                    <a:lnTo>
                      <a:pt x="1530" y="6415"/>
                    </a:lnTo>
                    <a:cubicBezTo>
                      <a:pt x="1484" y="6461"/>
                      <a:pt x="1415" y="6529"/>
                      <a:pt x="1370" y="6597"/>
                    </a:cubicBezTo>
                    <a:cubicBezTo>
                      <a:pt x="1256" y="6712"/>
                      <a:pt x="1164" y="6849"/>
                      <a:pt x="1050" y="7008"/>
                    </a:cubicBezTo>
                    <a:cubicBezTo>
                      <a:pt x="959" y="7145"/>
                      <a:pt x="868" y="7282"/>
                      <a:pt x="776" y="7465"/>
                    </a:cubicBezTo>
                    <a:lnTo>
                      <a:pt x="753" y="7533"/>
                    </a:lnTo>
                    <a:cubicBezTo>
                      <a:pt x="685" y="7647"/>
                      <a:pt x="617" y="7762"/>
                      <a:pt x="548" y="7899"/>
                    </a:cubicBezTo>
                    <a:cubicBezTo>
                      <a:pt x="502" y="8035"/>
                      <a:pt x="457" y="8195"/>
                      <a:pt x="411" y="8355"/>
                    </a:cubicBezTo>
                    <a:lnTo>
                      <a:pt x="411" y="8401"/>
                    </a:lnTo>
                    <a:cubicBezTo>
                      <a:pt x="343" y="8560"/>
                      <a:pt x="320" y="8743"/>
                      <a:pt x="274" y="8903"/>
                    </a:cubicBezTo>
                    <a:cubicBezTo>
                      <a:pt x="206" y="9154"/>
                      <a:pt x="137" y="9382"/>
                      <a:pt x="114" y="9610"/>
                    </a:cubicBezTo>
                    <a:cubicBezTo>
                      <a:pt x="69" y="9884"/>
                      <a:pt x="69" y="10158"/>
                      <a:pt x="69" y="10409"/>
                    </a:cubicBezTo>
                    <a:cubicBezTo>
                      <a:pt x="69" y="10478"/>
                      <a:pt x="69" y="10523"/>
                      <a:pt x="92" y="10592"/>
                    </a:cubicBezTo>
                    <a:cubicBezTo>
                      <a:pt x="69" y="10729"/>
                      <a:pt x="46" y="10843"/>
                      <a:pt x="23" y="10980"/>
                    </a:cubicBezTo>
                    <a:cubicBezTo>
                      <a:pt x="23" y="11140"/>
                      <a:pt x="23" y="11345"/>
                      <a:pt x="46" y="11573"/>
                    </a:cubicBezTo>
                    <a:cubicBezTo>
                      <a:pt x="46" y="11688"/>
                      <a:pt x="69" y="11802"/>
                      <a:pt x="92" y="11893"/>
                    </a:cubicBezTo>
                    <a:cubicBezTo>
                      <a:pt x="23" y="11961"/>
                      <a:pt x="0" y="12053"/>
                      <a:pt x="23" y="12121"/>
                    </a:cubicBezTo>
                    <a:cubicBezTo>
                      <a:pt x="46" y="12167"/>
                      <a:pt x="46" y="12213"/>
                      <a:pt x="92" y="12235"/>
                    </a:cubicBezTo>
                    <a:cubicBezTo>
                      <a:pt x="114" y="12258"/>
                      <a:pt x="114" y="12258"/>
                      <a:pt x="137" y="12281"/>
                    </a:cubicBezTo>
                    <a:lnTo>
                      <a:pt x="206" y="12327"/>
                    </a:lnTo>
                    <a:lnTo>
                      <a:pt x="251" y="12349"/>
                    </a:lnTo>
                    <a:cubicBezTo>
                      <a:pt x="297" y="12395"/>
                      <a:pt x="343" y="12418"/>
                      <a:pt x="365" y="12441"/>
                    </a:cubicBezTo>
                    <a:lnTo>
                      <a:pt x="480" y="12509"/>
                    </a:lnTo>
                    <a:cubicBezTo>
                      <a:pt x="594" y="12601"/>
                      <a:pt x="731" y="12692"/>
                      <a:pt x="868" y="12783"/>
                    </a:cubicBezTo>
                    <a:lnTo>
                      <a:pt x="913" y="12806"/>
                    </a:lnTo>
                    <a:lnTo>
                      <a:pt x="1119" y="12943"/>
                    </a:lnTo>
                    <a:lnTo>
                      <a:pt x="1347" y="13080"/>
                    </a:lnTo>
                    <a:cubicBezTo>
                      <a:pt x="1484" y="13171"/>
                      <a:pt x="1621" y="13262"/>
                      <a:pt x="1781" y="13354"/>
                    </a:cubicBezTo>
                    <a:cubicBezTo>
                      <a:pt x="1849" y="13399"/>
                      <a:pt x="1918" y="13445"/>
                      <a:pt x="1986" y="13468"/>
                    </a:cubicBezTo>
                    <a:lnTo>
                      <a:pt x="2032" y="13514"/>
                    </a:lnTo>
                    <a:cubicBezTo>
                      <a:pt x="2100" y="13536"/>
                      <a:pt x="2146" y="13582"/>
                      <a:pt x="2214" y="13605"/>
                    </a:cubicBezTo>
                    <a:lnTo>
                      <a:pt x="2237" y="13628"/>
                    </a:lnTo>
                    <a:lnTo>
                      <a:pt x="2306" y="13673"/>
                    </a:lnTo>
                    <a:cubicBezTo>
                      <a:pt x="2397" y="13742"/>
                      <a:pt x="2511" y="13810"/>
                      <a:pt x="2625" y="13879"/>
                    </a:cubicBezTo>
                    <a:lnTo>
                      <a:pt x="2785" y="13993"/>
                    </a:lnTo>
                    <a:lnTo>
                      <a:pt x="2876" y="14039"/>
                    </a:lnTo>
                    <a:cubicBezTo>
                      <a:pt x="2922" y="14084"/>
                      <a:pt x="2968" y="14107"/>
                      <a:pt x="3013" y="14153"/>
                    </a:cubicBezTo>
                    <a:cubicBezTo>
                      <a:pt x="3150" y="14221"/>
                      <a:pt x="3264" y="14312"/>
                      <a:pt x="3401" y="14404"/>
                    </a:cubicBezTo>
                    <a:lnTo>
                      <a:pt x="3424" y="14427"/>
                    </a:lnTo>
                    <a:lnTo>
                      <a:pt x="3447" y="14449"/>
                    </a:lnTo>
                    <a:cubicBezTo>
                      <a:pt x="3515" y="14495"/>
                      <a:pt x="3561" y="14541"/>
                      <a:pt x="3629" y="14564"/>
                    </a:cubicBezTo>
                    <a:cubicBezTo>
                      <a:pt x="3766" y="14678"/>
                      <a:pt x="3881" y="14792"/>
                      <a:pt x="4017" y="14883"/>
                    </a:cubicBezTo>
                    <a:lnTo>
                      <a:pt x="4109" y="14952"/>
                    </a:lnTo>
                    <a:lnTo>
                      <a:pt x="4223" y="15066"/>
                    </a:lnTo>
                    <a:lnTo>
                      <a:pt x="4314" y="15134"/>
                    </a:lnTo>
                    <a:cubicBezTo>
                      <a:pt x="4520" y="15317"/>
                      <a:pt x="4748" y="15499"/>
                      <a:pt x="4976" y="15659"/>
                    </a:cubicBezTo>
                    <a:lnTo>
                      <a:pt x="5136" y="15773"/>
                    </a:lnTo>
                    <a:lnTo>
                      <a:pt x="5273" y="15887"/>
                    </a:lnTo>
                    <a:cubicBezTo>
                      <a:pt x="5364" y="15956"/>
                      <a:pt x="5478" y="16047"/>
                      <a:pt x="5570" y="16116"/>
                    </a:cubicBezTo>
                    <a:cubicBezTo>
                      <a:pt x="5661" y="16184"/>
                      <a:pt x="5752" y="16253"/>
                      <a:pt x="5844" y="16321"/>
                    </a:cubicBezTo>
                    <a:cubicBezTo>
                      <a:pt x="5980" y="16435"/>
                      <a:pt x="6095" y="16526"/>
                      <a:pt x="6232" y="16641"/>
                    </a:cubicBezTo>
                    <a:cubicBezTo>
                      <a:pt x="6346" y="16732"/>
                      <a:pt x="6460" y="16846"/>
                      <a:pt x="6574" y="16937"/>
                    </a:cubicBezTo>
                    <a:lnTo>
                      <a:pt x="6734" y="17074"/>
                    </a:lnTo>
                    <a:lnTo>
                      <a:pt x="6802" y="17120"/>
                    </a:lnTo>
                    <a:lnTo>
                      <a:pt x="6939" y="17257"/>
                    </a:lnTo>
                    <a:cubicBezTo>
                      <a:pt x="7053" y="17348"/>
                      <a:pt x="7167" y="17462"/>
                      <a:pt x="7282" y="17554"/>
                    </a:cubicBezTo>
                    <a:cubicBezTo>
                      <a:pt x="7373" y="17622"/>
                      <a:pt x="7441" y="17691"/>
                      <a:pt x="7510" y="17736"/>
                    </a:cubicBezTo>
                    <a:lnTo>
                      <a:pt x="7555" y="17782"/>
                    </a:lnTo>
                    <a:lnTo>
                      <a:pt x="7578" y="17805"/>
                    </a:lnTo>
                    <a:cubicBezTo>
                      <a:pt x="7601" y="17828"/>
                      <a:pt x="7647" y="17850"/>
                      <a:pt x="7670" y="17873"/>
                    </a:cubicBezTo>
                    <a:lnTo>
                      <a:pt x="8035" y="18193"/>
                    </a:lnTo>
                    <a:cubicBezTo>
                      <a:pt x="8172" y="18307"/>
                      <a:pt x="8309" y="18398"/>
                      <a:pt x="8446" y="18512"/>
                    </a:cubicBezTo>
                    <a:lnTo>
                      <a:pt x="8468" y="18535"/>
                    </a:lnTo>
                    <a:cubicBezTo>
                      <a:pt x="8605" y="18626"/>
                      <a:pt x="8697" y="18718"/>
                      <a:pt x="8811" y="18809"/>
                    </a:cubicBezTo>
                    <a:lnTo>
                      <a:pt x="8971" y="18946"/>
                    </a:lnTo>
                    <a:lnTo>
                      <a:pt x="9062" y="19014"/>
                    </a:lnTo>
                    <a:lnTo>
                      <a:pt x="9176" y="19106"/>
                    </a:lnTo>
                    <a:cubicBezTo>
                      <a:pt x="9404" y="19311"/>
                      <a:pt x="9633" y="19517"/>
                      <a:pt x="9861" y="19722"/>
                    </a:cubicBezTo>
                    <a:lnTo>
                      <a:pt x="9998" y="19813"/>
                    </a:lnTo>
                    <a:cubicBezTo>
                      <a:pt x="10203" y="19996"/>
                      <a:pt x="10386" y="20179"/>
                      <a:pt x="10591" y="20361"/>
                    </a:cubicBezTo>
                    <a:cubicBezTo>
                      <a:pt x="10705" y="20475"/>
                      <a:pt x="10819" y="20589"/>
                      <a:pt x="10956" y="20704"/>
                    </a:cubicBezTo>
                    <a:cubicBezTo>
                      <a:pt x="11048" y="20818"/>
                      <a:pt x="11162" y="20932"/>
                      <a:pt x="11276" y="21046"/>
                    </a:cubicBezTo>
                    <a:cubicBezTo>
                      <a:pt x="11322" y="21069"/>
                      <a:pt x="11344" y="21114"/>
                      <a:pt x="11390" y="21137"/>
                    </a:cubicBezTo>
                    <a:lnTo>
                      <a:pt x="11436" y="21183"/>
                    </a:lnTo>
                    <a:lnTo>
                      <a:pt x="11481" y="21228"/>
                    </a:lnTo>
                    <a:lnTo>
                      <a:pt x="11618" y="21365"/>
                    </a:lnTo>
                    <a:lnTo>
                      <a:pt x="11801" y="21548"/>
                    </a:lnTo>
                    <a:lnTo>
                      <a:pt x="11938" y="21662"/>
                    </a:lnTo>
                    <a:lnTo>
                      <a:pt x="12257" y="21982"/>
                    </a:lnTo>
                    <a:lnTo>
                      <a:pt x="12417" y="22141"/>
                    </a:lnTo>
                    <a:lnTo>
                      <a:pt x="12463" y="22210"/>
                    </a:lnTo>
                    <a:cubicBezTo>
                      <a:pt x="12531" y="22256"/>
                      <a:pt x="12577" y="22301"/>
                      <a:pt x="12623" y="22370"/>
                    </a:cubicBezTo>
                    <a:cubicBezTo>
                      <a:pt x="12782" y="22530"/>
                      <a:pt x="12965" y="22712"/>
                      <a:pt x="13125" y="22872"/>
                    </a:cubicBezTo>
                    <a:lnTo>
                      <a:pt x="13193" y="22918"/>
                    </a:lnTo>
                    <a:lnTo>
                      <a:pt x="13216" y="22963"/>
                    </a:lnTo>
                    <a:cubicBezTo>
                      <a:pt x="13467" y="23191"/>
                      <a:pt x="13695" y="23420"/>
                      <a:pt x="13946" y="23671"/>
                    </a:cubicBezTo>
                    <a:cubicBezTo>
                      <a:pt x="14061" y="23808"/>
                      <a:pt x="14198" y="23945"/>
                      <a:pt x="14312" y="24082"/>
                    </a:cubicBezTo>
                    <a:lnTo>
                      <a:pt x="14608" y="24378"/>
                    </a:lnTo>
                    <a:cubicBezTo>
                      <a:pt x="14745" y="24515"/>
                      <a:pt x="14882" y="24675"/>
                      <a:pt x="15019" y="24835"/>
                    </a:cubicBezTo>
                    <a:lnTo>
                      <a:pt x="15293" y="25109"/>
                    </a:lnTo>
                    <a:cubicBezTo>
                      <a:pt x="15362" y="25200"/>
                      <a:pt x="15453" y="25314"/>
                      <a:pt x="15544" y="25406"/>
                    </a:cubicBezTo>
                    <a:cubicBezTo>
                      <a:pt x="15681" y="25565"/>
                      <a:pt x="15818" y="25725"/>
                      <a:pt x="15978" y="25862"/>
                    </a:cubicBezTo>
                    <a:cubicBezTo>
                      <a:pt x="16206" y="26113"/>
                      <a:pt x="16457" y="26387"/>
                      <a:pt x="16686" y="26638"/>
                    </a:cubicBezTo>
                    <a:lnTo>
                      <a:pt x="16777" y="26729"/>
                    </a:lnTo>
                    <a:cubicBezTo>
                      <a:pt x="16982" y="26935"/>
                      <a:pt x="17165" y="27163"/>
                      <a:pt x="17347" y="27368"/>
                    </a:cubicBezTo>
                    <a:cubicBezTo>
                      <a:pt x="17507" y="27551"/>
                      <a:pt x="17690" y="27734"/>
                      <a:pt x="17850" y="27916"/>
                    </a:cubicBezTo>
                    <a:lnTo>
                      <a:pt x="17918" y="27985"/>
                    </a:lnTo>
                    <a:lnTo>
                      <a:pt x="18055" y="28122"/>
                    </a:lnTo>
                    <a:cubicBezTo>
                      <a:pt x="18260" y="28373"/>
                      <a:pt x="18489" y="28624"/>
                      <a:pt x="18694" y="28852"/>
                    </a:cubicBezTo>
                    <a:lnTo>
                      <a:pt x="18717" y="28898"/>
                    </a:lnTo>
                    <a:cubicBezTo>
                      <a:pt x="18900" y="29103"/>
                      <a:pt x="19082" y="29331"/>
                      <a:pt x="19265" y="29537"/>
                    </a:cubicBezTo>
                    <a:lnTo>
                      <a:pt x="19379" y="29674"/>
                    </a:lnTo>
                    <a:cubicBezTo>
                      <a:pt x="19835" y="30199"/>
                      <a:pt x="20269" y="30701"/>
                      <a:pt x="20703" y="31226"/>
                    </a:cubicBezTo>
                    <a:lnTo>
                      <a:pt x="20977" y="31568"/>
                    </a:lnTo>
                    <a:cubicBezTo>
                      <a:pt x="21091" y="31728"/>
                      <a:pt x="21205" y="31865"/>
                      <a:pt x="21342" y="32002"/>
                    </a:cubicBezTo>
                    <a:lnTo>
                      <a:pt x="21502" y="32207"/>
                    </a:lnTo>
                    <a:cubicBezTo>
                      <a:pt x="21661" y="32413"/>
                      <a:pt x="21821" y="32595"/>
                      <a:pt x="21958" y="32778"/>
                    </a:cubicBezTo>
                    <a:lnTo>
                      <a:pt x="21958" y="32732"/>
                    </a:lnTo>
                    <a:cubicBezTo>
                      <a:pt x="22072" y="32915"/>
                      <a:pt x="22232" y="33098"/>
                      <a:pt x="22346" y="33257"/>
                    </a:cubicBezTo>
                    <a:lnTo>
                      <a:pt x="22552" y="33508"/>
                    </a:lnTo>
                    <a:cubicBezTo>
                      <a:pt x="22734" y="33714"/>
                      <a:pt x="22940" y="33942"/>
                      <a:pt x="23191" y="34216"/>
                    </a:cubicBezTo>
                    <a:lnTo>
                      <a:pt x="23305" y="34353"/>
                    </a:lnTo>
                    <a:lnTo>
                      <a:pt x="23419" y="34490"/>
                    </a:lnTo>
                    <a:lnTo>
                      <a:pt x="23419" y="34513"/>
                    </a:lnTo>
                    <a:cubicBezTo>
                      <a:pt x="23419" y="34558"/>
                      <a:pt x="23442" y="34627"/>
                      <a:pt x="23465" y="34650"/>
                    </a:cubicBezTo>
                    <a:lnTo>
                      <a:pt x="23510" y="34718"/>
                    </a:lnTo>
                    <a:lnTo>
                      <a:pt x="23533" y="34787"/>
                    </a:lnTo>
                    <a:cubicBezTo>
                      <a:pt x="23556" y="34810"/>
                      <a:pt x="23579" y="34832"/>
                      <a:pt x="23602" y="34855"/>
                    </a:cubicBezTo>
                    <a:lnTo>
                      <a:pt x="23624" y="34924"/>
                    </a:lnTo>
                    <a:lnTo>
                      <a:pt x="23693" y="35015"/>
                    </a:lnTo>
                    <a:lnTo>
                      <a:pt x="23784" y="35175"/>
                    </a:lnTo>
                    <a:cubicBezTo>
                      <a:pt x="23876" y="35334"/>
                      <a:pt x="23990" y="35471"/>
                      <a:pt x="24081" y="35631"/>
                    </a:cubicBezTo>
                    <a:cubicBezTo>
                      <a:pt x="24309" y="35951"/>
                      <a:pt x="24537" y="36270"/>
                      <a:pt x="24766" y="36590"/>
                    </a:cubicBezTo>
                    <a:cubicBezTo>
                      <a:pt x="24971" y="36887"/>
                      <a:pt x="25199" y="37206"/>
                      <a:pt x="25428" y="37526"/>
                    </a:cubicBezTo>
                    <a:lnTo>
                      <a:pt x="25656" y="37845"/>
                    </a:lnTo>
                    <a:cubicBezTo>
                      <a:pt x="25816" y="38051"/>
                      <a:pt x="25953" y="38256"/>
                      <a:pt x="26090" y="38439"/>
                    </a:cubicBezTo>
                    <a:cubicBezTo>
                      <a:pt x="26181" y="38576"/>
                      <a:pt x="26295" y="38713"/>
                      <a:pt x="26386" y="38850"/>
                    </a:cubicBezTo>
                    <a:lnTo>
                      <a:pt x="26569" y="39078"/>
                    </a:lnTo>
                    <a:cubicBezTo>
                      <a:pt x="26729" y="39329"/>
                      <a:pt x="26888" y="39557"/>
                      <a:pt x="27071" y="39785"/>
                    </a:cubicBezTo>
                    <a:cubicBezTo>
                      <a:pt x="27162" y="39945"/>
                      <a:pt x="27276" y="40105"/>
                      <a:pt x="27368" y="40265"/>
                    </a:cubicBezTo>
                    <a:lnTo>
                      <a:pt x="27482" y="40425"/>
                    </a:lnTo>
                    <a:cubicBezTo>
                      <a:pt x="27550" y="40539"/>
                      <a:pt x="27642" y="40630"/>
                      <a:pt x="27710" y="40744"/>
                    </a:cubicBezTo>
                    <a:cubicBezTo>
                      <a:pt x="27916" y="41109"/>
                      <a:pt x="28144" y="41474"/>
                      <a:pt x="28349" y="41840"/>
                    </a:cubicBezTo>
                    <a:cubicBezTo>
                      <a:pt x="28349" y="41840"/>
                      <a:pt x="28372" y="41885"/>
                      <a:pt x="28372" y="41885"/>
                    </a:cubicBezTo>
                    <a:cubicBezTo>
                      <a:pt x="28395" y="41863"/>
                      <a:pt x="28418" y="41863"/>
                      <a:pt x="28418" y="41863"/>
                    </a:cubicBezTo>
                    <a:cubicBezTo>
                      <a:pt x="28441" y="41863"/>
                      <a:pt x="28463" y="41885"/>
                      <a:pt x="28486" y="41908"/>
                    </a:cubicBezTo>
                    <a:cubicBezTo>
                      <a:pt x="28578" y="42022"/>
                      <a:pt x="28669" y="42159"/>
                      <a:pt x="28760" y="42296"/>
                    </a:cubicBezTo>
                    <a:lnTo>
                      <a:pt x="28783" y="42342"/>
                    </a:lnTo>
                    <a:lnTo>
                      <a:pt x="28874" y="42479"/>
                    </a:lnTo>
                    <a:lnTo>
                      <a:pt x="28920" y="42547"/>
                    </a:lnTo>
                    <a:lnTo>
                      <a:pt x="29011" y="42684"/>
                    </a:lnTo>
                    <a:cubicBezTo>
                      <a:pt x="29125" y="42890"/>
                      <a:pt x="29239" y="43072"/>
                      <a:pt x="29354" y="43255"/>
                    </a:cubicBezTo>
                    <a:lnTo>
                      <a:pt x="29513" y="43552"/>
                    </a:lnTo>
                    <a:lnTo>
                      <a:pt x="29605" y="43711"/>
                    </a:lnTo>
                    <a:cubicBezTo>
                      <a:pt x="29719" y="43917"/>
                      <a:pt x="29856" y="44145"/>
                      <a:pt x="29970" y="44350"/>
                    </a:cubicBezTo>
                    <a:cubicBezTo>
                      <a:pt x="30016" y="44419"/>
                      <a:pt x="30061" y="44487"/>
                      <a:pt x="30084" y="44579"/>
                    </a:cubicBezTo>
                    <a:lnTo>
                      <a:pt x="30175" y="44761"/>
                    </a:lnTo>
                    <a:lnTo>
                      <a:pt x="30221" y="44807"/>
                    </a:lnTo>
                    <a:lnTo>
                      <a:pt x="30221" y="44853"/>
                    </a:lnTo>
                    <a:cubicBezTo>
                      <a:pt x="30267" y="44898"/>
                      <a:pt x="30289" y="44967"/>
                      <a:pt x="30335" y="45035"/>
                    </a:cubicBezTo>
                    <a:cubicBezTo>
                      <a:pt x="30358" y="45081"/>
                      <a:pt x="30358" y="45104"/>
                      <a:pt x="30358" y="45127"/>
                    </a:cubicBezTo>
                    <a:cubicBezTo>
                      <a:pt x="30381" y="45172"/>
                      <a:pt x="30358" y="45172"/>
                      <a:pt x="30358" y="45195"/>
                    </a:cubicBezTo>
                    <a:cubicBezTo>
                      <a:pt x="30358" y="45195"/>
                      <a:pt x="30335" y="45218"/>
                      <a:pt x="30335" y="45218"/>
                    </a:cubicBezTo>
                    <a:lnTo>
                      <a:pt x="30381" y="45309"/>
                    </a:lnTo>
                    <a:lnTo>
                      <a:pt x="30426" y="45378"/>
                    </a:lnTo>
                    <a:lnTo>
                      <a:pt x="30655" y="45788"/>
                    </a:lnTo>
                    <a:lnTo>
                      <a:pt x="30906" y="46199"/>
                    </a:lnTo>
                    <a:lnTo>
                      <a:pt x="30951" y="46268"/>
                    </a:lnTo>
                    <a:lnTo>
                      <a:pt x="30974" y="46313"/>
                    </a:lnTo>
                    <a:cubicBezTo>
                      <a:pt x="31020" y="46405"/>
                      <a:pt x="31088" y="46496"/>
                      <a:pt x="31134" y="46587"/>
                    </a:cubicBezTo>
                    <a:cubicBezTo>
                      <a:pt x="31157" y="46633"/>
                      <a:pt x="31180" y="46679"/>
                      <a:pt x="31202" y="46724"/>
                    </a:cubicBezTo>
                    <a:cubicBezTo>
                      <a:pt x="31271" y="46838"/>
                      <a:pt x="31339" y="46953"/>
                      <a:pt x="31385" y="47067"/>
                    </a:cubicBezTo>
                    <a:lnTo>
                      <a:pt x="31476" y="47226"/>
                    </a:lnTo>
                    <a:lnTo>
                      <a:pt x="31568" y="47363"/>
                    </a:lnTo>
                    <a:lnTo>
                      <a:pt x="31476" y="47363"/>
                    </a:lnTo>
                    <a:cubicBezTo>
                      <a:pt x="31339" y="47341"/>
                      <a:pt x="31202" y="47341"/>
                      <a:pt x="31065" y="47341"/>
                    </a:cubicBezTo>
                    <a:cubicBezTo>
                      <a:pt x="30837" y="47341"/>
                      <a:pt x="30632" y="47363"/>
                      <a:pt x="30449" y="47386"/>
                    </a:cubicBezTo>
                    <a:cubicBezTo>
                      <a:pt x="30312" y="47409"/>
                      <a:pt x="30175" y="47432"/>
                      <a:pt x="30038" y="47455"/>
                    </a:cubicBezTo>
                    <a:cubicBezTo>
                      <a:pt x="29879" y="47500"/>
                      <a:pt x="29742" y="47523"/>
                      <a:pt x="29627" y="47569"/>
                    </a:cubicBezTo>
                    <a:cubicBezTo>
                      <a:pt x="29376" y="47660"/>
                      <a:pt x="29148" y="47751"/>
                      <a:pt x="28920" y="47866"/>
                    </a:cubicBezTo>
                    <a:cubicBezTo>
                      <a:pt x="28760" y="47980"/>
                      <a:pt x="28578" y="48071"/>
                      <a:pt x="28395" y="48208"/>
                    </a:cubicBezTo>
                    <a:lnTo>
                      <a:pt x="28281" y="48299"/>
                    </a:lnTo>
                    <a:lnTo>
                      <a:pt x="28189" y="48391"/>
                    </a:lnTo>
                    <a:cubicBezTo>
                      <a:pt x="28098" y="48482"/>
                      <a:pt x="28007" y="48573"/>
                      <a:pt x="27938" y="48642"/>
                    </a:cubicBezTo>
                    <a:cubicBezTo>
                      <a:pt x="27779" y="48847"/>
                      <a:pt x="27619" y="49075"/>
                      <a:pt x="27505" y="49349"/>
                    </a:cubicBezTo>
                    <a:cubicBezTo>
                      <a:pt x="27459" y="49463"/>
                      <a:pt x="27413" y="49577"/>
                      <a:pt x="27391" y="49669"/>
                    </a:cubicBezTo>
                    <a:cubicBezTo>
                      <a:pt x="27368" y="49737"/>
                      <a:pt x="27345" y="49783"/>
                      <a:pt x="27322" y="49829"/>
                    </a:cubicBezTo>
                    <a:lnTo>
                      <a:pt x="27322" y="49874"/>
                    </a:lnTo>
                    <a:cubicBezTo>
                      <a:pt x="27299" y="49897"/>
                      <a:pt x="27299" y="49943"/>
                      <a:pt x="27276" y="49965"/>
                    </a:cubicBezTo>
                    <a:cubicBezTo>
                      <a:pt x="27254" y="50080"/>
                      <a:pt x="27208" y="50171"/>
                      <a:pt x="27185" y="50262"/>
                    </a:cubicBezTo>
                    <a:cubicBezTo>
                      <a:pt x="27231" y="50285"/>
                      <a:pt x="27254" y="50308"/>
                      <a:pt x="27254" y="50354"/>
                    </a:cubicBezTo>
                    <a:cubicBezTo>
                      <a:pt x="27254" y="50422"/>
                      <a:pt x="27254" y="50490"/>
                      <a:pt x="27254" y="50559"/>
                    </a:cubicBezTo>
                    <a:cubicBezTo>
                      <a:pt x="27254" y="50582"/>
                      <a:pt x="27254" y="50605"/>
                      <a:pt x="27254" y="50627"/>
                    </a:cubicBezTo>
                    <a:lnTo>
                      <a:pt x="27254" y="50696"/>
                    </a:lnTo>
                    <a:lnTo>
                      <a:pt x="27276" y="50787"/>
                    </a:lnTo>
                    <a:cubicBezTo>
                      <a:pt x="27276" y="50856"/>
                      <a:pt x="27276" y="50924"/>
                      <a:pt x="27299" y="50993"/>
                    </a:cubicBezTo>
                    <a:cubicBezTo>
                      <a:pt x="27299" y="50993"/>
                      <a:pt x="27299" y="51015"/>
                      <a:pt x="27299" y="51038"/>
                    </a:cubicBezTo>
                    <a:cubicBezTo>
                      <a:pt x="27276" y="51038"/>
                      <a:pt x="27254" y="51061"/>
                      <a:pt x="27254" y="51061"/>
                    </a:cubicBezTo>
                    <a:lnTo>
                      <a:pt x="27208" y="51084"/>
                    </a:lnTo>
                    <a:cubicBezTo>
                      <a:pt x="27185" y="51130"/>
                      <a:pt x="27162" y="51130"/>
                      <a:pt x="27162" y="51130"/>
                    </a:cubicBezTo>
                    <a:lnTo>
                      <a:pt x="27117" y="51130"/>
                    </a:lnTo>
                    <a:cubicBezTo>
                      <a:pt x="27140" y="51198"/>
                      <a:pt x="27162" y="51267"/>
                      <a:pt x="27185" y="51312"/>
                    </a:cubicBezTo>
                    <a:lnTo>
                      <a:pt x="27208" y="51381"/>
                    </a:lnTo>
                    <a:cubicBezTo>
                      <a:pt x="27094" y="51289"/>
                      <a:pt x="26980" y="51244"/>
                      <a:pt x="26866" y="51175"/>
                    </a:cubicBezTo>
                    <a:cubicBezTo>
                      <a:pt x="26751" y="51130"/>
                      <a:pt x="26660" y="51107"/>
                      <a:pt x="26546" y="51061"/>
                    </a:cubicBezTo>
                    <a:lnTo>
                      <a:pt x="26432" y="51015"/>
                    </a:lnTo>
                    <a:cubicBezTo>
                      <a:pt x="26363" y="50993"/>
                      <a:pt x="26295" y="50970"/>
                      <a:pt x="26227" y="50924"/>
                    </a:cubicBezTo>
                    <a:lnTo>
                      <a:pt x="26181" y="50924"/>
                    </a:lnTo>
                    <a:cubicBezTo>
                      <a:pt x="25998" y="50856"/>
                      <a:pt x="25838" y="50787"/>
                      <a:pt x="25679" y="50742"/>
                    </a:cubicBezTo>
                    <a:cubicBezTo>
                      <a:pt x="25359" y="50650"/>
                      <a:pt x="25062" y="50582"/>
                      <a:pt x="24743" y="50536"/>
                    </a:cubicBezTo>
                    <a:cubicBezTo>
                      <a:pt x="24583" y="50513"/>
                      <a:pt x="24423" y="50513"/>
                      <a:pt x="24264" y="50513"/>
                    </a:cubicBezTo>
                    <a:lnTo>
                      <a:pt x="23830" y="50513"/>
                    </a:lnTo>
                    <a:cubicBezTo>
                      <a:pt x="23602" y="50513"/>
                      <a:pt x="23373" y="50536"/>
                      <a:pt x="23168" y="50559"/>
                    </a:cubicBezTo>
                    <a:cubicBezTo>
                      <a:pt x="23031" y="50582"/>
                      <a:pt x="22894" y="50627"/>
                      <a:pt x="22711" y="50696"/>
                    </a:cubicBezTo>
                    <a:cubicBezTo>
                      <a:pt x="22643" y="50719"/>
                      <a:pt x="22552" y="50742"/>
                      <a:pt x="22438" y="50787"/>
                    </a:cubicBezTo>
                    <a:lnTo>
                      <a:pt x="22415" y="50787"/>
                    </a:lnTo>
                    <a:lnTo>
                      <a:pt x="22323" y="50833"/>
                    </a:lnTo>
                    <a:lnTo>
                      <a:pt x="22118" y="50901"/>
                    </a:lnTo>
                    <a:cubicBezTo>
                      <a:pt x="21913" y="50970"/>
                      <a:pt x="21730" y="51061"/>
                      <a:pt x="21547" y="51130"/>
                    </a:cubicBezTo>
                    <a:cubicBezTo>
                      <a:pt x="21365" y="51221"/>
                      <a:pt x="21205" y="51312"/>
                      <a:pt x="21045" y="51403"/>
                    </a:cubicBezTo>
                    <a:lnTo>
                      <a:pt x="20977" y="51426"/>
                    </a:lnTo>
                    <a:cubicBezTo>
                      <a:pt x="20771" y="51540"/>
                      <a:pt x="20566" y="51677"/>
                      <a:pt x="20338" y="51837"/>
                    </a:cubicBezTo>
                    <a:cubicBezTo>
                      <a:pt x="20064" y="52020"/>
                      <a:pt x="19835" y="52202"/>
                      <a:pt x="19630" y="52408"/>
                    </a:cubicBezTo>
                    <a:cubicBezTo>
                      <a:pt x="19584" y="52476"/>
                      <a:pt x="19516" y="52545"/>
                      <a:pt x="19447" y="52613"/>
                    </a:cubicBezTo>
                    <a:lnTo>
                      <a:pt x="19402" y="52636"/>
                    </a:lnTo>
                    <a:cubicBezTo>
                      <a:pt x="19333" y="52705"/>
                      <a:pt x="19265" y="52773"/>
                      <a:pt x="19219" y="52841"/>
                    </a:cubicBezTo>
                    <a:cubicBezTo>
                      <a:pt x="19128" y="52933"/>
                      <a:pt x="19059" y="53024"/>
                      <a:pt x="18991" y="53115"/>
                    </a:cubicBezTo>
                    <a:cubicBezTo>
                      <a:pt x="18945" y="53161"/>
                      <a:pt x="18922" y="53207"/>
                      <a:pt x="18877" y="53252"/>
                    </a:cubicBezTo>
                    <a:lnTo>
                      <a:pt x="18854" y="53321"/>
                    </a:lnTo>
                    <a:lnTo>
                      <a:pt x="18785" y="53389"/>
                    </a:lnTo>
                    <a:lnTo>
                      <a:pt x="18763" y="53412"/>
                    </a:lnTo>
                    <a:cubicBezTo>
                      <a:pt x="18717" y="53503"/>
                      <a:pt x="18671" y="53572"/>
                      <a:pt x="18626" y="53640"/>
                    </a:cubicBezTo>
                    <a:cubicBezTo>
                      <a:pt x="18580" y="53709"/>
                      <a:pt x="18534" y="53777"/>
                      <a:pt x="18512" y="53846"/>
                    </a:cubicBezTo>
                    <a:cubicBezTo>
                      <a:pt x="18397" y="54097"/>
                      <a:pt x="18329" y="54257"/>
                      <a:pt x="18260" y="54416"/>
                    </a:cubicBezTo>
                    <a:lnTo>
                      <a:pt x="18215" y="54553"/>
                    </a:lnTo>
                    <a:cubicBezTo>
                      <a:pt x="18192" y="54622"/>
                      <a:pt x="18146" y="54690"/>
                      <a:pt x="18124" y="54759"/>
                    </a:cubicBezTo>
                    <a:lnTo>
                      <a:pt x="18078" y="54896"/>
                    </a:lnTo>
                    <a:cubicBezTo>
                      <a:pt x="18032" y="54987"/>
                      <a:pt x="18009" y="55078"/>
                      <a:pt x="17964" y="55170"/>
                    </a:cubicBezTo>
                    <a:lnTo>
                      <a:pt x="17941" y="55261"/>
                    </a:lnTo>
                    <a:lnTo>
                      <a:pt x="17895" y="55398"/>
                    </a:lnTo>
                    <a:lnTo>
                      <a:pt x="17895" y="55421"/>
                    </a:lnTo>
                    <a:cubicBezTo>
                      <a:pt x="17850" y="55581"/>
                      <a:pt x="17804" y="55717"/>
                      <a:pt x="17735" y="55877"/>
                    </a:cubicBezTo>
                    <a:cubicBezTo>
                      <a:pt x="17690" y="56037"/>
                      <a:pt x="17644" y="56197"/>
                      <a:pt x="17621" y="56357"/>
                    </a:cubicBezTo>
                    <a:cubicBezTo>
                      <a:pt x="17599" y="56448"/>
                      <a:pt x="17599" y="56494"/>
                      <a:pt x="17599" y="56516"/>
                    </a:cubicBezTo>
                    <a:lnTo>
                      <a:pt x="17599" y="56585"/>
                    </a:lnTo>
                    <a:lnTo>
                      <a:pt x="17576" y="56676"/>
                    </a:lnTo>
                    <a:lnTo>
                      <a:pt x="17576" y="56745"/>
                    </a:lnTo>
                    <a:lnTo>
                      <a:pt x="17576" y="56813"/>
                    </a:lnTo>
                    <a:lnTo>
                      <a:pt x="17576" y="56904"/>
                    </a:lnTo>
                    <a:lnTo>
                      <a:pt x="17576" y="56950"/>
                    </a:lnTo>
                    <a:cubicBezTo>
                      <a:pt x="17576" y="57018"/>
                      <a:pt x="17576" y="57064"/>
                      <a:pt x="17576" y="57110"/>
                    </a:cubicBezTo>
                    <a:cubicBezTo>
                      <a:pt x="17576" y="57178"/>
                      <a:pt x="17553" y="57247"/>
                      <a:pt x="17553" y="57315"/>
                    </a:cubicBezTo>
                    <a:cubicBezTo>
                      <a:pt x="17530" y="57384"/>
                      <a:pt x="17530" y="57429"/>
                      <a:pt x="17530" y="57498"/>
                    </a:cubicBezTo>
                    <a:cubicBezTo>
                      <a:pt x="17507" y="57612"/>
                      <a:pt x="17507" y="57749"/>
                      <a:pt x="17484" y="57863"/>
                    </a:cubicBezTo>
                    <a:lnTo>
                      <a:pt x="17484" y="57909"/>
                    </a:lnTo>
                    <a:cubicBezTo>
                      <a:pt x="17484" y="58023"/>
                      <a:pt x="17462" y="58114"/>
                      <a:pt x="17462" y="58205"/>
                    </a:cubicBezTo>
                    <a:lnTo>
                      <a:pt x="17462" y="58388"/>
                    </a:lnTo>
                    <a:cubicBezTo>
                      <a:pt x="17462" y="58571"/>
                      <a:pt x="17462" y="58753"/>
                      <a:pt x="17462" y="58936"/>
                    </a:cubicBezTo>
                    <a:cubicBezTo>
                      <a:pt x="17462" y="58936"/>
                      <a:pt x="17484" y="58959"/>
                      <a:pt x="17484" y="58959"/>
                    </a:cubicBezTo>
                    <a:cubicBezTo>
                      <a:pt x="17484" y="59164"/>
                      <a:pt x="17507" y="59324"/>
                      <a:pt x="17530" y="59461"/>
                    </a:cubicBezTo>
                    <a:cubicBezTo>
                      <a:pt x="17576" y="59598"/>
                      <a:pt x="17621" y="59735"/>
                      <a:pt x="17667" y="59849"/>
                    </a:cubicBezTo>
                    <a:lnTo>
                      <a:pt x="17713" y="59917"/>
                    </a:lnTo>
                    <a:cubicBezTo>
                      <a:pt x="17713" y="59963"/>
                      <a:pt x="17735" y="60009"/>
                      <a:pt x="17758" y="60031"/>
                    </a:cubicBezTo>
                    <a:cubicBezTo>
                      <a:pt x="17781" y="60100"/>
                      <a:pt x="17827" y="60168"/>
                      <a:pt x="17895" y="60237"/>
                    </a:cubicBezTo>
                    <a:cubicBezTo>
                      <a:pt x="17918" y="60260"/>
                      <a:pt x="17941" y="60283"/>
                      <a:pt x="17964" y="60305"/>
                    </a:cubicBezTo>
                    <a:cubicBezTo>
                      <a:pt x="17872" y="60419"/>
                      <a:pt x="17895" y="60579"/>
                      <a:pt x="17987" y="60693"/>
                    </a:cubicBezTo>
                    <a:cubicBezTo>
                      <a:pt x="18192" y="60944"/>
                      <a:pt x="18420" y="61173"/>
                      <a:pt x="18694" y="61355"/>
                    </a:cubicBezTo>
                    <a:cubicBezTo>
                      <a:pt x="18900" y="61492"/>
                      <a:pt x="19128" y="61606"/>
                      <a:pt x="19402" y="61720"/>
                    </a:cubicBezTo>
                    <a:cubicBezTo>
                      <a:pt x="19790" y="61857"/>
                      <a:pt x="20246" y="61949"/>
                      <a:pt x="20794" y="61949"/>
                    </a:cubicBezTo>
                    <a:cubicBezTo>
                      <a:pt x="20931" y="61949"/>
                      <a:pt x="21068" y="61926"/>
                      <a:pt x="21205" y="61926"/>
                    </a:cubicBezTo>
                    <a:cubicBezTo>
                      <a:pt x="21479" y="61926"/>
                      <a:pt x="21798" y="61880"/>
                      <a:pt x="22186" y="61812"/>
                    </a:cubicBezTo>
                    <a:cubicBezTo>
                      <a:pt x="22483" y="61766"/>
                      <a:pt x="22757" y="61698"/>
                      <a:pt x="23122" y="61584"/>
                    </a:cubicBezTo>
                    <a:cubicBezTo>
                      <a:pt x="23465" y="61469"/>
                      <a:pt x="23716" y="61355"/>
                      <a:pt x="23944" y="61264"/>
                    </a:cubicBezTo>
                    <a:cubicBezTo>
                      <a:pt x="24195" y="61150"/>
                      <a:pt x="24446" y="61036"/>
                      <a:pt x="24697" y="60899"/>
                    </a:cubicBezTo>
                    <a:lnTo>
                      <a:pt x="24743" y="60876"/>
                    </a:lnTo>
                    <a:lnTo>
                      <a:pt x="24766" y="60876"/>
                    </a:lnTo>
                    <a:cubicBezTo>
                      <a:pt x="25040" y="60739"/>
                      <a:pt x="25313" y="60579"/>
                      <a:pt x="25565" y="60442"/>
                    </a:cubicBezTo>
                    <a:cubicBezTo>
                      <a:pt x="25793" y="60283"/>
                      <a:pt x="26067" y="60123"/>
                      <a:pt x="26341" y="59894"/>
                    </a:cubicBezTo>
                    <a:cubicBezTo>
                      <a:pt x="26386" y="59849"/>
                      <a:pt x="26455" y="59803"/>
                      <a:pt x="26523" y="59758"/>
                    </a:cubicBezTo>
                    <a:cubicBezTo>
                      <a:pt x="26569" y="59712"/>
                      <a:pt x="26637" y="59666"/>
                      <a:pt x="26683" y="59621"/>
                    </a:cubicBezTo>
                    <a:cubicBezTo>
                      <a:pt x="26797" y="59529"/>
                      <a:pt x="26911" y="59438"/>
                      <a:pt x="27025" y="59347"/>
                    </a:cubicBezTo>
                    <a:cubicBezTo>
                      <a:pt x="27254" y="59164"/>
                      <a:pt x="27505" y="58959"/>
                      <a:pt x="27733" y="58776"/>
                    </a:cubicBezTo>
                    <a:cubicBezTo>
                      <a:pt x="28098" y="58502"/>
                      <a:pt x="28532" y="58160"/>
                      <a:pt x="28920" y="57817"/>
                    </a:cubicBezTo>
                    <a:lnTo>
                      <a:pt x="29080" y="57680"/>
                    </a:lnTo>
                    <a:cubicBezTo>
                      <a:pt x="29217" y="57566"/>
                      <a:pt x="29376" y="57407"/>
                      <a:pt x="29536" y="57292"/>
                    </a:cubicBezTo>
                    <a:lnTo>
                      <a:pt x="29559" y="57338"/>
                    </a:lnTo>
                    <a:lnTo>
                      <a:pt x="29559" y="57361"/>
                    </a:lnTo>
                    <a:cubicBezTo>
                      <a:pt x="29627" y="57521"/>
                      <a:pt x="29673" y="57680"/>
                      <a:pt x="29742" y="57817"/>
                    </a:cubicBezTo>
                    <a:cubicBezTo>
                      <a:pt x="29787" y="57932"/>
                      <a:pt x="29856" y="58023"/>
                      <a:pt x="29924" y="58091"/>
                    </a:cubicBezTo>
                    <a:cubicBezTo>
                      <a:pt x="29970" y="58160"/>
                      <a:pt x="30038" y="58228"/>
                      <a:pt x="30107" y="58274"/>
                    </a:cubicBezTo>
                    <a:cubicBezTo>
                      <a:pt x="30221" y="58388"/>
                      <a:pt x="30289" y="58456"/>
                      <a:pt x="30381" y="58525"/>
                    </a:cubicBezTo>
                    <a:lnTo>
                      <a:pt x="30426" y="58571"/>
                    </a:lnTo>
                    <a:cubicBezTo>
                      <a:pt x="30495" y="58616"/>
                      <a:pt x="30540" y="58662"/>
                      <a:pt x="30609" y="58708"/>
                    </a:cubicBezTo>
                    <a:cubicBezTo>
                      <a:pt x="30700" y="58753"/>
                      <a:pt x="30792" y="58822"/>
                      <a:pt x="30906" y="58867"/>
                    </a:cubicBezTo>
                    <a:cubicBezTo>
                      <a:pt x="30974" y="58913"/>
                      <a:pt x="31065" y="58959"/>
                      <a:pt x="31134" y="58981"/>
                    </a:cubicBezTo>
                    <a:cubicBezTo>
                      <a:pt x="31180" y="59004"/>
                      <a:pt x="31225" y="59027"/>
                      <a:pt x="31271" y="59050"/>
                    </a:cubicBezTo>
                    <a:cubicBezTo>
                      <a:pt x="31659" y="59164"/>
                      <a:pt x="31978" y="59233"/>
                      <a:pt x="32275" y="59233"/>
                    </a:cubicBezTo>
                    <a:lnTo>
                      <a:pt x="32732" y="59233"/>
                    </a:lnTo>
                    <a:cubicBezTo>
                      <a:pt x="32937" y="59233"/>
                      <a:pt x="33097" y="59210"/>
                      <a:pt x="33234" y="59187"/>
                    </a:cubicBezTo>
                    <a:cubicBezTo>
                      <a:pt x="33599" y="59118"/>
                      <a:pt x="33896" y="59050"/>
                      <a:pt x="34170" y="58959"/>
                    </a:cubicBezTo>
                    <a:cubicBezTo>
                      <a:pt x="34329" y="58890"/>
                      <a:pt x="34466" y="58822"/>
                      <a:pt x="34603" y="58753"/>
                    </a:cubicBezTo>
                    <a:cubicBezTo>
                      <a:pt x="34740" y="58662"/>
                      <a:pt x="34900" y="58571"/>
                      <a:pt x="35014" y="58456"/>
                    </a:cubicBezTo>
                    <a:cubicBezTo>
                      <a:pt x="35128" y="58388"/>
                      <a:pt x="35220" y="58297"/>
                      <a:pt x="35311" y="58205"/>
                    </a:cubicBezTo>
                    <a:cubicBezTo>
                      <a:pt x="35402" y="58114"/>
                      <a:pt x="35471" y="58000"/>
                      <a:pt x="35562" y="57909"/>
                    </a:cubicBezTo>
                    <a:lnTo>
                      <a:pt x="35653" y="57817"/>
                    </a:lnTo>
                    <a:cubicBezTo>
                      <a:pt x="35722" y="57703"/>
                      <a:pt x="35813" y="57589"/>
                      <a:pt x="35904" y="57475"/>
                    </a:cubicBezTo>
                    <a:cubicBezTo>
                      <a:pt x="35973" y="57338"/>
                      <a:pt x="36041" y="57201"/>
                      <a:pt x="36087" y="57041"/>
                    </a:cubicBezTo>
                    <a:lnTo>
                      <a:pt x="36110" y="56996"/>
                    </a:lnTo>
                    <a:lnTo>
                      <a:pt x="36361" y="56996"/>
                    </a:lnTo>
                    <a:cubicBezTo>
                      <a:pt x="36452" y="57018"/>
                      <a:pt x="36521" y="57018"/>
                      <a:pt x="36612" y="57018"/>
                    </a:cubicBezTo>
                    <a:cubicBezTo>
                      <a:pt x="36795" y="57018"/>
                      <a:pt x="36954" y="57041"/>
                      <a:pt x="37091" y="57064"/>
                    </a:cubicBezTo>
                    <a:cubicBezTo>
                      <a:pt x="37205" y="57087"/>
                      <a:pt x="37342" y="57133"/>
                      <a:pt x="37457" y="57155"/>
                    </a:cubicBezTo>
                    <a:cubicBezTo>
                      <a:pt x="37616" y="57201"/>
                      <a:pt x="37776" y="57247"/>
                      <a:pt x="37913" y="57292"/>
                    </a:cubicBezTo>
                    <a:cubicBezTo>
                      <a:pt x="38187" y="57338"/>
                      <a:pt x="38438" y="57429"/>
                      <a:pt x="38666" y="57543"/>
                    </a:cubicBezTo>
                    <a:cubicBezTo>
                      <a:pt x="38940" y="57635"/>
                      <a:pt x="39191" y="57749"/>
                      <a:pt x="39442" y="57840"/>
                    </a:cubicBezTo>
                    <a:cubicBezTo>
                      <a:pt x="39785" y="57954"/>
                      <a:pt x="40036" y="58068"/>
                      <a:pt x="40287" y="58205"/>
                    </a:cubicBezTo>
                    <a:cubicBezTo>
                      <a:pt x="40333" y="58228"/>
                      <a:pt x="40378" y="58251"/>
                      <a:pt x="40424" y="58251"/>
                    </a:cubicBezTo>
                    <a:cubicBezTo>
                      <a:pt x="40880" y="58502"/>
                      <a:pt x="41337" y="58776"/>
                      <a:pt x="41771" y="59027"/>
                    </a:cubicBezTo>
                    <a:lnTo>
                      <a:pt x="41839" y="59073"/>
                    </a:lnTo>
                    <a:cubicBezTo>
                      <a:pt x="42022" y="59187"/>
                      <a:pt x="42204" y="59301"/>
                      <a:pt x="42410" y="59438"/>
                    </a:cubicBezTo>
                    <a:lnTo>
                      <a:pt x="42638" y="59575"/>
                    </a:lnTo>
                    <a:cubicBezTo>
                      <a:pt x="42798" y="59666"/>
                      <a:pt x="42957" y="59780"/>
                      <a:pt x="43140" y="59872"/>
                    </a:cubicBezTo>
                    <a:lnTo>
                      <a:pt x="43254" y="59940"/>
                    </a:lnTo>
                    <a:lnTo>
                      <a:pt x="43391" y="60009"/>
                    </a:lnTo>
                    <a:cubicBezTo>
                      <a:pt x="43437" y="60031"/>
                      <a:pt x="43482" y="60054"/>
                      <a:pt x="43528" y="60100"/>
                    </a:cubicBezTo>
                    <a:lnTo>
                      <a:pt x="43574" y="60123"/>
                    </a:lnTo>
                    <a:lnTo>
                      <a:pt x="43688" y="60191"/>
                    </a:lnTo>
                    <a:lnTo>
                      <a:pt x="43734" y="60237"/>
                    </a:lnTo>
                    <a:cubicBezTo>
                      <a:pt x="43825" y="60283"/>
                      <a:pt x="43893" y="60328"/>
                      <a:pt x="43962" y="60374"/>
                    </a:cubicBezTo>
                    <a:cubicBezTo>
                      <a:pt x="44076" y="60442"/>
                      <a:pt x="44213" y="60511"/>
                      <a:pt x="44327" y="60579"/>
                    </a:cubicBezTo>
                    <a:lnTo>
                      <a:pt x="44350" y="60602"/>
                    </a:lnTo>
                    <a:lnTo>
                      <a:pt x="44464" y="60671"/>
                    </a:lnTo>
                    <a:lnTo>
                      <a:pt x="44555" y="60716"/>
                    </a:lnTo>
                    <a:lnTo>
                      <a:pt x="44578" y="60739"/>
                    </a:lnTo>
                    <a:cubicBezTo>
                      <a:pt x="44647" y="60785"/>
                      <a:pt x="44692" y="60807"/>
                      <a:pt x="44761" y="60853"/>
                    </a:cubicBezTo>
                    <a:cubicBezTo>
                      <a:pt x="44989" y="60967"/>
                      <a:pt x="45217" y="61081"/>
                      <a:pt x="45423" y="61173"/>
                    </a:cubicBezTo>
                    <a:lnTo>
                      <a:pt x="45628" y="61287"/>
                    </a:lnTo>
                    <a:lnTo>
                      <a:pt x="45811" y="61378"/>
                    </a:lnTo>
                    <a:lnTo>
                      <a:pt x="45902" y="61424"/>
                    </a:lnTo>
                    <a:lnTo>
                      <a:pt x="46016" y="61469"/>
                    </a:lnTo>
                    <a:lnTo>
                      <a:pt x="46176" y="61538"/>
                    </a:lnTo>
                    <a:cubicBezTo>
                      <a:pt x="46244" y="61584"/>
                      <a:pt x="46313" y="61606"/>
                      <a:pt x="46404" y="61652"/>
                    </a:cubicBezTo>
                    <a:lnTo>
                      <a:pt x="46518" y="61720"/>
                    </a:lnTo>
                    <a:lnTo>
                      <a:pt x="46655" y="61789"/>
                    </a:lnTo>
                    <a:cubicBezTo>
                      <a:pt x="46701" y="61812"/>
                      <a:pt x="46746" y="61835"/>
                      <a:pt x="46815" y="61857"/>
                    </a:cubicBezTo>
                    <a:lnTo>
                      <a:pt x="46838" y="61880"/>
                    </a:lnTo>
                    <a:lnTo>
                      <a:pt x="46906" y="61926"/>
                    </a:lnTo>
                    <a:lnTo>
                      <a:pt x="46952" y="61949"/>
                    </a:lnTo>
                    <a:cubicBezTo>
                      <a:pt x="47043" y="61994"/>
                      <a:pt x="47134" y="62040"/>
                      <a:pt x="47226" y="62086"/>
                    </a:cubicBezTo>
                    <a:cubicBezTo>
                      <a:pt x="47431" y="62177"/>
                      <a:pt x="47614" y="62268"/>
                      <a:pt x="47819" y="62337"/>
                    </a:cubicBezTo>
                    <a:cubicBezTo>
                      <a:pt x="47979" y="62405"/>
                      <a:pt x="48162" y="62428"/>
                      <a:pt x="48321" y="62451"/>
                    </a:cubicBezTo>
                    <a:lnTo>
                      <a:pt x="48390" y="62474"/>
                    </a:lnTo>
                    <a:lnTo>
                      <a:pt x="48641" y="62542"/>
                    </a:lnTo>
                    <a:cubicBezTo>
                      <a:pt x="48869" y="62588"/>
                      <a:pt x="49075" y="62634"/>
                      <a:pt x="49280" y="62656"/>
                    </a:cubicBezTo>
                    <a:cubicBezTo>
                      <a:pt x="49531" y="62725"/>
                      <a:pt x="49828" y="62748"/>
                      <a:pt x="50170" y="62770"/>
                    </a:cubicBezTo>
                    <a:cubicBezTo>
                      <a:pt x="50330" y="62793"/>
                      <a:pt x="50490" y="62793"/>
                      <a:pt x="50627" y="62793"/>
                    </a:cubicBezTo>
                    <a:cubicBezTo>
                      <a:pt x="50809" y="62793"/>
                      <a:pt x="50992" y="62793"/>
                      <a:pt x="51152" y="62770"/>
                    </a:cubicBezTo>
                    <a:cubicBezTo>
                      <a:pt x="51266" y="62748"/>
                      <a:pt x="51380" y="62725"/>
                      <a:pt x="51494" y="62702"/>
                    </a:cubicBezTo>
                    <a:lnTo>
                      <a:pt x="51585" y="62702"/>
                    </a:lnTo>
                    <a:lnTo>
                      <a:pt x="51768" y="62656"/>
                    </a:lnTo>
                    <a:lnTo>
                      <a:pt x="51859" y="62656"/>
                    </a:lnTo>
                    <a:lnTo>
                      <a:pt x="52042" y="62611"/>
                    </a:lnTo>
                    <a:lnTo>
                      <a:pt x="52088" y="62611"/>
                    </a:lnTo>
                    <a:cubicBezTo>
                      <a:pt x="52361" y="62565"/>
                      <a:pt x="52590" y="62519"/>
                      <a:pt x="52818" y="62474"/>
                    </a:cubicBezTo>
                    <a:cubicBezTo>
                      <a:pt x="52932" y="62428"/>
                      <a:pt x="53069" y="62405"/>
                      <a:pt x="53206" y="62360"/>
                    </a:cubicBezTo>
                    <a:lnTo>
                      <a:pt x="53297" y="62314"/>
                    </a:lnTo>
                    <a:cubicBezTo>
                      <a:pt x="53411" y="62291"/>
                      <a:pt x="53526" y="62245"/>
                      <a:pt x="53617" y="62200"/>
                    </a:cubicBezTo>
                    <a:cubicBezTo>
                      <a:pt x="53663" y="62177"/>
                      <a:pt x="53685" y="62177"/>
                      <a:pt x="53708" y="62154"/>
                    </a:cubicBezTo>
                    <a:cubicBezTo>
                      <a:pt x="53777" y="62109"/>
                      <a:pt x="53868" y="62063"/>
                      <a:pt x="53959" y="62017"/>
                    </a:cubicBezTo>
                    <a:lnTo>
                      <a:pt x="54073" y="61949"/>
                    </a:lnTo>
                    <a:cubicBezTo>
                      <a:pt x="54210" y="61857"/>
                      <a:pt x="54370" y="61789"/>
                      <a:pt x="54507" y="61720"/>
                    </a:cubicBezTo>
                    <a:lnTo>
                      <a:pt x="54598" y="61675"/>
                    </a:lnTo>
                    <a:lnTo>
                      <a:pt x="54690" y="61606"/>
                    </a:lnTo>
                    <a:cubicBezTo>
                      <a:pt x="54735" y="61606"/>
                      <a:pt x="54781" y="61584"/>
                      <a:pt x="54827" y="61561"/>
                    </a:cubicBezTo>
                    <a:lnTo>
                      <a:pt x="54918" y="61492"/>
                    </a:lnTo>
                    <a:cubicBezTo>
                      <a:pt x="54986" y="61469"/>
                      <a:pt x="55055" y="61424"/>
                      <a:pt x="55123" y="61401"/>
                    </a:cubicBezTo>
                    <a:lnTo>
                      <a:pt x="55192" y="61378"/>
                    </a:lnTo>
                    <a:cubicBezTo>
                      <a:pt x="55260" y="61332"/>
                      <a:pt x="55306" y="61310"/>
                      <a:pt x="55374" y="61287"/>
                    </a:cubicBezTo>
                    <a:lnTo>
                      <a:pt x="55420" y="61264"/>
                    </a:lnTo>
                    <a:cubicBezTo>
                      <a:pt x="55534" y="61196"/>
                      <a:pt x="55626" y="61150"/>
                      <a:pt x="55740" y="61104"/>
                    </a:cubicBezTo>
                    <a:lnTo>
                      <a:pt x="55854" y="61036"/>
                    </a:lnTo>
                    <a:cubicBezTo>
                      <a:pt x="55945" y="60990"/>
                      <a:pt x="56036" y="60922"/>
                      <a:pt x="56128" y="60876"/>
                    </a:cubicBezTo>
                    <a:cubicBezTo>
                      <a:pt x="56196" y="60853"/>
                      <a:pt x="56287" y="60807"/>
                      <a:pt x="56356" y="60762"/>
                    </a:cubicBezTo>
                    <a:lnTo>
                      <a:pt x="56516" y="60693"/>
                    </a:lnTo>
                    <a:cubicBezTo>
                      <a:pt x="56607" y="60648"/>
                      <a:pt x="56675" y="60625"/>
                      <a:pt x="56767" y="60579"/>
                    </a:cubicBezTo>
                    <a:lnTo>
                      <a:pt x="56812" y="60556"/>
                    </a:lnTo>
                    <a:lnTo>
                      <a:pt x="56835" y="60534"/>
                    </a:lnTo>
                    <a:lnTo>
                      <a:pt x="56881" y="60534"/>
                    </a:lnTo>
                    <a:cubicBezTo>
                      <a:pt x="57018" y="60488"/>
                      <a:pt x="57155" y="60419"/>
                      <a:pt x="57292" y="60374"/>
                    </a:cubicBezTo>
                    <a:lnTo>
                      <a:pt x="57588" y="60260"/>
                    </a:lnTo>
                    <a:lnTo>
                      <a:pt x="57862" y="60146"/>
                    </a:lnTo>
                    <a:lnTo>
                      <a:pt x="57908" y="60146"/>
                    </a:lnTo>
                    <a:lnTo>
                      <a:pt x="57977" y="60100"/>
                    </a:lnTo>
                    <a:cubicBezTo>
                      <a:pt x="58068" y="60077"/>
                      <a:pt x="58136" y="60031"/>
                      <a:pt x="58228" y="60009"/>
                    </a:cubicBezTo>
                    <a:cubicBezTo>
                      <a:pt x="58365" y="59963"/>
                      <a:pt x="58501" y="59917"/>
                      <a:pt x="58638" y="59872"/>
                    </a:cubicBezTo>
                    <a:cubicBezTo>
                      <a:pt x="58775" y="59826"/>
                      <a:pt x="58912" y="59780"/>
                      <a:pt x="59049" y="59735"/>
                    </a:cubicBezTo>
                    <a:cubicBezTo>
                      <a:pt x="59323" y="59643"/>
                      <a:pt x="59597" y="59575"/>
                      <a:pt x="59962" y="59484"/>
                    </a:cubicBezTo>
                    <a:cubicBezTo>
                      <a:pt x="60031" y="59461"/>
                      <a:pt x="60099" y="59438"/>
                      <a:pt x="60191" y="59438"/>
                    </a:cubicBezTo>
                    <a:lnTo>
                      <a:pt x="60259" y="59415"/>
                    </a:lnTo>
                    <a:lnTo>
                      <a:pt x="60373" y="59392"/>
                    </a:lnTo>
                    <a:lnTo>
                      <a:pt x="60464" y="59369"/>
                    </a:lnTo>
                    <a:lnTo>
                      <a:pt x="60556" y="59347"/>
                    </a:lnTo>
                    <a:cubicBezTo>
                      <a:pt x="60670" y="59324"/>
                      <a:pt x="60784" y="59301"/>
                      <a:pt x="60921" y="59255"/>
                    </a:cubicBezTo>
                    <a:lnTo>
                      <a:pt x="61286" y="59164"/>
                    </a:lnTo>
                    <a:lnTo>
                      <a:pt x="61377" y="59141"/>
                    </a:lnTo>
                    <a:lnTo>
                      <a:pt x="61766" y="59027"/>
                    </a:lnTo>
                    <a:cubicBezTo>
                      <a:pt x="62017" y="58981"/>
                      <a:pt x="62245" y="58913"/>
                      <a:pt x="62496" y="58822"/>
                    </a:cubicBezTo>
                    <a:lnTo>
                      <a:pt x="62587" y="58799"/>
                    </a:lnTo>
                    <a:cubicBezTo>
                      <a:pt x="62679" y="58776"/>
                      <a:pt x="62770" y="58753"/>
                      <a:pt x="62861" y="58730"/>
                    </a:cubicBezTo>
                    <a:lnTo>
                      <a:pt x="62975" y="58685"/>
                    </a:lnTo>
                    <a:lnTo>
                      <a:pt x="63158" y="58639"/>
                    </a:lnTo>
                    <a:cubicBezTo>
                      <a:pt x="63249" y="58616"/>
                      <a:pt x="63318" y="58593"/>
                      <a:pt x="63363" y="58571"/>
                    </a:cubicBezTo>
                    <a:cubicBezTo>
                      <a:pt x="63523" y="58548"/>
                      <a:pt x="63660" y="58502"/>
                      <a:pt x="63797" y="58456"/>
                    </a:cubicBezTo>
                    <a:cubicBezTo>
                      <a:pt x="63934" y="58411"/>
                      <a:pt x="64094" y="58342"/>
                      <a:pt x="64299" y="58251"/>
                    </a:cubicBezTo>
                    <a:cubicBezTo>
                      <a:pt x="64413" y="58183"/>
                      <a:pt x="64550" y="58114"/>
                      <a:pt x="64664" y="58046"/>
                    </a:cubicBezTo>
                    <a:lnTo>
                      <a:pt x="65052" y="57840"/>
                    </a:lnTo>
                    <a:cubicBezTo>
                      <a:pt x="65281" y="57703"/>
                      <a:pt x="65509" y="57543"/>
                      <a:pt x="65783" y="57315"/>
                    </a:cubicBezTo>
                    <a:cubicBezTo>
                      <a:pt x="65806" y="57292"/>
                      <a:pt x="65851" y="57247"/>
                      <a:pt x="65897" y="57224"/>
                    </a:cubicBezTo>
                    <a:lnTo>
                      <a:pt x="65943" y="57178"/>
                    </a:lnTo>
                    <a:lnTo>
                      <a:pt x="66079" y="57064"/>
                    </a:lnTo>
                    <a:lnTo>
                      <a:pt x="66125" y="57041"/>
                    </a:lnTo>
                    <a:lnTo>
                      <a:pt x="66148" y="56996"/>
                    </a:lnTo>
                    <a:lnTo>
                      <a:pt x="66216" y="56950"/>
                    </a:lnTo>
                    <a:lnTo>
                      <a:pt x="66376" y="56996"/>
                    </a:lnTo>
                    <a:cubicBezTo>
                      <a:pt x="66422" y="57018"/>
                      <a:pt x="66445" y="57041"/>
                      <a:pt x="66490" y="57064"/>
                    </a:cubicBezTo>
                    <a:cubicBezTo>
                      <a:pt x="66536" y="57110"/>
                      <a:pt x="66559" y="57133"/>
                      <a:pt x="66604" y="57178"/>
                    </a:cubicBezTo>
                    <a:lnTo>
                      <a:pt x="66627" y="57201"/>
                    </a:lnTo>
                    <a:lnTo>
                      <a:pt x="66650" y="57247"/>
                    </a:lnTo>
                    <a:cubicBezTo>
                      <a:pt x="66741" y="57338"/>
                      <a:pt x="66856" y="57429"/>
                      <a:pt x="66947" y="57498"/>
                    </a:cubicBezTo>
                    <a:cubicBezTo>
                      <a:pt x="67038" y="57566"/>
                      <a:pt x="67129" y="57612"/>
                      <a:pt x="67244" y="57680"/>
                    </a:cubicBezTo>
                    <a:cubicBezTo>
                      <a:pt x="67381" y="57772"/>
                      <a:pt x="67540" y="57817"/>
                      <a:pt x="67700" y="57863"/>
                    </a:cubicBezTo>
                    <a:lnTo>
                      <a:pt x="67791" y="57886"/>
                    </a:lnTo>
                    <a:cubicBezTo>
                      <a:pt x="67906" y="57909"/>
                      <a:pt x="68020" y="57954"/>
                      <a:pt x="68134" y="57977"/>
                    </a:cubicBezTo>
                    <a:cubicBezTo>
                      <a:pt x="68316" y="58023"/>
                      <a:pt x="68476" y="58023"/>
                      <a:pt x="68659" y="58046"/>
                    </a:cubicBezTo>
                    <a:cubicBezTo>
                      <a:pt x="68773" y="58068"/>
                      <a:pt x="68910" y="58068"/>
                      <a:pt x="69024" y="58068"/>
                    </a:cubicBezTo>
                    <a:cubicBezTo>
                      <a:pt x="69229" y="58068"/>
                      <a:pt x="69412" y="58046"/>
                      <a:pt x="69617" y="58023"/>
                    </a:cubicBezTo>
                    <a:cubicBezTo>
                      <a:pt x="69937" y="57954"/>
                      <a:pt x="70211" y="57840"/>
                      <a:pt x="70485" y="57726"/>
                    </a:cubicBezTo>
                    <a:cubicBezTo>
                      <a:pt x="70622" y="57680"/>
                      <a:pt x="70736" y="57612"/>
                      <a:pt x="70827" y="57566"/>
                    </a:cubicBezTo>
                    <a:cubicBezTo>
                      <a:pt x="70873" y="57658"/>
                      <a:pt x="70918" y="57772"/>
                      <a:pt x="70987" y="57886"/>
                    </a:cubicBezTo>
                    <a:lnTo>
                      <a:pt x="71078" y="58023"/>
                    </a:lnTo>
                    <a:cubicBezTo>
                      <a:pt x="71170" y="58183"/>
                      <a:pt x="71261" y="58342"/>
                      <a:pt x="71398" y="58502"/>
                    </a:cubicBezTo>
                    <a:lnTo>
                      <a:pt x="71466" y="58571"/>
                    </a:lnTo>
                    <a:cubicBezTo>
                      <a:pt x="71535" y="58662"/>
                      <a:pt x="71603" y="58730"/>
                      <a:pt x="71672" y="58799"/>
                    </a:cubicBezTo>
                    <a:cubicBezTo>
                      <a:pt x="71763" y="58936"/>
                      <a:pt x="71854" y="59050"/>
                      <a:pt x="71968" y="59164"/>
                    </a:cubicBezTo>
                    <a:lnTo>
                      <a:pt x="72014" y="59210"/>
                    </a:lnTo>
                    <a:cubicBezTo>
                      <a:pt x="72197" y="59415"/>
                      <a:pt x="72379" y="59621"/>
                      <a:pt x="72608" y="59803"/>
                    </a:cubicBezTo>
                    <a:cubicBezTo>
                      <a:pt x="72699" y="59872"/>
                      <a:pt x="72813" y="59963"/>
                      <a:pt x="72904" y="60031"/>
                    </a:cubicBezTo>
                    <a:lnTo>
                      <a:pt x="72973" y="60100"/>
                    </a:lnTo>
                    <a:cubicBezTo>
                      <a:pt x="73087" y="60191"/>
                      <a:pt x="73201" y="60283"/>
                      <a:pt x="73315" y="60351"/>
                    </a:cubicBezTo>
                    <a:cubicBezTo>
                      <a:pt x="73589" y="60556"/>
                      <a:pt x="73817" y="60716"/>
                      <a:pt x="74046" y="60853"/>
                    </a:cubicBezTo>
                    <a:cubicBezTo>
                      <a:pt x="74137" y="60899"/>
                      <a:pt x="74205" y="60944"/>
                      <a:pt x="74297" y="60990"/>
                    </a:cubicBezTo>
                    <a:lnTo>
                      <a:pt x="74456" y="61081"/>
                    </a:lnTo>
                    <a:cubicBezTo>
                      <a:pt x="74571" y="61150"/>
                      <a:pt x="74707" y="61218"/>
                      <a:pt x="74844" y="61287"/>
                    </a:cubicBezTo>
                    <a:cubicBezTo>
                      <a:pt x="75141" y="61424"/>
                      <a:pt x="75461" y="61561"/>
                      <a:pt x="75735" y="61675"/>
                    </a:cubicBezTo>
                    <a:cubicBezTo>
                      <a:pt x="76168" y="61880"/>
                      <a:pt x="76488" y="61994"/>
                      <a:pt x="76807" y="62086"/>
                    </a:cubicBezTo>
                    <a:cubicBezTo>
                      <a:pt x="77173" y="62223"/>
                      <a:pt x="77561" y="62314"/>
                      <a:pt x="77994" y="62382"/>
                    </a:cubicBezTo>
                    <a:lnTo>
                      <a:pt x="77926" y="62360"/>
                    </a:lnTo>
                    <a:lnTo>
                      <a:pt x="77926" y="62360"/>
                    </a:lnTo>
                    <a:cubicBezTo>
                      <a:pt x="78268" y="62428"/>
                      <a:pt x="78588" y="62474"/>
                      <a:pt x="78907" y="62497"/>
                    </a:cubicBezTo>
                    <a:lnTo>
                      <a:pt x="79227" y="62497"/>
                    </a:lnTo>
                    <a:cubicBezTo>
                      <a:pt x="79455" y="62497"/>
                      <a:pt x="79683" y="62497"/>
                      <a:pt x="79934" y="62474"/>
                    </a:cubicBezTo>
                    <a:cubicBezTo>
                      <a:pt x="80186" y="62428"/>
                      <a:pt x="80482" y="62382"/>
                      <a:pt x="80756" y="62314"/>
                    </a:cubicBezTo>
                    <a:cubicBezTo>
                      <a:pt x="81053" y="62223"/>
                      <a:pt x="81372" y="62131"/>
                      <a:pt x="81646" y="61994"/>
                    </a:cubicBezTo>
                    <a:cubicBezTo>
                      <a:pt x="81738" y="61949"/>
                      <a:pt x="81829" y="61880"/>
                      <a:pt x="81920" y="61835"/>
                    </a:cubicBezTo>
                    <a:cubicBezTo>
                      <a:pt x="82057" y="61743"/>
                      <a:pt x="82149" y="61675"/>
                      <a:pt x="82263" y="61606"/>
                    </a:cubicBezTo>
                    <a:cubicBezTo>
                      <a:pt x="82468" y="61469"/>
                      <a:pt x="82673" y="61310"/>
                      <a:pt x="82902" y="61127"/>
                    </a:cubicBezTo>
                    <a:cubicBezTo>
                      <a:pt x="82970" y="61059"/>
                      <a:pt x="83062" y="60967"/>
                      <a:pt x="83153" y="60876"/>
                    </a:cubicBezTo>
                    <a:cubicBezTo>
                      <a:pt x="83244" y="60762"/>
                      <a:pt x="83335" y="60648"/>
                      <a:pt x="83427" y="60534"/>
                    </a:cubicBezTo>
                    <a:cubicBezTo>
                      <a:pt x="83495" y="60442"/>
                      <a:pt x="83541" y="60351"/>
                      <a:pt x="83609" y="60260"/>
                    </a:cubicBezTo>
                    <a:cubicBezTo>
                      <a:pt x="83678" y="60123"/>
                      <a:pt x="83723" y="59986"/>
                      <a:pt x="83746" y="59872"/>
                    </a:cubicBezTo>
                    <a:lnTo>
                      <a:pt x="83792" y="59712"/>
                    </a:lnTo>
                    <a:lnTo>
                      <a:pt x="83815" y="59575"/>
                    </a:lnTo>
                    <a:cubicBezTo>
                      <a:pt x="83838" y="59484"/>
                      <a:pt x="83838" y="59392"/>
                      <a:pt x="83792" y="59324"/>
                    </a:cubicBezTo>
                    <a:lnTo>
                      <a:pt x="83815" y="59278"/>
                    </a:lnTo>
                    <a:cubicBezTo>
                      <a:pt x="83838" y="59164"/>
                      <a:pt x="83883" y="59027"/>
                      <a:pt x="83929" y="58890"/>
                    </a:cubicBezTo>
                    <a:cubicBezTo>
                      <a:pt x="83975" y="58616"/>
                      <a:pt x="84043" y="58320"/>
                      <a:pt x="84020" y="58023"/>
                    </a:cubicBezTo>
                    <a:cubicBezTo>
                      <a:pt x="83997" y="57840"/>
                      <a:pt x="83975" y="57680"/>
                      <a:pt x="83952" y="57521"/>
                    </a:cubicBezTo>
                    <a:cubicBezTo>
                      <a:pt x="83929" y="57452"/>
                      <a:pt x="83906" y="57384"/>
                      <a:pt x="83883" y="57315"/>
                    </a:cubicBezTo>
                    <a:lnTo>
                      <a:pt x="83838" y="57178"/>
                    </a:lnTo>
                    <a:lnTo>
                      <a:pt x="83815" y="57110"/>
                    </a:lnTo>
                    <a:cubicBezTo>
                      <a:pt x="83792" y="57018"/>
                      <a:pt x="83769" y="56927"/>
                      <a:pt x="83746" y="56836"/>
                    </a:cubicBezTo>
                    <a:cubicBezTo>
                      <a:pt x="83701" y="56722"/>
                      <a:pt x="83678" y="56630"/>
                      <a:pt x="83632" y="56539"/>
                    </a:cubicBezTo>
                    <a:lnTo>
                      <a:pt x="83609" y="56494"/>
                    </a:lnTo>
                    <a:lnTo>
                      <a:pt x="83518" y="56265"/>
                    </a:lnTo>
                    <a:lnTo>
                      <a:pt x="83472" y="56105"/>
                    </a:lnTo>
                    <a:cubicBezTo>
                      <a:pt x="83450" y="56060"/>
                      <a:pt x="83427" y="55991"/>
                      <a:pt x="83404" y="55946"/>
                    </a:cubicBezTo>
                    <a:cubicBezTo>
                      <a:pt x="83381" y="55900"/>
                      <a:pt x="83358" y="55854"/>
                      <a:pt x="83335" y="55809"/>
                    </a:cubicBezTo>
                    <a:cubicBezTo>
                      <a:pt x="83267" y="55649"/>
                      <a:pt x="83176" y="55466"/>
                      <a:pt x="83107" y="55329"/>
                    </a:cubicBezTo>
                    <a:lnTo>
                      <a:pt x="83039" y="55215"/>
                    </a:lnTo>
                    <a:cubicBezTo>
                      <a:pt x="82993" y="55078"/>
                      <a:pt x="82925" y="54964"/>
                      <a:pt x="82856" y="54873"/>
                    </a:cubicBezTo>
                    <a:cubicBezTo>
                      <a:pt x="82788" y="54759"/>
                      <a:pt x="82696" y="54622"/>
                      <a:pt x="82582" y="54508"/>
                    </a:cubicBezTo>
                    <a:cubicBezTo>
                      <a:pt x="82491" y="54394"/>
                      <a:pt x="82400" y="54302"/>
                      <a:pt x="82285" y="54211"/>
                    </a:cubicBezTo>
                    <a:lnTo>
                      <a:pt x="82263" y="54165"/>
                    </a:lnTo>
                    <a:cubicBezTo>
                      <a:pt x="82149" y="54051"/>
                      <a:pt x="82012" y="53937"/>
                      <a:pt x="81897" y="53846"/>
                    </a:cubicBezTo>
                    <a:cubicBezTo>
                      <a:pt x="81760" y="53732"/>
                      <a:pt x="81646" y="53640"/>
                      <a:pt x="81509" y="53572"/>
                    </a:cubicBezTo>
                    <a:cubicBezTo>
                      <a:pt x="81418" y="53503"/>
                      <a:pt x="81327" y="53458"/>
                      <a:pt x="81235" y="53412"/>
                    </a:cubicBezTo>
                    <a:lnTo>
                      <a:pt x="81144" y="53344"/>
                    </a:lnTo>
                    <a:cubicBezTo>
                      <a:pt x="80939" y="53252"/>
                      <a:pt x="80733" y="53161"/>
                      <a:pt x="80528" y="53070"/>
                    </a:cubicBezTo>
                    <a:lnTo>
                      <a:pt x="80277" y="52956"/>
                    </a:lnTo>
                    <a:cubicBezTo>
                      <a:pt x="80003" y="52841"/>
                      <a:pt x="79706" y="52750"/>
                      <a:pt x="79432" y="52682"/>
                    </a:cubicBezTo>
                    <a:cubicBezTo>
                      <a:pt x="79158" y="52590"/>
                      <a:pt x="78862" y="52522"/>
                      <a:pt x="78588" y="52453"/>
                    </a:cubicBezTo>
                    <a:cubicBezTo>
                      <a:pt x="78474" y="52431"/>
                      <a:pt x="78337" y="52408"/>
                      <a:pt x="78223" y="52385"/>
                    </a:cubicBezTo>
                    <a:cubicBezTo>
                      <a:pt x="77994" y="52339"/>
                      <a:pt x="77720" y="52294"/>
                      <a:pt x="77446" y="52271"/>
                    </a:cubicBezTo>
                    <a:lnTo>
                      <a:pt x="77378" y="52248"/>
                    </a:lnTo>
                    <a:lnTo>
                      <a:pt x="77287" y="52248"/>
                    </a:lnTo>
                    <a:cubicBezTo>
                      <a:pt x="77104" y="52225"/>
                      <a:pt x="76922" y="52202"/>
                      <a:pt x="76739" y="52202"/>
                    </a:cubicBezTo>
                    <a:cubicBezTo>
                      <a:pt x="76488" y="52180"/>
                      <a:pt x="76260" y="52157"/>
                      <a:pt x="76009" y="52157"/>
                    </a:cubicBezTo>
                    <a:lnTo>
                      <a:pt x="75940" y="52157"/>
                    </a:lnTo>
                    <a:lnTo>
                      <a:pt x="75963" y="52134"/>
                    </a:lnTo>
                    <a:lnTo>
                      <a:pt x="76009" y="52043"/>
                    </a:lnTo>
                    <a:lnTo>
                      <a:pt x="76054" y="51951"/>
                    </a:lnTo>
                    <a:cubicBezTo>
                      <a:pt x="76145" y="51769"/>
                      <a:pt x="76168" y="51609"/>
                      <a:pt x="76191" y="51449"/>
                    </a:cubicBezTo>
                    <a:cubicBezTo>
                      <a:pt x="76191" y="51312"/>
                      <a:pt x="76168" y="51175"/>
                      <a:pt x="76100" y="51061"/>
                    </a:cubicBezTo>
                    <a:cubicBezTo>
                      <a:pt x="76054" y="50970"/>
                      <a:pt x="75986" y="50901"/>
                      <a:pt x="75940" y="50833"/>
                    </a:cubicBezTo>
                    <a:cubicBezTo>
                      <a:pt x="75826" y="50696"/>
                      <a:pt x="75735" y="50605"/>
                      <a:pt x="75643" y="50513"/>
                    </a:cubicBezTo>
                    <a:cubicBezTo>
                      <a:pt x="75415" y="50285"/>
                      <a:pt x="75095" y="50102"/>
                      <a:pt x="74730" y="49988"/>
                    </a:cubicBezTo>
                    <a:cubicBezTo>
                      <a:pt x="74571" y="49943"/>
                      <a:pt x="74388" y="49897"/>
                      <a:pt x="74251" y="49874"/>
                    </a:cubicBezTo>
                    <a:lnTo>
                      <a:pt x="74205" y="49874"/>
                    </a:lnTo>
                    <a:cubicBezTo>
                      <a:pt x="74046" y="49851"/>
                      <a:pt x="73886" y="49829"/>
                      <a:pt x="73726" y="49806"/>
                    </a:cubicBezTo>
                    <a:cubicBezTo>
                      <a:pt x="73543" y="49783"/>
                      <a:pt x="73384" y="49783"/>
                      <a:pt x="73201" y="49783"/>
                    </a:cubicBezTo>
                    <a:lnTo>
                      <a:pt x="73087" y="49783"/>
                    </a:lnTo>
                    <a:cubicBezTo>
                      <a:pt x="72950" y="49783"/>
                      <a:pt x="72790" y="49806"/>
                      <a:pt x="72699" y="49829"/>
                    </a:cubicBezTo>
                    <a:cubicBezTo>
                      <a:pt x="72744" y="49646"/>
                      <a:pt x="72767" y="49532"/>
                      <a:pt x="72813" y="49418"/>
                    </a:cubicBezTo>
                    <a:cubicBezTo>
                      <a:pt x="72859" y="49304"/>
                      <a:pt x="72904" y="49167"/>
                      <a:pt x="72950" y="49052"/>
                    </a:cubicBezTo>
                    <a:cubicBezTo>
                      <a:pt x="73087" y="48733"/>
                      <a:pt x="73155" y="48391"/>
                      <a:pt x="73155" y="48071"/>
                    </a:cubicBezTo>
                    <a:cubicBezTo>
                      <a:pt x="73155" y="47888"/>
                      <a:pt x="73133" y="47729"/>
                      <a:pt x="73110" y="47569"/>
                    </a:cubicBezTo>
                    <a:cubicBezTo>
                      <a:pt x="73087" y="47409"/>
                      <a:pt x="73064" y="47272"/>
                      <a:pt x="73018" y="47181"/>
                    </a:cubicBezTo>
                    <a:cubicBezTo>
                      <a:pt x="72973" y="46998"/>
                      <a:pt x="72904" y="46861"/>
                      <a:pt x="72836" y="46724"/>
                    </a:cubicBezTo>
                    <a:lnTo>
                      <a:pt x="72767" y="46587"/>
                    </a:lnTo>
                    <a:cubicBezTo>
                      <a:pt x="72722" y="46496"/>
                      <a:pt x="72676" y="46428"/>
                      <a:pt x="72630" y="46359"/>
                    </a:cubicBezTo>
                    <a:cubicBezTo>
                      <a:pt x="72585" y="46245"/>
                      <a:pt x="72516" y="46154"/>
                      <a:pt x="72471" y="46040"/>
                    </a:cubicBezTo>
                    <a:lnTo>
                      <a:pt x="72402" y="45948"/>
                    </a:lnTo>
                    <a:lnTo>
                      <a:pt x="72356" y="45880"/>
                    </a:lnTo>
                    <a:lnTo>
                      <a:pt x="72220" y="45697"/>
                    </a:lnTo>
                    <a:cubicBezTo>
                      <a:pt x="72128" y="45560"/>
                      <a:pt x="72037" y="45423"/>
                      <a:pt x="71923" y="45309"/>
                    </a:cubicBezTo>
                    <a:cubicBezTo>
                      <a:pt x="71854" y="45195"/>
                      <a:pt x="71786" y="45127"/>
                      <a:pt x="71717" y="45035"/>
                    </a:cubicBezTo>
                    <a:lnTo>
                      <a:pt x="71717" y="45035"/>
                    </a:lnTo>
                    <a:lnTo>
                      <a:pt x="71740" y="45081"/>
                    </a:lnTo>
                    <a:lnTo>
                      <a:pt x="71695" y="45012"/>
                    </a:lnTo>
                    <a:cubicBezTo>
                      <a:pt x="71626" y="44898"/>
                      <a:pt x="71535" y="44784"/>
                      <a:pt x="71443" y="44693"/>
                    </a:cubicBezTo>
                    <a:cubicBezTo>
                      <a:pt x="71352" y="44579"/>
                      <a:pt x="71238" y="44487"/>
                      <a:pt x="71147" y="44373"/>
                    </a:cubicBezTo>
                    <a:cubicBezTo>
                      <a:pt x="70941" y="44168"/>
                      <a:pt x="70713" y="43962"/>
                      <a:pt x="70462" y="43757"/>
                    </a:cubicBezTo>
                    <a:lnTo>
                      <a:pt x="70393" y="43711"/>
                    </a:lnTo>
                    <a:cubicBezTo>
                      <a:pt x="70302" y="43620"/>
                      <a:pt x="70211" y="43552"/>
                      <a:pt x="70097" y="43483"/>
                    </a:cubicBezTo>
                    <a:cubicBezTo>
                      <a:pt x="69960" y="43392"/>
                      <a:pt x="69823" y="43301"/>
                      <a:pt x="69686" y="43232"/>
                    </a:cubicBezTo>
                    <a:lnTo>
                      <a:pt x="69503" y="43118"/>
                    </a:lnTo>
                    <a:lnTo>
                      <a:pt x="69458" y="43095"/>
                    </a:lnTo>
                    <a:cubicBezTo>
                      <a:pt x="69252" y="42981"/>
                      <a:pt x="69047" y="42867"/>
                      <a:pt x="68841" y="42776"/>
                    </a:cubicBezTo>
                    <a:lnTo>
                      <a:pt x="68704" y="42707"/>
                    </a:lnTo>
                    <a:cubicBezTo>
                      <a:pt x="68590" y="42661"/>
                      <a:pt x="68476" y="42593"/>
                      <a:pt x="68339" y="42547"/>
                    </a:cubicBezTo>
                    <a:cubicBezTo>
                      <a:pt x="68157" y="42479"/>
                      <a:pt x="67974" y="42410"/>
                      <a:pt x="67814" y="42365"/>
                    </a:cubicBezTo>
                    <a:cubicBezTo>
                      <a:pt x="67381" y="42251"/>
                      <a:pt x="66947" y="42159"/>
                      <a:pt x="66627" y="42114"/>
                    </a:cubicBezTo>
                    <a:lnTo>
                      <a:pt x="66627" y="42114"/>
                    </a:lnTo>
                    <a:lnTo>
                      <a:pt x="66673" y="42136"/>
                    </a:lnTo>
                    <a:cubicBezTo>
                      <a:pt x="66308" y="42045"/>
                      <a:pt x="65988" y="41999"/>
                      <a:pt x="65691" y="41977"/>
                    </a:cubicBezTo>
                    <a:lnTo>
                      <a:pt x="65418" y="41954"/>
                    </a:lnTo>
                    <a:lnTo>
                      <a:pt x="65166" y="41931"/>
                    </a:lnTo>
                    <a:lnTo>
                      <a:pt x="64893" y="41931"/>
                    </a:lnTo>
                    <a:cubicBezTo>
                      <a:pt x="64778" y="41908"/>
                      <a:pt x="64664" y="41908"/>
                      <a:pt x="64550" y="41908"/>
                    </a:cubicBezTo>
                    <a:cubicBezTo>
                      <a:pt x="64390" y="41908"/>
                      <a:pt x="64276" y="41999"/>
                      <a:pt x="64231" y="42114"/>
                    </a:cubicBezTo>
                    <a:lnTo>
                      <a:pt x="64094" y="42114"/>
                    </a:lnTo>
                    <a:cubicBezTo>
                      <a:pt x="63797" y="42114"/>
                      <a:pt x="63523" y="42136"/>
                      <a:pt x="63226" y="42205"/>
                    </a:cubicBezTo>
                    <a:cubicBezTo>
                      <a:pt x="63067" y="42251"/>
                      <a:pt x="62884" y="42296"/>
                      <a:pt x="62724" y="42365"/>
                    </a:cubicBezTo>
                    <a:lnTo>
                      <a:pt x="62633" y="42388"/>
                    </a:lnTo>
                    <a:lnTo>
                      <a:pt x="62473" y="42456"/>
                    </a:lnTo>
                    <a:lnTo>
                      <a:pt x="62382" y="42479"/>
                    </a:lnTo>
                    <a:cubicBezTo>
                      <a:pt x="62336" y="42502"/>
                      <a:pt x="62268" y="42524"/>
                      <a:pt x="62222" y="42524"/>
                    </a:cubicBezTo>
                    <a:cubicBezTo>
                      <a:pt x="62222" y="42456"/>
                      <a:pt x="62222" y="42365"/>
                      <a:pt x="62222" y="42273"/>
                    </a:cubicBezTo>
                    <a:lnTo>
                      <a:pt x="62199" y="42228"/>
                    </a:lnTo>
                    <a:lnTo>
                      <a:pt x="62199" y="42205"/>
                    </a:lnTo>
                    <a:cubicBezTo>
                      <a:pt x="62176" y="42159"/>
                      <a:pt x="62176" y="42136"/>
                      <a:pt x="62176" y="42091"/>
                    </a:cubicBezTo>
                    <a:lnTo>
                      <a:pt x="62154" y="42022"/>
                    </a:lnTo>
                    <a:lnTo>
                      <a:pt x="62154" y="41977"/>
                    </a:lnTo>
                    <a:lnTo>
                      <a:pt x="62154" y="41931"/>
                    </a:lnTo>
                    <a:cubicBezTo>
                      <a:pt x="62131" y="41840"/>
                      <a:pt x="62108" y="41748"/>
                      <a:pt x="62062" y="41657"/>
                    </a:cubicBezTo>
                    <a:lnTo>
                      <a:pt x="62039" y="41566"/>
                    </a:lnTo>
                    <a:lnTo>
                      <a:pt x="62017" y="41497"/>
                    </a:lnTo>
                    <a:lnTo>
                      <a:pt x="62017" y="41474"/>
                    </a:lnTo>
                    <a:lnTo>
                      <a:pt x="61994" y="41383"/>
                    </a:lnTo>
                    <a:cubicBezTo>
                      <a:pt x="61948" y="41292"/>
                      <a:pt x="61925" y="41201"/>
                      <a:pt x="61902" y="41132"/>
                    </a:cubicBezTo>
                    <a:cubicBezTo>
                      <a:pt x="61857" y="41041"/>
                      <a:pt x="61811" y="40950"/>
                      <a:pt x="61766" y="40858"/>
                    </a:cubicBezTo>
                    <a:cubicBezTo>
                      <a:pt x="61674" y="40744"/>
                      <a:pt x="61583" y="40630"/>
                      <a:pt x="61492" y="40516"/>
                    </a:cubicBezTo>
                    <a:cubicBezTo>
                      <a:pt x="61332" y="40310"/>
                      <a:pt x="61081" y="40128"/>
                      <a:pt x="60784" y="39968"/>
                    </a:cubicBezTo>
                    <a:cubicBezTo>
                      <a:pt x="60487" y="39785"/>
                      <a:pt x="60168" y="39694"/>
                      <a:pt x="59848" y="39626"/>
                    </a:cubicBezTo>
                    <a:cubicBezTo>
                      <a:pt x="59688" y="39603"/>
                      <a:pt x="59529" y="39580"/>
                      <a:pt x="59369" y="39580"/>
                    </a:cubicBezTo>
                    <a:lnTo>
                      <a:pt x="59323" y="39557"/>
                    </a:lnTo>
                    <a:lnTo>
                      <a:pt x="58753" y="39557"/>
                    </a:lnTo>
                    <a:lnTo>
                      <a:pt x="58707" y="39580"/>
                    </a:lnTo>
                    <a:lnTo>
                      <a:pt x="58501" y="39580"/>
                    </a:lnTo>
                    <a:lnTo>
                      <a:pt x="58387" y="39603"/>
                    </a:lnTo>
                    <a:lnTo>
                      <a:pt x="58228" y="39603"/>
                    </a:lnTo>
                    <a:lnTo>
                      <a:pt x="58182" y="39626"/>
                    </a:lnTo>
                    <a:lnTo>
                      <a:pt x="58091" y="39626"/>
                    </a:lnTo>
                    <a:cubicBezTo>
                      <a:pt x="58136" y="39489"/>
                      <a:pt x="58159" y="39352"/>
                      <a:pt x="58182" y="39192"/>
                    </a:cubicBezTo>
                    <a:lnTo>
                      <a:pt x="58182" y="39123"/>
                    </a:lnTo>
                    <a:cubicBezTo>
                      <a:pt x="58205" y="39032"/>
                      <a:pt x="58205" y="38964"/>
                      <a:pt x="58205" y="38872"/>
                    </a:cubicBezTo>
                    <a:lnTo>
                      <a:pt x="58228" y="38804"/>
                    </a:lnTo>
                    <a:lnTo>
                      <a:pt x="58228" y="38735"/>
                    </a:lnTo>
                    <a:lnTo>
                      <a:pt x="58250" y="38621"/>
                    </a:lnTo>
                    <a:lnTo>
                      <a:pt x="58273" y="38393"/>
                    </a:lnTo>
                    <a:cubicBezTo>
                      <a:pt x="58273" y="38302"/>
                      <a:pt x="58296" y="38188"/>
                      <a:pt x="58296" y="38096"/>
                    </a:cubicBezTo>
                    <a:cubicBezTo>
                      <a:pt x="58319" y="37777"/>
                      <a:pt x="58342" y="37457"/>
                      <a:pt x="58319" y="37092"/>
                    </a:cubicBezTo>
                    <a:cubicBezTo>
                      <a:pt x="58319" y="36978"/>
                      <a:pt x="58319" y="36841"/>
                      <a:pt x="58319" y="36727"/>
                    </a:cubicBezTo>
                    <a:cubicBezTo>
                      <a:pt x="58319" y="36521"/>
                      <a:pt x="58319" y="36293"/>
                      <a:pt x="58296" y="36088"/>
                    </a:cubicBezTo>
                    <a:cubicBezTo>
                      <a:pt x="58296" y="35882"/>
                      <a:pt x="58273" y="35700"/>
                      <a:pt x="58250" y="35517"/>
                    </a:cubicBezTo>
                    <a:cubicBezTo>
                      <a:pt x="58228" y="35312"/>
                      <a:pt x="58205" y="35129"/>
                      <a:pt x="58159" y="34946"/>
                    </a:cubicBezTo>
                    <a:cubicBezTo>
                      <a:pt x="58113" y="34673"/>
                      <a:pt x="58068" y="34467"/>
                      <a:pt x="58022" y="34307"/>
                    </a:cubicBezTo>
                    <a:cubicBezTo>
                      <a:pt x="57999" y="34193"/>
                      <a:pt x="57954" y="34102"/>
                      <a:pt x="57931" y="34033"/>
                    </a:cubicBezTo>
                    <a:cubicBezTo>
                      <a:pt x="57885" y="33897"/>
                      <a:pt x="57817" y="33782"/>
                      <a:pt x="57725" y="33668"/>
                    </a:cubicBezTo>
                    <a:cubicBezTo>
                      <a:pt x="57703" y="33623"/>
                      <a:pt x="57680" y="33600"/>
                      <a:pt x="57657" y="33577"/>
                    </a:cubicBezTo>
                    <a:cubicBezTo>
                      <a:pt x="57588" y="33349"/>
                      <a:pt x="57497" y="33098"/>
                      <a:pt x="57360" y="32824"/>
                    </a:cubicBezTo>
                    <a:cubicBezTo>
                      <a:pt x="57269" y="32618"/>
                      <a:pt x="57155" y="32413"/>
                      <a:pt x="56995" y="32230"/>
                    </a:cubicBezTo>
                    <a:cubicBezTo>
                      <a:pt x="56858" y="32048"/>
                      <a:pt x="56721" y="31865"/>
                      <a:pt x="56584" y="31728"/>
                    </a:cubicBezTo>
                    <a:cubicBezTo>
                      <a:pt x="56516" y="31660"/>
                      <a:pt x="56447" y="31591"/>
                      <a:pt x="56402" y="31545"/>
                    </a:cubicBezTo>
                    <a:cubicBezTo>
                      <a:pt x="56402" y="31454"/>
                      <a:pt x="56356" y="31363"/>
                      <a:pt x="56287" y="31294"/>
                    </a:cubicBezTo>
                    <a:cubicBezTo>
                      <a:pt x="56173" y="31203"/>
                      <a:pt x="56036" y="31135"/>
                      <a:pt x="55922" y="31043"/>
                    </a:cubicBezTo>
                    <a:lnTo>
                      <a:pt x="55854" y="31021"/>
                    </a:lnTo>
                    <a:cubicBezTo>
                      <a:pt x="55717" y="30929"/>
                      <a:pt x="55557" y="30838"/>
                      <a:pt x="55420" y="30769"/>
                    </a:cubicBezTo>
                    <a:cubicBezTo>
                      <a:pt x="55260" y="30678"/>
                      <a:pt x="55123" y="30610"/>
                      <a:pt x="54964" y="30541"/>
                    </a:cubicBezTo>
                    <a:cubicBezTo>
                      <a:pt x="54804" y="30450"/>
                      <a:pt x="54667" y="30381"/>
                      <a:pt x="54530" y="30336"/>
                    </a:cubicBezTo>
                    <a:cubicBezTo>
                      <a:pt x="54256" y="30222"/>
                      <a:pt x="53936" y="30130"/>
                      <a:pt x="53571" y="30085"/>
                    </a:cubicBezTo>
                    <a:cubicBezTo>
                      <a:pt x="53320" y="30039"/>
                      <a:pt x="53069" y="30016"/>
                      <a:pt x="52841" y="29993"/>
                    </a:cubicBezTo>
                    <a:lnTo>
                      <a:pt x="52681" y="29993"/>
                    </a:lnTo>
                    <a:cubicBezTo>
                      <a:pt x="52430" y="29971"/>
                      <a:pt x="52202" y="29948"/>
                      <a:pt x="51996" y="29948"/>
                    </a:cubicBezTo>
                    <a:lnTo>
                      <a:pt x="51334" y="29948"/>
                    </a:lnTo>
                    <a:lnTo>
                      <a:pt x="51220" y="29971"/>
                    </a:lnTo>
                    <a:lnTo>
                      <a:pt x="51038" y="29971"/>
                    </a:lnTo>
                    <a:lnTo>
                      <a:pt x="50946" y="29993"/>
                    </a:lnTo>
                    <a:lnTo>
                      <a:pt x="50832" y="29993"/>
                    </a:lnTo>
                    <a:lnTo>
                      <a:pt x="50741" y="30016"/>
                    </a:lnTo>
                    <a:lnTo>
                      <a:pt x="50672" y="30016"/>
                    </a:lnTo>
                    <a:cubicBezTo>
                      <a:pt x="50581" y="30016"/>
                      <a:pt x="50513" y="30039"/>
                      <a:pt x="50444" y="30039"/>
                    </a:cubicBezTo>
                    <a:lnTo>
                      <a:pt x="50216" y="30085"/>
                    </a:lnTo>
                    <a:lnTo>
                      <a:pt x="50102" y="30108"/>
                    </a:lnTo>
                    <a:cubicBezTo>
                      <a:pt x="49942" y="30130"/>
                      <a:pt x="49782" y="30153"/>
                      <a:pt x="49645" y="30176"/>
                    </a:cubicBezTo>
                    <a:lnTo>
                      <a:pt x="49463" y="30222"/>
                    </a:lnTo>
                    <a:cubicBezTo>
                      <a:pt x="49280" y="30244"/>
                      <a:pt x="49120" y="30290"/>
                      <a:pt x="48938" y="30359"/>
                    </a:cubicBezTo>
                    <a:lnTo>
                      <a:pt x="48869" y="30359"/>
                    </a:lnTo>
                    <a:lnTo>
                      <a:pt x="48824" y="30381"/>
                    </a:lnTo>
                    <a:cubicBezTo>
                      <a:pt x="48709" y="30427"/>
                      <a:pt x="48618" y="30450"/>
                      <a:pt x="48504" y="30496"/>
                    </a:cubicBezTo>
                    <a:cubicBezTo>
                      <a:pt x="48367" y="30541"/>
                      <a:pt x="48230" y="30610"/>
                      <a:pt x="48093" y="30678"/>
                    </a:cubicBezTo>
                    <a:cubicBezTo>
                      <a:pt x="48025" y="30701"/>
                      <a:pt x="47911" y="30747"/>
                      <a:pt x="47819" y="30815"/>
                    </a:cubicBezTo>
                    <a:cubicBezTo>
                      <a:pt x="47751" y="30838"/>
                      <a:pt x="47705" y="30884"/>
                      <a:pt x="47637" y="30929"/>
                    </a:cubicBezTo>
                    <a:lnTo>
                      <a:pt x="47545" y="30975"/>
                    </a:lnTo>
                    <a:cubicBezTo>
                      <a:pt x="47477" y="31021"/>
                      <a:pt x="47408" y="31066"/>
                      <a:pt x="47340" y="31112"/>
                    </a:cubicBezTo>
                    <a:lnTo>
                      <a:pt x="47249" y="31157"/>
                    </a:lnTo>
                    <a:cubicBezTo>
                      <a:pt x="47134" y="31226"/>
                      <a:pt x="47043" y="31294"/>
                      <a:pt x="46952" y="31363"/>
                    </a:cubicBezTo>
                    <a:cubicBezTo>
                      <a:pt x="46838" y="31431"/>
                      <a:pt x="46746" y="31477"/>
                      <a:pt x="46655" y="31545"/>
                    </a:cubicBezTo>
                    <a:cubicBezTo>
                      <a:pt x="46610" y="31591"/>
                      <a:pt x="46564" y="31637"/>
                      <a:pt x="46518" y="31682"/>
                    </a:cubicBezTo>
                    <a:lnTo>
                      <a:pt x="46473" y="31728"/>
                    </a:lnTo>
                    <a:lnTo>
                      <a:pt x="46427" y="31751"/>
                    </a:lnTo>
                    <a:lnTo>
                      <a:pt x="46313" y="31842"/>
                    </a:lnTo>
                    <a:lnTo>
                      <a:pt x="46267" y="31888"/>
                    </a:lnTo>
                    <a:cubicBezTo>
                      <a:pt x="46199" y="31956"/>
                      <a:pt x="46107" y="32025"/>
                      <a:pt x="46039" y="32093"/>
                    </a:cubicBezTo>
                    <a:lnTo>
                      <a:pt x="45993" y="32139"/>
                    </a:lnTo>
                    <a:cubicBezTo>
                      <a:pt x="45925" y="32207"/>
                      <a:pt x="45856" y="32276"/>
                      <a:pt x="45788" y="32322"/>
                    </a:cubicBezTo>
                    <a:lnTo>
                      <a:pt x="45719" y="32390"/>
                    </a:lnTo>
                    <a:cubicBezTo>
                      <a:pt x="45651" y="32459"/>
                      <a:pt x="45560" y="32527"/>
                      <a:pt x="45491" y="32573"/>
                    </a:cubicBezTo>
                    <a:cubicBezTo>
                      <a:pt x="45377" y="32687"/>
                      <a:pt x="45263" y="32824"/>
                      <a:pt x="45149" y="32961"/>
                    </a:cubicBezTo>
                    <a:cubicBezTo>
                      <a:pt x="45012" y="33143"/>
                      <a:pt x="44875" y="33280"/>
                      <a:pt x="44783" y="33440"/>
                    </a:cubicBezTo>
                    <a:cubicBezTo>
                      <a:pt x="44738" y="33508"/>
                      <a:pt x="44692" y="33577"/>
                      <a:pt x="44647" y="33645"/>
                    </a:cubicBezTo>
                    <a:cubicBezTo>
                      <a:pt x="44624" y="33691"/>
                      <a:pt x="44601" y="33737"/>
                      <a:pt x="44601" y="33782"/>
                    </a:cubicBezTo>
                    <a:lnTo>
                      <a:pt x="44578" y="33828"/>
                    </a:lnTo>
                    <a:lnTo>
                      <a:pt x="44532" y="33874"/>
                    </a:lnTo>
                    <a:cubicBezTo>
                      <a:pt x="44510" y="33919"/>
                      <a:pt x="44510" y="33942"/>
                      <a:pt x="44487" y="33965"/>
                    </a:cubicBezTo>
                    <a:cubicBezTo>
                      <a:pt x="44441" y="34033"/>
                      <a:pt x="44395" y="34125"/>
                      <a:pt x="44350" y="34216"/>
                    </a:cubicBezTo>
                    <a:lnTo>
                      <a:pt x="44304" y="34285"/>
                    </a:lnTo>
                    <a:cubicBezTo>
                      <a:pt x="44236" y="34444"/>
                      <a:pt x="44144" y="34627"/>
                      <a:pt x="44099" y="34787"/>
                    </a:cubicBezTo>
                    <a:lnTo>
                      <a:pt x="44053" y="34787"/>
                    </a:lnTo>
                    <a:cubicBezTo>
                      <a:pt x="44030" y="34787"/>
                      <a:pt x="44007" y="34787"/>
                      <a:pt x="44007" y="34810"/>
                    </a:cubicBezTo>
                    <a:cubicBezTo>
                      <a:pt x="43870" y="34627"/>
                      <a:pt x="43756" y="34467"/>
                      <a:pt x="43619" y="34285"/>
                    </a:cubicBezTo>
                    <a:cubicBezTo>
                      <a:pt x="43574" y="34193"/>
                      <a:pt x="43505" y="34102"/>
                      <a:pt x="43437" y="34033"/>
                    </a:cubicBezTo>
                    <a:lnTo>
                      <a:pt x="43391" y="33942"/>
                    </a:lnTo>
                    <a:cubicBezTo>
                      <a:pt x="43277" y="33805"/>
                      <a:pt x="43163" y="33668"/>
                      <a:pt x="43072" y="33508"/>
                    </a:cubicBezTo>
                    <a:cubicBezTo>
                      <a:pt x="42980" y="33372"/>
                      <a:pt x="42889" y="33235"/>
                      <a:pt x="42798" y="33098"/>
                    </a:cubicBezTo>
                    <a:lnTo>
                      <a:pt x="42706" y="32961"/>
                    </a:lnTo>
                    <a:lnTo>
                      <a:pt x="42661" y="32869"/>
                    </a:lnTo>
                    <a:lnTo>
                      <a:pt x="42547" y="32687"/>
                    </a:lnTo>
                    <a:cubicBezTo>
                      <a:pt x="42387" y="32413"/>
                      <a:pt x="42227" y="32185"/>
                      <a:pt x="42044" y="31934"/>
                    </a:cubicBezTo>
                    <a:cubicBezTo>
                      <a:pt x="41907" y="31751"/>
                      <a:pt x="41771" y="31568"/>
                      <a:pt x="41634" y="31363"/>
                    </a:cubicBezTo>
                    <a:lnTo>
                      <a:pt x="41565" y="31226"/>
                    </a:lnTo>
                    <a:lnTo>
                      <a:pt x="41474" y="31112"/>
                    </a:lnTo>
                    <a:cubicBezTo>
                      <a:pt x="41405" y="30975"/>
                      <a:pt x="41314" y="30838"/>
                      <a:pt x="41223" y="30701"/>
                    </a:cubicBezTo>
                    <a:cubicBezTo>
                      <a:pt x="41109" y="30518"/>
                      <a:pt x="40949" y="30313"/>
                      <a:pt x="40789" y="30108"/>
                    </a:cubicBezTo>
                    <a:cubicBezTo>
                      <a:pt x="40675" y="29971"/>
                      <a:pt x="40584" y="29856"/>
                      <a:pt x="40470" y="29719"/>
                    </a:cubicBezTo>
                    <a:lnTo>
                      <a:pt x="40264" y="29468"/>
                    </a:lnTo>
                    <a:cubicBezTo>
                      <a:pt x="40173" y="29377"/>
                      <a:pt x="40104" y="29309"/>
                      <a:pt x="40036" y="29217"/>
                    </a:cubicBezTo>
                    <a:lnTo>
                      <a:pt x="39990" y="29149"/>
                    </a:lnTo>
                    <a:cubicBezTo>
                      <a:pt x="39899" y="29035"/>
                      <a:pt x="39808" y="28921"/>
                      <a:pt x="39716" y="28829"/>
                    </a:cubicBezTo>
                    <a:lnTo>
                      <a:pt x="39693" y="28784"/>
                    </a:lnTo>
                    <a:lnTo>
                      <a:pt x="39648" y="28738"/>
                    </a:lnTo>
                    <a:lnTo>
                      <a:pt x="39625" y="28715"/>
                    </a:lnTo>
                    <a:cubicBezTo>
                      <a:pt x="39579" y="28647"/>
                      <a:pt x="39511" y="28624"/>
                      <a:pt x="39442" y="28601"/>
                    </a:cubicBezTo>
                    <a:lnTo>
                      <a:pt x="39351" y="28601"/>
                    </a:lnTo>
                    <a:lnTo>
                      <a:pt x="39328" y="28555"/>
                    </a:lnTo>
                    <a:lnTo>
                      <a:pt x="39305" y="28533"/>
                    </a:lnTo>
                    <a:cubicBezTo>
                      <a:pt x="39237" y="28396"/>
                      <a:pt x="39146" y="28281"/>
                      <a:pt x="39077" y="28145"/>
                    </a:cubicBezTo>
                    <a:cubicBezTo>
                      <a:pt x="38963" y="28008"/>
                      <a:pt x="38849" y="27871"/>
                      <a:pt x="38735" y="27734"/>
                    </a:cubicBezTo>
                    <a:cubicBezTo>
                      <a:pt x="38712" y="27688"/>
                      <a:pt x="38666" y="27665"/>
                      <a:pt x="38643" y="27620"/>
                    </a:cubicBezTo>
                    <a:lnTo>
                      <a:pt x="38621" y="27597"/>
                    </a:lnTo>
                    <a:lnTo>
                      <a:pt x="38507" y="27460"/>
                    </a:lnTo>
                    <a:cubicBezTo>
                      <a:pt x="38415" y="27346"/>
                      <a:pt x="38324" y="27254"/>
                      <a:pt x="38233" y="27163"/>
                    </a:cubicBezTo>
                    <a:cubicBezTo>
                      <a:pt x="38164" y="27095"/>
                      <a:pt x="38096" y="27026"/>
                      <a:pt x="38027" y="26980"/>
                    </a:cubicBezTo>
                    <a:lnTo>
                      <a:pt x="37959" y="26889"/>
                    </a:lnTo>
                    <a:lnTo>
                      <a:pt x="37890" y="26821"/>
                    </a:lnTo>
                    <a:lnTo>
                      <a:pt x="37845" y="26775"/>
                    </a:lnTo>
                    <a:lnTo>
                      <a:pt x="37776" y="26729"/>
                    </a:lnTo>
                    <a:cubicBezTo>
                      <a:pt x="37799" y="26638"/>
                      <a:pt x="37776" y="26524"/>
                      <a:pt x="37708" y="26455"/>
                    </a:cubicBezTo>
                    <a:cubicBezTo>
                      <a:pt x="37639" y="26387"/>
                      <a:pt x="37548" y="26296"/>
                      <a:pt x="37479" y="26227"/>
                    </a:cubicBezTo>
                    <a:lnTo>
                      <a:pt x="37411" y="26136"/>
                    </a:lnTo>
                    <a:lnTo>
                      <a:pt x="37069" y="25771"/>
                    </a:lnTo>
                    <a:lnTo>
                      <a:pt x="36749" y="25406"/>
                    </a:lnTo>
                    <a:lnTo>
                      <a:pt x="36407" y="25040"/>
                    </a:lnTo>
                    <a:cubicBezTo>
                      <a:pt x="35996" y="24561"/>
                      <a:pt x="35562" y="24082"/>
                      <a:pt x="35128" y="23625"/>
                    </a:cubicBezTo>
                    <a:cubicBezTo>
                      <a:pt x="34923" y="23397"/>
                      <a:pt x="34718" y="23169"/>
                      <a:pt x="34512" y="22963"/>
                    </a:cubicBezTo>
                    <a:cubicBezTo>
                      <a:pt x="34421" y="22872"/>
                      <a:pt x="34329" y="22781"/>
                      <a:pt x="34261" y="22689"/>
                    </a:cubicBezTo>
                    <a:lnTo>
                      <a:pt x="34170" y="22598"/>
                    </a:lnTo>
                    <a:cubicBezTo>
                      <a:pt x="34078" y="22484"/>
                      <a:pt x="33964" y="22393"/>
                      <a:pt x="33873" y="22278"/>
                    </a:cubicBezTo>
                    <a:lnTo>
                      <a:pt x="33782" y="22187"/>
                    </a:lnTo>
                    <a:cubicBezTo>
                      <a:pt x="33690" y="22096"/>
                      <a:pt x="33622" y="22027"/>
                      <a:pt x="33531" y="21936"/>
                    </a:cubicBezTo>
                    <a:lnTo>
                      <a:pt x="33371" y="21753"/>
                    </a:lnTo>
                    <a:lnTo>
                      <a:pt x="33211" y="21594"/>
                    </a:lnTo>
                    <a:lnTo>
                      <a:pt x="33051" y="21411"/>
                    </a:lnTo>
                    <a:lnTo>
                      <a:pt x="32572" y="20886"/>
                    </a:lnTo>
                    <a:cubicBezTo>
                      <a:pt x="32412" y="20726"/>
                      <a:pt x="32275" y="20567"/>
                      <a:pt x="32115" y="20407"/>
                    </a:cubicBezTo>
                    <a:lnTo>
                      <a:pt x="32001" y="20293"/>
                    </a:lnTo>
                    <a:cubicBezTo>
                      <a:pt x="31773" y="20042"/>
                      <a:pt x="31522" y="19790"/>
                      <a:pt x="31294" y="19539"/>
                    </a:cubicBezTo>
                    <a:cubicBezTo>
                      <a:pt x="30746" y="18992"/>
                      <a:pt x="30312" y="18558"/>
                      <a:pt x="29856" y="18124"/>
                    </a:cubicBezTo>
                    <a:cubicBezTo>
                      <a:pt x="29787" y="18079"/>
                      <a:pt x="29742" y="18033"/>
                      <a:pt x="29673" y="17987"/>
                    </a:cubicBezTo>
                    <a:lnTo>
                      <a:pt x="29627" y="17919"/>
                    </a:lnTo>
                    <a:cubicBezTo>
                      <a:pt x="29559" y="17873"/>
                      <a:pt x="29513" y="17828"/>
                      <a:pt x="29445" y="17782"/>
                    </a:cubicBezTo>
                    <a:cubicBezTo>
                      <a:pt x="29445" y="17782"/>
                      <a:pt x="29422" y="17759"/>
                      <a:pt x="29399" y="17759"/>
                    </a:cubicBezTo>
                    <a:lnTo>
                      <a:pt x="29262" y="17599"/>
                    </a:lnTo>
                    <a:lnTo>
                      <a:pt x="29239" y="17576"/>
                    </a:lnTo>
                    <a:cubicBezTo>
                      <a:pt x="29171" y="17531"/>
                      <a:pt x="29125" y="17462"/>
                      <a:pt x="29080" y="17417"/>
                    </a:cubicBezTo>
                    <a:lnTo>
                      <a:pt x="29034" y="17371"/>
                    </a:lnTo>
                    <a:cubicBezTo>
                      <a:pt x="28943" y="17280"/>
                      <a:pt x="28851" y="17166"/>
                      <a:pt x="28760" y="17074"/>
                    </a:cubicBezTo>
                    <a:lnTo>
                      <a:pt x="28646" y="16960"/>
                    </a:lnTo>
                    <a:lnTo>
                      <a:pt x="28463" y="16778"/>
                    </a:lnTo>
                    <a:cubicBezTo>
                      <a:pt x="28349" y="16663"/>
                      <a:pt x="28212" y="16549"/>
                      <a:pt x="28098" y="16412"/>
                    </a:cubicBezTo>
                    <a:lnTo>
                      <a:pt x="28030" y="16367"/>
                    </a:lnTo>
                    <a:cubicBezTo>
                      <a:pt x="27938" y="16275"/>
                      <a:pt x="27870" y="16184"/>
                      <a:pt x="27779" y="16093"/>
                    </a:cubicBezTo>
                    <a:lnTo>
                      <a:pt x="27665" y="16001"/>
                    </a:lnTo>
                    <a:cubicBezTo>
                      <a:pt x="27596" y="15910"/>
                      <a:pt x="27528" y="15842"/>
                      <a:pt x="27459" y="15773"/>
                    </a:cubicBezTo>
                    <a:lnTo>
                      <a:pt x="27322" y="15659"/>
                    </a:lnTo>
                    <a:lnTo>
                      <a:pt x="27231" y="15568"/>
                    </a:lnTo>
                    <a:lnTo>
                      <a:pt x="27094" y="15431"/>
                    </a:lnTo>
                    <a:cubicBezTo>
                      <a:pt x="27048" y="15385"/>
                      <a:pt x="27003" y="15340"/>
                      <a:pt x="26934" y="15271"/>
                    </a:cubicBezTo>
                    <a:cubicBezTo>
                      <a:pt x="26888" y="15225"/>
                      <a:pt x="26820" y="15157"/>
                      <a:pt x="26774" y="15088"/>
                    </a:cubicBezTo>
                    <a:cubicBezTo>
                      <a:pt x="26660" y="14997"/>
                      <a:pt x="26569" y="14906"/>
                      <a:pt x="26478" y="14815"/>
                    </a:cubicBezTo>
                    <a:lnTo>
                      <a:pt x="26432" y="14769"/>
                    </a:lnTo>
                    <a:cubicBezTo>
                      <a:pt x="26318" y="14655"/>
                      <a:pt x="26204" y="14564"/>
                      <a:pt x="26112" y="14449"/>
                    </a:cubicBezTo>
                    <a:cubicBezTo>
                      <a:pt x="25998" y="14335"/>
                      <a:pt x="25884" y="14244"/>
                      <a:pt x="25770" y="14130"/>
                    </a:cubicBezTo>
                    <a:cubicBezTo>
                      <a:pt x="25702" y="14084"/>
                      <a:pt x="25633" y="14016"/>
                      <a:pt x="25565" y="13947"/>
                    </a:cubicBezTo>
                    <a:lnTo>
                      <a:pt x="25405" y="13810"/>
                    </a:lnTo>
                    <a:lnTo>
                      <a:pt x="24720" y="13171"/>
                    </a:lnTo>
                    <a:cubicBezTo>
                      <a:pt x="24583" y="13080"/>
                      <a:pt x="24469" y="12966"/>
                      <a:pt x="24355" y="12852"/>
                    </a:cubicBezTo>
                    <a:lnTo>
                      <a:pt x="24264" y="12760"/>
                    </a:lnTo>
                    <a:lnTo>
                      <a:pt x="24012" y="12555"/>
                    </a:lnTo>
                    <a:cubicBezTo>
                      <a:pt x="23967" y="12509"/>
                      <a:pt x="23921" y="12441"/>
                      <a:pt x="23853" y="12395"/>
                    </a:cubicBezTo>
                    <a:lnTo>
                      <a:pt x="23693" y="12235"/>
                    </a:lnTo>
                    <a:cubicBezTo>
                      <a:pt x="23579" y="12144"/>
                      <a:pt x="23465" y="12030"/>
                      <a:pt x="23351" y="11939"/>
                    </a:cubicBezTo>
                    <a:cubicBezTo>
                      <a:pt x="23259" y="11847"/>
                      <a:pt x="23168" y="11779"/>
                      <a:pt x="23077" y="11688"/>
                    </a:cubicBezTo>
                    <a:lnTo>
                      <a:pt x="23031" y="11642"/>
                    </a:lnTo>
                    <a:lnTo>
                      <a:pt x="22962" y="11573"/>
                    </a:lnTo>
                    <a:cubicBezTo>
                      <a:pt x="22871" y="11505"/>
                      <a:pt x="22780" y="11414"/>
                      <a:pt x="22711" y="11345"/>
                    </a:cubicBezTo>
                    <a:cubicBezTo>
                      <a:pt x="22483" y="11140"/>
                      <a:pt x="22255" y="10934"/>
                      <a:pt x="22027" y="10729"/>
                    </a:cubicBezTo>
                    <a:cubicBezTo>
                      <a:pt x="21913" y="10615"/>
                      <a:pt x="21798" y="10523"/>
                      <a:pt x="21684" y="10409"/>
                    </a:cubicBezTo>
                    <a:lnTo>
                      <a:pt x="21296" y="10067"/>
                    </a:lnTo>
                    <a:lnTo>
                      <a:pt x="21068" y="9839"/>
                    </a:lnTo>
                    <a:cubicBezTo>
                      <a:pt x="20931" y="9725"/>
                      <a:pt x="20794" y="9588"/>
                      <a:pt x="20657" y="9473"/>
                    </a:cubicBezTo>
                    <a:cubicBezTo>
                      <a:pt x="20520" y="9359"/>
                      <a:pt x="20429" y="9268"/>
                      <a:pt x="20315" y="9154"/>
                    </a:cubicBezTo>
                    <a:lnTo>
                      <a:pt x="20132" y="8994"/>
                    </a:lnTo>
                    <a:lnTo>
                      <a:pt x="19950" y="8834"/>
                    </a:lnTo>
                    <a:cubicBezTo>
                      <a:pt x="19813" y="8697"/>
                      <a:pt x="19653" y="8583"/>
                      <a:pt x="19493" y="8469"/>
                    </a:cubicBezTo>
                    <a:lnTo>
                      <a:pt x="19470" y="8446"/>
                    </a:lnTo>
                    <a:cubicBezTo>
                      <a:pt x="19402" y="8378"/>
                      <a:pt x="19310" y="8309"/>
                      <a:pt x="19242" y="8241"/>
                    </a:cubicBezTo>
                    <a:lnTo>
                      <a:pt x="19151" y="8172"/>
                    </a:lnTo>
                    <a:lnTo>
                      <a:pt x="19059" y="8104"/>
                    </a:lnTo>
                    <a:lnTo>
                      <a:pt x="18968" y="8013"/>
                    </a:lnTo>
                    <a:lnTo>
                      <a:pt x="18831" y="7899"/>
                    </a:lnTo>
                    <a:lnTo>
                      <a:pt x="18785" y="7876"/>
                    </a:lnTo>
                    <a:lnTo>
                      <a:pt x="18694" y="7784"/>
                    </a:lnTo>
                    <a:lnTo>
                      <a:pt x="18580" y="7693"/>
                    </a:lnTo>
                    <a:cubicBezTo>
                      <a:pt x="18512" y="7625"/>
                      <a:pt x="18420" y="7556"/>
                      <a:pt x="18352" y="7511"/>
                    </a:cubicBezTo>
                    <a:lnTo>
                      <a:pt x="18329" y="7465"/>
                    </a:lnTo>
                    <a:cubicBezTo>
                      <a:pt x="18146" y="7328"/>
                      <a:pt x="17987" y="7191"/>
                      <a:pt x="17804" y="7054"/>
                    </a:cubicBezTo>
                    <a:lnTo>
                      <a:pt x="17781" y="7031"/>
                    </a:lnTo>
                    <a:lnTo>
                      <a:pt x="17735" y="6986"/>
                    </a:lnTo>
                    <a:cubicBezTo>
                      <a:pt x="17553" y="6849"/>
                      <a:pt x="17393" y="6712"/>
                      <a:pt x="17233" y="6575"/>
                    </a:cubicBezTo>
                    <a:lnTo>
                      <a:pt x="17211" y="6552"/>
                    </a:lnTo>
                    <a:cubicBezTo>
                      <a:pt x="17074" y="6461"/>
                      <a:pt x="16959" y="6346"/>
                      <a:pt x="16845" y="6278"/>
                    </a:cubicBezTo>
                    <a:lnTo>
                      <a:pt x="16708" y="6164"/>
                    </a:lnTo>
                    <a:lnTo>
                      <a:pt x="16503" y="6004"/>
                    </a:lnTo>
                    <a:cubicBezTo>
                      <a:pt x="16366" y="5913"/>
                      <a:pt x="16252" y="5821"/>
                      <a:pt x="16115" y="5730"/>
                    </a:cubicBezTo>
                    <a:lnTo>
                      <a:pt x="15932" y="5593"/>
                    </a:lnTo>
                    <a:lnTo>
                      <a:pt x="15750" y="5456"/>
                    </a:lnTo>
                    <a:cubicBezTo>
                      <a:pt x="15476" y="5274"/>
                      <a:pt x="15225" y="5091"/>
                      <a:pt x="14974" y="4908"/>
                    </a:cubicBezTo>
                    <a:cubicBezTo>
                      <a:pt x="14905" y="4840"/>
                      <a:pt x="14814" y="4771"/>
                      <a:pt x="14723" y="4703"/>
                    </a:cubicBezTo>
                    <a:lnTo>
                      <a:pt x="14631" y="4612"/>
                    </a:lnTo>
                    <a:lnTo>
                      <a:pt x="14266" y="4338"/>
                    </a:lnTo>
                    <a:cubicBezTo>
                      <a:pt x="14152" y="4224"/>
                      <a:pt x="14038" y="4132"/>
                      <a:pt x="13924" y="4041"/>
                    </a:cubicBezTo>
                    <a:cubicBezTo>
                      <a:pt x="13878" y="3995"/>
                      <a:pt x="13832" y="3973"/>
                      <a:pt x="13787" y="3927"/>
                    </a:cubicBezTo>
                    <a:lnTo>
                      <a:pt x="13718" y="3881"/>
                    </a:lnTo>
                    <a:lnTo>
                      <a:pt x="13650" y="3836"/>
                    </a:lnTo>
                    <a:lnTo>
                      <a:pt x="13558" y="3767"/>
                    </a:lnTo>
                    <a:cubicBezTo>
                      <a:pt x="13422" y="3653"/>
                      <a:pt x="13285" y="3539"/>
                      <a:pt x="13148" y="3425"/>
                    </a:cubicBezTo>
                    <a:lnTo>
                      <a:pt x="12828" y="3197"/>
                    </a:lnTo>
                    <a:cubicBezTo>
                      <a:pt x="12577" y="3014"/>
                      <a:pt x="12349" y="2831"/>
                      <a:pt x="12098" y="2649"/>
                    </a:cubicBezTo>
                    <a:lnTo>
                      <a:pt x="11869" y="2489"/>
                    </a:lnTo>
                    <a:lnTo>
                      <a:pt x="11824" y="2443"/>
                    </a:lnTo>
                    <a:cubicBezTo>
                      <a:pt x="11641" y="2329"/>
                      <a:pt x="11481" y="2215"/>
                      <a:pt x="11322" y="2101"/>
                    </a:cubicBezTo>
                    <a:lnTo>
                      <a:pt x="11162" y="1987"/>
                    </a:lnTo>
                    <a:cubicBezTo>
                      <a:pt x="11071" y="1918"/>
                      <a:pt x="10956" y="1850"/>
                      <a:pt x="10865" y="1781"/>
                    </a:cubicBezTo>
                    <a:cubicBezTo>
                      <a:pt x="10797" y="1736"/>
                      <a:pt x="10705" y="1667"/>
                      <a:pt x="10637" y="1622"/>
                    </a:cubicBezTo>
                    <a:cubicBezTo>
                      <a:pt x="10591" y="1599"/>
                      <a:pt x="10568" y="1576"/>
                      <a:pt x="10523" y="1553"/>
                    </a:cubicBezTo>
                    <a:cubicBezTo>
                      <a:pt x="10477" y="1530"/>
                      <a:pt x="10454" y="1507"/>
                      <a:pt x="10431" y="1507"/>
                    </a:cubicBezTo>
                    <a:lnTo>
                      <a:pt x="10409" y="1462"/>
                    </a:lnTo>
                    <a:cubicBezTo>
                      <a:pt x="10386" y="1416"/>
                      <a:pt x="10363" y="1416"/>
                      <a:pt x="10363" y="1416"/>
                    </a:cubicBezTo>
                    <a:cubicBezTo>
                      <a:pt x="10294" y="1325"/>
                      <a:pt x="10180" y="1234"/>
                      <a:pt x="10089" y="1142"/>
                    </a:cubicBezTo>
                    <a:cubicBezTo>
                      <a:pt x="9998" y="1051"/>
                      <a:pt x="9884" y="982"/>
                      <a:pt x="9792" y="891"/>
                    </a:cubicBezTo>
                    <a:lnTo>
                      <a:pt x="9747" y="846"/>
                    </a:lnTo>
                    <a:lnTo>
                      <a:pt x="9655" y="777"/>
                    </a:lnTo>
                    <a:cubicBezTo>
                      <a:pt x="9564" y="709"/>
                      <a:pt x="9473" y="640"/>
                      <a:pt x="9381" y="572"/>
                    </a:cubicBezTo>
                    <a:cubicBezTo>
                      <a:pt x="9244" y="457"/>
                      <a:pt x="9108" y="366"/>
                      <a:pt x="8993" y="298"/>
                    </a:cubicBezTo>
                    <a:cubicBezTo>
                      <a:pt x="8879" y="252"/>
                      <a:pt x="8788" y="206"/>
                      <a:pt x="8674" y="161"/>
                    </a:cubicBezTo>
                    <a:cubicBezTo>
                      <a:pt x="8560" y="115"/>
                      <a:pt x="8446" y="69"/>
                      <a:pt x="8331" y="47"/>
                    </a:cubicBezTo>
                    <a:cubicBezTo>
                      <a:pt x="8217" y="24"/>
                      <a:pt x="8126" y="1"/>
                      <a:pt x="8035"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009" name="Google Shape;1009;p22"/>
              <p:cNvSpPr/>
              <p:nvPr/>
            </p:nvSpPr>
            <p:spPr>
              <a:xfrm>
                <a:off x="5891642" y="1991953"/>
                <a:ext cx="802061" cy="870636"/>
              </a:xfrm>
              <a:custGeom>
                <a:avLst/>
                <a:gdLst/>
                <a:ahLst/>
                <a:cxnLst/>
                <a:rect l="l" t="t" r="r" b="b"/>
                <a:pathLst>
                  <a:path w="29673" h="32210" extrusionOk="0">
                    <a:moveTo>
                      <a:pt x="160" y="0"/>
                    </a:moveTo>
                    <a:cubicBezTo>
                      <a:pt x="114" y="0"/>
                      <a:pt x="69" y="23"/>
                      <a:pt x="46" y="46"/>
                    </a:cubicBezTo>
                    <a:cubicBezTo>
                      <a:pt x="0" y="115"/>
                      <a:pt x="23" y="183"/>
                      <a:pt x="91" y="229"/>
                    </a:cubicBezTo>
                    <a:cubicBezTo>
                      <a:pt x="388" y="457"/>
                      <a:pt x="708" y="685"/>
                      <a:pt x="1004" y="913"/>
                    </a:cubicBezTo>
                    <a:cubicBezTo>
                      <a:pt x="1255" y="1119"/>
                      <a:pt x="1507" y="1324"/>
                      <a:pt x="1780" y="1553"/>
                    </a:cubicBezTo>
                    <a:cubicBezTo>
                      <a:pt x="2054" y="1781"/>
                      <a:pt x="2328" y="2009"/>
                      <a:pt x="2602" y="2260"/>
                    </a:cubicBezTo>
                    <a:cubicBezTo>
                      <a:pt x="2853" y="2466"/>
                      <a:pt x="3081" y="2694"/>
                      <a:pt x="3333" y="2922"/>
                    </a:cubicBezTo>
                    <a:cubicBezTo>
                      <a:pt x="3584" y="3150"/>
                      <a:pt x="3835" y="3379"/>
                      <a:pt x="4086" y="3630"/>
                    </a:cubicBezTo>
                    <a:cubicBezTo>
                      <a:pt x="4314" y="3858"/>
                      <a:pt x="4565" y="4109"/>
                      <a:pt x="4793" y="4337"/>
                    </a:cubicBezTo>
                    <a:cubicBezTo>
                      <a:pt x="5044" y="4566"/>
                      <a:pt x="5296" y="4794"/>
                      <a:pt x="5547" y="5045"/>
                    </a:cubicBezTo>
                    <a:cubicBezTo>
                      <a:pt x="5775" y="5273"/>
                      <a:pt x="6026" y="5501"/>
                      <a:pt x="6254" y="5752"/>
                    </a:cubicBezTo>
                    <a:cubicBezTo>
                      <a:pt x="6391" y="5867"/>
                      <a:pt x="6505" y="6004"/>
                      <a:pt x="6642" y="6140"/>
                    </a:cubicBezTo>
                    <a:cubicBezTo>
                      <a:pt x="6756" y="6255"/>
                      <a:pt x="6870" y="6369"/>
                      <a:pt x="6985" y="6483"/>
                    </a:cubicBezTo>
                    <a:cubicBezTo>
                      <a:pt x="7441" y="6985"/>
                      <a:pt x="7943" y="7464"/>
                      <a:pt x="8445" y="7944"/>
                    </a:cubicBezTo>
                    <a:cubicBezTo>
                      <a:pt x="8697" y="8195"/>
                      <a:pt x="8948" y="8423"/>
                      <a:pt x="9199" y="8674"/>
                    </a:cubicBezTo>
                    <a:cubicBezTo>
                      <a:pt x="9427" y="8925"/>
                      <a:pt x="9678" y="9176"/>
                      <a:pt x="9929" y="9404"/>
                    </a:cubicBezTo>
                    <a:cubicBezTo>
                      <a:pt x="10180" y="9656"/>
                      <a:pt x="10431" y="9907"/>
                      <a:pt x="10682" y="10181"/>
                    </a:cubicBezTo>
                    <a:cubicBezTo>
                      <a:pt x="10796" y="10295"/>
                      <a:pt x="10933" y="10432"/>
                      <a:pt x="11048" y="10546"/>
                    </a:cubicBezTo>
                    <a:cubicBezTo>
                      <a:pt x="11162" y="10683"/>
                      <a:pt x="11276" y="10797"/>
                      <a:pt x="11390" y="10911"/>
                    </a:cubicBezTo>
                    <a:cubicBezTo>
                      <a:pt x="11641" y="11162"/>
                      <a:pt x="11892" y="11413"/>
                      <a:pt x="12120" y="11664"/>
                    </a:cubicBezTo>
                    <a:cubicBezTo>
                      <a:pt x="12349" y="11915"/>
                      <a:pt x="12600" y="12166"/>
                      <a:pt x="12851" y="12417"/>
                    </a:cubicBezTo>
                    <a:cubicBezTo>
                      <a:pt x="13079" y="12669"/>
                      <a:pt x="13307" y="12920"/>
                      <a:pt x="13535" y="13171"/>
                    </a:cubicBezTo>
                    <a:cubicBezTo>
                      <a:pt x="13787" y="13422"/>
                      <a:pt x="14015" y="13673"/>
                      <a:pt x="14266" y="13947"/>
                    </a:cubicBezTo>
                    <a:cubicBezTo>
                      <a:pt x="14380" y="14061"/>
                      <a:pt x="14517" y="14198"/>
                      <a:pt x="14631" y="14335"/>
                    </a:cubicBezTo>
                    <a:cubicBezTo>
                      <a:pt x="14745" y="14449"/>
                      <a:pt x="14837" y="14563"/>
                      <a:pt x="14951" y="14677"/>
                    </a:cubicBezTo>
                    <a:cubicBezTo>
                      <a:pt x="15202" y="14928"/>
                      <a:pt x="15453" y="15202"/>
                      <a:pt x="15681" y="15453"/>
                    </a:cubicBezTo>
                    <a:cubicBezTo>
                      <a:pt x="16160" y="15955"/>
                      <a:pt x="16617" y="16457"/>
                      <a:pt x="17051" y="16982"/>
                    </a:cubicBezTo>
                    <a:cubicBezTo>
                      <a:pt x="17279" y="17279"/>
                      <a:pt x="17530" y="17553"/>
                      <a:pt x="17781" y="17850"/>
                    </a:cubicBezTo>
                    <a:cubicBezTo>
                      <a:pt x="17986" y="18101"/>
                      <a:pt x="18215" y="18352"/>
                      <a:pt x="18443" y="18626"/>
                    </a:cubicBezTo>
                    <a:cubicBezTo>
                      <a:pt x="18671" y="18877"/>
                      <a:pt x="18877" y="19128"/>
                      <a:pt x="19105" y="19379"/>
                    </a:cubicBezTo>
                    <a:cubicBezTo>
                      <a:pt x="19333" y="19653"/>
                      <a:pt x="19584" y="19927"/>
                      <a:pt x="19812" y="20201"/>
                    </a:cubicBezTo>
                    <a:cubicBezTo>
                      <a:pt x="20064" y="20475"/>
                      <a:pt x="20292" y="20771"/>
                      <a:pt x="20520" y="21045"/>
                    </a:cubicBezTo>
                    <a:cubicBezTo>
                      <a:pt x="20748" y="21296"/>
                      <a:pt x="20954" y="21548"/>
                      <a:pt x="21182" y="21821"/>
                    </a:cubicBezTo>
                    <a:cubicBezTo>
                      <a:pt x="21616" y="22346"/>
                      <a:pt x="22049" y="22871"/>
                      <a:pt x="22460" y="23419"/>
                    </a:cubicBezTo>
                    <a:cubicBezTo>
                      <a:pt x="22894" y="23990"/>
                      <a:pt x="23350" y="24538"/>
                      <a:pt x="23784" y="25108"/>
                    </a:cubicBezTo>
                    <a:cubicBezTo>
                      <a:pt x="23989" y="25382"/>
                      <a:pt x="24195" y="25679"/>
                      <a:pt x="24423" y="25953"/>
                    </a:cubicBezTo>
                    <a:cubicBezTo>
                      <a:pt x="24629" y="26227"/>
                      <a:pt x="24834" y="26523"/>
                      <a:pt x="25062" y="26797"/>
                    </a:cubicBezTo>
                    <a:cubicBezTo>
                      <a:pt x="25473" y="27345"/>
                      <a:pt x="25930" y="27893"/>
                      <a:pt x="26363" y="28441"/>
                    </a:cubicBezTo>
                    <a:cubicBezTo>
                      <a:pt x="26523" y="28669"/>
                      <a:pt x="26683" y="28897"/>
                      <a:pt x="26865" y="29126"/>
                    </a:cubicBezTo>
                    <a:cubicBezTo>
                      <a:pt x="27025" y="29331"/>
                      <a:pt x="27185" y="29536"/>
                      <a:pt x="27345" y="29765"/>
                    </a:cubicBezTo>
                    <a:cubicBezTo>
                      <a:pt x="27664" y="30175"/>
                      <a:pt x="27984" y="30586"/>
                      <a:pt x="28281" y="31020"/>
                    </a:cubicBezTo>
                    <a:cubicBezTo>
                      <a:pt x="28281" y="31020"/>
                      <a:pt x="28281" y="31020"/>
                      <a:pt x="28281" y="30997"/>
                    </a:cubicBezTo>
                    <a:cubicBezTo>
                      <a:pt x="28395" y="31180"/>
                      <a:pt x="28509" y="31340"/>
                      <a:pt x="28623" y="31499"/>
                    </a:cubicBezTo>
                    <a:cubicBezTo>
                      <a:pt x="28691" y="31591"/>
                      <a:pt x="28737" y="31659"/>
                      <a:pt x="28806" y="31750"/>
                    </a:cubicBezTo>
                    <a:cubicBezTo>
                      <a:pt x="28897" y="31887"/>
                      <a:pt x="28965" y="32002"/>
                      <a:pt x="29080" y="32116"/>
                    </a:cubicBezTo>
                    <a:cubicBezTo>
                      <a:pt x="29151" y="32175"/>
                      <a:pt x="29235" y="32210"/>
                      <a:pt x="29319" y="32210"/>
                    </a:cubicBezTo>
                    <a:cubicBezTo>
                      <a:pt x="29395" y="32210"/>
                      <a:pt x="29471" y="32181"/>
                      <a:pt x="29536" y="32116"/>
                    </a:cubicBezTo>
                    <a:cubicBezTo>
                      <a:pt x="29673" y="32002"/>
                      <a:pt x="29673" y="31796"/>
                      <a:pt x="29536" y="31682"/>
                    </a:cubicBezTo>
                    <a:cubicBezTo>
                      <a:pt x="29513" y="31636"/>
                      <a:pt x="29490" y="31613"/>
                      <a:pt x="29468" y="31591"/>
                    </a:cubicBezTo>
                    <a:cubicBezTo>
                      <a:pt x="29285" y="31340"/>
                      <a:pt x="29125" y="31066"/>
                      <a:pt x="28943" y="30815"/>
                    </a:cubicBezTo>
                    <a:cubicBezTo>
                      <a:pt x="28737" y="30518"/>
                      <a:pt x="28509" y="30244"/>
                      <a:pt x="28281" y="29947"/>
                    </a:cubicBezTo>
                    <a:cubicBezTo>
                      <a:pt x="28075" y="29673"/>
                      <a:pt x="27870" y="29399"/>
                      <a:pt x="27664" y="29103"/>
                    </a:cubicBezTo>
                    <a:cubicBezTo>
                      <a:pt x="27459" y="28829"/>
                      <a:pt x="27231" y="28555"/>
                      <a:pt x="27025" y="28281"/>
                    </a:cubicBezTo>
                    <a:cubicBezTo>
                      <a:pt x="26820" y="28007"/>
                      <a:pt x="26614" y="27733"/>
                      <a:pt x="26409" y="27459"/>
                    </a:cubicBezTo>
                    <a:cubicBezTo>
                      <a:pt x="26181" y="27185"/>
                      <a:pt x="25952" y="26911"/>
                      <a:pt x="25747" y="26615"/>
                    </a:cubicBezTo>
                    <a:cubicBezTo>
                      <a:pt x="25542" y="26364"/>
                      <a:pt x="25336" y="26067"/>
                      <a:pt x="25108" y="25793"/>
                    </a:cubicBezTo>
                    <a:cubicBezTo>
                      <a:pt x="24994" y="25633"/>
                      <a:pt x="24880" y="25496"/>
                      <a:pt x="24766" y="25337"/>
                    </a:cubicBezTo>
                    <a:cubicBezTo>
                      <a:pt x="24674" y="25200"/>
                      <a:pt x="24583" y="25085"/>
                      <a:pt x="24469" y="24948"/>
                    </a:cubicBezTo>
                    <a:cubicBezTo>
                      <a:pt x="24035" y="24378"/>
                      <a:pt x="23601" y="23830"/>
                      <a:pt x="23168" y="23259"/>
                    </a:cubicBezTo>
                    <a:cubicBezTo>
                      <a:pt x="22734" y="22734"/>
                      <a:pt x="22323" y="22187"/>
                      <a:pt x="21890" y="21662"/>
                    </a:cubicBezTo>
                    <a:cubicBezTo>
                      <a:pt x="21661" y="21388"/>
                      <a:pt x="21456" y="21137"/>
                      <a:pt x="21228" y="20863"/>
                    </a:cubicBezTo>
                    <a:cubicBezTo>
                      <a:pt x="20999" y="20589"/>
                      <a:pt x="20771" y="20315"/>
                      <a:pt x="20520" y="20041"/>
                    </a:cubicBezTo>
                    <a:cubicBezTo>
                      <a:pt x="20292" y="19767"/>
                      <a:pt x="20064" y="19493"/>
                      <a:pt x="19812" y="19219"/>
                    </a:cubicBezTo>
                    <a:cubicBezTo>
                      <a:pt x="19607" y="18968"/>
                      <a:pt x="19379" y="18694"/>
                      <a:pt x="19173" y="18443"/>
                    </a:cubicBezTo>
                    <a:cubicBezTo>
                      <a:pt x="18694" y="17918"/>
                      <a:pt x="18215" y="17371"/>
                      <a:pt x="17758" y="16846"/>
                    </a:cubicBezTo>
                    <a:cubicBezTo>
                      <a:pt x="17530" y="16572"/>
                      <a:pt x="17302" y="16298"/>
                      <a:pt x="17073" y="16024"/>
                    </a:cubicBezTo>
                    <a:cubicBezTo>
                      <a:pt x="16868" y="15773"/>
                      <a:pt x="16640" y="15544"/>
                      <a:pt x="16411" y="15293"/>
                    </a:cubicBezTo>
                    <a:cubicBezTo>
                      <a:pt x="16183" y="15042"/>
                      <a:pt x="15955" y="14791"/>
                      <a:pt x="15704" y="14517"/>
                    </a:cubicBezTo>
                    <a:cubicBezTo>
                      <a:pt x="15590" y="14403"/>
                      <a:pt x="15476" y="14289"/>
                      <a:pt x="15339" y="14152"/>
                    </a:cubicBezTo>
                    <a:cubicBezTo>
                      <a:pt x="15225" y="14038"/>
                      <a:pt x="15110" y="13901"/>
                      <a:pt x="14996" y="13787"/>
                    </a:cubicBezTo>
                    <a:cubicBezTo>
                      <a:pt x="14745" y="13513"/>
                      <a:pt x="14494" y="13262"/>
                      <a:pt x="14243" y="12988"/>
                    </a:cubicBezTo>
                    <a:cubicBezTo>
                      <a:pt x="14015" y="12737"/>
                      <a:pt x="13787" y="12486"/>
                      <a:pt x="13535" y="12235"/>
                    </a:cubicBezTo>
                    <a:cubicBezTo>
                      <a:pt x="13056" y="11733"/>
                      <a:pt x="12600" y="11231"/>
                      <a:pt x="12120" y="10728"/>
                    </a:cubicBezTo>
                    <a:cubicBezTo>
                      <a:pt x="11869" y="10477"/>
                      <a:pt x="11618" y="10226"/>
                      <a:pt x="11344" y="9975"/>
                    </a:cubicBezTo>
                    <a:cubicBezTo>
                      <a:pt x="11116" y="9724"/>
                      <a:pt x="10888" y="9496"/>
                      <a:pt x="10659" y="9245"/>
                    </a:cubicBezTo>
                    <a:cubicBezTo>
                      <a:pt x="10545" y="9131"/>
                      <a:pt x="10408" y="9016"/>
                      <a:pt x="10294" y="8902"/>
                    </a:cubicBezTo>
                    <a:cubicBezTo>
                      <a:pt x="10180" y="8788"/>
                      <a:pt x="10043" y="8651"/>
                      <a:pt x="9906" y="8514"/>
                    </a:cubicBezTo>
                    <a:cubicBezTo>
                      <a:pt x="9792" y="8400"/>
                      <a:pt x="9655" y="8286"/>
                      <a:pt x="9541" y="8172"/>
                    </a:cubicBezTo>
                    <a:cubicBezTo>
                      <a:pt x="9404" y="8035"/>
                      <a:pt x="9290" y="7921"/>
                      <a:pt x="9153" y="7807"/>
                    </a:cubicBezTo>
                    <a:cubicBezTo>
                      <a:pt x="8902" y="7556"/>
                      <a:pt x="8651" y="7327"/>
                      <a:pt x="8377" y="7076"/>
                    </a:cubicBezTo>
                    <a:cubicBezTo>
                      <a:pt x="8263" y="6962"/>
                      <a:pt x="8149" y="6825"/>
                      <a:pt x="8035" y="6711"/>
                    </a:cubicBezTo>
                    <a:cubicBezTo>
                      <a:pt x="7920" y="6597"/>
                      <a:pt x="7784" y="6483"/>
                      <a:pt x="7669" y="6346"/>
                    </a:cubicBezTo>
                    <a:cubicBezTo>
                      <a:pt x="7555" y="6232"/>
                      <a:pt x="7441" y="6118"/>
                      <a:pt x="7304" y="5981"/>
                    </a:cubicBezTo>
                    <a:cubicBezTo>
                      <a:pt x="7190" y="5867"/>
                      <a:pt x="7053" y="5730"/>
                      <a:pt x="6916" y="5593"/>
                    </a:cubicBezTo>
                    <a:cubicBezTo>
                      <a:pt x="6688" y="5364"/>
                      <a:pt x="6460" y="5136"/>
                      <a:pt x="6209" y="4931"/>
                    </a:cubicBezTo>
                    <a:cubicBezTo>
                      <a:pt x="5957" y="4680"/>
                      <a:pt x="5706" y="4451"/>
                      <a:pt x="5455" y="4223"/>
                    </a:cubicBezTo>
                    <a:cubicBezTo>
                      <a:pt x="5341" y="4109"/>
                      <a:pt x="5204" y="3995"/>
                      <a:pt x="5090" y="3904"/>
                    </a:cubicBezTo>
                    <a:cubicBezTo>
                      <a:pt x="4953" y="3767"/>
                      <a:pt x="4839" y="3653"/>
                      <a:pt x="4702" y="3538"/>
                    </a:cubicBezTo>
                    <a:cubicBezTo>
                      <a:pt x="4451" y="3310"/>
                      <a:pt x="4200" y="3105"/>
                      <a:pt x="3949" y="2876"/>
                    </a:cubicBezTo>
                    <a:cubicBezTo>
                      <a:pt x="3675" y="2648"/>
                      <a:pt x="3424" y="2420"/>
                      <a:pt x="3150" y="2215"/>
                    </a:cubicBezTo>
                    <a:cubicBezTo>
                      <a:pt x="3013" y="2100"/>
                      <a:pt x="2853" y="1963"/>
                      <a:pt x="2716" y="1849"/>
                    </a:cubicBezTo>
                    <a:cubicBezTo>
                      <a:pt x="2579" y="1758"/>
                      <a:pt x="2442" y="1644"/>
                      <a:pt x="2305" y="1553"/>
                    </a:cubicBezTo>
                    <a:cubicBezTo>
                      <a:pt x="2168" y="1461"/>
                      <a:pt x="2032" y="1347"/>
                      <a:pt x="1895" y="1233"/>
                    </a:cubicBezTo>
                    <a:cubicBezTo>
                      <a:pt x="1758" y="1119"/>
                      <a:pt x="1621" y="1028"/>
                      <a:pt x="1484" y="913"/>
                    </a:cubicBezTo>
                    <a:cubicBezTo>
                      <a:pt x="1370" y="845"/>
                      <a:pt x="1278" y="754"/>
                      <a:pt x="1164" y="685"/>
                    </a:cubicBezTo>
                    <a:cubicBezTo>
                      <a:pt x="1073" y="617"/>
                      <a:pt x="959" y="548"/>
                      <a:pt x="845" y="480"/>
                    </a:cubicBezTo>
                    <a:cubicBezTo>
                      <a:pt x="639" y="320"/>
                      <a:pt x="434" y="160"/>
                      <a:pt x="206"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0" name="Google Shape;1010;p22"/>
              <p:cNvSpPr/>
              <p:nvPr/>
            </p:nvSpPr>
            <p:spPr>
              <a:xfrm>
                <a:off x="5992193" y="1885833"/>
                <a:ext cx="476944" cy="436832"/>
              </a:xfrm>
              <a:custGeom>
                <a:avLst/>
                <a:gdLst/>
                <a:ahLst/>
                <a:cxnLst/>
                <a:rect l="l" t="t" r="r" b="b"/>
                <a:pathLst>
                  <a:path w="17645" h="16161" extrusionOk="0">
                    <a:moveTo>
                      <a:pt x="4178" y="2877"/>
                    </a:moveTo>
                    <a:cubicBezTo>
                      <a:pt x="4178" y="2899"/>
                      <a:pt x="4200" y="2899"/>
                      <a:pt x="4200" y="2899"/>
                    </a:cubicBezTo>
                    <a:cubicBezTo>
                      <a:pt x="4200" y="2899"/>
                      <a:pt x="4178" y="2877"/>
                      <a:pt x="4178" y="2877"/>
                    </a:cubicBezTo>
                    <a:close/>
                    <a:moveTo>
                      <a:pt x="206" y="1"/>
                    </a:moveTo>
                    <a:cubicBezTo>
                      <a:pt x="138" y="1"/>
                      <a:pt x="69" y="46"/>
                      <a:pt x="46" y="92"/>
                    </a:cubicBezTo>
                    <a:cubicBezTo>
                      <a:pt x="1" y="183"/>
                      <a:pt x="23" y="274"/>
                      <a:pt x="115" y="320"/>
                    </a:cubicBezTo>
                    <a:cubicBezTo>
                      <a:pt x="297" y="457"/>
                      <a:pt x="480" y="594"/>
                      <a:pt x="685" y="731"/>
                    </a:cubicBezTo>
                    <a:cubicBezTo>
                      <a:pt x="845" y="845"/>
                      <a:pt x="1028" y="959"/>
                      <a:pt x="1188" y="1073"/>
                    </a:cubicBezTo>
                    <a:cubicBezTo>
                      <a:pt x="1553" y="1302"/>
                      <a:pt x="1895" y="1553"/>
                      <a:pt x="2237" y="1827"/>
                    </a:cubicBezTo>
                    <a:cubicBezTo>
                      <a:pt x="2511" y="2055"/>
                      <a:pt x="2785" y="2283"/>
                      <a:pt x="3059" y="2511"/>
                    </a:cubicBezTo>
                    <a:cubicBezTo>
                      <a:pt x="3173" y="2603"/>
                      <a:pt x="3265" y="2694"/>
                      <a:pt x="3379" y="2808"/>
                    </a:cubicBezTo>
                    <a:cubicBezTo>
                      <a:pt x="3539" y="2922"/>
                      <a:pt x="3675" y="3059"/>
                      <a:pt x="3835" y="3196"/>
                    </a:cubicBezTo>
                    <a:cubicBezTo>
                      <a:pt x="4086" y="3424"/>
                      <a:pt x="4360" y="3630"/>
                      <a:pt x="4611" y="3858"/>
                    </a:cubicBezTo>
                    <a:cubicBezTo>
                      <a:pt x="4862" y="4086"/>
                      <a:pt x="5113" y="4315"/>
                      <a:pt x="5387" y="4543"/>
                    </a:cubicBezTo>
                    <a:cubicBezTo>
                      <a:pt x="5638" y="4771"/>
                      <a:pt x="5890" y="4999"/>
                      <a:pt x="6141" y="5205"/>
                    </a:cubicBezTo>
                    <a:cubicBezTo>
                      <a:pt x="6392" y="5433"/>
                      <a:pt x="6666" y="5661"/>
                      <a:pt x="6917" y="5867"/>
                    </a:cubicBezTo>
                    <a:cubicBezTo>
                      <a:pt x="7191" y="6095"/>
                      <a:pt x="7442" y="6323"/>
                      <a:pt x="7693" y="6529"/>
                    </a:cubicBezTo>
                    <a:cubicBezTo>
                      <a:pt x="7967" y="6757"/>
                      <a:pt x="8218" y="7008"/>
                      <a:pt x="8469" y="7259"/>
                    </a:cubicBezTo>
                    <a:cubicBezTo>
                      <a:pt x="8971" y="7738"/>
                      <a:pt x="9473" y="8218"/>
                      <a:pt x="9975" y="8697"/>
                    </a:cubicBezTo>
                    <a:cubicBezTo>
                      <a:pt x="10477" y="9153"/>
                      <a:pt x="10980" y="9633"/>
                      <a:pt x="11482" y="10135"/>
                    </a:cubicBezTo>
                    <a:cubicBezTo>
                      <a:pt x="11984" y="10614"/>
                      <a:pt x="12463" y="11139"/>
                      <a:pt x="12965" y="11641"/>
                    </a:cubicBezTo>
                    <a:cubicBezTo>
                      <a:pt x="13445" y="12144"/>
                      <a:pt x="13924" y="12669"/>
                      <a:pt x="14403" y="13194"/>
                    </a:cubicBezTo>
                    <a:cubicBezTo>
                      <a:pt x="14860" y="13673"/>
                      <a:pt x="15316" y="14152"/>
                      <a:pt x="15750" y="14632"/>
                    </a:cubicBezTo>
                    <a:cubicBezTo>
                      <a:pt x="15978" y="14883"/>
                      <a:pt x="16184" y="15111"/>
                      <a:pt x="16389" y="15362"/>
                    </a:cubicBezTo>
                    <a:cubicBezTo>
                      <a:pt x="16617" y="15613"/>
                      <a:pt x="16846" y="15841"/>
                      <a:pt x="17120" y="16070"/>
                    </a:cubicBezTo>
                    <a:cubicBezTo>
                      <a:pt x="17165" y="16115"/>
                      <a:pt x="17234" y="16161"/>
                      <a:pt x="17325" y="16161"/>
                    </a:cubicBezTo>
                    <a:cubicBezTo>
                      <a:pt x="17416" y="16161"/>
                      <a:pt x="17485" y="16138"/>
                      <a:pt x="17553" y="16070"/>
                    </a:cubicBezTo>
                    <a:cubicBezTo>
                      <a:pt x="17599" y="16024"/>
                      <a:pt x="17645" y="15933"/>
                      <a:pt x="17645" y="15864"/>
                    </a:cubicBezTo>
                    <a:cubicBezTo>
                      <a:pt x="17645" y="15796"/>
                      <a:pt x="17622" y="15681"/>
                      <a:pt x="17553" y="15636"/>
                    </a:cubicBezTo>
                    <a:cubicBezTo>
                      <a:pt x="17416" y="15522"/>
                      <a:pt x="17279" y="15362"/>
                      <a:pt x="17165" y="15225"/>
                    </a:cubicBezTo>
                    <a:cubicBezTo>
                      <a:pt x="17051" y="15111"/>
                      <a:pt x="16914" y="14974"/>
                      <a:pt x="16800" y="14860"/>
                    </a:cubicBezTo>
                    <a:cubicBezTo>
                      <a:pt x="16572" y="14609"/>
                      <a:pt x="16366" y="14358"/>
                      <a:pt x="16138" y="14107"/>
                    </a:cubicBezTo>
                    <a:cubicBezTo>
                      <a:pt x="15659" y="13582"/>
                      <a:pt x="15179" y="13079"/>
                      <a:pt x="14677" y="12554"/>
                    </a:cubicBezTo>
                    <a:cubicBezTo>
                      <a:pt x="14449" y="12303"/>
                      <a:pt x="14221" y="12052"/>
                      <a:pt x="13993" y="11801"/>
                    </a:cubicBezTo>
                    <a:cubicBezTo>
                      <a:pt x="13741" y="11550"/>
                      <a:pt x="13490" y="11276"/>
                      <a:pt x="13239" y="11025"/>
                    </a:cubicBezTo>
                    <a:cubicBezTo>
                      <a:pt x="13011" y="10774"/>
                      <a:pt x="12760" y="10523"/>
                      <a:pt x="12509" y="10295"/>
                    </a:cubicBezTo>
                    <a:cubicBezTo>
                      <a:pt x="12281" y="10044"/>
                      <a:pt x="12030" y="9793"/>
                      <a:pt x="11778" y="9564"/>
                    </a:cubicBezTo>
                    <a:cubicBezTo>
                      <a:pt x="11527" y="9313"/>
                      <a:pt x="11276" y="9062"/>
                      <a:pt x="11025" y="8834"/>
                    </a:cubicBezTo>
                    <a:cubicBezTo>
                      <a:pt x="10751" y="8583"/>
                      <a:pt x="10500" y="8332"/>
                      <a:pt x="10226" y="8104"/>
                    </a:cubicBezTo>
                    <a:cubicBezTo>
                      <a:pt x="9724" y="7601"/>
                      <a:pt x="9176" y="7122"/>
                      <a:pt x="8674" y="6620"/>
                    </a:cubicBezTo>
                    <a:cubicBezTo>
                      <a:pt x="8492" y="6483"/>
                      <a:pt x="8332" y="6323"/>
                      <a:pt x="8172" y="6163"/>
                    </a:cubicBezTo>
                    <a:cubicBezTo>
                      <a:pt x="7989" y="6004"/>
                      <a:pt x="7807" y="5867"/>
                      <a:pt x="7624" y="5707"/>
                    </a:cubicBezTo>
                    <a:cubicBezTo>
                      <a:pt x="7259" y="5410"/>
                      <a:pt x="6894" y="5113"/>
                      <a:pt x="6529" y="4817"/>
                    </a:cubicBezTo>
                    <a:lnTo>
                      <a:pt x="6551" y="4817"/>
                    </a:lnTo>
                    <a:cubicBezTo>
                      <a:pt x="6163" y="4497"/>
                      <a:pt x="5753" y="4178"/>
                      <a:pt x="5365" y="3858"/>
                    </a:cubicBezTo>
                    <a:cubicBezTo>
                      <a:pt x="5182" y="3675"/>
                      <a:pt x="4977" y="3516"/>
                      <a:pt x="4771" y="3356"/>
                    </a:cubicBezTo>
                    <a:cubicBezTo>
                      <a:pt x="4588" y="3196"/>
                      <a:pt x="4383" y="3059"/>
                      <a:pt x="4200" y="2899"/>
                    </a:cubicBezTo>
                    <a:cubicBezTo>
                      <a:pt x="4178" y="2899"/>
                      <a:pt x="4178" y="2877"/>
                      <a:pt x="4155" y="2877"/>
                    </a:cubicBezTo>
                    <a:lnTo>
                      <a:pt x="4178" y="2877"/>
                    </a:lnTo>
                    <a:cubicBezTo>
                      <a:pt x="3904" y="2671"/>
                      <a:pt x="3653" y="2443"/>
                      <a:pt x="3379" y="2215"/>
                    </a:cubicBezTo>
                    <a:cubicBezTo>
                      <a:pt x="3105" y="1986"/>
                      <a:pt x="2831" y="1781"/>
                      <a:pt x="2534" y="1553"/>
                    </a:cubicBezTo>
                    <a:cubicBezTo>
                      <a:pt x="1986" y="1142"/>
                      <a:pt x="1416" y="777"/>
                      <a:pt x="822" y="411"/>
                    </a:cubicBezTo>
                    <a:cubicBezTo>
                      <a:pt x="640" y="297"/>
                      <a:pt x="457" y="160"/>
                      <a:pt x="275" y="23"/>
                    </a:cubicBezTo>
                    <a:cubicBezTo>
                      <a:pt x="252" y="23"/>
                      <a:pt x="229" y="1"/>
                      <a:pt x="206"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1" name="Google Shape;1011;p22"/>
              <p:cNvSpPr/>
              <p:nvPr/>
            </p:nvSpPr>
            <p:spPr>
              <a:xfrm>
                <a:off x="6504898" y="2364589"/>
                <a:ext cx="90091" cy="95659"/>
              </a:xfrm>
              <a:custGeom>
                <a:avLst/>
                <a:gdLst/>
                <a:ahLst/>
                <a:cxnLst/>
                <a:rect l="l" t="t" r="r" b="b"/>
                <a:pathLst>
                  <a:path w="3333" h="3539" extrusionOk="0">
                    <a:moveTo>
                      <a:pt x="160" y="1"/>
                    </a:moveTo>
                    <a:cubicBezTo>
                      <a:pt x="115" y="1"/>
                      <a:pt x="92" y="24"/>
                      <a:pt x="46" y="47"/>
                    </a:cubicBezTo>
                    <a:cubicBezTo>
                      <a:pt x="0" y="92"/>
                      <a:pt x="0" y="184"/>
                      <a:pt x="46" y="252"/>
                    </a:cubicBezTo>
                    <a:cubicBezTo>
                      <a:pt x="160" y="389"/>
                      <a:pt x="274" y="526"/>
                      <a:pt x="388" y="640"/>
                    </a:cubicBezTo>
                    <a:cubicBezTo>
                      <a:pt x="503" y="777"/>
                      <a:pt x="640" y="891"/>
                      <a:pt x="754" y="1005"/>
                    </a:cubicBezTo>
                    <a:cubicBezTo>
                      <a:pt x="982" y="1234"/>
                      <a:pt x="1210" y="1485"/>
                      <a:pt x="1438" y="1736"/>
                    </a:cubicBezTo>
                    <a:cubicBezTo>
                      <a:pt x="1667" y="1964"/>
                      <a:pt x="1895" y="2215"/>
                      <a:pt x="2100" y="2466"/>
                    </a:cubicBezTo>
                    <a:cubicBezTo>
                      <a:pt x="2214" y="2603"/>
                      <a:pt x="2329" y="2717"/>
                      <a:pt x="2443" y="2831"/>
                    </a:cubicBezTo>
                    <a:cubicBezTo>
                      <a:pt x="2534" y="2968"/>
                      <a:pt x="2648" y="3105"/>
                      <a:pt x="2762" y="3242"/>
                    </a:cubicBezTo>
                    <a:cubicBezTo>
                      <a:pt x="2831" y="3311"/>
                      <a:pt x="2899" y="3402"/>
                      <a:pt x="2991" y="3470"/>
                    </a:cubicBezTo>
                    <a:cubicBezTo>
                      <a:pt x="3025" y="3516"/>
                      <a:pt x="3070" y="3539"/>
                      <a:pt x="3119" y="3539"/>
                    </a:cubicBezTo>
                    <a:cubicBezTo>
                      <a:pt x="3167" y="3539"/>
                      <a:pt x="3219" y="3516"/>
                      <a:pt x="3264" y="3470"/>
                    </a:cubicBezTo>
                    <a:cubicBezTo>
                      <a:pt x="3333" y="3402"/>
                      <a:pt x="3333" y="3288"/>
                      <a:pt x="3264" y="3196"/>
                    </a:cubicBezTo>
                    <a:cubicBezTo>
                      <a:pt x="3150" y="3060"/>
                      <a:pt x="3036" y="2945"/>
                      <a:pt x="2922" y="2808"/>
                    </a:cubicBezTo>
                    <a:cubicBezTo>
                      <a:pt x="2831" y="2671"/>
                      <a:pt x="2694" y="2557"/>
                      <a:pt x="2603" y="2443"/>
                    </a:cubicBezTo>
                    <a:cubicBezTo>
                      <a:pt x="2351" y="2192"/>
                      <a:pt x="2123" y="1941"/>
                      <a:pt x="1895" y="1690"/>
                    </a:cubicBezTo>
                    <a:cubicBezTo>
                      <a:pt x="1667" y="1462"/>
                      <a:pt x="1416" y="1234"/>
                      <a:pt x="1187" y="1005"/>
                    </a:cubicBezTo>
                    <a:cubicBezTo>
                      <a:pt x="1073" y="868"/>
                      <a:pt x="936" y="754"/>
                      <a:pt x="799" y="640"/>
                    </a:cubicBezTo>
                    <a:cubicBezTo>
                      <a:pt x="708" y="526"/>
                      <a:pt x="594" y="435"/>
                      <a:pt x="480" y="320"/>
                    </a:cubicBezTo>
                    <a:cubicBezTo>
                      <a:pt x="411" y="229"/>
                      <a:pt x="343" y="138"/>
                      <a:pt x="274" y="47"/>
                    </a:cubicBezTo>
                    <a:cubicBezTo>
                      <a:pt x="229" y="24"/>
                      <a:pt x="206" y="1"/>
                      <a:pt x="16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2" name="Google Shape;1012;p22"/>
              <p:cNvSpPr/>
              <p:nvPr/>
            </p:nvSpPr>
            <p:spPr>
              <a:xfrm>
                <a:off x="6624587" y="2491089"/>
                <a:ext cx="12380" cy="12974"/>
              </a:xfrm>
              <a:custGeom>
                <a:avLst/>
                <a:gdLst/>
                <a:ahLst/>
                <a:cxnLst/>
                <a:rect l="l" t="t" r="r" b="b"/>
                <a:pathLst>
                  <a:path w="458" h="480" extrusionOk="0">
                    <a:moveTo>
                      <a:pt x="252" y="0"/>
                    </a:moveTo>
                    <a:cubicBezTo>
                      <a:pt x="115" y="0"/>
                      <a:pt x="1" y="91"/>
                      <a:pt x="1" y="228"/>
                    </a:cubicBezTo>
                    <a:cubicBezTo>
                      <a:pt x="1" y="343"/>
                      <a:pt x="92" y="479"/>
                      <a:pt x="229" y="479"/>
                    </a:cubicBezTo>
                    <a:cubicBezTo>
                      <a:pt x="343" y="479"/>
                      <a:pt x="457" y="388"/>
                      <a:pt x="457" y="251"/>
                    </a:cubicBezTo>
                    <a:cubicBezTo>
                      <a:pt x="457" y="137"/>
                      <a:pt x="366" y="0"/>
                      <a:pt x="252"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3" name="Google Shape;1013;p22"/>
              <p:cNvSpPr/>
              <p:nvPr/>
            </p:nvSpPr>
            <p:spPr>
              <a:xfrm>
                <a:off x="6667159" y="2551528"/>
                <a:ext cx="4974" cy="4352"/>
              </a:xfrm>
              <a:custGeom>
                <a:avLst/>
                <a:gdLst/>
                <a:ahLst/>
                <a:cxnLst/>
                <a:rect l="l" t="t" r="r" b="b"/>
                <a:pathLst>
                  <a:path w="184" h="161" extrusionOk="0">
                    <a:moveTo>
                      <a:pt x="92" y="1"/>
                    </a:moveTo>
                    <a:cubicBezTo>
                      <a:pt x="46" y="1"/>
                      <a:pt x="0" y="47"/>
                      <a:pt x="0" y="92"/>
                    </a:cubicBezTo>
                    <a:cubicBezTo>
                      <a:pt x="0" y="138"/>
                      <a:pt x="46" y="161"/>
                      <a:pt x="92" y="161"/>
                    </a:cubicBezTo>
                    <a:cubicBezTo>
                      <a:pt x="137" y="161"/>
                      <a:pt x="160" y="138"/>
                      <a:pt x="183" y="92"/>
                    </a:cubicBezTo>
                    <a:cubicBezTo>
                      <a:pt x="183" y="47"/>
                      <a:pt x="137" y="1"/>
                      <a:pt x="92"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4" name="Google Shape;1014;p22"/>
              <p:cNvSpPr/>
              <p:nvPr/>
            </p:nvSpPr>
            <p:spPr>
              <a:xfrm>
                <a:off x="6469110" y="2671244"/>
                <a:ext cx="197454" cy="316170"/>
              </a:xfrm>
              <a:custGeom>
                <a:avLst/>
                <a:gdLst/>
                <a:ahLst/>
                <a:cxnLst/>
                <a:rect l="l" t="t" r="r" b="b"/>
                <a:pathLst>
                  <a:path w="7305" h="11697" extrusionOk="0">
                    <a:moveTo>
                      <a:pt x="160" y="0"/>
                    </a:moveTo>
                    <a:cubicBezTo>
                      <a:pt x="138" y="0"/>
                      <a:pt x="115" y="0"/>
                      <a:pt x="92" y="23"/>
                    </a:cubicBezTo>
                    <a:cubicBezTo>
                      <a:pt x="46" y="46"/>
                      <a:pt x="1" y="114"/>
                      <a:pt x="46" y="183"/>
                    </a:cubicBezTo>
                    <a:cubicBezTo>
                      <a:pt x="229" y="479"/>
                      <a:pt x="434" y="776"/>
                      <a:pt x="640" y="1073"/>
                    </a:cubicBezTo>
                    <a:cubicBezTo>
                      <a:pt x="822" y="1370"/>
                      <a:pt x="1051" y="1666"/>
                      <a:pt x="1233" y="1940"/>
                    </a:cubicBezTo>
                    <a:cubicBezTo>
                      <a:pt x="1439" y="2214"/>
                      <a:pt x="1621" y="2488"/>
                      <a:pt x="1804" y="2762"/>
                    </a:cubicBezTo>
                    <a:cubicBezTo>
                      <a:pt x="2009" y="3059"/>
                      <a:pt x="2192" y="3378"/>
                      <a:pt x="2397" y="3675"/>
                    </a:cubicBezTo>
                    <a:cubicBezTo>
                      <a:pt x="2762" y="4246"/>
                      <a:pt x="3105" y="4816"/>
                      <a:pt x="3424" y="5410"/>
                    </a:cubicBezTo>
                    <a:cubicBezTo>
                      <a:pt x="3607" y="5684"/>
                      <a:pt x="3767" y="5980"/>
                      <a:pt x="3927" y="6254"/>
                    </a:cubicBezTo>
                    <a:cubicBezTo>
                      <a:pt x="4086" y="6551"/>
                      <a:pt x="4246" y="6848"/>
                      <a:pt x="4406" y="7144"/>
                    </a:cubicBezTo>
                    <a:cubicBezTo>
                      <a:pt x="4588" y="7418"/>
                      <a:pt x="4748" y="7715"/>
                      <a:pt x="4885" y="8012"/>
                    </a:cubicBezTo>
                    <a:lnTo>
                      <a:pt x="5159" y="8491"/>
                    </a:lnTo>
                    <a:cubicBezTo>
                      <a:pt x="5228" y="8628"/>
                      <a:pt x="5296" y="8788"/>
                      <a:pt x="5365" y="8925"/>
                    </a:cubicBezTo>
                    <a:cubicBezTo>
                      <a:pt x="5684" y="9518"/>
                      <a:pt x="6004" y="10112"/>
                      <a:pt x="6300" y="10705"/>
                    </a:cubicBezTo>
                    <a:cubicBezTo>
                      <a:pt x="6369" y="10842"/>
                      <a:pt x="6437" y="10956"/>
                      <a:pt x="6483" y="11093"/>
                    </a:cubicBezTo>
                    <a:cubicBezTo>
                      <a:pt x="6574" y="11230"/>
                      <a:pt x="6643" y="11390"/>
                      <a:pt x="6711" y="11527"/>
                    </a:cubicBezTo>
                    <a:cubicBezTo>
                      <a:pt x="6757" y="11595"/>
                      <a:pt x="6825" y="11664"/>
                      <a:pt x="6894" y="11687"/>
                    </a:cubicBezTo>
                    <a:cubicBezTo>
                      <a:pt x="6921" y="11693"/>
                      <a:pt x="6945" y="11696"/>
                      <a:pt x="6969" y="11696"/>
                    </a:cubicBezTo>
                    <a:cubicBezTo>
                      <a:pt x="7027" y="11696"/>
                      <a:pt x="7080" y="11680"/>
                      <a:pt x="7145" y="11664"/>
                    </a:cubicBezTo>
                    <a:cubicBezTo>
                      <a:pt x="7213" y="11618"/>
                      <a:pt x="7259" y="11550"/>
                      <a:pt x="7282" y="11481"/>
                    </a:cubicBezTo>
                    <a:cubicBezTo>
                      <a:pt x="7305" y="11390"/>
                      <a:pt x="7282" y="11321"/>
                      <a:pt x="7259" y="11230"/>
                    </a:cubicBezTo>
                    <a:cubicBezTo>
                      <a:pt x="7191" y="11070"/>
                      <a:pt x="7099" y="10933"/>
                      <a:pt x="7031" y="10774"/>
                    </a:cubicBezTo>
                    <a:cubicBezTo>
                      <a:pt x="6939" y="10637"/>
                      <a:pt x="6871" y="10500"/>
                      <a:pt x="6803" y="10340"/>
                    </a:cubicBezTo>
                    <a:cubicBezTo>
                      <a:pt x="6643" y="10043"/>
                      <a:pt x="6460" y="9746"/>
                      <a:pt x="6300" y="9450"/>
                    </a:cubicBezTo>
                    <a:cubicBezTo>
                      <a:pt x="5981" y="8856"/>
                      <a:pt x="5661" y="8263"/>
                      <a:pt x="5342" y="7692"/>
                    </a:cubicBezTo>
                    <a:cubicBezTo>
                      <a:pt x="4999" y="7099"/>
                      <a:pt x="4634" y="6528"/>
                      <a:pt x="4292" y="5957"/>
                    </a:cubicBezTo>
                    <a:cubicBezTo>
                      <a:pt x="3927" y="5387"/>
                      <a:pt x="3584" y="4816"/>
                      <a:pt x="3219" y="4268"/>
                    </a:cubicBezTo>
                    <a:cubicBezTo>
                      <a:pt x="2831" y="3698"/>
                      <a:pt x="2443" y="3150"/>
                      <a:pt x="2055" y="2602"/>
                    </a:cubicBezTo>
                    <a:cubicBezTo>
                      <a:pt x="1872" y="2328"/>
                      <a:pt x="1667" y="2077"/>
                      <a:pt x="1484" y="1803"/>
                    </a:cubicBezTo>
                    <a:cubicBezTo>
                      <a:pt x="1302" y="1552"/>
                      <a:pt x="1119" y="1324"/>
                      <a:pt x="936" y="1073"/>
                    </a:cubicBezTo>
                    <a:cubicBezTo>
                      <a:pt x="822" y="936"/>
                      <a:pt x="731" y="776"/>
                      <a:pt x="640" y="639"/>
                    </a:cubicBezTo>
                    <a:cubicBezTo>
                      <a:pt x="503" y="457"/>
                      <a:pt x="389" y="251"/>
                      <a:pt x="252" y="69"/>
                    </a:cubicBezTo>
                    <a:cubicBezTo>
                      <a:pt x="229" y="23"/>
                      <a:pt x="206" y="0"/>
                      <a:pt x="16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5" name="Google Shape;1015;p22"/>
              <p:cNvSpPr/>
              <p:nvPr/>
            </p:nvSpPr>
            <p:spPr>
              <a:xfrm>
                <a:off x="6324122" y="2025281"/>
                <a:ext cx="463375" cy="518922"/>
              </a:xfrm>
              <a:custGeom>
                <a:avLst/>
                <a:gdLst/>
                <a:ahLst/>
                <a:cxnLst/>
                <a:rect l="l" t="t" r="r" b="b"/>
                <a:pathLst>
                  <a:path w="17143" h="19198" extrusionOk="0">
                    <a:moveTo>
                      <a:pt x="15842" y="17970"/>
                    </a:moveTo>
                    <a:cubicBezTo>
                      <a:pt x="15846" y="17991"/>
                      <a:pt x="15866" y="18011"/>
                      <a:pt x="15887" y="18032"/>
                    </a:cubicBezTo>
                    <a:cubicBezTo>
                      <a:pt x="15872" y="18011"/>
                      <a:pt x="15857" y="17991"/>
                      <a:pt x="15842" y="17970"/>
                    </a:cubicBezTo>
                    <a:close/>
                    <a:moveTo>
                      <a:pt x="92" y="0"/>
                    </a:moveTo>
                    <a:cubicBezTo>
                      <a:pt x="69" y="0"/>
                      <a:pt x="69" y="0"/>
                      <a:pt x="46" y="23"/>
                    </a:cubicBezTo>
                    <a:cubicBezTo>
                      <a:pt x="23" y="46"/>
                      <a:pt x="1" y="114"/>
                      <a:pt x="46" y="137"/>
                    </a:cubicBezTo>
                    <a:cubicBezTo>
                      <a:pt x="183" y="274"/>
                      <a:pt x="320" y="411"/>
                      <a:pt x="457" y="548"/>
                    </a:cubicBezTo>
                    <a:cubicBezTo>
                      <a:pt x="571" y="662"/>
                      <a:pt x="708" y="776"/>
                      <a:pt x="822" y="913"/>
                    </a:cubicBezTo>
                    <a:cubicBezTo>
                      <a:pt x="1073" y="1164"/>
                      <a:pt x="1324" y="1392"/>
                      <a:pt x="1576" y="1643"/>
                    </a:cubicBezTo>
                    <a:cubicBezTo>
                      <a:pt x="1827" y="1895"/>
                      <a:pt x="2078" y="2123"/>
                      <a:pt x="2329" y="2374"/>
                    </a:cubicBezTo>
                    <a:cubicBezTo>
                      <a:pt x="2580" y="2602"/>
                      <a:pt x="2854" y="2853"/>
                      <a:pt x="3105" y="3104"/>
                    </a:cubicBezTo>
                    <a:cubicBezTo>
                      <a:pt x="3356" y="3355"/>
                      <a:pt x="3584" y="3606"/>
                      <a:pt x="3812" y="3880"/>
                    </a:cubicBezTo>
                    <a:cubicBezTo>
                      <a:pt x="4064" y="4131"/>
                      <a:pt x="4292" y="4383"/>
                      <a:pt x="4520" y="4634"/>
                    </a:cubicBezTo>
                    <a:cubicBezTo>
                      <a:pt x="4748" y="4907"/>
                      <a:pt x="4977" y="5159"/>
                      <a:pt x="5205" y="5432"/>
                    </a:cubicBezTo>
                    <a:cubicBezTo>
                      <a:pt x="5456" y="5706"/>
                      <a:pt x="5707" y="5980"/>
                      <a:pt x="5958" y="6254"/>
                    </a:cubicBezTo>
                    <a:cubicBezTo>
                      <a:pt x="6072" y="6368"/>
                      <a:pt x="6186" y="6505"/>
                      <a:pt x="6300" y="6619"/>
                    </a:cubicBezTo>
                    <a:cubicBezTo>
                      <a:pt x="6415" y="6734"/>
                      <a:pt x="6506" y="6870"/>
                      <a:pt x="6620" y="6985"/>
                    </a:cubicBezTo>
                    <a:cubicBezTo>
                      <a:pt x="6871" y="7236"/>
                      <a:pt x="7122" y="7487"/>
                      <a:pt x="7350" y="7738"/>
                    </a:cubicBezTo>
                    <a:cubicBezTo>
                      <a:pt x="7601" y="7989"/>
                      <a:pt x="7830" y="8263"/>
                      <a:pt x="8058" y="8514"/>
                    </a:cubicBezTo>
                    <a:cubicBezTo>
                      <a:pt x="8286" y="8788"/>
                      <a:pt x="8514" y="9039"/>
                      <a:pt x="8743" y="9313"/>
                    </a:cubicBezTo>
                    <a:cubicBezTo>
                      <a:pt x="9199" y="9838"/>
                      <a:pt x="9633" y="10363"/>
                      <a:pt x="10089" y="10888"/>
                    </a:cubicBezTo>
                    <a:cubicBezTo>
                      <a:pt x="10181" y="11025"/>
                      <a:pt x="10318" y="11162"/>
                      <a:pt x="10409" y="11276"/>
                    </a:cubicBezTo>
                    <a:lnTo>
                      <a:pt x="10751" y="11664"/>
                    </a:lnTo>
                    <a:cubicBezTo>
                      <a:pt x="10957" y="11915"/>
                      <a:pt x="11185" y="12143"/>
                      <a:pt x="11413" y="12394"/>
                    </a:cubicBezTo>
                    <a:cubicBezTo>
                      <a:pt x="11642" y="12668"/>
                      <a:pt x="11870" y="12919"/>
                      <a:pt x="12075" y="13193"/>
                    </a:cubicBezTo>
                    <a:lnTo>
                      <a:pt x="12418" y="13581"/>
                    </a:lnTo>
                    <a:cubicBezTo>
                      <a:pt x="12532" y="13718"/>
                      <a:pt x="12646" y="13832"/>
                      <a:pt x="12737" y="13969"/>
                    </a:cubicBezTo>
                    <a:cubicBezTo>
                      <a:pt x="12965" y="14220"/>
                      <a:pt x="13194" y="14471"/>
                      <a:pt x="13399" y="14722"/>
                    </a:cubicBezTo>
                    <a:cubicBezTo>
                      <a:pt x="13604" y="14973"/>
                      <a:pt x="13833" y="15247"/>
                      <a:pt x="14038" y="15521"/>
                    </a:cubicBezTo>
                    <a:cubicBezTo>
                      <a:pt x="14198" y="15704"/>
                      <a:pt x="14358" y="15909"/>
                      <a:pt x="14495" y="16115"/>
                    </a:cubicBezTo>
                    <a:cubicBezTo>
                      <a:pt x="14654" y="16343"/>
                      <a:pt x="14791" y="16548"/>
                      <a:pt x="14951" y="16754"/>
                    </a:cubicBezTo>
                    <a:cubicBezTo>
                      <a:pt x="15088" y="16936"/>
                      <a:pt x="15202" y="17096"/>
                      <a:pt x="15339" y="17279"/>
                    </a:cubicBezTo>
                    <a:cubicBezTo>
                      <a:pt x="15507" y="17509"/>
                      <a:pt x="15674" y="17740"/>
                      <a:pt x="15842" y="17970"/>
                    </a:cubicBezTo>
                    <a:lnTo>
                      <a:pt x="15842" y="17970"/>
                    </a:lnTo>
                    <a:cubicBezTo>
                      <a:pt x="15842" y="17968"/>
                      <a:pt x="15841" y="17966"/>
                      <a:pt x="15841" y="17964"/>
                    </a:cubicBezTo>
                    <a:lnTo>
                      <a:pt x="15841" y="17964"/>
                    </a:lnTo>
                    <a:cubicBezTo>
                      <a:pt x="15956" y="18123"/>
                      <a:pt x="16070" y="18283"/>
                      <a:pt x="16184" y="18443"/>
                    </a:cubicBezTo>
                    <a:cubicBezTo>
                      <a:pt x="16252" y="18534"/>
                      <a:pt x="16321" y="18625"/>
                      <a:pt x="16389" y="18717"/>
                    </a:cubicBezTo>
                    <a:cubicBezTo>
                      <a:pt x="16480" y="18854"/>
                      <a:pt x="16572" y="18991"/>
                      <a:pt x="16686" y="19128"/>
                    </a:cubicBezTo>
                    <a:cubicBezTo>
                      <a:pt x="16730" y="19172"/>
                      <a:pt x="16803" y="19197"/>
                      <a:pt x="16880" y="19197"/>
                    </a:cubicBezTo>
                    <a:cubicBezTo>
                      <a:pt x="16922" y="19197"/>
                      <a:pt x="16965" y="19189"/>
                      <a:pt x="17005" y="19173"/>
                    </a:cubicBezTo>
                    <a:cubicBezTo>
                      <a:pt x="17051" y="19128"/>
                      <a:pt x="17097" y="19082"/>
                      <a:pt x="17120" y="19013"/>
                    </a:cubicBezTo>
                    <a:cubicBezTo>
                      <a:pt x="17142" y="18945"/>
                      <a:pt x="17142" y="18854"/>
                      <a:pt x="17097" y="18808"/>
                    </a:cubicBezTo>
                    <a:cubicBezTo>
                      <a:pt x="17028" y="18694"/>
                      <a:pt x="16960" y="18580"/>
                      <a:pt x="16891" y="18489"/>
                    </a:cubicBezTo>
                    <a:cubicBezTo>
                      <a:pt x="16823" y="18374"/>
                      <a:pt x="16754" y="18283"/>
                      <a:pt x="16686" y="18192"/>
                    </a:cubicBezTo>
                    <a:cubicBezTo>
                      <a:pt x="16549" y="17986"/>
                      <a:pt x="16389" y="17758"/>
                      <a:pt x="16229" y="17553"/>
                    </a:cubicBezTo>
                    <a:lnTo>
                      <a:pt x="16229" y="17553"/>
                    </a:lnTo>
                    <a:cubicBezTo>
                      <a:pt x="16229" y="17576"/>
                      <a:pt x="16252" y="17598"/>
                      <a:pt x="16252" y="17621"/>
                    </a:cubicBezTo>
                    <a:cubicBezTo>
                      <a:pt x="16092" y="17393"/>
                      <a:pt x="15956" y="17142"/>
                      <a:pt x="15773" y="16936"/>
                    </a:cubicBezTo>
                    <a:cubicBezTo>
                      <a:pt x="15636" y="16731"/>
                      <a:pt x="15476" y="16526"/>
                      <a:pt x="15339" y="16343"/>
                    </a:cubicBezTo>
                    <a:cubicBezTo>
                      <a:pt x="15134" y="16046"/>
                      <a:pt x="14928" y="15749"/>
                      <a:pt x="14700" y="15476"/>
                    </a:cubicBezTo>
                    <a:cubicBezTo>
                      <a:pt x="14495" y="15202"/>
                      <a:pt x="14289" y="14951"/>
                      <a:pt x="14061" y="14677"/>
                    </a:cubicBezTo>
                    <a:cubicBezTo>
                      <a:pt x="13650" y="14175"/>
                      <a:pt x="13194" y="13672"/>
                      <a:pt x="12760" y="13170"/>
                    </a:cubicBezTo>
                    <a:cubicBezTo>
                      <a:pt x="12532" y="12919"/>
                      <a:pt x="12326" y="12668"/>
                      <a:pt x="12098" y="12417"/>
                    </a:cubicBezTo>
                    <a:cubicBezTo>
                      <a:pt x="11984" y="12280"/>
                      <a:pt x="11870" y="12143"/>
                      <a:pt x="11756" y="12006"/>
                    </a:cubicBezTo>
                    <a:cubicBezTo>
                      <a:pt x="11642" y="11892"/>
                      <a:pt x="11527" y="11778"/>
                      <a:pt x="11413" y="11641"/>
                    </a:cubicBezTo>
                    <a:cubicBezTo>
                      <a:pt x="11185" y="11390"/>
                      <a:pt x="10957" y="11139"/>
                      <a:pt x="10729" y="10888"/>
                    </a:cubicBezTo>
                    <a:cubicBezTo>
                      <a:pt x="10500" y="10637"/>
                      <a:pt x="10295" y="10386"/>
                      <a:pt x="10067" y="10112"/>
                    </a:cubicBezTo>
                    <a:cubicBezTo>
                      <a:pt x="9838" y="9861"/>
                      <a:pt x="9610" y="9587"/>
                      <a:pt x="9359" y="9336"/>
                    </a:cubicBezTo>
                    <a:cubicBezTo>
                      <a:pt x="9131" y="9062"/>
                      <a:pt x="8902" y="8811"/>
                      <a:pt x="8651" y="8537"/>
                    </a:cubicBezTo>
                    <a:cubicBezTo>
                      <a:pt x="8423" y="8308"/>
                      <a:pt x="8195" y="8035"/>
                      <a:pt x="7967" y="7806"/>
                    </a:cubicBezTo>
                    <a:cubicBezTo>
                      <a:pt x="7830" y="7669"/>
                      <a:pt x="7716" y="7532"/>
                      <a:pt x="7579" y="7395"/>
                    </a:cubicBezTo>
                    <a:cubicBezTo>
                      <a:pt x="7464" y="7281"/>
                      <a:pt x="7328" y="7167"/>
                      <a:pt x="7213" y="7053"/>
                    </a:cubicBezTo>
                    <a:cubicBezTo>
                      <a:pt x="6962" y="6825"/>
                      <a:pt x="6734" y="6574"/>
                      <a:pt x="6506" y="6345"/>
                    </a:cubicBezTo>
                    <a:cubicBezTo>
                      <a:pt x="6255" y="6094"/>
                      <a:pt x="6004" y="5843"/>
                      <a:pt x="5775" y="5592"/>
                    </a:cubicBezTo>
                    <a:cubicBezTo>
                      <a:pt x="5502" y="5318"/>
                      <a:pt x="5273" y="5067"/>
                      <a:pt x="5022" y="4793"/>
                    </a:cubicBezTo>
                    <a:cubicBezTo>
                      <a:pt x="4771" y="4519"/>
                      <a:pt x="4520" y="4268"/>
                      <a:pt x="4269" y="4017"/>
                    </a:cubicBezTo>
                    <a:cubicBezTo>
                      <a:pt x="4018" y="3766"/>
                      <a:pt x="3767" y="3515"/>
                      <a:pt x="3539" y="3264"/>
                    </a:cubicBezTo>
                    <a:cubicBezTo>
                      <a:pt x="3287" y="3036"/>
                      <a:pt x="3036" y="2808"/>
                      <a:pt x="2785" y="2556"/>
                    </a:cubicBezTo>
                    <a:cubicBezTo>
                      <a:pt x="2534" y="2328"/>
                      <a:pt x="2283" y="2100"/>
                      <a:pt x="2032" y="1849"/>
                    </a:cubicBezTo>
                    <a:cubicBezTo>
                      <a:pt x="1781" y="1621"/>
                      <a:pt x="1530" y="1370"/>
                      <a:pt x="1302" y="1141"/>
                    </a:cubicBezTo>
                    <a:cubicBezTo>
                      <a:pt x="1119" y="959"/>
                      <a:pt x="936" y="776"/>
                      <a:pt x="754" y="594"/>
                    </a:cubicBezTo>
                    <a:cubicBezTo>
                      <a:pt x="548" y="411"/>
                      <a:pt x="366" y="228"/>
                      <a:pt x="160" y="23"/>
                    </a:cubicBezTo>
                    <a:cubicBezTo>
                      <a:pt x="138" y="0"/>
                      <a:pt x="115" y="0"/>
                      <a:pt x="92"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6" name="Google Shape;1016;p22"/>
              <p:cNvSpPr/>
              <p:nvPr/>
            </p:nvSpPr>
            <p:spPr>
              <a:xfrm>
                <a:off x="6651130" y="2625591"/>
                <a:ext cx="242486" cy="309358"/>
              </a:xfrm>
              <a:custGeom>
                <a:avLst/>
                <a:gdLst/>
                <a:ahLst/>
                <a:cxnLst/>
                <a:rect l="l" t="t" r="r" b="b"/>
                <a:pathLst>
                  <a:path w="8971" h="11445" extrusionOk="0">
                    <a:moveTo>
                      <a:pt x="137" y="0"/>
                    </a:moveTo>
                    <a:cubicBezTo>
                      <a:pt x="91" y="0"/>
                      <a:pt x="69" y="23"/>
                      <a:pt x="46" y="46"/>
                    </a:cubicBezTo>
                    <a:cubicBezTo>
                      <a:pt x="0" y="91"/>
                      <a:pt x="23" y="160"/>
                      <a:pt x="69" y="205"/>
                    </a:cubicBezTo>
                    <a:cubicBezTo>
                      <a:pt x="274" y="411"/>
                      <a:pt x="502" y="616"/>
                      <a:pt x="708" y="822"/>
                    </a:cubicBezTo>
                    <a:cubicBezTo>
                      <a:pt x="768" y="882"/>
                      <a:pt x="827" y="941"/>
                      <a:pt x="867" y="982"/>
                    </a:cubicBezTo>
                    <a:cubicBezTo>
                      <a:pt x="936" y="1050"/>
                      <a:pt x="1004" y="1141"/>
                      <a:pt x="1050" y="1210"/>
                    </a:cubicBezTo>
                    <a:cubicBezTo>
                      <a:pt x="1164" y="1324"/>
                      <a:pt x="1278" y="1461"/>
                      <a:pt x="1392" y="1575"/>
                    </a:cubicBezTo>
                    <a:cubicBezTo>
                      <a:pt x="1621" y="1849"/>
                      <a:pt x="1849" y="2123"/>
                      <a:pt x="2077" y="2397"/>
                    </a:cubicBezTo>
                    <a:cubicBezTo>
                      <a:pt x="2283" y="2671"/>
                      <a:pt x="2488" y="2922"/>
                      <a:pt x="2693" y="3173"/>
                    </a:cubicBezTo>
                    <a:cubicBezTo>
                      <a:pt x="2922" y="3447"/>
                      <a:pt x="3127" y="3721"/>
                      <a:pt x="3333" y="4017"/>
                    </a:cubicBezTo>
                    <a:cubicBezTo>
                      <a:pt x="3766" y="4588"/>
                      <a:pt x="4177" y="5159"/>
                      <a:pt x="4588" y="5729"/>
                    </a:cubicBezTo>
                    <a:cubicBezTo>
                      <a:pt x="4702" y="5866"/>
                      <a:pt x="4816" y="6003"/>
                      <a:pt x="4907" y="6163"/>
                    </a:cubicBezTo>
                    <a:cubicBezTo>
                      <a:pt x="4999" y="6277"/>
                      <a:pt x="5090" y="6414"/>
                      <a:pt x="5181" y="6528"/>
                    </a:cubicBezTo>
                    <a:cubicBezTo>
                      <a:pt x="5387" y="6825"/>
                      <a:pt x="5592" y="7099"/>
                      <a:pt x="5798" y="7395"/>
                    </a:cubicBezTo>
                    <a:cubicBezTo>
                      <a:pt x="5980" y="7669"/>
                      <a:pt x="6163" y="7943"/>
                      <a:pt x="6345" y="8217"/>
                    </a:cubicBezTo>
                    <a:cubicBezTo>
                      <a:pt x="6574" y="8514"/>
                      <a:pt x="6756" y="8811"/>
                      <a:pt x="6962" y="9107"/>
                    </a:cubicBezTo>
                    <a:cubicBezTo>
                      <a:pt x="7167" y="9381"/>
                      <a:pt x="7350" y="9655"/>
                      <a:pt x="7532" y="9952"/>
                    </a:cubicBezTo>
                    <a:cubicBezTo>
                      <a:pt x="7715" y="10226"/>
                      <a:pt x="7898" y="10500"/>
                      <a:pt x="8080" y="10774"/>
                    </a:cubicBezTo>
                    <a:cubicBezTo>
                      <a:pt x="8217" y="10979"/>
                      <a:pt x="8331" y="11184"/>
                      <a:pt x="8468" y="11344"/>
                    </a:cubicBezTo>
                    <a:cubicBezTo>
                      <a:pt x="8514" y="11390"/>
                      <a:pt x="8560" y="11435"/>
                      <a:pt x="8628" y="11435"/>
                    </a:cubicBezTo>
                    <a:cubicBezTo>
                      <a:pt x="8646" y="11442"/>
                      <a:pt x="8665" y="11444"/>
                      <a:pt x="8683" y="11444"/>
                    </a:cubicBezTo>
                    <a:cubicBezTo>
                      <a:pt x="8733" y="11444"/>
                      <a:pt x="8783" y="11423"/>
                      <a:pt x="8833" y="11390"/>
                    </a:cubicBezTo>
                    <a:cubicBezTo>
                      <a:pt x="8948" y="11299"/>
                      <a:pt x="8970" y="11162"/>
                      <a:pt x="8879" y="11047"/>
                    </a:cubicBezTo>
                    <a:cubicBezTo>
                      <a:pt x="8788" y="10888"/>
                      <a:pt x="8674" y="10728"/>
                      <a:pt x="8582" y="10591"/>
                    </a:cubicBezTo>
                    <a:cubicBezTo>
                      <a:pt x="8491" y="10454"/>
                      <a:pt x="8400" y="10317"/>
                      <a:pt x="8308" y="10203"/>
                    </a:cubicBezTo>
                    <a:cubicBezTo>
                      <a:pt x="8217" y="10043"/>
                      <a:pt x="8103" y="9906"/>
                      <a:pt x="8012" y="9746"/>
                    </a:cubicBezTo>
                    <a:cubicBezTo>
                      <a:pt x="7920" y="9609"/>
                      <a:pt x="7829" y="9473"/>
                      <a:pt x="7715" y="9336"/>
                    </a:cubicBezTo>
                    <a:cubicBezTo>
                      <a:pt x="7532" y="9062"/>
                      <a:pt x="7327" y="8788"/>
                      <a:pt x="7122" y="8514"/>
                    </a:cubicBezTo>
                    <a:cubicBezTo>
                      <a:pt x="6916" y="8240"/>
                      <a:pt x="6711" y="7943"/>
                      <a:pt x="6482" y="7646"/>
                    </a:cubicBezTo>
                    <a:cubicBezTo>
                      <a:pt x="6094" y="7099"/>
                      <a:pt x="5706" y="6574"/>
                      <a:pt x="5273" y="6049"/>
                    </a:cubicBezTo>
                    <a:cubicBezTo>
                      <a:pt x="5067" y="5775"/>
                      <a:pt x="4862" y="5501"/>
                      <a:pt x="4634" y="5227"/>
                    </a:cubicBezTo>
                    <a:cubicBezTo>
                      <a:pt x="4428" y="4953"/>
                      <a:pt x="4200" y="4656"/>
                      <a:pt x="3994" y="4382"/>
                    </a:cubicBezTo>
                    <a:cubicBezTo>
                      <a:pt x="3766" y="4109"/>
                      <a:pt x="3561" y="3812"/>
                      <a:pt x="3333" y="3538"/>
                    </a:cubicBezTo>
                    <a:cubicBezTo>
                      <a:pt x="3127" y="3264"/>
                      <a:pt x="2899" y="3013"/>
                      <a:pt x="2693" y="2762"/>
                    </a:cubicBezTo>
                    <a:cubicBezTo>
                      <a:pt x="2465" y="2488"/>
                      <a:pt x="2214" y="2214"/>
                      <a:pt x="1986" y="1940"/>
                    </a:cubicBezTo>
                    <a:cubicBezTo>
                      <a:pt x="1758" y="1689"/>
                      <a:pt x="1529" y="1415"/>
                      <a:pt x="1324" y="1164"/>
                    </a:cubicBezTo>
                    <a:cubicBezTo>
                      <a:pt x="1141" y="982"/>
                      <a:pt x="982" y="799"/>
                      <a:pt x="822" y="639"/>
                    </a:cubicBezTo>
                    <a:cubicBezTo>
                      <a:pt x="616" y="434"/>
                      <a:pt x="411" y="228"/>
                      <a:pt x="183" y="23"/>
                    </a:cubicBezTo>
                    <a:cubicBezTo>
                      <a:pt x="183" y="23"/>
                      <a:pt x="160" y="0"/>
                      <a:pt x="137"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7" name="Google Shape;1017;p22"/>
              <p:cNvSpPr/>
              <p:nvPr/>
            </p:nvSpPr>
            <p:spPr>
              <a:xfrm>
                <a:off x="5849664" y="1864236"/>
                <a:ext cx="327036" cy="279517"/>
              </a:xfrm>
              <a:custGeom>
                <a:avLst/>
                <a:gdLst/>
                <a:ahLst/>
                <a:cxnLst/>
                <a:rect l="l" t="t" r="r" b="b"/>
                <a:pathLst>
                  <a:path w="12099" h="10341" extrusionOk="0">
                    <a:moveTo>
                      <a:pt x="92" y="1"/>
                    </a:moveTo>
                    <a:cubicBezTo>
                      <a:pt x="69" y="1"/>
                      <a:pt x="47" y="23"/>
                      <a:pt x="47" y="23"/>
                    </a:cubicBezTo>
                    <a:cubicBezTo>
                      <a:pt x="24" y="69"/>
                      <a:pt x="1" y="115"/>
                      <a:pt x="47" y="138"/>
                    </a:cubicBezTo>
                    <a:cubicBezTo>
                      <a:pt x="206" y="275"/>
                      <a:pt x="343" y="389"/>
                      <a:pt x="503" y="503"/>
                    </a:cubicBezTo>
                    <a:cubicBezTo>
                      <a:pt x="617" y="617"/>
                      <a:pt x="731" y="708"/>
                      <a:pt x="868" y="822"/>
                    </a:cubicBezTo>
                    <a:cubicBezTo>
                      <a:pt x="1097" y="1028"/>
                      <a:pt x="1370" y="1233"/>
                      <a:pt x="1622" y="1416"/>
                    </a:cubicBezTo>
                    <a:cubicBezTo>
                      <a:pt x="1781" y="1530"/>
                      <a:pt x="1918" y="1644"/>
                      <a:pt x="2078" y="1758"/>
                    </a:cubicBezTo>
                    <a:cubicBezTo>
                      <a:pt x="2215" y="1872"/>
                      <a:pt x="2352" y="1986"/>
                      <a:pt x="2489" y="2101"/>
                    </a:cubicBezTo>
                    <a:cubicBezTo>
                      <a:pt x="2763" y="2306"/>
                      <a:pt x="3037" y="2534"/>
                      <a:pt x="3311" y="2740"/>
                    </a:cubicBezTo>
                    <a:cubicBezTo>
                      <a:pt x="3585" y="2945"/>
                      <a:pt x="3858" y="3173"/>
                      <a:pt x="4132" y="3379"/>
                    </a:cubicBezTo>
                    <a:cubicBezTo>
                      <a:pt x="4429" y="3607"/>
                      <a:pt x="4703" y="3835"/>
                      <a:pt x="5000" y="4086"/>
                    </a:cubicBezTo>
                    <a:cubicBezTo>
                      <a:pt x="5251" y="4292"/>
                      <a:pt x="5525" y="4520"/>
                      <a:pt x="5776" y="4748"/>
                    </a:cubicBezTo>
                    <a:cubicBezTo>
                      <a:pt x="5890" y="4840"/>
                      <a:pt x="6004" y="4954"/>
                      <a:pt x="6141" y="5045"/>
                    </a:cubicBezTo>
                    <a:cubicBezTo>
                      <a:pt x="6278" y="5182"/>
                      <a:pt x="6415" y="5296"/>
                      <a:pt x="6552" y="5410"/>
                    </a:cubicBezTo>
                    <a:cubicBezTo>
                      <a:pt x="6803" y="5638"/>
                      <a:pt x="7077" y="5867"/>
                      <a:pt x="7328" y="6095"/>
                    </a:cubicBezTo>
                    <a:cubicBezTo>
                      <a:pt x="7442" y="6209"/>
                      <a:pt x="7579" y="6323"/>
                      <a:pt x="7693" y="6437"/>
                    </a:cubicBezTo>
                    <a:cubicBezTo>
                      <a:pt x="7830" y="6552"/>
                      <a:pt x="7944" y="6688"/>
                      <a:pt x="8081" y="6803"/>
                    </a:cubicBezTo>
                    <a:cubicBezTo>
                      <a:pt x="8332" y="7031"/>
                      <a:pt x="8560" y="7282"/>
                      <a:pt x="8812" y="7510"/>
                    </a:cubicBezTo>
                    <a:cubicBezTo>
                      <a:pt x="9063" y="7716"/>
                      <a:pt x="9314" y="7944"/>
                      <a:pt x="9565" y="8149"/>
                    </a:cubicBezTo>
                    <a:cubicBezTo>
                      <a:pt x="9930" y="8469"/>
                      <a:pt x="10295" y="8788"/>
                      <a:pt x="10638" y="9108"/>
                    </a:cubicBezTo>
                    <a:cubicBezTo>
                      <a:pt x="10797" y="9291"/>
                      <a:pt x="10980" y="9473"/>
                      <a:pt x="11140" y="9656"/>
                    </a:cubicBezTo>
                    <a:cubicBezTo>
                      <a:pt x="11208" y="9747"/>
                      <a:pt x="11299" y="9838"/>
                      <a:pt x="11368" y="9930"/>
                    </a:cubicBezTo>
                    <a:cubicBezTo>
                      <a:pt x="11414" y="9952"/>
                      <a:pt x="11436" y="9998"/>
                      <a:pt x="11482" y="10044"/>
                    </a:cubicBezTo>
                    <a:cubicBezTo>
                      <a:pt x="11505" y="10067"/>
                      <a:pt x="11528" y="10089"/>
                      <a:pt x="11551" y="10112"/>
                    </a:cubicBezTo>
                    <a:cubicBezTo>
                      <a:pt x="11619" y="10181"/>
                      <a:pt x="11688" y="10226"/>
                      <a:pt x="11756" y="10272"/>
                    </a:cubicBezTo>
                    <a:cubicBezTo>
                      <a:pt x="11802" y="10318"/>
                      <a:pt x="11824" y="10341"/>
                      <a:pt x="11893" y="10341"/>
                    </a:cubicBezTo>
                    <a:cubicBezTo>
                      <a:pt x="11961" y="10341"/>
                      <a:pt x="12007" y="10318"/>
                      <a:pt x="12053" y="10272"/>
                    </a:cubicBezTo>
                    <a:cubicBezTo>
                      <a:pt x="12076" y="10226"/>
                      <a:pt x="12098" y="10181"/>
                      <a:pt x="12098" y="10112"/>
                    </a:cubicBezTo>
                    <a:cubicBezTo>
                      <a:pt x="12098" y="10067"/>
                      <a:pt x="12076" y="9998"/>
                      <a:pt x="12030" y="9975"/>
                    </a:cubicBezTo>
                    <a:cubicBezTo>
                      <a:pt x="11984" y="9930"/>
                      <a:pt x="11939" y="9907"/>
                      <a:pt x="11893" y="9861"/>
                    </a:cubicBezTo>
                    <a:cubicBezTo>
                      <a:pt x="11870" y="9838"/>
                      <a:pt x="11847" y="9816"/>
                      <a:pt x="11824" y="9793"/>
                    </a:cubicBezTo>
                    <a:cubicBezTo>
                      <a:pt x="11802" y="9770"/>
                      <a:pt x="11779" y="9724"/>
                      <a:pt x="11756" y="9701"/>
                    </a:cubicBezTo>
                    <a:cubicBezTo>
                      <a:pt x="11688" y="9633"/>
                      <a:pt x="11619" y="9564"/>
                      <a:pt x="11573" y="9496"/>
                    </a:cubicBezTo>
                    <a:cubicBezTo>
                      <a:pt x="11459" y="9382"/>
                      <a:pt x="11345" y="9245"/>
                      <a:pt x="11231" y="9108"/>
                    </a:cubicBezTo>
                    <a:cubicBezTo>
                      <a:pt x="10980" y="8880"/>
                      <a:pt x="10729" y="8629"/>
                      <a:pt x="10478" y="8400"/>
                    </a:cubicBezTo>
                    <a:cubicBezTo>
                      <a:pt x="9976" y="7967"/>
                      <a:pt x="9428" y="7533"/>
                      <a:pt x="8926" y="7076"/>
                    </a:cubicBezTo>
                    <a:cubicBezTo>
                      <a:pt x="8675" y="6871"/>
                      <a:pt x="8423" y="6620"/>
                      <a:pt x="8172" y="6392"/>
                    </a:cubicBezTo>
                    <a:cubicBezTo>
                      <a:pt x="7921" y="6163"/>
                      <a:pt x="7670" y="5935"/>
                      <a:pt x="7396" y="5707"/>
                    </a:cubicBezTo>
                    <a:cubicBezTo>
                      <a:pt x="7122" y="5502"/>
                      <a:pt x="6871" y="5273"/>
                      <a:pt x="6597" y="5045"/>
                    </a:cubicBezTo>
                    <a:cubicBezTo>
                      <a:pt x="6324" y="4840"/>
                      <a:pt x="6050" y="4634"/>
                      <a:pt x="5799" y="4406"/>
                    </a:cubicBezTo>
                    <a:cubicBezTo>
                      <a:pt x="5502" y="4178"/>
                      <a:pt x="5228" y="3949"/>
                      <a:pt x="4931" y="3721"/>
                    </a:cubicBezTo>
                    <a:cubicBezTo>
                      <a:pt x="4817" y="3630"/>
                      <a:pt x="4680" y="3516"/>
                      <a:pt x="4543" y="3424"/>
                    </a:cubicBezTo>
                    <a:cubicBezTo>
                      <a:pt x="4406" y="3310"/>
                      <a:pt x="4269" y="3219"/>
                      <a:pt x="4132" y="3128"/>
                    </a:cubicBezTo>
                    <a:cubicBezTo>
                      <a:pt x="3836" y="2899"/>
                      <a:pt x="3562" y="2694"/>
                      <a:pt x="3265" y="2466"/>
                    </a:cubicBezTo>
                    <a:cubicBezTo>
                      <a:pt x="2968" y="2260"/>
                      <a:pt x="2694" y="2032"/>
                      <a:pt x="2420" y="1827"/>
                    </a:cubicBezTo>
                    <a:cubicBezTo>
                      <a:pt x="2215" y="1667"/>
                      <a:pt x="2010" y="1507"/>
                      <a:pt x="1827" y="1370"/>
                    </a:cubicBezTo>
                    <a:cubicBezTo>
                      <a:pt x="1736" y="1302"/>
                      <a:pt x="1644" y="1233"/>
                      <a:pt x="1576" y="1165"/>
                    </a:cubicBezTo>
                    <a:cubicBezTo>
                      <a:pt x="1462" y="1096"/>
                      <a:pt x="1370" y="1028"/>
                      <a:pt x="1256" y="936"/>
                    </a:cubicBezTo>
                    <a:cubicBezTo>
                      <a:pt x="1097" y="800"/>
                      <a:pt x="914" y="663"/>
                      <a:pt x="754" y="503"/>
                    </a:cubicBezTo>
                    <a:cubicBezTo>
                      <a:pt x="549" y="343"/>
                      <a:pt x="343" y="183"/>
                      <a:pt x="161" y="23"/>
                    </a:cubicBezTo>
                    <a:cubicBezTo>
                      <a:pt x="138" y="23"/>
                      <a:pt x="115" y="1"/>
                      <a:pt x="92"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8" name="Google Shape;1018;p22"/>
              <p:cNvSpPr/>
              <p:nvPr/>
            </p:nvSpPr>
            <p:spPr>
              <a:xfrm>
                <a:off x="5932349" y="1681622"/>
                <a:ext cx="284437" cy="236404"/>
              </a:xfrm>
              <a:custGeom>
                <a:avLst/>
                <a:gdLst/>
                <a:ahLst/>
                <a:cxnLst/>
                <a:rect l="l" t="t" r="r" b="b"/>
                <a:pathLst>
                  <a:path w="10523" h="8746" extrusionOk="0">
                    <a:moveTo>
                      <a:pt x="115" y="0"/>
                    </a:moveTo>
                    <a:cubicBezTo>
                      <a:pt x="69" y="0"/>
                      <a:pt x="23" y="23"/>
                      <a:pt x="23" y="46"/>
                    </a:cubicBezTo>
                    <a:cubicBezTo>
                      <a:pt x="1" y="92"/>
                      <a:pt x="1" y="160"/>
                      <a:pt x="46" y="183"/>
                    </a:cubicBezTo>
                    <a:cubicBezTo>
                      <a:pt x="252" y="297"/>
                      <a:pt x="480" y="434"/>
                      <a:pt x="662" y="571"/>
                    </a:cubicBezTo>
                    <a:cubicBezTo>
                      <a:pt x="868" y="685"/>
                      <a:pt x="1073" y="822"/>
                      <a:pt x="1256" y="959"/>
                    </a:cubicBezTo>
                    <a:lnTo>
                      <a:pt x="1233" y="959"/>
                    </a:lnTo>
                    <a:cubicBezTo>
                      <a:pt x="1507" y="1142"/>
                      <a:pt x="1781" y="1347"/>
                      <a:pt x="2055" y="1552"/>
                    </a:cubicBezTo>
                    <a:cubicBezTo>
                      <a:pt x="2329" y="1758"/>
                      <a:pt x="2603" y="1963"/>
                      <a:pt x="2877" y="2192"/>
                    </a:cubicBezTo>
                    <a:cubicBezTo>
                      <a:pt x="3173" y="2420"/>
                      <a:pt x="3447" y="2648"/>
                      <a:pt x="3744" y="2876"/>
                    </a:cubicBezTo>
                    <a:cubicBezTo>
                      <a:pt x="3995" y="3082"/>
                      <a:pt x="4246" y="3287"/>
                      <a:pt x="4520" y="3515"/>
                    </a:cubicBezTo>
                    <a:cubicBezTo>
                      <a:pt x="4771" y="3721"/>
                      <a:pt x="5045" y="3949"/>
                      <a:pt x="5296" y="4177"/>
                    </a:cubicBezTo>
                    <a:cubicBezTo>
                      <a:pt x="5547" y="4406"/>
                      <a:pt x="5821" y="4634"/>
                      <a:pt x="6072" y="4862"/>
                    </a:cubicBezTo>
                    <a:cubicBezTo>
                      <a:pt x="6323" y="5068"/>
                      <a:pt x="6574" y="5296"/>
                      <a:pt x="6825" y="5524"/>
                    </a:cubicBezTo>
                    <a:cubicBezTo>
                      <a:pt x="7076" y="5752"/>
                      <a:pt x="7327" y="5981"/>
                      <a:pt x="7556" y="6209"/>
                    </a:cubicBezTo>
                    <a:cubicBezTo>
                      <a:pt x="7989" y="6597"/>
                      <a:pt x="8400" y="7008"/>
                      <a:pt x="8811" y="7396"/>
                    </a:cubicBezTo>
                    <a:cubicBezTo>
                      <a:pt x="9017" y="7601"/>
                      <a:pt x="9222" y="7807"/>
                      <a:pt x="9427" y="8012"/>
                    </a:cubicBezTo>
                    <a:cubicBezTo>
                      <a:pt x="9519" y="8126"/>
                      <a:pt x="9633" y="8217"/>
                      <a:pt x="9724" y="8332"/>
                    </a:cubicBezTo>
                    <a:cubicBezTo>
                      <a:pt x="9770" y="8400"/>
                      <a:pt x="9815" y="8446"/>
                      <a:pt x="9884" y="8514"/>
                    </a:cubicBezTo>
                    <a:cubicBezTo>
                      <a:pt x="9930" y="8560"/>
                      <a:pt x="9998" y="8606"/>
                      <a:pt x="10044" y="8674"/>
                    </a:cubicBezTo>
                    <a:cubicBezTo>
                      <a:pt x="10093" y="8723"/>
                      <a:pt x="10155" y="8746"/>
                      <a:pt x="10219" y="8746"/>
                    </a:cubicBezTo>
                    <a:cubicBezTo>
                      <a:pt x="10275" y="8746"/>
                      <a:pt x="10333" y="8729"/>
                      <a:pt x="10386" y="8697"/>
                    </a:cubicBezTo>
                    <a:cubicBezTo>
                      <a:pt x="10432" y="8674"/>
                      <a:pt x="10477" y="8606"/>
                      <a:pt x="10500" y="8537"/>
                    </a:cubicBezTo>
                    <a:cubicBezTo>
                      <a:pt x="10523" y="8469"/>
                      <a:pt x="10500" y="8377"/>
                      <a:pt x="10477" y="8332"/>
                    </a:cubicBezTo>
                    <a:cubicBezTo>
                      <a:pt x="10340" y="8195"/>
                      <a:pt x="10226" y="8058"/>
                      <a:pt x="10089" y="7898"/>
                    </a:cubicBezTo>
                    <a:cubicBezTo>
                      <a:pt x="9998" y="7784"/>
                      <a:pt x="9861" y="7670"/>
                      <a:pt x="9747" y="7533"/>
                    </a:cubicBezTo>
                    <a:cubicBezTo>
                      <a:pt x="9496" y="7304"/>
                      <a:pt x="9245" y="7076"/>
                      <a:pt x="9017" y="6848"/>
                    </a:cubicBezTo>
                    <a:cubicBezTo>
                      <a:pt x="8765" y="6620"/>
                      <a:pt x="8514" y="6391"/>
                      <a:pt x="8286" y="6186"/>
                    </a:cubicBezTo>
                    <a:cubicBezTo>
                      <a:pt x="8035" y="5958"/>
                      <a:pt x="7784" y="5730"/>
                      <a:pt x="7510" y="5524"/>
                    </a:cubicBezTo>
                    <a:cubicBezTo>
                      <a:pt x="7259" y="5296"/>
                      <a:pt x="6985" y="5068"/>
                      <a:pt x="6711" y="4839"/>
                    </a:cubicBezTo>
                    <a:cubicBezTo>
                      <a:pt x="6460" y="4634"/>
                      <a:pt x="6186" y="4428"/>
                      <a:pt x="5935" y="4200"/>
                    </a:cubicBezTo>
                    <a:cubicBezTo>
                      <a:pt x="5661" y="3995"/>
                      <a:pt x="5410" y="3789"/>
                      <a:pt x="5136" y="3561"/>
                    </a:cubicBezTo>
                    <a:cubicBezTo>
                      <a:pt x="4862" y="3356"/>
                      <a:pt x="4588" y="3150"/>
                      <a:pt x="4315" y="2922"/>
                    </a:cubicBezTo>
                    <a:cubicBezTo>
                      <a:pt x="4086" y="2762"/>
                      <a:pt x="3881" y="2625"/>
                      <a:pt x="3675" y="2466"/>
                    </a:cubicBezTo>
                    <a:cubicBezTo>
                      <a:pt x="3447" y="2283"/>
                      <a:pt x="3242" y="2123"/>
                      <a:pt x="3013" y="1963"/>
                    </a:cubicBezTo>
                    <a:cubicBezTo>
                      <a:pt x="2785" y="1804"/>
                      <a:pt x="2580" y="1644"/>
                      <a:pt x="2352" y="1484"/>
                    </a:cubicBezTo>
                    <a:cubicBezTo>
                      <a:pt x="2123" y="1324"/>
                      <a:pt x="1895" y="1164"/>
                      <a:pt x="1667" y="1005"/>
                    </a:cubicBezTo>
                    <a:lnTo>
                      <a:pt x="1690" y="1005"/>
                    </a:lnTo>
                    <a:cubicBezTo>
                      <a:pt x="1439" y="822"/>
                      <a:pt x="1187" y="662"/>
                      <a:pt x="936" y="480"/>
                    </a:cubicBezTo>
                    <a:cubicBezTo>
                      <a:pt x="662" y="320"/>
                      <a:pt x="411" y="160"/>
                      <a:pt x="137"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9" name="Google Shape;1019;p22"/>
              <p:cNvSpPr/>
              <p:nvPr/>
            </p:nvSpPr>
            <p:spPr>
              <a:xfrm>
                <a:off x="7345207" y="2852615"/>
                <a:ext cx="17299" cy="17299"/>
              </a:xfrm>
              <a:custGeom>
                <a:avLst/>
                <a:gdLst/>
                <a:ahLst/>
                <a:cxnLst/>
                <a:rect l="l" t="t" r="r" b="b"/>
                <a:pathLst>
                  <a:path w="640" h="640" extrusionOk="0">
                    <a:moveTo>
                      <a:pt x="320" y="1"/>
                    </a:moveTo>
                    <a:cubicBezTo>
                      <a:pt x="137" y="1"/>
                      <a:pt x="0" y="138"/>
                      <a:pt x="0" y="320"/>
                    </a:cubicBezTo>
                    <a:cubicBezTo>
                      <a:pt x="0" y="503"/>
                      <a:pt x="137" y="640"/>
                      <a:pt x="320" y="640"/>
                    </a:cubicBezTo>
                    <a:cubicBezTo>
                      <a:pt x="503" y="640"/>
                      <a:pt x="640" y="503"/>
                      <a:pt x="640" y="320"/>
                    </a:cubicBezTo>
                    <a:cubicBezTo>
                      <a:pt x="640" y="138"/>
                      <a:pt x="503" y="1"/>
                      <a:pt x="32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0" name="Google Shape;1020;p22"/>
              <p:cNvSpPr/>
              <p:nvPr/>
            </p:nvSpPr>
            <p:spPr>
              <a:xfrm>
                <a:off x="7402592" y="2804502"/>
                <a:ext cx="12974" cy="12974"/>
              </a:xfrm>
              <a:custGeom>
                <a:avLst/>
                <a:gdLst/>
                <a:ahLst/>
                <a:cxnLst/>
                <a:rect l="l" t="t" r="r" b="b"/>
                <a:pathLst>
                  <a:path w="480" h="480" extrusionOk="0">
                    <a:moveTo>
                      <a:pt x="229" y="0"/>
                    </a:moveTo>
                    <a:cubicBezTo>
                      <a:pt x="92" y="0"/>
                      <a:pt x="0" y="92"/>
                      <a:pt x="0" y="229"/>
                    </a:cubicBezTo>
                    <a:cubicBezTo>
                      <a:pt x="0" y="366"/>
                      <a:pt x="92" y="480"/>
                      <a:pt x="229" y="480"/>
                    </a:cubicBezTo>
                    <a:cubicBezTo>
                      <a:pt x="365" y="480"/>
                      <a:pt x="480" y="366"/>
                      <a:pt x="480" y="229"/>
                    </a:cubicBezTo>
                    <a:cubicBezTo>
                      <a:pt x="480" y="92"/>
                      <a:pt x="365" y="0"/>
                      <a:pt x="229"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1" name="Google Shape;1021;p22"/>
              <p:cNvSpPr/>
              <p:nvPr/>
            </p:nvSpPr>
            <p:spPr>
              <a:xfrm>
                <a:off x="7481546" y="2855102"/>
                <a:ext cx="17921" cy="17894"/>
              </a:xfrm>
              <a:custGeom>
                <a:avLst/>
                <a:gdLst/>
                <a:ahLst/>
                <a:cxnLst/>
                <a:rect l="l" t="t" r="r" b="b"/>
                <a:pathLst>
                  <a:path w="663" h="662" extrusionOk="0">
                    <a:moveTo>
                      <a:pt x="343" y="0"/>
                    </a:moveTo>
                    <a:cubicBezTo>
                      <a:pt x="161" y="0"/>
                      <a:pt x="1" y="160"/>
                      <a:pt x="1" y="320"/>
                    </a:cubicBezTo>
                    <a:cubicBezTo>
                      <a:pt x="1" y="502"/>
                      <a:pt x="161" y="662"/>
                      <a:pt x="343" y="662"/>
                    </a:cubicBezTo>
                    <a:cubicBezTo>
                      <a:pt x="503" y="662"/>
                      <a:pt x="663" y="502"/>
                      <a:pt x="663" y="320"/>
                    </a:cubicBezTo>
                    <a:cubicBezTo>
                      <a:pt x="663" y="160"/>
                      <a:pt x="503" y="0"/>
                      <a:pt x="343"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2" name="Google Shape;1022;p22"/>
              <p:cNvSpPr/>
              <p:nvPr/>
            </p:nvSpPr>
            <p:spPr>
              <a:xfrm>
                <a:off x="7413701" y="2853859"/>
                <a:ext cx="9271" cy="9893"/>
              </a:xfrm>
              <a:custGeom>
                <a:avLst/>
                <a:gdLst/>
                <a:ahLst/>
                <a:cxnLst/>
                <a:rect l="l" t="t" r="r" b="b"/>
                <a:pathLst>
                  <a:path w="343" h="366" extrusionOk="0">
                    <a:moveTo>
                      <a:pt x="160" y="0"/>
                    </a:moveTo>
                    <a:cubicBezTo>
                      <a:pt x="69" y="0"/>
                      <a:pt x="0" y="92"/>
                      <a:pt x="0" y="183"/>
                    </a:cubicBezTo>
                    <a:cubicBezTo>
                      <a:pt x="0" y="274"/>
                      <a:pt x="69" y="366"/>
                      <a:pt x="160" y="366"/>
                    </a:cubicBezTo>
                    <a:cubicBezTo>
                      <a:pt x="251" y="366"/>
                      <a:pt x="342" y="274"/>
                      <a:pt x="342" y="183"/>
                    </a:cubicBezTo>
                    <a:cubicBezTo>
                      <a:pt x="342" y="92"/>
                      <a:pt x="251" y="0"/>
                      <a:pt x="16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3" name="Google Shape;1023;p22"/>
              <p:cNvSpPr/>
              <p:nvPr/>
            </p:nvSpPr>
            <p:spPr>
              <a:xfrm>
                <a:off x="7459355" y="2778580"/>
                <a:ext cx="6190" cy="6190"/>
              </a:xfrm>
              <a:custGeom>
                <a:avLst/>
                <a:gdLst/>
                <a:ahLst/>
                <a:cxnLst/>
                <a:rect l="l" t="t" r="r" b="b"/>
                <a:pathLst>
                  <a:path w="229" h="229" extrusionOk="0">
                    <a:moveTo>
                      <a:pt x="114" y="1"/>
                    </a:moveTo>
                    <a:cubicBezTo>
                      <a:pt x="46" y="1"/>
                      <a:pt x="0" y="46"/>
                      <a:pt x="0" y="115"/>
                    </a:cubicBezTo>
                    <a:cubicBezTo>
                      <a:pt x="0" y="160"/>
                      <a:pt x="46" y="229"/>
                      <a:pt x="114" y="229"/>
                    </a:cubicBezTo>
                    <a:cubicBezTo>
                      <a:pt x="183" y="229"/>
                      <a:pt x="228" y="160"/>
                      <a:pt x="228" y="115"/>
                    </a:cubicBezTo>
                    <a:cubicBezTo>
                      <a:pt x="228" y="46"/>
                      <a:pt x="183" y="1"/>
                      <a:pt x="114"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4" name="Google Shape;1024;p22"/>
              <p:cNvSpPr/>
              <p:nvPr/>
            </p:nvSpPr>
            <p:spPr>
              <a:xfrm>
                <a:off x="7442082" y="2930975"/>
                <a:ext cx="17299" cy="17921"/>
              </a:xfrm>
              <a:custGeom>
                <a:avLst/>
                <a:gdLst/>
                <a:ahLst/>
                <a:cxnLst/>
                <a:rect l="l" t="t" r="r" b="b"/>
                <a:pathLst>
                  <a:path w="640" h="663" extrusionOk="0">
                    <a:moveTo>
                      <a:pt x="320" y="1"/>
                    </a:moveTo>
                    <a:cubicBezTo>
                      <a:pt x="137" y="1"/>
                      <a:pt x="0" y="160"/>
                      <a:pt x="0" y="343"/>
                    </a:cubicBezTo>
                    <a:cubicBezTo>
                      <a:pt x="0" y="503"/>
                      <a:pt x="137" y="662"/>
                      <a:pt x="320" y="662"/>
                    </a:cubicBezTo>
                    <a:cubicBezTo>
                      <a:pt x="502" y="662"/>
                      <a:pt x="639" y="503"/>
                      <a:pt x="639" y="343"/>
                    </a:cubicBezTo>
                    <a:cubicBezTo>
                      <a:pt x="639" y="160"/>
                      <a:pt x="502" y="1"/>
                      <a:pt x="32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5" name="Google Shape;1025;p22"/>
              <p:cNvSpPr/>
              <p:nvPr/>
            </p:nvSpPr>
            <p:spPr>
              <a:xfrm>
                <a:off x="7358776" y="2950707"/>
                <a:ext cx="4974" cy="4974"/>
              </a:xfrm>
              <a:custGeom>
                <a:avLst/>
                <a:gdLst/>
                <a:ahLst/>
                <a:cxnLst/>
                <a:rect l="l" t="t" r="r" b="b"/>
                <a:pathLst>
                  <a:path w="184" h="184" extrusionOk="0">
                    <a:moveTo>
                      <a:pt x="92" y="1"/>
                    </a:moveTo>
                    <a:cubicBezTo>
                      <a:pt x="46" y="1"/>
                      <a:pt x="1" y="24"/>
                      <a:pt x="1" y="92"/>
                    </a:cubicBezTo>
                    <a:cubicBezTo>
                      <a:pt x="1" y="138"/>
                      <a:pt x="46" y="184"/>
                      <a:pt x="92" y="184"/>
                    </a:cubicBezTo>
                    <a:cubicBezTo>
                      <a:pt x="138" y="184"/>
                      <a:pt x="183" y="138"/>
                      <a:pt x="183" y="92"/>
                    </a:cubicBezTo>
                    <a:cubicBezTo>
                      <a:pt x="183" y="24"/>
                      <a:pt x="138" y="1"/>
                      <a:pt x="92"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6" name="Google Shape;1026;p22"/>
              <p:cNvSpPr/>
              <p:nvPr/>
            </p:nvSpPr>
            <p:spPr>
              <a:xfrm>
                <a:off x="6475895" y="2991442"/>
                <a:ext cx="17299" cy="17299"/>
              </a:xfrm>
              <a:custGeom>
                <a:avLst/>
                <a:gdLst/>
                <a:ahLst/>
                <a:cxnLst/>
                <a:rect l="l" t="t" r="r" b="b"/>
                <a:pathLst>
                  <a:path w="640" h="640" extrusionOk="0">
                    <a:moveTo>
                      <a:pt x="320" y="0"/>
                    </a:moveTo>
                    <a:cubicBezTo>
                      <a:pt x="138" y="0"/>
                      <a:pt x="1" y="137"/>
                      <a:pt x="1" y="320"/>
                    </a:cubicBezTo>
                    <a:cubicBezTo>
                      <a:pt x="1" y="503"/>
                      <a:pt x="138" y="640"/>
                      <a:pt x="320" y="640"/>
                    </a:cubicBezTo>
                    <a:cubicBezTo>
                      <a:pt x="503" y="640"/>
                      <a:pt x="640" y="503"/>
                      <a:pt x="640" y="320"/>
                    </a:cubicBezTo>
                    <a:cubicBezTo>
                      <a:pt x="640" y="137"/>
                      <a:pt x="503" y="0"/>
                      <a:pt x="32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7" name="Google Shape;1027;p22"/>
              <p:cNvSpPr/>
              <p:nvPr/>
            </p:nvSpPr>
            <p:spPr>
              <a:xfrm>
                <a:off x="6443189" y="2932219"/>
                <a:ext cx="9920" cy="9893"/>
              </a:xfrm>
              <a:custGeom>
                <a:avLst/>
                <a:gdLst/>
                <a:ahLst/>
                <a:cxnLst/>
                <a:rect l="l" t="t" r="r" b="b"/>
                <a:pathLst>
                  <a:path w="367" h="366" extrusionOk="0">
                    <a:moveTo>
                      <a:pt x="184" y="0"/>
                    </a:moveTo>
                    <a:cubicBezTo>
                      <a:pt x="92" y="0"/>
                      <a:pt x="1" y="91"/>
                      <a:pt x="1" y="183"/>
                    </a:cubicBezTo>
                    <a:cubicBezTo>
                      <a:pt x="1" y="274"/>
                      <a:pt x="92" y="365"/>
                      <a:pt x="184" y="365"/>
                    </a:cubicBezTo>
                    <a:cubicBezTo>
                      <a:pt x="275" y="365"/>
                      <a:pt x="366" y="274"/>
                      <a:pt x="366" y="183"/>
                    </a:cubicBezTo>
                    <a:cubicBezTo>
                      <a:pt x="366" y="91"/>
                      <a:pt x="275" y="0"/>
                      <a:pt x="184"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8" name="Google Shape;1028;p22"/>
              <p:cNvSpPr/>
              <p:nvPr/>
            </p:nvSpPr>
            <p:spPr>
              <a:xfrm>
                <a:off x="6523414" y="2923569"/>
                <a:ext cx="9271" cy="8677"/>
              </a:xfrm>
              <a:custGeom>
                <a:avLst/>
                <a:gdLst/>
                <a:ahLst/>
                <a:cxnLst/>
                <a:rect l="l" t="t" r="r" b="b"/>
                <a:pathLst>
                  <a:path w="343" h="321" extrusionOk="0">
                    <a:moveTo>
                      <a:pt x="183" y="1"/>
                    </a:moveTo>
                    <a:cubicBezTo>
                      <a:pt x="91" y="1"/>
                      <a:pt x="0" y="69"/>
                      <a:pt x="0" y="160"/>
                    </a:cubicBezTo>
                    <a:cubicBezTo>
                      <a:pt x="0" y="252"/>
                      <a:pt x="91" y="320"/>
                      <a:pt x="183" y="320"/>
                    </a:cubicBezTo>
                    <a:cubicBezTo>
                      <a:pt x="251" y="320"/>
                      <a:pt x="343" y="252"/>
                      <a:pt x="343" y="160"/>
                    </a:cubicBezTo>
                    <a:cubicBezTo>
                      <a:pt x="343" y="69"/>
                      <a:pt x="251" y="1"/>
                      <a:pt x="183"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9" name="Google Shape;1029;p22"/>
              <p:cNvSpPr/>
              <p:nvPr/>
            </p:nvSpPr>
            <p:spPr>
              <a:xfrm>
                <a:off x="6570284" y="2963682"/>
                <a:ext cx="8677" cy="9271"/>
              </a:xfrm>
              <a:custGeom>
                <a:avLst/>
                <a:gdLst/>
                <a:ahLst/>
                <a:cxnLst/>
                <a:rect l="l" t="t" r="r" b="b"/>
                <a:pathLst>
                  <a:path w="321" h="343" extrusionOk="0">
                    <a:moveTo>
                      <a:pt x="161" y="0"/>
                    </a:moveTo>
                    <a:cubicBezTo>
                      <a:pt x="92" y="0"/>
                      <a:pt x="1" y="92"/>
                      <a:pt x="1" y="160"/>
                    </a:cubicBezTo>
                    <a:cubicBezTo>
                      <a:pt x="1" y="251"/>
                      <a:pt x="92" y="343"/>
                      <a:pt x="161" y="343"/>
                    </a:cubicBezTo>
                    <a:cubicBezTo>
                      <a:pt x="252" y="343"/>
                      <a:pt x="320" y="251"/>
                      <a:pt x="320" y="160"/>
                    </a:cubicBezTo>
                    <a:cubicBezTo>
                      <a:pt x="320" y="92"/>
                      <a:pt x="252" y="0"/>
                      <a:pt x="161"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0" name="Google Shape;1030;p22"/>
              <p:cNvSpPr/>
              <p:nvPr/>
            </p:nvSpPr>
            <p:spPr>
              <a:xfrm>
                <a:off x="6363612" y="3069802"/>
                <a:ext cx="17299" cy="17921"/>
              </a:xfrm>
              <a:custGeom>
                <a:avLst/>
                <a:gdLst/>
                <a:ahLst/>
                <a:cxnLst/>
                <a:rect l="l" t="t" r="r" b="b"/>
                <a:pathLst>
                  <a:path w="640" h="663" extrusionOk="0">
                    <a:moveTo>
                      <a:pt x="320" y="0"/>
                    </a:moveTo>
                    <a:cubicBezTo>
                      <a:pt x="137" y="0"/>
                      <a:pt x="0" y="160"/>
                      <a:pt x="0" y="320"/>
                    </a:cubicBezTo>
                    <a:cubicBezTo>
                      <a:pt x="0" y="502"/>
                      <a:pt x="137"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1" name="Google Shape;1031;p22"/>
              <p:cNvSpPr/>
              <p:nvPr/>
            </p:nvSpPr>
            <p:spPr>
              <a:xfrm>
                <a:off x="6242680" y="3068558"/>
                <a:ext cx="17921" cy="17299"/>
              </a:xfrm>
              <a:custGeom>
                <a:avLst/>
                <a:gdLst/>
                <a:ahLst/>
                <a:cxnLst/>
                <a:rect l="l" t="t" r="r" b="b"/>
                <a:pathLst>
                  <a:path w="663" h="640" extrusionOk="0">
                    <a:moveTo>
                      <a:pt x="343" y="1"/>
                    </a:moveTo>
                    <a:cubicBezTo>
                      <a:pt x="160" y="1"/>
                      <a:pt x="1" y="138"/>
                      <a:pt x="1" y="320"/>
                    </a:cubicBezTo>
                    <a:cubicBezTo>
                      <a:pt x="1" y="480"/>
                      <a:pt x="160" y="640"/>
                      <a:pt x="343" y="640"/>
                    </a:cubicBezTo>
                    <a:cubicBezTo>
                      <a:pt x="503" y="640"/>
                      <a:pt x="663" y="480"/>
                      <a:pt x="663" y="320"/>
                    </a:cubicBezTo>
                    <a:cubicBezTo>
                      <a:pt x="663" y="138"/>
                      <a:pt x="503" y="1"/>
                      <a:pt x="343"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2" name="Google Shape;1032;p22"/>
              <p:cNvSpPr/>
              <p:nvPr/>
            </p:nvSpPr>
            <p:spPr>
              <a:xfrm>
                <a:off x="6273521" y="2993901"/>
                <a:ext cx="7433" cy="7433"/>
              </a:xfrm>
              <a:custGeom>
                <a:avLst/>
                <a:gdLst/>
                <a:ahLst/>
                <a:cxnLst/>
                <a:rect l="l" t="t" r="r" b="b"/>
                <a:pathLst>
                  <a:path w="275" h="275" extrusionOk="0">
                    <a:moveTo>
                      <a:pt x="138" y="1"/>
                    </a:moveTo>
                    <a:cubicBezTo>
                      <a:pt x="69" y="1"/>
                      <a:pt x="1" y="69"/>
                      <a:pt x="1" y="138"/>
                    </a:cubicBezTo>
                    <a:cubicBezTo>
                      <a:pt x="1" y="206"/>
                      <a:pt x="69" y="275"/>
                      <a:pt x="138" y="275"/>
                    </a:cubicBezTo>
                    <a:cubicBezTo>
                      <a:pt x="229" y="275"/>
                      <a:pt x="275" y="206"/>
                      <a:pt x="275" y="138"/>
                    </a:cubicBezTo>
                    <a:cubicBezTo>
                      <a:pt x="275" y="69"/>
                      <a:pt x="229" y="1"/>
                      <a:pt x="138"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3" name="Google Shape;1033;p22"/>
              <p:cNvSpPr/>
              <p:nvPr/>
            </p:nvSpPr>
            <p:spPr>
              <a:xfrm>
                <a:off x="6309309" y="3033392"/>
                <a:ext cx="9893" cy="9271"/>
              </a:xfrm>
              <a:custGeom>
                <a:avLst/>
                <a:gdLst/>
                <a:ahLst/>
                <a:cxnLst/>
                <a:rect l="l" t="t" r="r" b="b"/>
                <a:pathLst>
                  <a:path w="366" h="343" extrusionOk="0">
                    <a:moveTo>
                      <a:pt x="183" y="1"/>
                    </a:moveTo>
                    <a:cubicBezTo>
                      <a:pt x="92" y="1"/>
                      <a:pt x="1" y="69"/>
                      <a:pt x="1" y="160"/>
                    </a:cubicBezTo>
                    <a:cubicBezTo>
                      <a:pt x="1" y="274"/>
                      <a:pt x="92" y="343"/>
                      <a:pt x="183" y="343"/>
                    </a:cubicBezTo>
                    <a:cubicBezTo>
                      <a:pt x="275" y="343"/>
                      <a:pt x="366" y="274"/>
                      <a:pt x="366" y="160"/>
                    </a:cubicBezTo>
                    <a:cubicBezTo>
                      <a:pt x="366" y="69"/>
                      <a:pt x="275" y="1"/>
                      <a:pt x="183"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4" name="Google Shape;1034;p22"/>
              <p:cNvSpPr/>
              <p:nvPr/>
            </p:nvSpPr>
            <p:spPr>
              <a:xfrm>
                <a:off x="6355584" y="2999469"/>
                <a:ext cx="7433" cy="7433"/>
              </a:xfrm>
              <a:custGeom>
                <a:avLst/>
                <a:gdLst/>
                <a:ahLst/>
                <a:cxnLst/>
                <a:rect l="l" t="t" r="r" b="b"/>
                <a:pathLst>
                  <a:path w="275" h="275" extrusionOk="0">
                    <a:moveTo>
                      <a:pt x="138" y="0"/>
                    </a:moveTo>
                    <a:cubicBezTo>
                      <a:pt x="46" y="0"/>
                      <a:pt x="1" y="46"/>
                      <a:pt x="1" y="137"/>
                    </a:cubicBezTo>
                    <a:cubicBezTo>
                      <a:pt x="1" y="206"/>
                      <a:pt x="46" y="274"/>
                      <a:pt x="138" y="274"/>
                    </a:cubicBezTo>
                    <a:cubicBezTo>
                      <a:pt x="206" y="274"/>
                      <a:pt x="275" y="206"/>
                      <a:pt x="275" y="137"/>
                    </a:cubicBezTo>
                    <a:cubicBezTo>
                      <a:pt x="275" y="46"/>
                      <a:pt x="206" y="0"/>
                      <a:pt x="138"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5" name="Google Shape;1035;p22"/>
              <p:cNvSpPr/>
              <p:nvPr/>
            </p:nvSpPr>
            <p:spPr>
              <a:xfrm>
                <a:off x="6320418" y="3090777"/>
                <a:ext cx="10515" cy="9893"/>
              </a:xfrm>
              <a:custGeom>
                <a:avLst/>
                <a:gdLst/>
                <a:ahLst/>
                <a:cxnLst/>
                <a:rect l="l" t="t" r="r" b="b"/>
                <a:pathLst>
                  <a:path w="389" h="366" extrusionOk="0">
                    <a:moveTo>
                      <a:pt x="206" y="0"/>
                    </a:moveTo>
                    <a:cubicBezTo>
                      <a:pt x="92" y="0"/>
                      <a:pt x="1" y="92"/>
                      <a:pt x="1" y="183"/>
                    </a:cubicBezTo>
                    <a:cubicBezTo>
                      <a:pt x="1" y="297"/>
                      <a:pt x="92" y="365"/>
                      <a:pt x="206" y="365"/>
                    </a:cubicBezTo>
                    <a:cubicBezTo>
                      <a:pt x="297" y="365"/>
                      <a:pt x="389" y="297"/>
                      <a:pt x="389" y="183"/>
                    </a:cubicBezTo>
                    <a:cubicBezTo>
                      <a:pt x="389" y="92"/>
                      <a:pt x="297" y="0"/>
                      <a:pt x="206"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6" name="Google Shape;1036;p22"/>
              <p:cNvSpPr/>
              <p:nvPr/>
            </p:nvSpPr>
            <p:spPr>
              <a:xfrm>
                <a:off x="6220461" y="3130268"/>
                <a:ext cx="4352" cy="4325"/>
              </a:xfrm>
              <a:custGeom>
                <a:avLst/>
                <a:gdLst/>
                <a:ahLst/>
                <a:cxnLst/>
                <a:rect l="l" t="t" r="r" b="b"/>
                <a:pathLst>
                  <a:path w="161" h="160" extrusionOk="0">
                    <a:moveTo>
                      <a:pt x="92" y="0"/>
                    </a:moveTo>
                    <a:cubicBezTo>
                      <a:pt x="47" y="0"/>
                      <a:pt x="1" y="46"/>
                      <a:pt x="1" y="91"/>
                    </a:cubicBezTo>
                    <a:cubicBezTo>
                      <a:pt x="1" y="137"/>
                      <a:pt x="47" y="160"/>
                      <a:pt x="92" y="160"/>
                    </a:cubicBezTo>
                    <a:cubicBezTo>
                      <a:pt x="115" y="160"/>
                      <a:pt x="161" y="137"/>
                      <a:pt x="161" y="91"/>
                    </a:cubicBezTo>
                    <a:cubicBezTo>
                      <a:pt x="161" y="46"/>
                      <a:pt x="115" y="0"/>
                      <a:pt x="92"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7" name="Google Shape;1037;p22"/>
              <p:cNvSpPr/>
              <p:nvPr/>
            </p:nvSpPr>
            <p:spPr>
              <a:xfrm>
                <a:off x="7722789" y="3084614"/>
                <a:ext cx="17299" cy="17894"/>
              </a:xfrm>
              <a:custGeom>
                <a:avLst/>
                <a:gdLst/>
                <a:ahLst/>
                <a:cxnLst/>
                <a:rect l="l" t="t" r="r" b="b"/>
                <a:pathLst>
                  <a:path w="640" h="662" extrusionOk="0">
                    <a:moveTo>
                      <a:pt x="320" y="0"/>
                    </a:moveTo>
                    <a:cubicBezTo>
                      <a:pt x="138" y="0"/>
                      <a:pt x="1" y="160"/>
                      <a:pt x="1" y="320"/>
                    </a:cubicBezTo>
                    <a:cubicBezTo>
                      <a:pt x="1" y="502"/>
                      <a:pt x="138"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8" name="Google Shape;1038;p22"/>
              <p:cNvSpPr/>
              <p:nvPr/>
            </p:nvSpPr>
            <p:spPr>
              <a:xfrm>
                <a:off x="7611750" y="3043258"/>
                <a:ext cx="13596" cy="13596"/>
              </a:xfrm>
              <a:custGeom>
                <a:avLst/>
                <a:gdLst/>
                <a:ahLst/>
                <a:cxnLst/>
                <a:rect l="l" t="t" r="r" b="b"/>
                <a:pathLst>
                  <a:path w="503" h="503" extrusionOk="0">
                    <a:moveTo>
                      <a:pt x="251" y="1"/>
                    </a:moveTo>
                    <a:cubicBezTo>
                      <a:pt x="114" y="1"/>
                      <a:pt x="0" y="115"/>
                      <a:pt x="0" y="252"/>
                    </a:cubicBezTo>
                    <a:cubicBezTo>
                      <a:pt x="0" y="389"/>
                      <a:pt x="114" y="503"/>
                      <a:pt x="251" y="503"/>
                    </a:cubicBezTo>
                    <a:cubicBezTo>
                      <a:pt x="388" y="503"/>
                      <a:pt x="502" y="389"/>
                      <a:pt x="502" y="252"/>
                    </a:cubicBezTo>
                    <a:cubicBezTo>
                      <a:pt x="502" y="115"/>
                      <a:pt x="388" y="1"/>
                      <a:pt x="251"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9" name="Google Shape;1039;p22"/>
              <p:cNvSpPr/>
              <p:nvPr/>
            </p:nvSpPr>
            <p:spPr>
              <a:xfrm>
                <a:off x="7654295" y="2970466"/>
                <a:ext cx="8677" cy="8650"/>
              </a:xfrm>
              <a:custGeom>
                <a:avLst/>
                <a:gdLst/>
                <a:ahLst/>
                <a:cxnLst/>
                <a:rect l="l" t="t" r="r" b="b"/>
                <a:pathLst>
                  <a:path w="321" h="320" extrusionOk="0">
                    <a:moveTo>
                      <a:pt x="161" y="0"/>
                    </a:moveTo>
                    <a:cubicBezTo>
                      <a:pt x="92" y="0"/>
                      <a:pt x="1" y="69"/>
                      <a:pt x="1" y="160"/>
                    </a:cubicBezTo>
                    <a:cubicBezTo>
                      <a:pt x="1" y="251"/>
                      <a:pt x="92" y="320"/>
                      <a:pt x="161" y="320"/>
                    </a:cubicBezTo>
                    <a:cubicBezTo>
                      <a:pt x="252" y="320"/>
                      <a:pt x="321" y="251"/>
                      <a:pt x="321" y="160"/>
                    </a:cubicBezTo>
                    <a:cubicBezTo>
                      <a:pt x="321" y="69"/>
                      <a:pt x="252" y="0"/>
                      <a:pt x="161"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0" name="Google Shape;1040;p22"/>
              <p:cNvSpPr/>
              <p:nvPr/>
            </p:nvSpPr>
            <p:spPr>
              <a:xfrm>
                <a:off x="7670351" y="3019201"/>
                <a:ext cx="8650" cy="8677"/>
              </a:xfrm>
              <a:custGeom>
                <a:avLst/>
                <a:gdLst/>
                <a:ahLst/>
                <a:cxnLst/>
                <a:rect l="l" t="t" r="r" b="b"/>
                <a:pathLst>
                  <a:path w="320" h="321" extrusionOk="0">
                    <a:moveTo>
                      <a:pt x="160" y="1"/>
                    </a:moveTo>
                    <a:cubicBezTo>
                      <a:pt x="69" y="1"/>
                      <a:pt x="0" y="69"/>
                      <a:pt x="0" y="160"/>
                    </a:cubicBezTo>
                    <a:cubicBezTo>
                      <a:pt x="0" y="252"/>
                      <a:pt x="69" y="320"/>
                      <a:pt x="160" y="320"/>
                    </a:cubicBezTo>
                    <a:cubicBezTo>
                      <a:pt x="252" y="320"/>
                      <a:pt x="320" y="252"/>
                      <a:pt x="320" y="160"/>
                    </a:cubicBezTo>
                    <a:cubicBezTo>
                      <a:pt x="320" y="69"/>
                      <a:pt x="252" y="1"/>
                      <a:pt x="16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1" name="Google Shape;1041;p22"/>
              <p:cNvSpPr/>
              <p:nvPr/>
            </p:nvSpPr>
            <p:spPr>
              <a:xfrm>
                <a:off x="7753035" y="3033392"/>
                <a:ext cx="9271" cy="9271"/>
              </a:xfrm>
              <a:custGeom>
                <a:avLst/>
                <a:gdLst/>
                <a:ahLst/>
                <a:cxnLst/>
                <a:rect l="l" t="t" r="r" b="b"/>
                <a:pathLst>
                  <a:path w="343" h="343" extrusionOk="0">
                    <a:moveTo>
                      <a:pt x="183" y="1"/>
                    </a:moveTo>
                    <a:cubicBezTo>
                      <a:pt x="91" y="1"/>
                      <a:pt x="0" y="92"/>
                      <a:pt x="0" y="183"/>
                    </a:cubicBezTo>
                    <a:cubicBezTo>
                      <a:pt x="0" y="274"/>
                      <a:pt x="91" y="343"/>
                      <a:pt x="183" y="343"/>
                    </a:cubicBezTo>
                    <a:cubicBezTo>
                      <a:pt x="274" y="343"/>
                      <a:pt x="342" y="274"/>
                      <a:pt x="342" y="183"/>
                    </a:cubicBezTo>
                    <a:cubicBezTo>
                      <a:pt x="342" y="92"/>
                      <a:pt x="274" y="1"/>
                      <a:pt x="183"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2" name="Google Shape;1042;p22"/>
              <p:cNvSpPr/>
              <p:nvPr/>
            </p:nvSpPr>
            <p:spPr>
              <a:xfrm>
                <a:off x="7814096" y="3083992"/>
                <a:ext cx="11136" cy="11136"/>
              </a:xfrm>
              <a:custGeom>
                <a:avLst/>
                <a:gdLst/>
                <a:ahLst/>
                <a:cxnLst/>
                <a:rect l="l" t="t" r="r" b="b"/>
                <a:pathLst>
                  <a:path w="412" h="412" extrusionOk="0">
                    <a:moveTo>
                      <a:pt x="206" y="0"/>
                    </a:moveTo>
                    <a:cubicBezTo>
                      <a:pt x="92" y="0"/>
                      <a:pt x="1" y="92"/>
                      <a:pt x="1" y="206"/>
                    </a:cubicBezTo>
                    <a:cubicBezTo>
                      <a:pt x="1" y="320"/>
                      <a:pt x="92" y="411"/>
                      <a:pt x="206" y="411"/>
                    </a:cubicBezTo>
                    <a:cubicBezTo>
                      <a:pt x="320" y="411"/>
                      <a:pt x="412" y="320"/>
                      <a:pt x="412" y="206"/>
                    </a:cubicBezTo>
                    <a:cubicBezTo>
                      <a:pt x="412" y="92"/>
                      <a:pt x="320" y="0"/>
                      <a:pt x="206"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3" name="Google Shape;1043;p22"/>
              <p:cNvSpPr/>
              <p:nvPr/>
            </p:nvSpPr>
            <p:spPr>
              <a:xfrm>
                <a:off x="7780174" y="3177759"/>
                <a:ext cx="12974" cy="12974"/>
              </a:xfrm>
              <a:custGeom>
                <a:avLst/>
                <a:gdLst/>
                <a:ahLst/>
                <a:cxnLst/>
                <a:rect l="l" t="t" r="r" b="b"/>
                <a:pathLst>
                  <a:path w="480" h="480" extrusionOk="0">
                    <a:moveTo>
                      <a:pt x="229" y="1"/>
                    </a:moveTo>
                    <a:cubicBezTo>
                      <a:pt x="114" y="1"/>
                      <a:pt x="0" y="115"/>
                      <a:pt x="0" y="252"/>
                    </a:cubicBezTo>
                    <a:cubicBezTo>
                      <a:pt x="0" y="389"/>
                      <a:pt x="114" y="480"/>
                      <a:pt x="229" y="480"/>
                    </a:cubicBezTo>
                    <a:cubicBezTo>
                      <a:pt x="366" y="480"/>
                      <a:pt x="480" y="389"/>
                      <a:pt x="480" y="252"/>
                    </a:cubicBezTo>
                    <a:cubicBezTo>
                      <a:pt x="480" y="115"/>
                      <a:pt x="366" y="1"/>
                      <a:pt x="229"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4" name="Google Shape;1044;p22"/>
              <p:cNvSpPr/>
              <p:nvPr/>
            </p:nvSpPr>
            <p:spPr>
              <a:xfrm>
                <a:off x="7522280" y="3005632"/>
                <a:ext cx="10515" cy="10515"/>
              </a:xfrm>
              <a:custGeom>
                <a:avLst/>
                <a:gdLst/>
                <a:ahLst/>
                <a:cxnLst/>
                <a:rect l="l" t="t" r="r" b="b"/>
                <a:pathLst>
                  <a:path w="389" h="389" extrusionOk="0">
                    <a:moveTo>
                      <a:pt x="206" y="0"/>
                    </a:moveTo>
                    <a:cubicBezTo>
                      <a:pt x="92" y="0"/>
                      <a:pt x="0" y="92"/>
                      <a:pt x="0" y="206"/>
                    </a:cubicBezTo>
                    <a:cubicBezTo>
                      <a:pt x="0" y="297"/>
                      <a:pt x="92" y="388"/>
                      <a:pt x="206" y="388"/>
                    </a:cubicBezTo>
                    <a:cubicBezTo>
                      <a:pt x="297" y="388"/>
                      <a:pt x="388" y="297"/>
                      <a:pt x="388" y="206"/>
                    </a:cubicBezTo>
                    <a:cubicBezTo>
                      <a:pt x="388" y="92"/>
                      <a:pt x="297" y="0"/>
                      <a:pt x="206"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5" name="Google Shape;1045;p22"/>
              <p:cNvSpPr/>
              <p:nvPr/>
            </p:nvSpPr>
            <p:spPr>
              <a:xfrm>
                <a:off x="7571015" y="2811287"/>
                <a:ext cx="16678" cy="16678"/>
              </a:xfrm>
              <a:custGeom>
                <a:avLst/>
                <a:gdLst/>
                <a:ahLst/>
                <a:cxnLst/>
                <a:rect l="l" t="t" r="r" b="b"/>
                <a:pathLst>
                  <a:path w="617" h="617" extrusionOk="0">
                    <a:moveTo>
                      <a:pt x="297" y="0"/>
                    </a:moveTo>
                    <a:cubicBezTo>
                      <a:pt x="138" y="0"/>
                      <a:pt x="1" y="137"/>
                      <a:pt x="1" y="320"/>
                    </a:cubicBezTo>
                    <a:cubicBezTo>
                      <a:pt x="1" y="480"/>
                      <a:pt x="138" y="617"/>
                      <a:pt x="297" y="617"/>
                    </a:cubicBezTo>
                    <a:cubicBezTo>
                      <a:pt x="480" y="617"/>
                      <a:pt x="617" y="480"/>
                      <a:pt x="617" y="320"/>
                    </a:cubicBezTo>
                    <a:cubicBezTo>
                      <a:pt x="617" y="137"/>
                      <a:pt x="480" y="0"/>
                      <a:pt x="297"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6" name="Google Shape;1046;p22"/>
              <p:cNvSpPr/>
              <p:nvPr/>
            </p:nvSpPr>
            <p:spPr>
              <a:xfrm>
                <a:off x="7550040" y="2950113"/>
                <a:ext cx="4352" cy="4325"/>
              </a:xfrm>
              <a:custGeom>
                <a:avLst/>
                <a:gdLst/>
                <a:ahLst/>
                <a:cxnLst/>
                <a:rect l="l" t="t" r="r" b="b"/>
                <a:pathLst>
                  <a:path w="161" h="160" extrusionOk="0">
                    <a:moveTo>
                      <a:pt x="69" y="0"/>
                    </a:moveTo>
                    <a:cubicBezTo>
                      <a:pt x="23" y="0"/>
                      <a:pt x="0" y="23"/>
                      <a:pt x="0" y="69"/>
                    </a:cubicBezTo>
                    <a:cubicBezTo>
                      <a:pt x="0" y="114"/>
                      <a:pt x="23" y="160"/>
                      <a:pt x="69" y="160"/>
                    </a:cubicBezTo>
                    <a:cubicBezTo>
                      <a:pt x="115" y="160"/>
                      <a:pt x="160" y="114"/>
                      <a:pt x="160" y="69"/>
                    </a:cubicBezTo>
                    <a:cubicBezTo>
                      <a:pt x="160" y="23"/>
                      <a:pt x="115" y="0"/>
                      <a:pt x="69"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7" name="Google Shape;1047;p22"/>
              <p:cNvSpPr/>
              <p:nvPr/>
            </p:nvSpPr>
            <p:spPr>
              <a:xfrm>
                <a:off x="6391994" y="2860022"/>
                <a:ext cx="129582" cy="122797"/>
              </a:xfrm>
              <a:custGeom>
                <a:avLst/>
                <a:gdLst/>
                <a:ahLst/>
                <a:cxnLst/>
                <a:rect l="l" t="t" r="r" b="b"/>
                <a:pathLst>
                  <a:path w="4794" h="4543" extrusionOk="0">
                    <a:moveTo>
                      <a:pt x="1617" y="1041"/>
                    </a:moveTo>
                    <a:lnTo>
                      <a:pt x="1598" y="1051"/>
                    </a:lnTo>
                    <a:cubicBezTo>
                      <a:pt x="1608" y="1051"/>
                      <a:pt x="1614" y="1046"/>
                      <a:pt x="1617" y="1041"/>
                    </a:cubicBezTo>
                    <a:close/>
                    <a:moveTo>
                      <a:pt x="3744" y="1"/>
                    </a:moveTo>
                    <a:cubicBezTo>
                      <a:pt x="3424" y="1"/>
                      <a:pt x="3105" y="46"/>
                      <a:pt x="2808" y="115"/>
                    </a:cubicBezTo>
                    <a:cubicBezTo>
                      <a:pt x="2192" y="275"/>
                      <a:pt x="1621" y="571"/>
                      <a:pt x="1164" y="1005"/>
                    </a:cubicBezTo>
                    <a:cubicBezTo>
                      <a:pt x="708" y="1393"/>
                      <a:pt x="366" y="1941"/>
                      <a:pt x="183" y="2511"/>
                    </a:cubicBezTo>
                    <a:cubicBezTo>
                      <a:pt x="0" y="3128"/>
                      <a:pt x="46" y="3812"/>
                      <a:pt x="251" y="4406"/>
                    </a:cubicBezTo>
                    <a:cubicBezTo>
                      <a:pt x="251" y="4452"/>
                      <a:pt x="274" y="4497"/>
                      <a:pt x="320" y="4520"/>
                    </a:cubicBezTo>
                    <a:cubicBezTo>
                      <a:pt x="366" y="4543"/>
                      <a:pt x="411" y="4543"/>
                      <a:pt x="434" y="4543"/>
                    </a:cubicBezTo>
                    <a:cubicBezTo>
                      <a:pt x="480" y="4520"/>
                      <a:pt x="525" y="4497"/>
                      <a:pt x="548" y="4452"/>
                    </a:cubicBezTo>
                    <a:cubicBezTo>
                      <a:pt x="571" y="4429"/>
                      <a:pt x="571" y="4383"/>
                      <a:pt x="571" y="4337"/>
                    </a:cubicBezTo>
                    <a:cubicBezTo>
                      <a:pt x="480" y="4109"/>
                      <a:pt x="434" y="3881"/>
                      <a:pt x="411" y="3630"/>
                    </a:cubicBezTo>
                    <a:lnTo>
                      <a:pt x="411" y="3675"/>
                    </a:lnTo>
                    <a:cubicBezTo>
                      <a:pt x="388" y="3424"/>
                      <a:pt x="388" y="3196"/>
                      <a:pt x="411" y="2945"/>
                    </a:cubicBezTo>
                    <a:cubicBezTo>
                      <a:pt x="457" y="2717"/>
                      <a:pt x="525" y="2511"/>
                      <a:pt x="617" y="2283"/>
                    </a:cubicBezTo>
                    <a:cubicBezTo>
                      <a:pt x="708" y="2055"/>
                      <a:pt x="845" y="1849"/>
                      <a:pt x="982" y="1667"/>
                    </a:cubicBezTo>
                    <a:cubicBezTo>
                      <a:pt x="1164" y="1416"/>
                      <a:pt x="1393" y="1210"/>
                      <a:pt x="1621" y="1028"/>
                    </a:cubicBezTo>
                    <a:lnTo>
                      <a:pt x="1621" y="1028"/>
                    </a:lnTo>
                    <a:cubicBezTo>
                      <a:pt x="1621" y="1028"/>
                      <a:pt x="1621" y="1035"/>
                      <a:pt x="1617" y="1041"/>
                    </a:cubicBezTo>
                    <a:lnTo>
                      <a:pt x="1617" y="1041"/>
                    </a:lnTo>
                    <a:lnTo>
                      <a:pt x="1644" y="1028"/>
                    </a:lnTo>
                    <a:cubicBezTo>
                      <a:pt x="1895" y="845"/>
                      <a:pt x="2169" y="708"/>
                      <a:pt x="2443" y="571"/>
                    </a:cubicBezTo>
                    <a:cubicBezTo>
                      <a:pt x="2762" y="457"/>
                      <a:pt x="3082" y="389"/>
                      <a:pt x="3424" y="343"/>
                    </a:cubicBezTo>
                    <a:cubicBezTo>
                      <a:pt x="3547" y="334"/>
                      <a:pt x="3666" y="328"/>
                      <a:pt x="3784" y="328"/>
                    </a:cubicBezTo>
                    <a:cubicBezTo>
                      <a:pt x="3952" y="328"/>
                      <a:pt x="4118" y="339"/>
                      <a:pt x="4292" y="366"/>
                    </a:cubicBezTo>
                    <a:cubicBezTo>
                      <a:pt x="4337" y="366"/>
                      <a:pt x="4383" y="389"/>
                      <a:pt x="4429" y="389"/>
                    </a:cubicBezTo>
                    <a:cubicBezTo>
                      <a:pt x="4474" y="389"/>
                      <a:pt x="4497" y="411"/>
                      <a:pt x="4520" y="411"/>
                    </a:cubicBezTo>
                    <a:cubicBezTo>
                      <a:pt x="4565" y="411"/>
                      <a:pt x="4611" y="434"/>
                      <a:pt x="4634" y="434"/>
                    </a:cubicBezTo>
                    <a:lnTo>
                      <a:pt x="4657" y="434"/>
                    </a:lnTo>
                    <a:cubicBezTo>
                      <a:pt x="4702" y="434"/>
                      <a:pt x="4748" y="411"/>
                      <a:pt x="4794" y="389"/>
                    </a:cubicBezTo>
                    <a:cubicBezTo>
                      <a:pt x="4771" y="343"/>
                      <a:pt x="4748" y="297"/>
                      <a:pt x="4748" y="252"/>
                    </a:cubicBezTo>
                    <a:cubicBezTo>
                      <a:pt x="4725" y="206"/>
                      <a:pt x="4702" y="160"/>
                      <a:pt x="4680" y="115"/>
                    </a:cubicBezTo>
                    <a:cubicBezTo>
                      <a:pt x="4383" y="46"/>
                      <a:pt x="4063" y="1"/>
                      <a:pt x="3767"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8" name="Google Shape;1048;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9" name="Google Shape;1049;p22"/>
              <p:cNvSpPr/>
              <p:nvPr/>
            </p:nvSpPr>
            <p:spPr>
              <a:xfrm>
                <a:off x="6435782" y="2887782"/>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0" name="Google Shape;1050;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1" name="Google Shape;1051;p22"/>
              <p:cNvSpPr/>
              <p:nvPr/>
            </p:nvSpPr>
            <p:spPr>
              <a:xfrm>
                <a:off x="6408644" y="2922326"/>
                <a:ext cx="27" cy="27"/>
              </a:xfrm>
              <a:custGeom>
                <a:avLst/>
                <a:gdLst/>
                <a:ahLst/>
                <a:cxnLst/>
                <a:rect l="l" t="t" r="r" b="b"/>
                <a:pathLst>
                  <a:path w="1" h="1" extrusionOk="0">
                    <a:moveTo>
                      <a:pt x="1" y="1"/>
                    </a:moveTo>
                    <a:cubicBezTo>
                      <a:pt x="1" y="1"/>
                      <a:pt x="1" y="1"/>
                      <a:pt x="1" y="1"/>
                    </a:cubicBezTo>
                    <a:lnTo>
                      <a:pt x="1" y="1"/>
                    </a:ln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2" name="Google Shape;1052;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3" name="Google Shape;1053;p22"/>
              <p:cNvSpPr/>
              <p:nvPr/>
            </p:nvSpPr>
            <p:spPr>
              <a:xfrm>
                <a:off x="6127316" y="2942706"/>
                <a:ext cx="337497" cy="318603"/>
              </a:xfrm>
              <a:custGeom>
                <a:avLst/>
                <a:gdLst/>
                <a:ahLst/>
                <a:cxnLst/>
                <a:rect l="l" t="t" r="r" b="b"/>
                <a:pathLst>
                  <a:path w="12486" h="11787" extrusionOk="0">
                    <a:moveTo>
                      <a:pt x="1415" y="3662"/>
                    </a:moveTo>
                    <a:lnTo>
                      <a:pt x="1415" y="3662"/>
                    </a:lnTo>
                    <a:cubicBezTo>
                      <a:pt x="1408" y="3674"/>
                      <a:pt x="1400" y="3686"/>
                      <a:pt x="1393" y="3698"/>
                    </a:cubicBezTo>
                    <a:cubicBezTo>
                      <a:pt x="1412" y="3679"/>
                      <a:pt x="1415" y="3676"/>
                      <a:pt x="1415" y="3662"/>
                    </a:cubicBezTo>
                    <a:close/>
                    <a:moveTo>
                      <a:pt x="884" y="10118"/>
                    </a:moveTo>
                    <a:cubicBezTo>
                      <a:pt x="891" y="10125"/>
                      <a:pt x="891" y="10135"/>
                      <a:pt x="891" y="10135"/>
                    </a:cubicBezTo>
                    <a:lnTo>
                      <a:pt x="891" y="10135"/>
                    </a:lnTo>
                    <a:cubicBezTo>
                      <a:pt x="891" y="10127"/>
                      <a:pt x="888" y="10122"/>
                      <a:pt x="884" y="10118"/>
                    </a:cubicBezTo>
                    <a:close/>
                    <a:moveTo>
                      <a:pt x="7236" y="0"/>
                    </a:moveTo>
                    <a:cubicBezTo>
                      <a:pt x="5410" y="0"/>
                      <a:pt x="3493" y="959"/>
                      <a:pt x="2214" y="2169"/>
                    </a:cubicBezTo>
                    <a:cubicBezTo>
                      <a:pt x="1986" y="2397"/>
                      <a:pt x="1758" y="2625"/>
                      <a:pt x="1552" y="2876"/>
                    </a:cubicBezTo>
                    <a:cubicBezTo>
                      <a:pt x="1416" y="3059"/>
                      <a:pt x="1279" y="3241"/>
                      <a:pt x="1164" y="3447"/>
                    </a:cubicBezTo>
                    <a:cubicBezTo>
                      <a:pt x="913" y="3881"/>
                      <a:pt x="708" y="4360"/>
                      <a:pt x="525" y="4839"/>
                    </a:cubicBezTo>
                    <a:cubicBezTo>
                      <a:pt x="343" y="5364"/>
                      <a:pt x="206" y="5912"/>
                      <a:pt x="114" y="6460"/>
                    </a:cubicBezTo>
                    <a:cubicBezTo>
                      <a:pt x="23" y="7008"/>
                      <a:pt x="0" y="7578"/>
                      <a:pt x="23" y="8126"/>
                    </a:cubicBezTo>
                    <a:cubicBezTo>
                      <a:pt x="46" y="8651"/>
                      <a:pt x="137" y="9153"/>
                      <a:pt x="297" y="9655"/>
                    </a:cubicBezTo>
                    <a:cubicBezTo>
                      <a:pt x="457" y="10112"/>
                      <a:pt x="708" y="10545"/>
                      <a:pt x="1050" y="10865"/>
                    </a:cubicBezTo>
                    <a:cubicBezTo>
                      <a:pt x="1416" y="11230"/>
                      <a:pt x="1849" y="11481"/>
                      <a:pt x="2329" y="11641"/>
                    </a:cubicBezTo>
                    <a:cubicBezTo>
                      <a:pt x="2625" y="11710"/>
                      <a:pt x="2922" y="11755"/>
                      <a:pt x="3219" y="11778"/>
                    </a:cubicBezTo>
                    <a:cubicBezTo>
                      <a:pt x="3335" y="11784"/>
                      <a:pt x="3451" y="11787"/>
                      <a:pt x="3567" y="11787"/>
                    </a:cubicBezTo>
                    <a:cubicBezTo>
                      <a:pt x="3883" y="11787"/>
                      <a:pt x="4196" y="11766"/>
                      <a:pt x="4497" y="11732"/>
                    </a:cubicBezTo>
                    <a:cubicBezTo>
                      <a:pt x="5273" y="11664"/>
                      <a:pt x="6003" y="11436"/>
                      <a:pt x="6711" y="11162"/>
                    </a:cubicBezTo>
                    <a:cubicBezTo>
                      <a:pt x="7441" y="10865"/>
                      <a:pt x="8103" y="10500"/>
                      <a:pt x="8765" y="10066"/>
                    </a:cubicBezTo>
                    <a:cubicBezTo>
                      <a:pt x="10066" y="9244"/>
                      <a:pt x="11253" y="8217"/>
                      <a:pt x="12417" y="7190"/>
                    </a:cubicBezTo>
                    <a:cubicBezTo>
                      <a:pt x="12463" y="7122"/>
                      <a:pt x="12486" y="7030"/>
                      <a:pt x="12440" y="6962"/>
                    </a:cubicBezTo>
                    <a:cubicBezTo>
                      <a:pt x="12411" y="6918"/>
                      <a:pt x="12353" y="6893"/>
                      <a:pt x="12297" y="6893"/>
                    </a:cubicBezTo>
                    <a:cubicBezTo>
                      <a:pt x="12266" y="6893"/>
                      <a:pt x="12236" y="6900"/>
                      <a:pt x="12212" y="6916"/>
                    </a:cubicBezTo>
                    <a:cubicBezTo>
                      <a:pt x="10934" y="8080"/>
                      <a:pt x="9610" y="9199"/>
                      <a:pt x="8126" y="10089"/>
                    </a:cubicBezTo>
                    <a:cubicBezTo>
                      <a:pt x="8126" y="10089"/>
                      <a:pt x="8149" y="10066"/>
                      <a:pt x="8149" y="10066"/>
                    </a:cubicBezTo>
                    <a:lnTo>
                      <a:pt x="8149" y="10066"/>
                    </a:lnTo>
                    <a:cubicBezTo>
                      <a:pt x="7350" y="10545"/>
                      <a:pt x="6483" y="10934"/>
                      <a:pt x="5593" y="11207"/>
                    </a:cubicBezTo>
                    <a:cubicBezTo>
                      <a:pt x="4953" y="11367"/>
                      <a:pt x="4314" y="11458"/>
                      <a:pt x="3652" y="11458"/>
                    </a:cubicBezTo>
                    <a:cubicBezTo>
                      <a:pt x="3264" y="11458"/>
                      <a:pt x="2854" y="11436"/>
                      <a:pt x="2465" y="11344"/>
                    </a:cubicBezTo>
                    <a:cubicBezTo>
                      <a:pt x="2237" y="11276"/>
                      <a:pt x="2032" y="11185"/>
                      <a:pt x="1826" y="11070"/>
                    </a:cubicBezTo>
                    <a:cubicBezTo>
                      <a:pt x="1644" y="10956"/>
                      <a:pt x="1461" y="10819"/>
                      <a:pt x="1301" y="10682"/>
                    </a:cubicBezTo>
                    <a:cubicBezTo>
                      <a:pt x="1142" y="10500"/>
                      <a:pt x="1005" y="10317"/>
                      <a:pt x="891" y="10135"/>
                    </a:cubicBezTo>
                    <a:cubicBezTo>
                      <a:pt x="868" y="10112"/>
                      <a:pt x="868" y="10112"/>
                      <a:pt x="868" y="10112"/>
                    </a:cubicBezTo>
                    <a:lnTo>
                      <a:pt x="868" y="10112"/>
                    </a:lnTo>
                    <a:cubicBezTo>
                      <a:pt x="868" y="10112"/>
                      <a:pt x="877" y="10112"/>
                      <a:pt x="884" y="10118"/>
                    </a:cubicBezTo>
                    <a:lnTo>
                      <a:pt x="884" y="10118"/>
                    </a:lnTo>
                    <a:cubicBezTo>
                      <a:pt x="881" y="10115"/>
                      <a:pt x="876" y="10112"/>
                      <a:pt x="868" y="10112"/>
                    </a:cubicBezTo>
                    <a:cubicBezTo>
                      <a:pt x="708" y="9838"/>
                      <a:pt x="594" y="9541"/>
                      <a:pt x="525" y="9244"/>
                    </a:cubicBezTo>
                    <a:cubicBezTo>
                      <a:pt x="390" y="8750"/>
                      <a:pt x="344" y="8278"/>
                      <a:pt x="343" y="7784"/>
                    </a:cubicBezTo>
                    <a:lnTo>
                      <a:pt x="343" y="7784"/>
                    </a:lnTo>
                    <a:cubicBezTo>
                      <a:pt x="345" y="7016"/>
                      <a:pt x="459" y="6270"/>
                      <a:pt x="639" y="5547"/>
                    </a:cubicBezTo>
                    <a:cubicBezTo>
                      <a:pt x="639" y="5570"/>
                      <a:pt x="639" y="5570"/>
                      <a:pt x="639" y="5570"/>
                    </a:cubicBezTo>
                    <a:cubicBezTo>
                      <a:pt x="822" y="4908"/>
                      <a:pt x="1073" y="4246"/>
                      <a:pt x="1416" y="3652"/>
                    </a:cubicBezTo>
                    <a:lnTo>
                      <a:pt x="1416" y="3652"/>
                    </a:lnTo>
                    <a:cubicBezTo>
                      <a:pt x="1416" y="3656"/>
                      <a:pt x="1416" y="3659"/>
                      <a:pt x="1415" y="3662"/>
                    </a:cubicBezTo>
                    <a:lnTo>
                      <a:pt x="1415" y="3662"/>
                    </a:lnTo>
                    <a:cubicBezTo>
                      <a:pt x="1522" y="3494"/>
                      <a:pt x="1629" y="3345"/>
                      <a:pt x="1735" y="3196"/>
                    </a:cubicBezTo>
                    <a:cubicBezTo>
                      <a:pt x="1888" y="2977"/>
                      <a:pt x="2062" y="2779"/>
                      <a:pt x="2237" y="2602"/>
                    </a:cubicBezTo>
                    <a:lnTo>
                      <a:pt x="2237" y="2602"/>
                    </a:lnTo>
                    <a:cubicBezTo>
                      <a:pt x="2237" y="2602"/>
                      <a:pt x="2237" y="2602"/>
                      <a:pt x="2237" y="2602"/>
                    </a:cubicBezTo>
                    <a:cubicBezTo>
                      <a:pt x="2241" y="2598"/>
                      <a:pt x="2245" y="2594"/>
                      <a:pt x="2250" y="2590"/>
                    </a:cubicBezTo>
                    <a:lnTo>
                      <a:pt x="2250" y="2590"/>
                    </a:lnTo>
                    <a:cubicBezTo>
                      <a:pt x="2245" y="2594"/>
                      <a:pt x="2241" y="2598"/>
                      <a:pt x="2237" y="2602"/>
                    </a:cubicBezTo>
                    <a:lnTo>
                      <a:pt x="2237" y="2602"/>
                    </a:lnTo>
                    <a:cubicBezTo>
                      <a:pt x="2259" y="2602"/>
                      <a:pt x="2260" y="2581"/>
                      <a:pt x="2260" y="2580"/>
                    </a:cubicBezTo>
                    <a:lnTo>
                      <a:pt x="2260" y="2580"/>
                    </a:lnTo>
                    <a:cubicBezTo>
                      <a:pt x="2257" y="2583"/>
                      <a:pt x="2253" y="2586"/>
                      <a:pt x="2250" y="2590"/>
                    </a:cubicBezTo>
                    <a:lnTo>
                      <a:pt x="2250" y="2590"/>
                    </a:lnTo>
                    <a:cubicBezTo>
                      <a:pt x="2253" y="2586"/>
                      <a:pt x="2257" y="2583"/>
                      <a:pt x="2260" y="2579"/>
                    </a:cubicBezTo>
                    <a:lnTo>
                      <a:pt x="2260" y="2579"/>
                    </a:lnTo>
                    <a:cubicBezTo>
                      <a:pt x="2260" y="2579"/>
                      <a:pt x="2260" y="2580"/>
                      <a:pt x="2260" y="2580"/>
                    </a:cubicBezTo>
                    <a:lnTo>
                      <a:pt x="2260" y="2580"/>
                    </a:lnTo>
                    <a:cubicBezTo>
                      <a:pt x="2734" y="2109"/>
                      <a:pt x="3274" y="1684"/>
                      <a:pt x="3858" y="1347"/>
                    </a:cubicBezTo>
                    <a:cubicBezTo>
                      <a:pt x="4451" y="1005"/>
                      <a:pt x="5090" y="731"/>
                      <a:pt x="5752" y="525"/>
                    </a:cubicBezTo>
                    <a:cubicBezTo>
                      <a:pt x="6232" y="411"/>
                      <a:pt x="6734" y="320"/>
                      <a:pt x="7259" y="320"/>
                    </a:cubicBezTo>
                    <a:cubicBezTo>
                      <a:pt x="7624" y="320"/>
                      <a:pt x="8012" y="365"/>
                      <a:pt x="8377" y="480"/>
                    </a:cubicBezTo>
                    <a:cubicBezTo>
                      <a:pt x="8697" y="548"/>
                      <a:pt x="8994" y="685"/>
                      <a:pt x="9267" y="845"/>
                    </a:cubicBezTo>
                    <a:cubicBezTo>
                      <a:pt x="9518" y="1005"/>
                      <a:pt x="9770" y="1164"/>
                      <a:pt x="9975" y="1370"/>
                    </a:cubicBezTo>
                    <a:cubicBezTo>
                      <a:pt x="10004" y="1398"/>
                      <a:pt x="10040" y="1411"/>
                      <a:pt x="10077" y="1411"/>
                    </a:cubicBezTo>
                    <a:cubicBezTo>
                      <a:pt x="10127" y="1411"/>
                      <a:pt x="10177" y="1387"/>
                      <a:pt x="10203" y="1347"/>
                    </a:cubicBezTo>
                    <a:cubicBezTo>
                      <a:pt x="10226" y="1301"/>
                      <a:pt x="10249" y="1256"/>
                      <a:pt x="10226" y="1210"/>
                    </a:cubicBezTo>
                    <a:cubicBezTo>
                      <a:pt x="10226" y="1164"/>
                      <a:pt x="10203" y="1141"/>
                      <a:pt x="10180" y="1119"/>
                    </a:cubicBezTo>
                    <a:cubicBezTo>
                      <a:pt x="9313" y="320"/>
                      <a:pt x="8309" y="0"/>
                      <a:pt x="7236"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4" name="Google Shape;1054;p22"/>
              <p:cNvSpPr/>
              <p:nvPr/>
            </p:nvSpPr>
            <p:spPr>
              <a:xfrm>
                <a:off x="6454298" y="3121618"/>
                <a:ext cx="185750" cy="67332"/>
              </a:xfrm>
              <a:custGeom>
                <a:avLst/>
                <a:gdLst/>
                <a:ahLst/>
                <a:cxnLst/>
                <a:rect l="l" t="t" r="r" b="b"/>
                <a:pathLst>
                  <a:path w="6872" h="2491" extrusionOk="0">
                    <a:moveTo>
                      <a:pt x="6689" y="1"/>
                    </a:moveTo>
                    <a:cubicBezTo>
                      <a:pt x="6643" y="1"/>
                      <a:pt x="6597" y="23"/>
                      <a:pt x="6574" y="69"/>
                    </a:cubicBezTo>
                    <a:cubicBezTo>
                      <a:pt x="6346" y="434"/>
                      <a:pt x="6095" y="799"/>
                      <a:pt x="5798" y="1119"/>
                    </a:cubicBezTo>
                    <a:cubicBezTo>
                      <a:pt x="5593" y="1324"/>
                      <a:pt x="5342" y="1507"/>
                      <a:pt x="5091" y="1644"/>
                    </a:cubicBezTo>
                    <a:cubicBezTo>
                      <a:pt x="4817" y="1827"/>
                      <a:pt x="4497" y="1941"/>
                      <a:pt x="4178" y="2032"/>
                    </a:cubicBezTo>
                    <a:cubicBezTo>
                      <a:pt x="3858" y="2123"/>
                      <a:pt x="3539" y="2169"/>
                      <a:pt x="3196" y="2169"/>
                    </a:cubicBezTo>
                    <a:cubicBezTo>
                      <a:pt x="2877" y="2169"/>
                      <a:pt x="2557" y="2123"/>
                      <a:pt x="2260" y="2055"/>
                    </a:cubicBezTo>
                    <a:cubicBezTo>
                      <a:pt x="2009" y="1964"/>
                      <a:pt x="1758" y="1872"/>
                      <a:pt x="1530" y="1735"/>
                    </a:cubicBezTo>
                    <a:cubicBezTo>
                      <a:pt x="1530" y="1758"/>
                      <a:pt x="1530" y="1758"/>
                      <a:pt x="1530" y="1758"/>
                    </a:cubicBezTo>
                    <a:cubicBezTo>
                      <a:pt x="1325" y="1621"/>
                      <a:pt x="1142" y="1484"/>
                      <a:pt x="959" y="1324"/>
                    </a:cubicBezTo>
                    <a:cubicBezTo>
                      <a:pt x="777" y="1142"/>
                      <a:pt x="640" y="936"/>
                      <a:pt x="503" y="731"/>
                    </a:cubicBezTo>
                    <a:cubicBezTo>
                      <a:pt x="434" y="617"/>
                      <a:pt x="389" y="503"/>
                      <a:pt x="320" y="389"/>
                    </a:cubicBezTo>
                    <a:cubicBezTo>
                      <a:pt x="304" y="322"/>
                      <a:pt x="238" y="279"/>
                      <a:pt x="177" y="279"/>
                    </a:cubicBezTo>
                    <a:cubicBezTo>
                      <a:pt x="155" y="279"/>
                      <a:pt x="133" y="285"/>
                      <a:pt x="115" y="297"/>
                    </a:cubicBezTo>
                    <a:cubicBezTo>
                      <a:pt x="24" y="343"/>
                      <a:pt x="1" y="434"/>
                      <a:pt x="24" y="503"/>
                    </a:cubicBezTo>
                    <a:cubicBezTo>
                      <a:pt x="161" y="822"/>
                      <a:pt x="343" y="1096"/>
                      <a:pt x="549" y="1370"/>
                    </a:cubicBezTo>
                    <a:cubicBezTo>
                      <a:pt x="754" y="1598"/>
                      <a:pt x="1005" y="1804"/>
                      <a:pt x="1279" y="1964"/>
                    </a:cubicBezTo>
                    <a:cubicBezTo>
                      <a:pt x="1804" y="2306"/>
                      <a:pt x="2443" y="2466"/>
                      <a:pt x="3059" y="2488"/>
                    </a:cubicBezTo>
                    <a:cubicBezTo>
                      <a:pt x="3107" y="2490"/>
                      <a:pt x="3154" y="2491"/>
                      <a:pt x="3202" y="2491"/>
                    </a:cubicBezTo>
                    <a:cubicBezTo>
                      <a:pt x="3813" y="2491"/>
                      <a:pt x="4403" y="2355"/>
                      <a:pt x="4954" y="2100"/>
                    </a:cubicBezTo>
                    <a:cubicBezTo>
                      <a:pt x="5228" y="1964"/>
                      <a:pt x="5524" y="1781"/>
                      <a:pt x="5776" y="1575"/>
                    </a:cubicBezTo>
                    <a:cubicBezTo>
                      <a:pt x="6118" y="1302"/>
                      <a:pt x="6392" y="936"/>
                      <a:pt x="6643" y="548"/>
                    </a:cubicBezTo>
                    <a:cubicBezTo>
                      <a:pt x="6711" y="457"/>
                      <a:pt x="6780" y="366"/>
                      <a:pt x="6826" y="274"/>
                    </a:cubicBezTo>
                    <a:cubicBezTo>
                      <a:pt x="6848" y="229"/>
                      <a:pt x="6871" y="183"/>
                      <a:pt x="6871" y="137"/>
                    </a:cubicBezTo>
                    <a:cubicBezTo>
                      <a:pt x="6848" y="92"/>
                      <a:pt x="6826" y="69"/>
                      <a:pt x="6803" y="46"/>
                    </a:cubicBezTo>
                    <a:cubicBezTo>
                      <a:pt x="6780" y="23"/>
                      <a:pt x="6734" y="1"/>
                      <a:pt x="6689"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5" name="Google Shape;1055;p22"/>
              <p:cNvSpPr/>
              <p:nvPr/>
            </p:nvSpPr>
            <p:spPr>
              <a:xfrm>
                <a:off x="7451327" y="3117915"/>
                <a:ext cx="127122" cy="40599"/>
              </a:xfrm>
              <a:custGeom>
                <a:avLst/>
                <a:gdLst/>
                <a:ahLst/>
                <a:cxnLst/>
                <a:rect l="l" t="t" r="r" b="b"/>
                <a:pathLst>
                  <a:path w="4703" h="1502" extrusionOk="0">
                    <a:moveTo>
                      <a:pt x="1165" y="754"/>
                    </a:moveTo>
                    <a:cubicBezTo>
                      <a:pt x="1171" y="757"/>
                      <a:pt x="1177" y="760"/>
                      <a:pt x="1184" y="763"/>
                    </a:cubicBezTo>
                    <a:lnTo>
                      <a:pt x="1184" y="763"/>
                    </a:lnTo>
                    <a:cubicBezTo>
                      <a:pt x="1177" y="754"/>
                      <a:pt x="1165" y="754"/>
                      <a:pt x="1165" y="754"/>
                    </a:cubicBezTo>
                    <a:close/>
                    <a:moveTo>
                      <a:pt x="3607" y="1051"/>
                    </a:moveTo>
                    <a:cubicBezTo>
                      <a:pt x="3590" y="1051"/>
                      <a:pt x="3586" y="1051"/>
                      <a:pt x="3575" y="1060"/>
                    </a:cubicBezTo>
                    <a:lnTo>
                      <a:pt x="3575" y="1060"/>
                    </a:lnTo>
                    <a:cubicBezTo>
                      <a:pt x="3586" y="1057"/>
                      <a:pt x="3596" y="1054"/>
                      <a:pt x="3607" y="1051"/>
                    </a:cubicBezTo>
                    <a:close/>
                    <a:moveTo>
                      <a:pt x="183" y="1"/>
                    </a:moveTo>
                    <a:cubicBezTo>
                      <a:pt x="160" y="1"/>
                      <a:pt x="115" y="1"/>
                      <a:pt x="92" y="23"/>
                    </a:cubicBezTo>
                    <a:cubicBezTo>
                      <a:pt x="23" y="92"/>
                      <a:pt x="0" y="183"/>
                      <a:pt x="69" y="252"/>
                    </a:cubicBezTo>
                    <a:cubicBezTo>
                      <a:pt x="594" y="914"/>
                      <a:pt x="1416" y="1324"/>
                      <a:pt x="2260" y="1461"/>
                    </a:cubicBezTo>
                    <a:cubicBezTo>
                      <a:pt x="2422" y="1488"/>
                      <a:pt x="2591" y="1501"/>
                      <a:pt x="2762" y="1501"/>
                    </a:cubicBezTo>
                    <a:cubicBezTo>
                      <a:pt x="3024" y="1501"/>
                      <a:pt x="3290" y="1471"/>
                      <a:pt x="3538" y="1416"/>
                    </a:cubicBezTo>
                    <a:cubicBezTo>
                      <a:pt x="3949" y="1302"/>
                      <a:pt x="4337" y="1096"/>
                      <a:pt x="4634" y="799"/>
                    </a:cubicBezTo>
                    <a:cubicBezTo>
                      <a:pt x="4680" y="777"/>
                      <a:pt x="4702" y="731"/>
                      <a:pt x="4702" y="685"/>
                    </a:cubicBezTo>
                    <a:cubicBezTo>
                      <a:pt x="4702" y="640"/>
                      <a:pt x="4702" y="594"/>
                      <a:pt x="4657" y="571"/>
                    </a:cubicBezTo>
                    <a:cubicBezTo>
                      <a:pt x="4630" y="531"/>
                      <a:pt x="4581" y="507"/>
                      <a:pt x="4530" y="507"/>
                    </a:cubicBezTo>
                    <a:cubicBezTo>
                      <a:pt x="4494" y="507"/>
                      <a:pt x="4457" y="520"/>
                      <a:pt x="4429" y="548"/>
                    </a:cubicBezTo>
                    <a:cubicBezTo>
                      <a:pt x="4314" y="663"/>
                      <a:pt x="4200" y="754"/>
                      <a:pt x="4063" y="845"/>
                    </a:cubicBezTo>
                    <a:cubicBezTo>
                      <a:pt x="3904" y="936"/>
                      <a:pt x="3744" y="1005"/>
                      <a:pt x="3561" y="1073"/>
                    </a:cubicBezTo>
                    <a:cubicBezTo>
                      <a:pt x="3567" y="1068"/>
                      <a:pt x="3571" y="1063"/>
                      <a:pt x="3575" y="1060"/>
                    </a:cubicBezTo>
                    <a:lnTo>
                      <a:pt x="3575" y="1060"/>
                    </a:lnTo>
                    <a:cubicBezTo>
                      <a:pt x="3355" y="1123"/>
                      <a:pt x="3117" y="1165"/>
                      <a:pt x="2899" y="1165"/>
                    </a:cubicBezTo>
                    <a:cubicBezTo>
                      <a:pt x="2847" y="1169"/>
                      <a:pt x="2795" y="1171"/>
                      <a:pt x="2743" y="1171"/>
                    </a:cubicBezTo>
                    <a:cubicBezTo>
                      <a:pt x="2505" y="1171"/>
                      <a:pt x="2276" y="1130"/>
                      <a:pt x="2032" y="1073"/>
                    </a:cubicBezTo>
                    <a:cubicBezTo>
                      <a:pt x="1742" y="1006"/>
                      <a:pt x="1452" y="896"/>
                      <a:pt x="1184" y="763"/>
                    </a:cubicBezTo>
                    <a:lnTo>
                      <a:pt x="1184" y="763"/>
                    </a:lnTo>
                    <a:cubicBezTo>
                      <a:pt x="1186" y="767"/>
                      <a:pt x="1187" y="771"/>
                      <a:pt x="1187" y="777"/>
                    </a:cubicBezTo>
                    <a:cubicBezTo>
                      <a:pt x="959" y="640"/>
                      <a:pt x="754" y="480"/>
                      <a:pt x="548" y="320"/>
                    </a:cubicBezTo>
                    <a:cubicBezTo>
                      <a:pt x="457" y="229"/>
                      <a:pt x="388" y="138"/>
                      <a:pt x="320" y="46"/>
                    </a:cubicBezTo>
                    <a:cubicBezTo>
                      <a:pt x="274" y="23"/>
                      <a:pt x="229" y="1"/>
                      <a:pt x="183"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6" name="Google Shape;1056;p22"/>
              <p:cNvSpPr/>
              <p:nvPr/>
            </p:nvSpPr>
            <p:spPr>
              <a:xfrm>
                <a:off x="7571637" y="2989576"/>
                <a:ext cx="366500" cy="287140"/>
              </a:xfrm>
              <a:custGeom>
                <a:avLst/>
                <a:gdLst/>
                <a:ahLst/>
                <a:cxnLst/>
                <a:rect l="l" t="t" r="r" b="b"/>
                <a:pathLst>
                  <a:path w="13559" h="10623" extrusionOk="0">
                    <a:moveTo>
                      <a:pt x="11449" y="9565"/>
                    </a:moveTo>
                    <a:cubicBezTo>
                      <a:pt x="11435" y="9565"/>
                      <a:pt x="11432" y="9568"/>
                      <a:pt x="11413" y="9588"/>
                    </a:cubicBezTo>
                    <a:cubicBezTo>
                      <a:pt x="11425" y="9580"/>
                      <a:pt x="11437" y="9572"/>
                      <a:pt x="11449" y="9565"/>
                    </a:cubicBezTo>
                    <a:close/>
                    <a:moveTo>
                      <a:pt x="10340" y="10067"/>
                    </a:moveTo>
                    <a:cubicBezTo>
                      <a:pt x="10333" y="10067"/>
                      <a:pt x="10329" y="10069"/>
                      <a:pt x="10325" y="10072"/>
                    </a:cubicBezTo>
                    <a:lnTo>
                      <a:pt x="10325" y="10072"/>
                    </a:lnTo>
                    <a:cubicBezTo>
                      <a:pt x="10330" y="10070"/>
                      <a:pt x="10335" y="10069"/>
                      <a:pt x="10340" y="10067"/>
                    </a:cubicBezTo>
                    <a:close/>
                    <a:moveTo>
                      <a:pt x="6300" y="1"/>
                    </a:moveTo>
                    <a:cubicBezTo>
                      <a:pt x="6095" y="1"/>
                      <a:pt x="5866" y="1"/>
                      <a:pt x="5661" y="24"/>
                    </a:cubicBezTo>
                    <a:cubicBezTo>
                      <a:pt x="5456" y="47"/>
                      <a:pt x="5250" y="69"/>
                      <a:pt x="5045" y="115"/>
                    </a:cubicBezTo>
                    <a:cubicBezTo>
                      <a:pt x="4953" y="138"/>
                      <a:pt x="4908" y="229"/>
                      <a:pt x="4908" y="320"/>
                    </a:cubicBezTo>
                    <a:cubicBezTo>
                      <a:pt x="4928" y="380"/>
                      <a:pt x="4999" y="439"/>
                      <a:pt x="5077" y="439"/>
                    </a:cubicBezTo>
                    <a:cubicBezTo>
                      <a:pt x="5089" y="439"/>
                      <a:pt x="5101" y="438"/>
                      <a:pt x="5113" y="435"/>
                    </a:cubicBezTo>
                    <a:cubicBezTo>
                      <a:pt x="5410" y="366"/>
                      <a:pt x="5752" y="343"/>
                      <a:pt x="6072" y="320"/>
                    </a:cubicBezTo>
                    <a:cubicBezTo>
                      <a:pt x="6734" y="320"/>
                      <a:pt x="7396" y="389"/>
                      <a:pt x="8035" y="526"/>
                    </a:cubicBezTo>
                    <a:cubicBezTo>
                      <a:pt x="8742" y="709"/>
                      <a:pt x="9427" y="960"/>
                      <a:pt x="10066" y="1302"/>
                    </a:cubicBezTo>
                    <a:cubicBezTo>
                      <a:pt x="10591" y="1599"/>
                      <a:pt x="11071" y="1941"/>
                      <a:pt x="11504" y="2352"/>
                    </a:cubicBezTo>
                    <a:cubicBezTo>
                      <a:pt x="11824" y="2649"/>
                      <a:pt x="12098" y="3014"/>
                      <a:pt x="12349" y="3379"/>
                    </a:cubicBezTo>
                    <a:cubicBezTo>
                      <a:pt x="12623" y="3813"/>
                      <a:pt x="12828" y="4292"/>
                      <a:pt x="12988" y="4794"/>
                    </a:cubicBezTo>
                    <a:cubicBezTo>
                      <a:pt x="13125" y="5228"/>
                      <a:pt x="13216" y="5684"/>
                      <a:pt x="13239" y="6141"/>
                    </a:cubicBezTo>
                    <a:lnTo>
                      <a:pt x="13239" y="6164"/>
                    </a:lnTo>
                    <a:cubicBezTo>
                      <a:pt x="13239" y="6529"/>
                      <a:pt x="13193" y="6894"/>
                      <a:pt x="13125" y="7259"/>
                    </a:cubicBezTo>
                    <a:cubicBezTo>
                      <a:pt x="13034" y="7579"/>
                      <a:pt x="12920" y="7876"/>
                      <a:pt x="12783" y="8172"/>
                    </a:cubicBezTo>
                    <a:cubicBezTo>
                      <a:pt x="12624" y="8467"/>
                      <a:pt x="12420" y="8717"/>
                      <a:pt x="12193" y="8967"/>
                    </a:cubicBezTo>
                    <a:lnTo>
                      <a:pt x="12193" y="8967"/>
                    </a:lnTo>
                    <a:cubicBezTo>
                      <a:pt x="11964" y="9191"/>
                      <a:pt x="11716" y="9396"/>
                      <a:pt x="11449" y="9565"/>
                    </a:cubicBezTo>
                    <a:lnTo>
                      <a:pt x="11449" y="9565"/>
                    </a:lnTo>
                    <a:cubicBezTo>
                      <a:pt x="11452" y="9565"/>
                      <a:pt x="11455" y="9565"/>
                      <a:pt x="11459" y="9565"/>
                    </a:cubicBezTo>
                    <a:cubicBezTo>
                      <a:pt x="11098" y="9790"/>
                      <a:pt x="10716" y="9949"/>
                      <a:pt x="10311" y="10084"/>
                    </a:cubicBezTo>
                    <a:lnTo>
                      <a:pt x="10311" y="10084"/>
                    </a:lnTo>
                    <a:cubicBezTo>
                      <a:pt x="10316" y="10080"/>
                      <a:pt x="10320" y="10075"/>
                      <a:pt x="10325" y="10072"/>
                    </a:cubicBezTo>
                    <a:lnTo>
                      <a:pt x="10325" y="10072"/>
                    </a:lnTo>
                    <a:cubicBezTo>
                      <a:pt x="9896" y="10205"/>
                      <a:pt x="9445" y="10273"/>
                      <a:pt x="8994" y="10295"/>
                    </a:cubicBezTo>
                    <a:lnTo>
                      <a:pt x="8971" y="10295"/>
                    </a:lnTo>
                    <a:cubicBezTo>
                      <a:pt x="8907" y="10297"/>
                      <a:pt x="8844" y="10299"/>
                      <a:pt x="8781" y="10299"/>
                    </a:cubicBezTo>
                    <a:cubicBezTo>
                      <a:pt x="8232" y="10299"/>
                      <a:pt x="7697" y="10213"/>
                      <a:pt x="7145" y="10090"/>
                    </a:cubicBezTo>
                    <a:lnTo>
                      <a:pt x="7122" y="10090"/>
                    </a:lnTo>
                    <a:cubicBezTo>
                      <a:pt x="6049" y="9816"/>
                      <a:pt x="4999" y="9359"/>
                      <a:pt x="4018" y="8834"/>
                    </a:cubicBezTo>
                    <a:lnTo>
                      <a:pt x="4040" y="8834"/>
                    </a:lnTo>
                    <a:cubicBezTo>
                      <a:pt x="4018" y="8834"/>
                      <a:pt x="4018" y="8811"/>
                      <a:pt x="3995" y="8811"/>
                    </a:cubicBezTo>
                    <a:cubicBezTo>
                      <a:pt x="3157" y="8336"/>
                      <a:pt x="2342" y="7816"/>
                      <a:pt x="1617" y="7140"/>
                    </a:cubicBezTo>
                    <a:lnTo>
                      <a:pt x="1617" y="7140"/>
                    </a:lnTo>
                    <a:cubicBezTo>
                      <a:pt x="1624" y="7145"/>
                      <a:pt x="1630" y="7145"/>
                      <a:pt x="1644" y="7145"/>
                    </a:cubicBezTo>
                    <a:cubicBezTo>
                      <a:pt x="1262" y="6809"/>
                      <a:pt x="903" y="6406"/>
                      <a:pt x="630" y="5958"/>
                    </a:cubicBezTo>
                    <a:lnTo>
                      <a:pt x="630" y="5958"/>
                    </a:lnTo>
                    <a:cubicBezTo>
                      <a:pt x="633" y="5958"/>
                      <a:pt x="636" y="5958"/>
                      <a:pt x="639" y="5958"/>
                    </a:cubicBezTo>
                    <a:cubicBezTo>
                      <a:pt x="635" y="5958"/>
                      <a:pt x="632" y="5958"/>
                      <a:pt x="629" y="5956"/>
                    </a:cubicBezTo>
                    <a:lnTo>
                      <a:pt x="629" y="5956"/>
                    </a:lnTo>
                    <a:cubicBezTo>
                      <a:pt x="625" y="5949"/>
                      <a:pt x="621" y="5942"/>
                      <a:pt x="617" y="5936"/>
                    </a:cubicBezTo>
                    <a:cubicBezTo>
                      <a:pt x="503" y="5753"/>
                      <a:pt x="411" y="5570"/>
                      <a:pt x="320" y="5388"/>
                    </a:cubicBezTo>
                    <a:cubicBezTo>
                      <a:pt x="302" y="5318"/>
                      <a:pt x="232" y="5288"/>
                      <a:pt x="169" y="5288"/>
                    </a:cubicBezTo>
                    <a:cubicBezTo>
                      <a:pt x="149" y="5288"/>
                      <a:pt x="131" y="5291"/>
                      <a:pt x="115" y="5296"/>
                    </a:cubicBezTo>
                    <a:cubicBezTo>
                      <a:pt x="23" y="5342"/>
                      <a:pt x="0" y="5433"/>
                      <a:pt x="23" y="5525"/>
                    </a:cubicBezTo>
                    <a:cubicBezTo>
                      <a:pt x="183" y="5867"/>
                      <a:pt x="388" y="6209"/>
                      <a:pt x="617" y="6529"/>
                    </a:cubicBezTo>
                    <a:cubicBezTo>
                      <a:pt x="868" y="6849"/>
                      <a:pt x="1164" y="7145"/>
                      <a:pt x="1461" y="7419"/>
                    </a:cubicBezTo>
                    <a:cubicBezTo>
                      <a:pt x="2055" y="7990"/>
                      <a:pt x="2762" y="8469"/>
                      <a:pt x="3470" y="8880"/>
                    </a:cubicBezTo>
                    <a:cubicBezTo>
                      <a:pt x="4223" y="9314"/>
                      <a:pt x="4999" y="9702"/>
                      <a:pt x="5798" y="10021"/>
                    </a:cubicBezTo>
                    <a:cubicBezTo>
                      <a:pt x="6665" y="10341"/>
                      <a:pt x="7601" y="10569"/>
                      <a:pt x="8537" y="10615"/>
                    </a:cubicBezTo>
                    <a:cubicBezTo>
                      <a:pt x="8645" y="10620"/>
                      <a:pt x="8753" y="10623"/>
                      <a:pt x="8860" y="10623"/>
                    </a:cubicBezTo>
                    <a:cubicBezTo>
                      <a:pt x="9209" y="10623"/>
                      <a:pt x="9558" y="10593"/>
                      <a:pt x="9907" y="10523"/>
                    </a:cubicBezTo>
                    <a:cubicBezTo>
                      <a:pt x="10363" y="10432"/>
                      <a:pt x="10797" y="10272"/>
                      <a:pt x="11230" y="10067"/>
                    </a:cubicBezTo>
                    <a:cubicBezTo>
                      <a:pt x="11870" y="9747"/>
                      <a:pt x="12440" y="9268"/>
                      <a:pt x="12851" y="8675"/>
                    </a:cubicBezTo>
                    <a:cubicBezTo>
                      <a:pt x="13216" y="8127"/>
                      <a:pt x="13444" y="7488"/>
                      <a:pt x="13536" y="6826"/>
                    </a:cubicBezTo>
                    <a:cubicBezTo>
                      <a:pt x="13559" y="6506"/>
                      <a:pt x="13559" y="6164"/>
                      <a:pt x="13536" y="5821"/>
                    </a:cubicBezTo>
                    <a:cubicBezTo>
                      <a:pt x="13513" y="5479"/>
                      <a:pt x="13444" y="5137"/>
                      <a:pt x="13330" y="4794"/>
                    </a:cubicBezTo>
                    <a:cubicBezTo>
                      <a:pt x="13125" y="4087"/>
                      <a:pt x="12805" y="3425"/>
                      <a:pt x="12372" y="2831"/>
                    </a:cubicBezTo>
                    <a:cubicBezTo>
                      <a:pt x="12121" y="2512"/>
                      <a:pt x="11847" y="2215"/>
                      <a:pt x="11550" y="1964"/>
                    </a:cubicBezTo>
                    <a:cubicBezTo>
                      <a:pt x="11253" y="1690"/>
                      <a:pt x="10911" y="1439"/>
                      <a:pt x="10568" y="1234"/>
                    </a:cubicBezTo>
                    <a:cubicBezTo>
                      <a:pt x="9884" y="800"/>
                      <a:pt x="9131" y="480"/>
                      <a:pt x="8332" y="275"/>
                    </a:cubicBezTo>
                    <a:cubicBezTo>
                      <a:pt x="7670" y="92"/>
                      <a:pt x="6985" y="1"/>
                      <a:pt x="630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7" name="Google Shape;1057;p22"/>
              <p:cNvSpPr/>
              <p:nvPr/>
            </p:nvSpPr>
            <p:spPr>
              <a:xfrm>
                <a:off x="7616669" y="2922948"/>
                <a:ext cx="108012" cy="77035"/>
              </a:xfrm>
              <a:custGeom>
                <a:avLst/>
                <a:gdLst/>
                <a:ahLst/>
                <a:cxnLst/>
                <a:rect l="l" t="t" r="r" b="b"/>
                <a:pathLst>
                  <a:path w="3996" h="2850" extrusionOk="0">
                    <a:moveTo>
                      <a:pt x="2648" y="686"/>
                    </a:moveTo>
                    <a:cubicBezTo>
                      <a:pt x="2671" y="686"/>
                      <a:pt x="2671" y="708"/>
                      <a:pt x="2671" y="708"/>
                    </a:cubicBezTo>
                    <a:cubicBezTo>
                      <a:pt x="2671" y="708"/>
                      <a:pt x="2671" y="708"/>
                      <a:pt x="2671" y="686"/>
                    </a:cubicBezTo>
                    <a:close/>
                    <a:moveTo>
                      <a:pt x="1279" y="1"/>
                    </a:moveTo>
                    <a:cubicBezTo>
                      <a:pt x="845" y="1"/>
                      <a:pt x="411" y="115"/>
                      <a:pt x="92" y="389"/>
                    </a:cubicBezTo>
                    <a:cubicBezTo>
                      <a:pt x="23" y="457"/>
                      <a:pt x="1" y="549"/>
                      <a:pt x="69" y="617"/>
                    </a:cubicBezTo>
                    <a:cubicBezTo>
                      <a:pt x="96" y="657"/>
                      <a:pt x="145" y="681"/>
                      <a:pt x="196" y="681"/>
                    </a:cubicBezTo>
                    <a:cubicBezTo>
                      <a:pt x="232" y="681"/>
                      <a:pt x="269" y="669"/>
                      <a:pt x="297" y="640"/>
                    </a:cubicBezTo>
                    <a:cubicBezTo>
                      <a:pt x="343" y="594"/>
                      <a:pt x="389" y="571"/>
                      <a:pt x="434" y="526"/>
                    </a:cubicBezTo>
                    <a:cubicBezTo>
                      <a:pt x="526" y="480"/>
                      <a:pt x="640" y="434"/>
                      <a:pt x="731" y="389"/>
                    </a:cubicBezTo>
                    <a:cubicBezTo>
                      <a:pt x="891" y="343"/>
                      <a:pt x="1051" y="320"/>
                      <a:pt x="1210" y="320"/>
                    </a:cubicBezTo>
                    <a:cubicBezTo>
                      <a:pt x="1439" y="320"/>
                      <a:pt x="1667" y="343"/>
                      <a:pt x="1895" y="389"/>
                    </a:cubicBezTo>
                    <a:lnTo>
                      <a:pt x="1849" y="389"/>
                    </a:lnTo>
                    <a:cubicBezTo>
                      <a:pt x="2146" y="457"/>
                      <a:pt x="2420" y="549"/>
                      <a:pt x="2671" y="686"/>
                    </a:cubicBezTo>
                    <a:cubicBezTo>
                      <a:pt x="2671" y="708"/>
                      <a:pt x="2671" y="708"/>
                      <a:pt x="2694" y="708"/>
                    </a:cubicBezTo>
                    <a:cubicBezTo>
                      <a:pt x="2877" y="823"/>
                      <a:pt x="3082" y="959"/>
                      <a:pt x="3242" y="1119"/>
                    </a:cubicBezTo>
                    <a:cubicBezTo>
                      <a:pt x="3242" y="1118"/>
                      <a:pt x="3242" y="1116"/>
                      <a:pt x="3242" y="1115"/>
                    </a:cubicBezTo>
                    <a:lnTo>
                      <a:pt x="3242" y="1115"/>
                    </a:lnTo>
                    <a:cubicBezTo>
                      <a:pt x="3345" y="1203"/>
                      <a:pt x="3431" y="1311"/>
                      <a:pt x="3516" y="1439"/>
                    </a:cubicBezTo>
                    <a:cubicBezTo>
                      <a:pt x="3561" y="1507"/>
                      <a:pt x="3584" y="1599"/>
                      <a:pt x="3630" y="1690"/>
                    </a:cubicBezTo>
                    <a:cubicBezTo>
                      <a:pt x="3630" y="1758"/>
                      <a:pt x="3653" y="1827"/>
                      <a:pt x="3653" y="1895"/>
                    </a:cubicBezTo>
                    <a:cubicBezTo>
                      <a:pt x="3653" y="1964"/>
                      <a:pt x="3653" y="2032"/>
                      <a:pt x="3630" y="2101"/>
                    </a:cubicBezTo>
                    <a:cubicBezTo>
                      <a:pt x="3630" y="2169"/>
                      <a:pt x="3584" y="2215"/>
                      <a:pt x="3561" y="2283"/>
                    </a:cubicBezTo>
                    <a:cubicBezTo>
                      <a:pt x="3516" y="2375"/>
                      <a:pt x="3447" y="2443"/>
                      <a:pt x="3379" y="2512"/>
                    </a:cubicBezTo>
                    <a:cubicBezTo>
                      <a:pt x="3402" y="2512"/>
                      <a:pt x="3402" y="2489"/>
                      <a:pt x="3424" y="2489"/>
                    </a:cubicBezTo>
                    <a:cubicBezTo>
                      <a:pt x="3402" y="2512"/>
                      <a:pt x="3379" y="2534"/>
                      <a:pt x="3356" y="2557"/>
                    </a:cubicBezTo>
                    <a:cubicBezTo>
                      <a:pt x="3310" y="2580"/>
                      <a:pt x="3287" y="2626"/>
                      <a:pt x="3287" y="2671"/>
                    </a:cubicBezTo>
                    <a:cubicBezTo>
                      <a:pt x="3287" y="2717"/>
                      <a:pt x="3287" y="2763"/>
                      <a:pt x="3333" y="2785"/>
                    </a:cubicBezTo>
                    <a:cubicBezTo>
                      <a:pt x="3360" y="2825"/>
                      <a:pt x="3409" y="2850"/>
                      <a:pt x="3460" y="2850"/>
                    </a:cubicBezTo>
                    <a:cubicBezTo>
                      <a:pt x="3496" y="2850"/>
                      <a:pt x="3533" y="2837"/>
                      <a:pt x="3561" y="2808"/>
                    </a:cubicBezTo>
                    <a:cubicBezTo>
                      <a:pt x="3721" y="2649"/>
                      <a:pt x="3881" y="2443"/>
                      <a:pt x="3949" y="2215"/>
                    </a:cubicBezTo>
                    <a:cubicBezTo>
                      <a:pt x="3995" y="1987"/>
                      <a:pt x="3995" y="1781"/>
                      <a:pt x="3927" y="1576"/>
                    </a:cubicBezTo>
                    <a:cubicBezTo>
                      <a:pt x="3858" y="1370"/>
                      <a:pt x="3744" y="1165"/>
                      <a:pt x="3584" y="1005"/>
                    </a:cubicBezTo>
                    <a:cubicBezTo>
                      <a:pt x="3424" y="823"/>
                      <a:pt x="3219" y="663"/>
                      <a:pt x="3014" y="526"/>
                    </a:cubicBezTo>
                    <a:cubicBezTo>
                      <a:pt x="2557" y="229"/>
                      <a:pt x="2055" y="46"/>
                      <a:pt x="1507"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8" name="Google Shape;1058;p22"/>
              <p:cNvSpPr/>
              <p:nvPr/>
            </p:nvSpPr>
            <p:spPr>
              <a:xfrm>
                <a:off x="6633831" y="3118537"/>
                <a:ext cx="824307" cy="167289"/>
              </a:xfrm>
              <a:custGeom>
                <a:avLst/>
                <a:gdLst/>
                <a:ahLst/>
                <a:cxnLst/>
                <a:rect l="l" t="t" r="r" b="b"/>
                <a:pathLst>
                  <a:path w="30496" h="6189" extrusionOk="0">
                    <a:moveTo>
                      <a:pt x="18193" y="4999"/>
                    </a:moveTo>
                    <a:cubicBezTo>
                      <a:pt x="18193" y="4999"/>
                      <a:pt x="18181" y="4999"/>
                      <a:pt x="18174" y="5008"/>
                    </a:cubicBezTo>
                    <a:lnTo>
                      <a:pt x="18174" y="5008"/>
                    </a:lnTo>
                    <a:cubicBezTo>
                      <a:pt x="18180" y="5005"/>
                      <a:pt x="18186" y="5002"/>
                      <a:pt x="18193" y="4999"/>
                    </a:cubicBezTo>
                    <a:close/>
                    <a:moveTo>
                      <a:pt x="161" y="0"/>
                    </a:moveTo>
                    <a:cubicBezTo>
                      <a:pt x="69" y="0"/>
                      <a:pt x="1" y="92"/>
                      <a:pt x="1" y="183"/>
                    </a:cubicBezTo>
                    <a:cubicBezTo>
                      <a:pt x="1" y="229"/>
                      <a:pt x="24" y="251"/>
                      <a:pt x="47" y="297"/>
                    </a:cubicBezTo>
                    <a:cubicBezTo>
                      <a:pt x="92" y="320"/>
                      <a:pt x="115" y="343"/>
                      <a:pt x="161" y="343"/>
                    </a:cubicBezTo>
                    <a:cubicBezTo>
                      <a:pt x="298" y="343"/>
                      <a:pt x="435" y="343"/>
                      <a:pt x="549" y="366"/>
                    </a:cubicBezTo>
                    <a:lnTo>
                      <a:pt x="526" y="366"/>
                    </a:lnTo>
                    <a:cubicBezTo>
                      <a:pt x="1302" y="434"/>
                      <a:pt x="2055" y="640"/>
                      <a:pt x="2786" y="913"/>
                    </a:cubicBezTo>
                    <a:cubicBezTo>
                      <a:pt x="4498" y="1575"/>
                      <a:pt x="6027" y="2580"/>
                      <a:pt x="7579" y="3538"/>
                    </a:cubicBezTo>
                    <a:cubicBezTo>
                      <a:pt x="8332" y="3995"/>
                      <a:pt x="9108" y="4451"/>
                      <a:pt x="9907" y="4862"/>
                    </a:cubicBezTo>
                    <a:cubicBezTo>
                      <a:pt x="10683" y="5273"/>
                      <a:pt x="11505" y="5615"/>
                      <a:pt x="12327" y="5867"/>
                    </a:cubicBezTo>
                    <a:cubicBezTo>
                      <a:pt x="13057" y="6072"/>
                      <a:pt x="13787" y="6186"/>
                      <a:pt x="14541" y="6186"/>
                    </a:cubicBezTo>
                    <a:cubicBezTo>
                      <a:pt x="14600" y="6188"/>
                      <a:pt x="14660" y="6189"/>
                      <a:pt x="14719" y="6189"/>
                    </a:cubicBezTo>
                    <a:cubicBezTo>
                      <a:pt x="15478" y="6189"/>
                      <a:pt x="16218" y="6055"/>
                      <a:pt x="16937" y="5844"/>
                    </a:cubicBezTo>
                    <a:cubicBezTo>
                      <a:pt x="18558" y="5364"/>
                      <a:pt x="19950" y="4383"/>
                      <a:pt x="21457" y="3675"/>
                    </a:cubicBezTo>
                    <a:cubicBezTo>
                      <a:pt x="21468" y="3675"/>
                      <a:pt x="21474" y="3675"/>
                      <a:pt x="21480" y="3672"/>
                    </a:cubicBezTo>
                    <a:lnTo>
                      <a:pt x="21480" y="3672"/>
                    </a:lnTo>
                    <a:cubicBezTo>
                      <a:pt x="21480" y="3674"/>
                      <a:pt x="21480" y="3675"/>
                      <a:pt x="21480" y="3675"/>
                    </a:cubicBezTo>
                    <a:cubicBezTo>
                      <a:pt x="21480" y="3675"/>
                      <a:pt x="21498" y="3657"/>
                      <a:pt x="21502" y="3653"/>
                    </a:cubicBezTo>
                    <a:lnTo>
                      <a:pt x="21502" y="3653"/>
                    </a:lnTo>
                    <a:cubicBezTo>
                      <a:pt x="21502" y="3653"/>
                      <a:pt x="21502" y="3653"/>
                      <a:pt x="21502" y="3652"/>
                    </a:cubicBezTo>
                    <a:cubicBezTo>
                      <a:pt x="21822" y="3516"/>
                      <a:pt x="22164" y="3379"/>
                      <a:pt x="22529" y="3264"/>
                    </a:cubicBezTo>
                    <a:cubicBezTo>
                      <a:pt x="22895" y="3150"/>
                      <a:pt x="23260" y="3036"/>
                      <a:pt x="23625" y="2945"/>
                    </a:cubicBezTo>
                    <a:cubicBezTo>
                      <a:pt x="24378" y="2762"/>
                      <a:pt x="25132" y="2625"/>
                      <a:pt x="25908" y="2466"/>
                    </a:cubicBezTo>
                    <a:cubicBezTo>
                      <a:pt x="26661" y="2283"/>
                      <a:pt x="27391" y="2100"/>
                      <a:pt x="28099" y="1804"/>
                    </a:cubicBezTo>
                    <a:cubicBezTo>
                      <a:pt x="28464" y="1667"/>
                      <a:pt x="28784" y="1507"/>
                      <a:pt x="29103" y="1324"/>
                    </a:cubicBezTo>
                    <a:cubicBezTo>
                      <a:pt x="29446" y="1142"/>
                      <a:pt x="29742" y="936"/>
                      <a:pt x="30016" y="685"/>
                    </a:cubicBezTo>
                    <a:cubicBezTo>
                      <a:pt x="30176" y="548"/>
                      <a:pt x="30313" y="411"/>
                      <a:pt x="30450" y="274"/>
                    </a:cubicBezTo>
                    <a:cubicBezTo>
                      <a:pt x="30496" y="206"/>
                      <a:pt x="30496" y="115"/>
                      <a:pt x="30427" y="46"/>
                    </a:cubicBezTo>
                    <a:cubicBezTo>
                      <a:pt x="30404" y="23"/>
                      <a:pt x="30359" y="0"/>
                      <a:pt x="30313" y="0"/>
                    </a:cubicBezTo>
                    <a:cubicBezTo>
                      <a:pt x="30290" y="0"/>
                      <a:pt x="30244" y="23"/>
                      <a:pt x="30199" y="46"/>
                    </a:cubicBezTo>
                    <a:cubicBezTo>
                      <a:pt x="30062" y="206"/>
                      <a:pt x="29902" y="366"/>
                      <a:pt x="29742" y="503"/>
                    </a:cubicBezTo>
                    <a:lnTo>
                      <a:pt x="29719" y="503"/>
                    </a:lnTo>
                    <a:cubicBezTo>
                      <a:pt x="29331" y="845"/>
                      <a:pt x="28875" y="1096"/>
                      <a:pt x="28418" y="1324"/>
                    </a:cubicBezTo>
                    <a:cubicBezTo>
                      <a:pt x="28396" y="1324"/>
                      <a:pt x="28396" y="1347"/>
                      <a:pt x="28396" y="1347"/>
                    </a:cubicBezTo>
                    <a:cubicBezTo>
                      <a:pt x="27711" y="1644"/>
                      <a:pt x="26980" y="1872"/>
                      <a:pt x="26250" y="2032"/>
                    </a:cubicBezTo>
                    <a:cubicBezTo>
                      <a:pt x="25497" y="2214"/>
                      <a:pt x="24744" y="2374"/>
                      <a:pt x="23967" y="2534"/>
                    </a:cubicBezTo>
                    <a:cubicBezTo>
                      <a:pt x="23237" y="2694"/>
                      <a:pt x="22507" y="2899"/>
                      <a:pt x="21799" y="3173"/>
                    </a:cubicBezTo>
                    <a:cubicBezTo>
                      <a:pt x="21388" y="3333"/>
                      <a:pt x="21000" y="3538"/>
                      <a:pt x="20612" y="3744"/>
                    </a:cubicBezTo>
                    <a:cubicBezTo>
                      <a:pt x="20178" y="3972"/>
                      <a:pt x="19768" y="4200"/>
                      <a:pt x="19334" y="4429"/>
                    </a:cubicBezTo>
                    <a:cubicBezTo>
                      <a:pt x="18946" y="4634"/>
                      <a:pt x="18558" y="4817"/>
                      <a:pt x="18170" y="5022"/>
                    </a:cubicBezTo>
                    <a:cubicBezTo>
                      <a:pt x="18170" y="5016"/>
                      <a:pt x="18172" y="5011"/>
                      <a:pt x="18174" y="5008"/>
                    </a:cubicBezTo>
                    <a:lnTo>
                      <a:pt x="18174" y="5008"/>
                    </a:lnTo>
                    <a:cubicBezTo>
                      <a:pt x="17792" y="5187"/>
                      <a:pt x="17410" y="5344"/>
                      <a:pt x="17006" y="5478"/>
                    </a:cubicBezTo>
                    <a:cubicBezTo>
                      <a:pt x="16618" y="5593"/>
                      <a:pt x="16207" y="5707"/>
                      <a:pt x="15796" y="5775"/>
                    </a:cubicBezTo>
                    <a:lnTo>
                      <a:pt x="15819" y="5775"/>
                    </a:lnTo>
                    <a:cubicBezTo>
                      <a:pt x="15378" y="5836"/>
                      <a:pt x="14926" y="5867"/>
                      <a:pt x="14478" y="5867"/>
                    </a:cubicBezTo>
                    <a:cubicBezTo>
                      <a:pt x="14254" y="5867"/>
                      <a:pt x="14031" y="5859"/>
                      <a:pt x="13810" y="5844"/>
                    </a:cubicBezTo>
                    <a:lnTo>
                      <a:pt x="13856" y="5844"/>
                    </a:lnTo>
                    <a:cubicBezTo>
                      <a:pt x="13080" y="5752"/>
                      <a:pt x="12327" y="5547"/>
                      <a:pt x="11573" y="5273"/>
                    </a:cubicBezTo>
                    <a:cubicBezTo>
                      <a:pt x="10752" y="4953"/>
                      <a:pt x="9953" y="4543"/>
                      <a:pt x="9177" y="4109"/>
                    </a:cubicBezTo>
                    <a:cubicBezTo>
                      <a:pt x="8401" y="3675"/>
                      <a:pt x="7670" y="3196"/>
                      <a:pt x="6917" y="2739"/>
                    </a:cubicBezTo>
                    <a:cubicBezTo>
                      <a:pt x="6118" y="2260"/>
                      <a:pt x="5342" y="1781"/>
                      <a:pt x="4520" y="1347"/>
                    </a:cubicBezTo>
                    <a:cubicBezTo>
                      <a:pt x="3721" y="936"/>
                      <a:pt x="2877" y="571"/>
                      <a:pt x="2010" y="320"/>
                    </a:cubicBezTo>
                    <a:cubicBezTo>
                      <a:pt x="1393" y="137"/>
                      <a:pt x="777" y="23"/>
                      <a:pt x="161"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9" name="Google Shape;1059;p22"/>
              <p:cNvSpPr/>
              <p:nvPr/>
            </p:nvSpPr>
            <p:spPr>
              <a:xfrm>
                <a:off x="7339044" y="2712573"/>
                <a:ext cx="304790" cy="225755"/>
              </a:xfrm>
              <a:custGeom>
                <a:avLst/>
                <a:gdLst/>
                <a:ahLst/>
                <a:cxnLst/>
                <a:rect l="l" t="t" r="r" b="b"/>
                <a:pathLst>
                  <a:path w="11276" h="8352" extrusionOk="0">
                    <a:moveTo>
                      <a:pt x="3287" y="0"/>
                    </a:moveTo>
                    <a:cubicBezTo>
                      <a:pt x="3059" y="0"/>
                      <a:pt x="2808" y="0"/>
                      <a:pt x="2580" y="23"/>
                    </a:cubicBezTo>
                    <a:cubicBezTo>
                      <a:pt x="1735" y="92"/>
                      <a:pt x="913" y="320"/>
                      <a:pt x="114" y="662"/>
                    </a:cubicBezTo>
                    <a:cubicBezTo>
                      <a:pt x="92" y="662"/>
                      <a:pt x="46" y="685"/>
                      <a:pt x="23" y="731"/>
                    </a:cubicBezTo>
                    <a:cubicBezTo>
                      <a:pt x="0" y="776"/>
                      <a:pt x="0" y="822"/>
                      <a:pt x="23" y="868"/>
                    </a:cubicBezTo>
                    <a:cubicBezTo>
                      <a:pt x="41" y="921"/>
                      <a:pt x="100" y="974"/>
                      <a:pt x="168" y="974"/>
                    </a:cubicBezTo>
                    <a:cubicBezTo>
                      <a:pt x="187" y="974"/>
                      <a:pt x="208" y="969"/>
                      <a:pt x="228" y="959"/>
                    </a:cubicBezTo>
                    <a:cubicBezTo>
                      <a:pt x="776" y="731"/>
                      <a:pt x="1347" y="548"/>
                      <a:pt x="1940" y="434"/>
                    </a:cubicBezTo>
                    <a:cubicBezTo>
                      <a:pt x="2260" y="388"/>
                      <a:pt x="2557" y="343"/>
                      <a:pt x="2876" y="320"/>
                    </a:cubicBezTo>
                    <a:cubicBezTo>
                      <a:pt x="3219" y="320"/>
                      <a:pt x="3561" y="320"/>
                      <a:pt x="3903" y="343"/>
                    </a:cubicBezTo>
                    <a:cubicBezTo>
                      <a:pt x="4314" y="388"/>
                      <a:pt x="4702" y="434"/>
                      <a:pt x="5090" y="525"/>
                    </a:cubicBezTo>
                    <a:cubicBezTo>
                      <a:pt x="5501" y="617"/>
                      <a:pt x="5912" y="754"/>
                      <a:pt x="6323" y="891"/>
                    </a:cubicBezTo>
                    <a:cubicBezTo>
                      <a:pt x="6848" y="1096"/>
                      <a:pt x="7350" y="1393"/>
                      <a:pt x="7806" y="1712"/>
                    </a:cubicBezTo>
                    <a:cubicBezTo>
                      <a:pt x="8468" y="2192"/>
                      <a:pt x="9085" y="2739"/>
                      <a:pt x="9610" y="3356"/>
                    </a:cubicBezTo>
                    <a:lnTo>
                      <a:pt x="9587" y="3356"/>
                    </a:lnTo>
                    <a:cubicBezTo>
                      <a:pt x="9610" y="3356"/>
                      <a:pt x="9610" y="3379"/>
                      <a:pt x="9610" y="3379"/>
                    </a:cubicBezTo>
                    <a:cubicBezTo>
                      <a:pt x="9610" y="3379"/>
                      <a:pt x="9610" y="3379"/>
                      <a:pt x="9610" y="3379"/>
                    </a:cubicBezTo>
                    <a:lnTo>
                      <a:pt x="9610" y="3379"/>
                    </a:lnTo>
                    <a:cubicBezTo>
                      <a:pt x="9610" y="3379"/>
                      <a:pt x="9610" y="3399"/>
                      <a:pt x="9629" y="3401"/>
                    </a:cubicBezTo>
                    <a:lnTo>
                      <a:pt x="9629" y="3401"/>
                    </a:lnTo>
                    <a:cubicBezTo>
                      <a:pt x="9622" y="3394"/>
                      <a:pt x="9616" y="3386"/>
                      <a:pt x="9610" y="3379"/>
                    </a:cubicBezTo>
                    <a:lnTo>
                      <a:pt x="9610" y="3379"/>
                    </a:lnTo>
                    <a:lnTo>
                      <a:pt x="9633" y="3401"/>
                    </a:lnTo>
                    <a:cubicBezTo>
                      <a:pt x="9631" y="3401"/>
                      <a:pt x="9630" y="3401"/>
                      <a:pt x="9629" y="3401"/>
                    </a:cubicBezTo>
                    <a:lnTo>
                      <a:pt x="9629" y="3401"/>
                    </a:lnTo>
                    <a:cubicBezTo>
                      <a:pt x="9985" y="3828"/>
                      <a:pt x="10276" y="4277"/>
                      <a:pt x="10523" y="4771"/>
                    </a:cubicBezTo>
                    <a:lnTo>
                      <a:pt x="10536" y="4798"/>
                    </a:lnTo>
                    <a:lnTo>
                      <a:pt x="10536" y="4798"/>
                    </a:lnTo>
                    <a:cubicBezTo>
                      <a:pt x="10530" y="4794"/>
                      <a:pt x="10523" y="4794"/>
                      <a:pt x="10523" y="4794"/>
                    </a:cubicBezTo>
                    <a:lnTo>
                      <a:pt x="10523" y="4794"/>
                    </a:lnTo>
                    <a:cubicBezTo>
                      <a:pt x="10682" y="5113"/>
                      <a:pt x="10797" y="5456"/>
                      <a:pt x="10888" y="5821"/>
                    </a:cubicBezTo>
                    <a:cubicBezTo>
                      <a:pt x="10934" y="6095"/>
                      <a:pt x="10934" y="6369"/>
                      <a:pt x="10911" y="6643"/>
                    </a:cubicBezTo>
                    <a:cubicBezTo>
                      <a:pt x="10888" y="6871"/>
                      <a:pt x="10842" y="7099"/>
                      <a:pt x="10774" y="7304"/>
                    </a:cubicBezTo>
                    <a:cubicBezTo>
                      <a:pt x="10774" y="7304"/>
                      <a:pt x="10774" y="7282"/>
                      <a:pt x="10774" y="7282"/>
                    </a:cubicBezTo>
                    <a:cubicBezTo>
                      <a:pt x="10705" y="7510"/>
                      <a:pt x="10591" y="7715"/>
                      <a:pt x="10431" y="7921"/>
                    </a:cubicBezTo>
                    <a:lnTo>
                      <a:pt x="10454" y="7921"/>
                    </a:lnTo>
                    <a:cubicBezTo>
                      <a:pt x="10454" y="7921"/>
                      <a:pt x="10431" y="7921"/>
                      <a:pt x="10431" y="7944"/>
                    </a:cubicBezTo>
                    <a:cubicBezTo>
                      <a:pt x="10409" y="7989"/>
                      <a:pt x="10363" y="8035"/>
                      <a:pt x="10340" y="8081"/>
                    </a:cubicBezTo>
                    <a:cubicBezTo>
                      <a:pt x="10294" y="8103"/>
                      <a:pt x="10294" y="8149"/>
                      <a:pt x="10294" y="8195"/>
                    </a:cubicBezTo>
                    <a:cubicBezTo>
                      <a:pt x="10294" y="8240"/>
                      <a:pt x="10317" y="8286"/>
                      <a:pt x="10340" y="8309"/>
                    </a:cubicBezTo>
                    <a:cubicBezTo>
                      <a:pt x="10378" y="8334"/>
                      <a:pt x="10429" y="8352"/>
                      <a:pt x="10475" y="8352"/>
                    </a:cubicBezTo>
                    <a:cubicBezTo>
                      <a:pt x="10513" y="8352"/>
                      <a:pt x="10548" y="8340"/>
                      <a:pt x="10568" y="8309"/>
                    </a:cubicBezTo>
                    <a:cubicBezTo>
                      <a:pt x="10774" y="8035"/>
                      <a:pt x="10934" y="7761"/>
                      <a:pt x="11048" y="7464"/>
                    </a:cubicBezTo>
                    <a:cubicBezTo>
                      <a:pt x="11116" y="7327"/>
                      <a:pt x="11162" y="7190"/>
                      <a:pt x="11185" y="7031"/>
                    </a:cubicBezTo>
                    <a:cubicBezTo>
                      <a:pt x="11230" y="6871"/>
                      <a:pt x="11230" y="6734"/>
                      <a:pt x="11253" y="6574"/>
                    </a:cubicBezTo>
                    <a:cubicBezTo>
                      <a:pt x="11276" y="6277"/>
                      <a:pt x="11230" y="5958"/>
                      <a:pt x="11185" y="5661"/>
                    </a:cubicBezTo>
                    <a:cubicBezTo>
                      <a:pt x="11116" y="5364"/>
                      <a:pt x="11002" y="5068"/>
                      <a:pt x="10888" y="4771"/>
                    </a:cubicBezTo>
                    <a:cubicBezTo>
                      <a:pt x="10614" y="4155"/>
                      <a:pt x="10226" y="3607"/>
                      <a:pt x="9792" y="3082"/>
                    </a:cubicBezTo>
                    <a:cubicBezTo>
                      <a:pt x="9359" y="2580"/>
                      <a:pt x="8856" y="2100"/>
                      <a:pt x="8309" y="1689"/>
                    </a:cubicBezTo>
                    <a:cubicBezTo>
                      <a:pt x="7898" y="1370"/>
                      <a:pt x="7441" y="1073"/>
                      <a:pt x="6985" y="845"/>
                    </a:cubicBezTo>
                    <a:cubicBezTo>
                      <a:pt x="6757" y="731"/>
                      <a:pt x="6551" y="640"/>
                      <a:pt x="6323" y="571"/>
                    </a:cubicBezTo>
                    <a:cubicBezTo>
                      <a:pt x="5912" y="411"/>
                      <a:pt x="5478" y="274"/>
                      <a:pt x="5045" y="183"/>
                    </a:cubicBezTo>
                    <a:cubicBezTo>
                      <a:pt x="4451" y="69"/>
                      <a:pt x="3881" y="0"/>
                      <a:pt x="3287"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60" name="Google Shape;1060;p22"/>
              <p:cNvSpPr/>
              <p:nvPr/>
            </p:nvSpPr>
            <p:spPr>
              <a:xfrm>
                <a:off x="6845449" y="2388051"/>
                <a:ext cx="502244" cy="349228"/>
              </a:xfrm>
              <a:custGeom>
                <a:avLst/>
                <a:gdLst/>
                <a:ahLst/>
                <a:cxnLst/>
                <a:rect l="l" t="t" r="r" b="b"/>
                <a:pathLst>
                  <a:path w="18581" h="12920" extrusionOk="0">
                    <a:moveTo>
                      <a:pt x="5372" y="812"/>
                    </a:moveTo>
                    <a:cubicBezTo>
                      <a:pt x="5362" y="815"/>
                      <a:pt x="5352" y="819"/>
                      <a:pt x="5342" y="822"/>
                    </a:cubicBezTo>
                    <a:cubicBezTo>
                      <a:pt x="5342" y="822"/>
                      <a:pt x="5355" y="822"/>
                      <a:pt x="5372" y="812"/>
                    </a:cubicBezTo>
                    <a:close/>
                    <a:moveTo>
                      <a:pt x="8287" y="0"/>
                    </a:moveTo>
                    <a:cubicBezTo>
                      <a:pt x="7899" y="0"/>
                      <a:pt x="7533" y="23"/>
                      <a:pt x="7145" y="69"/>
                    </a:cubicBezTo>
                    <a:cubicBezTo>
                      <a:pt x="6506" y="160"/>
                      <a:pt x="5890" y="297"/>
                      <a:pt x="5274" y="502"/>
                    </a:cubicBezTo>
                    <a:cubicBezTo>
                      <a:pt x="4110" y="890"/>
                      <a:pt x="3014" y="1461"/>
                      <a:pt x="2078" y="2237"/>
                    </a:cubicBezTo>
                    <a:cubicBezTo>
                      <a:pt x="1211" y="2968"/>
                      <a:pt x="458" y="3858"/>
                      <a:pt x="47" y="4908"/>
                    </a:cubicBezTo>
                    <a:cubicBezTo>
                      <a:pt x="1" y="4999"/>
                      <a:pt x="69" y="5090"/>
                      <a:pt x="138" y="5113"/>
                    </a:cubicBezTo>
                    <a:cubicBezTo>
                      <a:pt x="162" y="5125"/>
                      <a:pt x="187" y="5131"/>
                      <a:pt x="210" y="5131"/>
                    </a:cubicBezTo>
                    <a:cubicBezTo>
                      <a:pt x="273" y="5131"/>
                      <a:pt x="327" y="5089"/>
                      <a:pt x="343" y="5022"/>
                    </a:cubicBezTo>
                    <a:cubicBezTo>
                      <a:pt x="412" y="4862"/>
                      <a:pt x="480" y="4702"/>
                      <a:pt x="572" y="4543"/>
                    </a:cubicBezTo>
                    <a:cubicBezTo>
                      <a:pt x="823" y="4086"/>
                      <a:pt x="1119" y="3652"/>
                      <a:pt x="1462" y="3264"/>
                    </a:cubicBezTo>
                    <a:cubicBezTo>
                      <a:pt x="1941" y="2739"/>
                      <a:pt x="2489" y="2306"/>
                      <a:pt x="3060" y="1918"/>
                    </a:cubicBezTo>
                    <a:lnTo>
                      <a:pt x="3060" y="1918"/>
                    </a:lnTo>
                    <a:lnTo>
                      <a:pt x="3037" y="1940"/>
                    </a:lnTo>
                    <a:cubicBezTo>
                      <a:pt x="3767" y="1461"/>
                      <a:pt x="4543" y="1096"/>
                      <a:pt x="5388" y="799"/>
                    </a:cubicBezTo>
                    <a:lnTo>
                      <a:pt x="5388" y="799"/>
                    </a:lnTo>
                    <a:cubicBezTo>
                      <a:pt x="5382" y="805"/>
                      <a:pt x="5377" y="809"/>
                      <a:pt x="5372" y="812"/>
                    </a:cubicBezTo>
                    <a:lnTo>
                      <a:pt x="5372" y="812"/>
                    </a:lnTo>
                    <a:cubicBezTo>
                      <a:pt x="6162" y="544"/>
                      <a:pt x="6996" y="388"/>
                      <a:pt x="7853" y="343"/>
                    </a:cubicBezTo>
                    <a:lnTo>
                      <a:pt x="7807" y="343"/>
                    </a:lnTo>
                    <a:cubicBezTo>
                      <a:pt x="7973" y="331"/>
                      <a:pt x="8138" y="326"/>
                      <a:pt x="8304" y="326"/>
                    </a:cubicBezTo>
                    <a:cubicBezTo>
                      <a:pt x="8800" y="326"/>
                      <a:pt x="9297" y="377"/>
                      <a:pt x="9793" y="480"/>
                    </a:cubicBezTo>
                    <a:cubicBezTo>
                      <a:pt x="10295" y="594"/>
                      <a:pt x="10797" y="754"/>
                      <a:pt x="11254" y="1005"/>
                    </a:cubicBezTo>
                    <a:cubicBezTo>
                      <a:pt x="11254" y="1005"/>
                      <a:pt x="11231" y="982"/>
                      <a:pt x="11231" y="982"/>
                    </a:cubicBezTo>
                    <a:lnTo>
                      <a:pt x="11231" y="982"/>
                    </a:lnTo>
                    <a:cubicBezTo>
                      <a:pt x="11619" y="1187"/>
                      <a:pt x="11984" y="1438"/>
                      <a:pt x="12304" y="1735"/>
                    </a:cubicBezTo>
                    <a:cubicBezTo>
                      <a:pt x="12304" y="1735"/>
                      <a:pt x="12304" y="1712"/>
                      <a:pt x="12304" y="1712"/>
                    </a:cubicBezTo>
                    <a:cubicBezTo>
                      <a:pt x="12304" y="1735"/>
                      <a:pt x="12304" y="1735"/>
                      <a:pt x="12327" y="1735"/>
                    </a:cubicBezTo>
                    <a:cubicBezTo>
                      <a:pt x="12646" y="2055"/>
                      <a:pt x="12943" y="2397"/>
                      <a:pt x="13194" y="2762"/>
                    </a:cubicBezTo>
                    <a:lnTo>
                      <a:pt x="13171" y="2739"/>
                    </a:lnTo>
                    <a:lnTo>
                      <a:pt x="13171" y="2739"/>
                    </a:lnTo>
                    <a:cubicBezTo>
                      <a:pt x="13468" y="3219"/>
                      <a:pt x="13719" y="3744"/>
                      <a:pt x="13902" y="4269"/>
                    </a:cubicBezTo>
                    <a:cubicBezTo>
                      <a:pt x="13902" y="4269"/>
                      <a:pt x="13879" y="4246"/>
                      <a:pt x="13879" y="4246"/>
                    </a:cubicBezTo>
                    <a:lnTo>
                      <a:pt x="13879" y="4246"/>
                    </a:lnTo>
                    <a:cubicBezTo>
                      <a:pt x="14153" y="5022"/>
                      <a:pt x="14290" y="5866"/>
                      <a:pt x="14335" y="6688"/>
                    </a:cubicBezTo>
                    <a:cubicBezTo>
                      <a:pt x="14335" y="6711"/>
                      <a:pt x="14335" y="6711"/>
                      <a:pt x="14335" y="6734"/>
                    </a:cubicBezTo>
                    <a:cubicBezTo>
                      <a:pt x="14404" y="7852"/>
                      <a:pt x="14312" y="8971"/>
                      <a:pt x="14084" y="10066"/>
                    </a:cubicBezTo>
                    <a:cubicBezTo>
                      <a:pt x="14084" y="10112"/>
                      <a:pt x="14130" y="10180"/>
                      <a:pt x="14176" y="10203"/>
                    </a:cubicBezTo>
                    <a:cubicBezTo>
                      <a:pt x="14202" y="10230"/>
                      <a:pt x="14229" y="10241"/>
                      <a:pt x="14260" y="10241"/>
                    </a:cubicBezTo>
                    <a:cubicBezTo>
                      <a:pt x="14282" y="10241"/>
                      <a:pt x="14307" y="10235"/>
                      <a:pt x="14335" y="10226"/>
                    </a:cubicBezTo>
                    <a:cubicBezTo>
                      <a:pt x="14427" y="10180"/>
                      <a:pt x="14541" y="10135"/>
                      <a:pt x="14655" y="10089"/>
                    </a:cubicBezTo>
                    <a:cubicBezTo>
                      <a:pt x="14883" y="10021"/>
                      <a:pt x="15111" y="9975"/>
                      <a:pt x="15340" y="9952"/>
                    </a:cubicBezTo>
                    <a:cubicBezTo>
                      <a:pt x="15401" y="9946"/>
                      <a:pt x="15462" y="9943"/>
                      <a:pt x="15523" y="9943"/>
                    </a:cubicBezTo>
                    <a:cubicBezTo>
                      <a:pt x="15690" y="9943"/>
                      <a:pt x="15857" y="9964"/>
                      <a:pt x="16024" y="9998"/>
                    </a:cubicBezTo>
                    <a:cubicBezTo>
                      <a:pt x="16275" y="10066"/>
                      <a:pt x="16527" y="10135"/>
                      <a:pt x="16755" y="10272"/>
                    </a:cubicBezTo>
                    <a:cubicBezTo>
                      <a:pt x="16983" y="10386"/>
                      <a:pt x="17188" y="10523"/>
                      <a:pt x="17371" y="10683"/>
                    </a:cubicBezTo>
                    <a:cubicBezTo>
                      <a:pt x="17554" y="10865"/>
                      <a:pt x="17713" y="11048"/>
                      <a:pt x="17850" y="11253"/>
                    </a:cubicBezTo>
                    <a:cubicBezTo>
                      <a:pt x="17965" y="11436"/>
                      <a:pt x="18056" y="11641"/>
                      <a:pt x="18124" y="11847"/>
                    </a:cubicBezTo>
                    <a:cubicBezTo>
                      <a:pt x="18193" y="12052"/>
                      <a:pt x="18238" y="12280"/>
                      <a:pt x="18261" y="12509"/>
                    </a:cubicBezTo>
                    <a:cubicBezTo>
                      <a:pt x="18261" y="12577"/>
                      <a:pt x="18261" y="12668"/>
                      <a:pt x="18261" y="12737"/>
                    </a:cubicBezTo>
                    <a:cubicBezTo>
                      <a:pt x="18261" y="12828"/>
                      <a:pt x="18307" y="12897"/>
                      <a:pt x="18398" y="12919"/>
                    </a:cubicBezTo>
                    <a:cubicBezTo>
                      <a:pt x="18489" y="12919"/>
                      <a:pt x="18581" y="12851"/>
                      <a:pt x="18581" y="12760"/>
                    </a:cubicBezTo>
                    <a:cubicBezTo>
                      <a:pt x="18581" y="12509"/>
                      <a:pt x="18581" y="12257"/>
                      <a:pt x="18512" y="12006"/>
                    </a:cubicBezTo>
                    <a:cubicBezTo>
                      <a:pt x="18467" y="11755"/>
                      <a:pt x="18353" y="11504"/>
                      <a:pt x="18238" y="11276"/>
                    </a:cubicBezTo>
                    <a:cubicBezTo>
                      <a:pt x="17987" y="10819"/>
                      <a:pt x="17622" y="10454"/>
                      <a:pt x="17211" y="10158"/>
                    </a:cubicBezTo>
                    <a:cubicBezTo>
                      <a:pt x="16778" y="9861"/>
                      <a:pt x="16275" y="9678"/>
                      <a:pt x="15750" y="9633"/>
                    </a:cubicBezTo>
                    <a:cubicBezTo>
                      <a:pt x="15662" y="9623"/>
                      <a:pt x="15573" y="9619"/>
                      <a:pt x="15485" y="9619"/>
                    </a:cubicBezTo>
                    <a:cubicBezTo>
                      <a:pt x="15141" y="9619"/>
                      <a:pt x="14799" y="9688"/>
                      <a:pt x="14472" y="9815"/>
                    </a:cubicBezTo>
                    <a:cubicBezTo>
                      <a:pt x="14586" y="9108"/>
                      <a:pt x="14655" y="8377"/>
                      <a:pt x="14678" y="7670"/>
                    </a:cubicBezTo>
                    <a:cubicBezTo>
                      <a:pt x="14700" y="6848"/>
                      <a:pt x="14632" y="6003"/>
                      <a:pt x="14472" y="5182"/>
                    </a:cubicBezTo>
                    <a:cubicBezTo>
                      <a:pt x="14312" y="4383"/>
                      <a:pt x="14039" y="3607"/>
                      <a:pt x="13628" y="2876"/>
                    </a:cubicBezTo>
                    <a:cubicBezTo>
                      <a:pt x="13445" y="2557"/>
                      <a:pt x="13217" y="2237"/>
                      <a:pt x="12989" y="1940"/>
                    </a:cubicBezTo>
                    <a:cubicBezTo>
                      <a:pt x="12783" y="1712"/>
                      <a:pt x="12555" y="1507"/>
                      <a:pt x="12327" y="1324"/>
                    </a:cubicBezTo>
                    <a:cubicBezTo>
                      <a:pt x="11391" y="548"/>
                      <a:pt x="10204" y="160"/>
                      <a:pt x="9017" y="23"/>
                    </a:cubicBezTo>
                    <a:cubicBezTo>
                      <a:pt x="8789" y="0"/>
                      <a:pt x="8538" y="0"/>
                      <a:pt x="8287"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61" name="Google Shape;1061;p22"/>
              <p:cNvSpPr/>
              <p:nvPr/>
            </p:nvSpPr>
            <p:spPr>
              <a:xfrm>
                <a:off x="5659643" y="1911134"/>
                <a:ext cx="862554" cy="962484"/>
              </a:xfrm>
              <a:custGeom>
                <a:avLst/>
                <a:gdLst/>
                <a:ahLst/>
                <a:cxnLst/>
                <a:rect l="l" t="t" r="r" b="b"/>
                <a:pathLst>
                  <a:path w="31911" h="35608" extrusionOk="0">
                    <a:moveTo>
                      <a:pt x="138" y="0"/>
                    </a:moveTo>
                    <a:cubicBezTo>
                      <a:pt x="92" y="0"/>
                      <a:pt x="69" y="23"/>
                      <a:pt x="24" y="69"/>
                    </a:cubicBezTo>
                    <a:cubicBezTo>
                      <a:pt x="1" y="92"/>
                      <a:pt x="1" y="137"/>
                      <a:pt x="1" y="183"/>
                    </a:cubicBezTo>
                    <a:cubicBezTo>
                      <a:pt x="1" y="229"/>
                      <a:pt x="24" y="274"/>
                      <a:pt x="69" y="297"/>
                    </a:cubicBezTo>
                    <a:cubicBezTo>
                      <a:pt x="1758" y="1301"/>
                      <a:pt x="3356" y="2443"/>
                      <a:pt x="4908" y="3652"/>
                    </a:cubicBezTo>
                    <a:cubicBezTo>
                      <a:pt x="6597" y="4976"/>
                      <a:pt x="8241" y="6391"/>
                      <a:pt x="9816" y="7829"/>
                    </a:cubicBezTo>
                    <a:cubicBezTo>
                      <a:pt x="10774" y="8697"/>
                      <a:pt x="11687" y="9587"/>
                      <a:pt x="12623" y="10500"/>
                    </a:cubicBezTo>
                    <a:cubicBezTo>
                      <a:pt x="13331" y="11185"/>
                      <a:pt x="14015" y="11892"/>
                      <a:pt x="14700" y="12600"/>
                    </a:cubicBezTo>
                    <a:cubicBezTo>
                      <a:pt x="14700" y="12623"/>
                      <a:pt x="14723" y="12623"/>
                      <a:pt x="14723" y="12623"/>
                    </a:cubicBezTo>
                    <a:cubicBezTo>
                      <a:pt x="17645" y="15681"/>
                      <a:pt x="20452" y="18877"/>
                      <a:pt x="23054" y="22209"/>
                    </a:cubicBezTo>
                    <a:cubicBezTo>
                      <a:pt x="23785" y="23145"/>
                      <a:pt x="24492" y="24081"/>
                      <a:pt x="25177" y="25040"/>
                    </a:cubicBezTo>
                    <a:cubicBezTo>
                      <a:pt x="25200" y="25063"/>
                      <a:pt x="25223" y="25085"/>
                      <a:pt x="25223" y="25085"/>
                    </a:cubicBezTo>
                    <a:cubicBezTo>
                      <a:pt x="26022" y="26204"/>
                      <a:pt x="26820" y="27345"/>
                      <a:pt x="27574" y="28486"/>
                    </a:cubicBezTo>
                    <a:cubicBezTo>
                      <a:pt x="27848" y="28920"/>
                      <a:pt x="28144" y="29354"/>
                      <a:pt x="28395" y="29787"/>
                    </a:cubicBezTo>
                    <a:lnTo>
                      <a:pt x="28418" y="29787"/>
                    </a:lnTo>
                    <a:cubicBezTo>
                      <a:pt x="28418" y="29787"/>
                      <a:pt x="28418" y="29810"/>
                      <a:pt x="28418" y="29810"/>
                    </a:cubicBezTo>
                    <a:cubicBezTo>
                      <a:pt x="28464" y="29879"/>
                      <a:pt x="28510" y="29947"/>
                      <a:pt x="28555" y="30016"/>
                    </a:cubicBezTo>
                    <a:cubicBezTo>
                      <a:pt x="28578" y="30038"/>
                      <a:pt x="28578" y="30061"/>
                      <a:pt x="28601" y="30084"/>
                    </a:cubicBezTo>
                    <a:cubicBezTo>
                      <a:pt x="28806" y="30404"/>
                      <a:pt x="29012" y="30746"/>
                      <a:pt x="29194" y="31066"/>
                    </a:cubicBezTo>
                    <a:cubicBezTo>
                      <a:pt x="29194" y="31066"/>
                      <a:pt x="29194" y="31066"/>
                      <a:pt x="29217" y="31088"/>
                    </a:cubicBezTo>
                    <a:cubicBezTo>
                      <a:pt x="29217" y="31111"/>
                      <a:pt x="29240" y="31134"/>
                      <a:pt x="29263" y="31157"/>
                    </a:cubicBezTo>
                    <a:cubicBezTo>
                      <a:pt x="29354" y="31317"/>
                      <a:pt x="29445" y="31476"/>
                      <a:pt x="29537" y="31659"/>
                    </a:cubicBezTo>
                    <a:lnTo>
                      <a:pt x="29582" y="31705"/>
                    </a:lnTo>
                    <a:cubicBezTo>
                      <a:pt x="29582" y="31705"/>
                      <a:pt x="29582" y="31727"/>
                      <a:pt x="29582" y="31727"/>
                    </a:cubicBezTo>
                    <a:cubicBezTo>
                      <a:pt x="29605" y="31750"/>
                      <a:pt x="29605" y="31750"/>
                      <a:pt x="29605" y="31750"/>
                    </a:cubicBezTo>
                    <a:cubicBezTo>
                      <a:pt x="29811" y="32093"/>
                      <a:pt x="29993" y="32458"/>
                      <a:pt x="30199" y="32800"/>
                    </a:cubicBezTo>
                    <a:cubicBezTo>
                      <a:pt x="30199" y="32823"/>
                      <a:pt x="30199" y="32823"/>
                      <a:pt x="30221" y="32823"/>
                    </a:cubicBezTo>
                    <a:cubicBezTo>
                      <a:pt x="30244" y="32869"/>
                      <a:pt x="30267" y="32937"/>
                      <a:pt x="30290" y="32983"/>
                    </a:cubicBezTo>
                    <a:cubicBezTo>
                      <a:pt x="30495" y="33348"/>
                      <a:pt x="30701" y="33736"/>
                      <a:pt x="30883" y="34101"/>
                    </a:cubicBezTo>
                    <a:cubicBezTo>
                      <a:pt x="30883" y="34101"/>
                      <a:pt x="30883" y="34101"/>
                      <a:pt x="30883" y="34124"/>
                    </a:cubicBezTo>
                    <a:cubicBezTo>
                      <a:pt x="30906" y="34147"/>
                      <a:pt x="30929" y="34193"/>
                      <a:pt x="30952" y="34215"/>
                    </a:cubicBezTo>
                    <a:cubicBezTo>
                      <a:pt x="30952" y="34238"/>
                      <a:pt x="30952" y="34238"/>
                      <a:pt x="30952" y="34238"/>
                    </a:cubicBezTo>
                    <a:cubicBezTo>
                      <a:pt x="30975" y="34261"/>
                      <a:pt x="30975" y="34284"/>
                      <a:pt x="30998" y="34307"/>
                    </a:cubicBezTo>
                    <a:cubicBezTo>
                      <a:pt x="30998" y="34330"/>
                      <a:pt x="30998" y="34330"/>
                      <a:pt x="31020" y="34352"/>
                    </a:cubicBezTo>
                    <a:cubicBezTo>
                      <a:pt x="31020" y="34352"/>
                      <a:pt x="31020" y="34375"/>
                      <a:pt x="31020" y="34375"/>
                    </a:cubicBezTo>
                    <a:cubicBezTo>
                      <a:pt x="31157" y="34672"/>
                      <a:pt x="31294" y="34946"/>
                      <a:pt x="31431" y="35220"/>
                    </a:cubicBezTo>
                    <a:cubicBezTo>
                      <a:pt x="31431" y="35220"/>
                      <a:pt x="31431" y="35220"/>
                      <a:pt x="31431" y="35243"/>
                    </a:cubicBezTo>
                    <a:cubicBezTo>
                      <a:pt x="31454" y="35243"/>
                      <a:pt x="31454" y="35243"/>
                      <a:pt x="31454" y="35265"/>
                    </a:cubicBezTo>
                    <a:cubicBezTo>
                      <a:pt x="31477" y="35288"/>
                      <a:pt x="31477" y="35334"/>
                      <a:pt x="31500" y="35357"/>
                    </a:cubicBezTo>
                    <a:cubicBezTo>
                      <a:pt x="31500" y="35380"/>
                      <a:pt x="31500" y="35380"/>
                      <a:pt x="31500" y="35380"/>
                    </a:cubicBezTo>
                    <a:cubicBezTo>
                      <a:pt x="31500" y="35380"/>
                      <a:pt x="31523" y="35402"/>
                      <a:pt x="31523" y="35402"/>
                    </a:cubicBezTo>
                    <a:cubicBezTo>
                      <a:pt x="31523" y="35425"/>
                      <a:pt x="31545" y="35448"/>
                      <a:pt x="31545" y="35471"/>
                    </a:cubicBezTo>
                    <a:cubicBezTo>
                      <a:pt x="31545" y="35471"/>
                      <a:pt x="31568" y="35494"/>
                      <a:pt x="31568" y="35494"/>
                    </a:cubicBezTo>
                    <a:cubicBezTo>
                      <a:pt x="31591" y="35494"/>
                      <a:pt x="31614" y="35516"/>
                      <a:pt x="31614" y="35516"/>
                    </a:cubicBezTo>
                    <a:cubicBezTo>
                      <a:pt x="31659" y="35516"/>
                      <a:pt x="31705" y="35539"/>
                      <a:pt x="31728" y="35539"/>
                    </a:cubicBezTo>
                    <a:cubicBezTo>
                      <a:pt x="31796" y="35562"/>
                      <a:pt x="31842" y="35585"/>
                      <a:pt x="31911" y="35608"/>
                    </a:cubicBezTo>
                    <a:cubicBezTo>
                      <a:pt x="31911" y="35585"/>
                      <a:pt x="31911" y="35585"/>
                      <a:pt x="31911" y="35585"/>
                    </a:cubicBezTo>
                    <a:cubicBezTo>
                      <a:pt x="31888" y="35516"/>
                      <a:pt x="31865" y="35425"/>
                      <a:pt x="31842" y="35357"/>
                    </a:cubicBezTo>
                    <a:cubicBezTo>
                      <a:pt x="31819" y="35288"/>
                      <a:pt x="31796" y="35243"/>
                      <a:pt x="31774" y="35197"/>
                    </a:cubicBezTo>
                    <a:cubicBezTo>
                      <a:pt x="31774" y="35174"/>
                      <a:pt x="31751" y="35151"/>
                      <a:pt x="31751" y="35128"/>
                    </a:cubicBezTo>
                    <a:cubicBezTo>
                      <a:pt x="31751" y="35128"/>
                      <a:pt x="31751" y="35128"/>
                      <a:pt x="31751" y="35106"/>
                    </a:cubicBezTo>
                    <a:lnTo>
                      <a:pt x="31728" y="35106"/>
                    </a:lnTo>
                    <a:lnTo>
                      <a:pt x="31728" y="35083"/>
                    </a:lnTo>
                    <a:cubicBezTo>
                      <a:pt x="31728" y="35083"/>
                      <a:pt x="31728" y="35060"/>
                      <a:pt x="31728" y="35060"/>
                    </a:cubicBezTo>
                    <a:cubicBezTo>
                      <a:pt x="31614" y="34855"/>
                      <a:pt x="31500" y="34626"/>
                      <a:pt x="31408" y="34398"/>
                    </a:cubicBezTo>
                    <a:lnTo>
                      <a:pt x="31386" y="34398"/>
                    </a:lnTo>
                    <a:cubicBezTo>
                      <a:pt x="31386" y="34375"/>
                      <a:pt x="31363" y="34352"/>
                      <a:pt x="31363" y="34330"/>
                    </a:cubicBezTo>
                    <a:cubicBezTo>
                      <a:pt x="31340" y="34307"/>
                      <a:pt x="31340" y="34284"/>
                      <a:pt x="31317" y="34261"/>
                    </a:cubicBezTo>
                    <a:cubicBezTo>
                      <a:pt x="31317" y="34215"/>
                      <a:pt x="31294" y="34170"/>
                      <a:pt x="31271" y="34147"/>
                    </a:cubicBezTo>
                    <a:cubicBezTo>
                      <a:pt x="31271" y="34124"/>
                      <a:pt x="31271" y="34124"/>
                      <a:pt x="31249" y="34124"/>
                    </a:cubicBezTo>
                    <a:cubicBezTo>
                      <a:pt x="31249" y="34101"/>
                      <a:pt x="31249" y="34101"/>
                      <a:pt x="31249" y="34078"/>
                    </a:cubicBezTo>
                    <a:cubicBezTo>
                      <a:pt x="31226" y="34078"/>
                      <a:pt x="31226" y="34056"/>
                      <a:pt x="31203" y="34033"/>
                    </a:cubicBezTo>
                    <a:cubicBezTo>
                      <a:pt x="31203" y="34010"/>
                      <a:pt x="31203" y="34010"/>
                      <a:pt x="31203" y="33987"/>
                    </a:cubicBezTo>
                    <a:cubicBezTo>
                      <a:pt x="31180" y="33964"/>
                      <a:pt x="31157" y="33942"/>
                      <a:pt x="31157" y="33896"/>
                    </a:cubicBezTo>
                    <a:cubicBezTo>
                      <a:pt x="31134" y="33896"/>
                      <a:pt x="31134" y="33896"/>
                      <a:pt x="31134" y="33873"/>
                    </a:cubicBezTo>
                    <a:cubicBezTo>
                      <a:pt x="31134" y="33873"/>
                      <a:pt x="31134" y="33873"/>
                      <a:pt x="31134" y="33850"/>
                    </a:cubicBezTo>
                    <a:cubicBezTo>
                      <a:pt x="30975" y="33554"/>
                      <a:pt x="30815" y="33257"/>
                      <a:pt x="30655" y="32960"/>
                    </a:cubicBezTo>
                    <a:cubicBezTo>
                      <a:pt x="30632" y="32914"/>
                      <a:pt x="30609" y="32892"/>
                      <a:pt x="30587" y="32869"/>
                    </a:cubicBezTo>
                    <a:cubicBezTo>
                      <a:pt x="30587" y="32846"/>
                      <a:pt x="30587" y="32846"/>
                      <a:pt x="30587" y="32846"/>
                    </a:cubicBezTo>
                    <a:cubicBezTo>
                      <a:pt x="30564" y="32800"/>
                      <a:pt x="30518" y="32732"/>
                      <a:pt x="30495" y="32686"/>
                    </a:cubicBezTo>
                    <a:cubicBezTo>
                      <a:pt x="30473" y="32663"/>
                      <a:pt x="30473" y="32618"/>
                      <a:pt x="30450" y="32595"/>
                    </a:cubicBezTo>
                    <a:cubicBezTo>
                      <a:pt x="30221" y="32207"/>
                      <a:pt x="29993" y="31796"/>
                      <a:pt x="29765" y="31385"/>
                    </a:cubicBezTo>
                    <a:cubicBezTo>
                      <a:pt x="29696" y="31248"/>
                      <a:pt x="29605" y="31134"/>
                      <a:pt x="29537" y="30997"/>
                    </a:cubicBezTo>
                    <a:cubicBezTo>
                      <a:pt x="29537" y="30974"/>
                      <a:pt x="29514" y="30974"/>
                      <a:pt x="29514" y="30974"/>
                    </a:cubicBezTo>
                    <a:cubicBezTo>
                      <a:pt x="29514" y="30951"/>
                      <a:pt x="29514" y="30951"/>
                      <a:pt x="29514" y="30951"/>
                    </a:cubicBezTo>
                    <a:cubicBezTo>
                      <a:pt x="29491" y="30929"/>
                      <a:pt x="29468" y="30906"/>
                      <a:pt x="29468" y="30883"/>
                    </a:cubicBezTo>
                    <a:cubicBezTo>
                      <a:pt x="29263" y="30563"/>
                      <a:pt x="29080" y="30221"/>
                      <a:pt x="28875" y="29901"/>
                    </a:cubicBezTo>
                    <a:lnTo>
                      <a:pt x="28852" y="29901"/>
                    </a:lnTo>
                    <a:lnTo>
                      <a:pt x="28829" y="29856"/>
                    </a:lnTo>
                    <a:lnTo>
                      <a:pt x="28738" y="29696"/>
                    </a:lnTo>
                    <a:cubicBezTo>
                      <a:pt x="28715" y="29673"/>
                      <a:pt x="28715" y="29650"/>
                      <a:pt x="28692" y="29605"/>
                    </a:cubicBezTo>
                    <a:lnTo>
                      <a:pt x="28669" y="29605"/>
                    </a:lnTo>
                    <a:cubicBezTo>
                      <a:pt x="28669" y="29582"/>
                      <a:pt x="28669" y="29582"/>
                      <a:pt x="28669" y="29582"/>
                    </a:cubicBezTo>
                    <a:cubicBezTo>
                      <a:pt x="28647" y="29559"/>
                      <a:pt x="28647" y="29536"/>
                      <a:pt x="28624" y="29513"/>
                    </a:cubicBezTo>
                    <a:cubicBezTo>
                      <a:pt x="28624" y="29513"/>
                      <a:pt x="28601" y="29491"/>
                      <a:pt x="28601" y="29468"/>
                    </a:cubicBezTo>
                    <a:cubicBezTo>
                      <a:pt x="28350" y="29057"/>
                      <a:pt x="28076" y="28669"/>
                      <a:pt x="27825" y="28258"/>
                    </a:cubicBezTo>
                    <a:lnTo>
                      <a:pt x="27802" y="28258"/>
                    </a:lnTo>
                    <a:cubicBezTo>
                      <a:pt x="27049" y="27117"/>
                      <a:pt x="26273" y="25998"/>
                      <a:pt x="25474" y="24903"/>
                    </a:cubicBezTo>
                    <a:cubicBezTo>
                      <a:pt x="25474" y="24880"/>
                      <a:pt x="25451" y="24857"/>
                      <a:pt x="25451" y="24857"/>
                    </a:cubicBezTo>
                    <a:cubicBezTo>
                      <a:pt x="25451" y="24834"/>
                      <a:pt x="25428" y="24834"/>
                      <a:pt x="25428" y="24834"/>
                    </a:cubicBezTo>
                    <a:cubicBezTo>
                      <a:pt x="22963" y="21433"/>
                      <a:pt x="20292" y="18192"/>
                      <a:pt x="17462" y="15088"/>
                    </a:cubicBezTo>
                    <a:cubicBezTo>
                      <a:pt x="16640" y="14198"/>
                      <a:pt x="15819" y="13285"/>
                      <a:pt x="14974" y="12417"/>
                    </a:cubicBezTo>
                    <a:lnTo>
                      <a:pt x="14951" y="12417"/>
                    </a:lnTo>
                    <a:cubicBezTo>
                      <a:pt x="14951" y="12394"/>
                      <a:pt x="14951" y="12394"/>
                      <a:pt x="14951" y="12394"/>
                    </a:cubicBezTo>
                    <a:cubicBezTo>
                      <a:pt x="13491" y="10888"/>
                      <a:pt x="12007" y="9404"/>
                      <a:pt x="10478" y="7989"/>
                    </a:cubicBezTo>
                    <a:cubicBezTo>
                      <a:pt x="8903" y="6528"/>
                      <a:pt x="7259" y="5113"/>
                      <a:pt x="5593" y="3789"/>
                    </a:cubicBezTo>
                    <a:cubicBezTo>
                      <a:pt x="4703" y="3082"/>
                      <a:pt x="3813" y="2397"/>
                      <a:pt x="2900" y="1758"/>
                    </a:cubicBezTo>
                    <a:cubicBezTo>
                      <a:pt x="2032" y="1142"/>
                      <a:pt x="1165" y="571"/>
                      <a:pt x="252" y="23"/>
                    </a:cubicBezTo>
                    <a:cubicBezTo>
                      <a:pt x="229" y="23"/>
                      <a:pt x="206" y="0"/>
                      <a:pt x="161"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62" name="Google Shape;1062;p22"/>
              <p:cNvSpPr/>
              <p:nvPr/>
            </p:nvSpPr>
            <p:spPr>
              <a:xfrm>
                <a:off x="5901507" y="1592774"/>
                <a:ext cx="953862" cy="931643"/>
              </a:xfrm>
              <a:custGeom>
                <a:avLst/>
                <a:gdLst/>
                <a:ahLst/>
                <a:cxnLst/>
                <a:rect l="l" t="t" r="r" b="b"/>
                <a:pathLst>
                  <a:path w="35289" h="34467" extrusionOk="0">
                    <a:moveTo>
                      <a:pt x="160" y="1"/>
                    </a:moveTo>
                    <a:cubicBezTo>
                      <a:pt x="114" y="1"/>
                      <a:pt x="46" y="46"/>
                      <a:pt x="23" y="92"/>
                    </a:cubicBezTo>
                    <a:cubicBezTo>
                      <a:pt x="0" y="115"/>
                      <a:pt x="0" y="160"/>
                      <a:pt x="0" y="206"/>
                    </a:cubicBezTo>
                    <a:cubicBezTo>
                      <a:pt x="23" y="252"/>
                      <a:pt x="46" y="274"/>
                      <a:pt x="69" y="320"/>
                    </a:cubicBezTo>
                    <a:cubicBezTo>
                      <a:pt x="1667" y="1393"/>
                      <a:pt x="3219" y="2534"/>
                      <a:pt x="4748" y="3698"/>
                    </a:cubicBezTo>
                    <a:cubicBezTo>
                      <a:pt x="4748" y="3698"/>
                      <a:pt x="4725" y="3675"/>
                      <a:pt x="4725" y="3675"/>
                    </a:cubicBezTo>
                    <a:lnTo>
                      <a:pt x="4725" y="3675"/>
                    </a:lnTo>
                    <a:cubicBezTo>
                      <a:pt x="6163" y="4794"/>
                      <a:pt x="7601" y="5912"/>
                      <a:pt x="8993" y="7076"/>
                    </a:cubicBezTo>
                    <a:lnTo>
                      <a:pt x="9016" y="7076"/>
                    </a:lnTo>
                    <a:cubicBezTo>
                      <a:pt x="9085" y="7168"/>
                      <a:pt x="9176" y="7236"/>
                      <a:pt x="9267" y="7305"/>
                    </a:cubicBezTo>
                    <a:cubicBezTo>
                      <a:pt x="9838" y="7784"/>
                      <a:pt x="10409" y="8263"/>
                      <a:pt x="10979" y="8743"/>
                    </a:cubicBezTo>
                    <a:cubicBezTo>
                      <a:pt x="11025" y="8765"/>
                      <a:pt x="11071" y="8811"/>
                      <a:pt x="11116" y="8857"/>
                    </a:cubicBezTo>
                    <a:cubicBezTo>
                      <a:pt x="11253" y="8971"/>
                      <a:pt x="11367" y="9085"/>
                      <a:pt x="11504" y="9199"/>
                    </a:cubicBezTo>
                    <a:cubicBezTo>
                      <a:pt x="11641" y="9290"/>
                      <a:pt x="11755" y="9405"/>
                      <a:pt x="11869" y="9519"/>
                    </a:cubicBezTo>
                    <a:lnTo>
                      <a:pt x="11892" y="9519"/>
                    </a:lnTo>
                    <a:cubicBezTo>
                      <a:pt x="13513" y="10911"/>
                      <a:pt x="15088" y="12349"/>
                      <a:pt x="16663" y="13810"/>
                    </a:cubicBezTo>
                    <a:cubicBezTo>
                      <a:pt x="16663" y="13833"/>
                      <a:pt x="16663" y="13833"/>
                      <a:pt x="16686" y="13833"/>
                    </a:cubicBezTo>
                    <a:cubicBezTo>
                      <a:pt x="19562" y="16549"/>
                      <a:pt x="22369" y="19334"/>
                      <a:pt x="25062" y="22255"/>
                    </a:cubicBezTo>
                    <a:lnTo>
                      <a:pt x="25085" y="22255"/>
                    </a:lnTo>
                    <a:cubicBezTo>
                      <a:pt x="25222" y="22392"/>
                      <a:pt x="25336" y="22552"/>
                      <a:pt x="25473" y="22689"/>
                    </a:cubicBezTo>
                    <a:cubicBezTo>
                      <a:pt x="25496" y="22712"/>
                      <a:pt x="25496" y="22712"/>
                      <a:pt x="25496" y="22712"/>
                    </a:cubicBezTo>
                    <a:cubicBezTo>
                      <a:pt x="25542" y="22757"/>
                      <a:pt x="25587" y="22803"/>
                      <a:pt x="25610" y="22849"/>
                    </a:cubicBezTo>
                    <a:cubicBezTo>
                      <a:pt x="25633" y="22871"/>
                      <a:pt x="25656" y="22894"/>
                      <a:pt x="25679" y="22917"/>
                    </a:cubicBezTo>
                    <a:cubicBezTo>
                      <a:pt x="25679" y="22917"/>
                      <a:pt x="25702" y="22917"/>
                      <a:pt x="25702" y="22940"/>
                    </a:cubicBezTo>
                    <a:cubicBezTo>
                      <a:pt x="26204" y="23488"/>
                      <a:pt x="26706" y="24036"/>
                      <a:pt x="27185" y="24583"/>
                    </a:cubicBezTo>
                    <a:cubicBezTo>
                      <a:pt x="27208" y="24606"/>
                      <a:pt x="27208" y="24606"/>
                      <a:pt x="27208" y="24629"/>
                    </a:cubicBezTo>
                    <a:cubicBezTo>
                      <a:pt x="27231" y="24652"/>
                      <a:pt x="27254" y="24675"/>
                      <a:pt x="27277" y="24697"/>
                    </a:cubicBezTo>
                    <a:cubicBezTo>
                      <a:pt x="27368" y="24812"/>
                      <a:pt x="27482" y="24926"/>
                      <a:pt x="27573" y="25040"/>
                    </a:cubicBezTo>
                    <a:lnTo>
                      <a:pt x="27596" y="25040"/>
                    </a:lnTo>
                    <a:cubicBezTo>
                      <a:pt x="29285" y="26980"/>
                      <a:pt x="30929" y="28966"/>
                      <a:pt x="32481" y="30997"/>
                    </a:cubicBezTo>
                    <a:cubicBezTo>
                      <a:pt x="32504" y="31020"/>
                      <a:pt x="32526" y="31066"/>
                      <a:pt x="32549" y="31089"/>
                    </a:cubicBezTo>
                    <a:cubicBezTo>
                      <a:pt x="32549" y="31066"/>
                      <a:pt x="32549" y="31066"/>
                      <a:pt x="32549" y="31066"/>
                    </a:cubicBezTo>
                    <a:cubicBezTo>
                      <a:pt x="32595" y="31134"/>
                      <a:pt x="32640" y="31225"/>
                      <a:pt x="32709" y="31294"/>
                    </a:cubicBezTo>
                    <a:cubicBezTo>
                      <a:pt x="33051" y="31750"/>
                      <a:pt x="33394" y="32184"/>
                      <a:pt x="33713" y="32641"/>
                    </a:cubicBezTo>
                    <a:cubicBezTo>
                      <a:pt x="33736" y="32663"/>
                      <a:pt x="33736" y="32686"/>
                      <a:pt x="33759" y="32686"/>
                    </a:cubicBezTo>
                    <a:cubicBezTo>
                      <a:pt x="33759" y="32686"/>
                      <a:pt x="33759" y="32709"/>
                      <a:pt x="33759" y="32709"/>
                    </a:cubicBezTo>
                    <a:cubicBezTo>
                      <a:pt x="33782" y="32732"/>
                      <a:pt x="33805" y="32778"/>
                      <a:pt x="33850" y="32823"/>
                    </a:cubicBezTo>
                    <a:cubicBezTo>
                      <a:pt x="33850" y="32823"/>
                      <a:pt x="33850" y="32846"/>
                      <a:pt x="33850" y="32846"/>
                    </a:cubicBezTo>
                    <a:cubicBezTo>
                      <a:pt x="33896" y="32892"/>
                      <a:pt x="33942" y="32937"/>
                      <a:pt x="33964" y="33006"/>
                    </a:cubicBezTo>
                    <a:cubicBezTo>
                      <a:pt x="33987" y="33006"/>
                      <a:pt x="33987" y="33006"/>
                      <a:pt x="33987" y="33029"/>
                    </a:cubicBezTo>
                    <a:cubicBezTo>
                      <a:pt x="33987" y="33029"/>
                      <a:pt x="34010" y="33029"/>
                      <a:pt x="34010" y="33052"/>
                    </a:cubicBezTo>
                    <a:cubicBezTo>
                      <a:pt x="34078" y="33143"/>
                      <a:pt x="34147" y="33257"/>
                      <a:pt x="34215" y="33348"/>
                    </a:cubicBezTo>
                    <a:cubicBezTo>
                      <a:pt x="34466" y="33691"/>
                      <a:pt x="34718" y="34033"/>
                      <a:pt x="34946" y="34375"/>
                    </a:cubicBezTo>
                    <a:cubicBezTo>
                      <a:pt x="34969" y="34421"/>
                      <a:pt x="34991" y="34444"/>
                      <a:pt x="35037" y="34467"/>
                    </a:cubicBezTo>
                    <a:cubicBezTo>
                      <a:pt x="35083" y="34467"/>
                      <a:pt x="35128" y="34467"/>
                      <a:pt x="35174" y="34444"/>
                    </a:cubicBezTo>
                    <a:cubicBezTo>
                      <a:pt x="35243" y="34398"/>
                      <a:pt x="35288" y="34284"/>
                      <a:pt x="35220" y="34216"/>
                    </a:cubicBezTo>
                    <a:cubicBezTo>
                      <a:pt x="34991" y="33873"/>
                      <a:pt x="34763" y="33531"/>
                      <a:pt x="34512" y="33188"/>
                    </a:cubicBezTo>
                    <a:cubicBezTo>
                      <a:pt x="34489" y="33143"/>
                      <a:pt x="34444" y="33097"/>
                      <a:pt x="34421" y="33074"/>
                    </a:cubicBezTo>
                    <a:cubicBezTo>
                      <a:pt x="34421" y="33052"/>
                      <a:pt x="34421" y="33052"/>
                      <a:pt x="34421" y="33052"/>
                    </a:cubicBezTo>
                    <a:lnTo>
                      <a:pt x="34398" y="33052"/>
                    </a:lnTo>
                    <a:cubicBezTo>
                      <a:pt x="34375" y="32983"/>
                      <a:pt x="34330" y="32937"/>
                      <a:pt x="34284" y="32892"/>
                    </a:cubicBezTo>
                    <a:cubicBezTo>
                      <a:pt x="34284" y="32892"/>
                      <a:pt x="34284" y="32892"/>
                      <a:pt x="34284" y="32869"/>
                    </a:cubicBezTo>
                    <a:lnTo>
                      <a:pt x="34261" y="32869"/>
                    </a:lnTo>
                    <a:lnTo>
                      <a:pt x="34193" y="32755"/>
                    </a:lnTo>
                    <a:cubicBezTo>
                      <a:pt x="34170" y="32732"/>
                      <a:pt x="34170" y="32709"/>
                      <a:pt x="34147" y="32686"/>
                    </a:cubicBezTo>
                    <a:cubicBezTo>
                      <a:pt x="34147" y="32663"/>
                      <a:pt x="34124" y="32663"/>
                      <a:pt x="34124" y="32663"/>
                    </a:cubicBezTo>
                    <a:cubicBezTo>
                      <a:pt x="34101" y="32618"/>
                      <a:pt x="34056" y="32572"/>
                      <a:pt x="34033" y="32527"/>
                    </a:cubicBezTo>
                    <a:cubicBezTo>
                      <a:pt x="34033" y="32527"/>
                      <a:pt x="34010" y="32504"/>
                      <a:pt x="34010" y="32481"/>
                    </a:cubicBezTo>
                    <a:lnTo>
                      <a:pt x="33987" y="32481"/>
                    </a:lnTo>
                    <a:cubicBezTo>
                      <a:pt x="33645" y="32024"/>
                      <a:pt x="33302" y="31545"/>
                      <a:pt x="32960" y="31089"/>
                    </a:cubicBezTo>
                    <a:cubicBezTo>
                      <a:pt x="32892" y="30997"/>
                      <a:pt x="32823" y="30929"/>
                      <a:pt x="32777" y="30837"/>
                    </a:cubicBezTo>
                    <a:cubicBezTo>
                      <a:pt x="32777" y="30837"/>
                      <a:pt x="32755" y="30837"/>
                      <a:pt x="32755" y="30815"/>
                    </a:cubicBezTo>
                    <a:cubicBezTo>
                      <a:pt x="31202" y="28806"/>
                      <a:pt x="29582" y="26820"/>
                      <a:pt x="27893" y="24903"/>
                    </a:cubicBezTo>
                    <a:cubicBezTo>
                      <a:pt x="27756" y="24743"/>
                      <a:pt x="27642" y="24606"/>
                      <a:pt x="27505" y="24469"/>
                    </a:cubicBezTo>
                    <a:cubicBezTo>
                      <a:pt x="27505" y="24469"/>
                      <a:pt x="27505" y="24469"/>
                      <a:pt x="27505" y="24446"/>
                    </a:cubicBezTo>
                    <a:cubicBezTo>
                      <a:pt x="27482" y="24446"/>
                      <a:pt x="27459" y="24424"/>
                      <a:pt x="27459" y="24401"/>
                    </a:cubicBezTo>
                    <a:cubicBezTo>
                      <a:pt x="27436" y="24378"/>
                      <a:pt x="27413" y="24355"/>
                      <a:pt x="27413" y="24355"/>
                    </a:cubicBezTo>
                    <a:cubicBezTo>
                      <a:pt x="26866" y="23739"/>
                      <a:pt x="26341" y="23145"/>
                      <a:pt x="25793" y="22552"/>
                    </a:cubicBezTo>
                    <a:cubicBezTo>
                      <a:pt x="25702" y="22438"/>
                      <a:pt x="25610" y="22346"/>
                      <a:pt x="25519" y="22255"/>
                    </a:cubicBezTo>
                    <a:cubicBezTo>
                      <a:pt x="25450" y="22164"/>
                      <a:pt x="25359" y="22095"/>
                      <a:pt x="25291" y="22004"/>
                    </a:cubicBezTo>
                    <a:cubicBezTo>
                      <a:pt x="25245" y="21958"/>
                      <a:pt x="25222" y="21936"/>
                      <a:pt x="25177" y="21890"/>
                    </a:cubicBezTo>
                    <a:cubicBezTo>
                      <a:pt x="22529" y="19037"/>
                      <a:pt x="19790" y="16298"/>
                      <a:pt x="16959" y="13650"/>
                    </a:cubicBezTo>
                    <a:cubicBezTo>
                      <a:pt x="16937" y="13627"/>
                      <a:pt x="16914" y="13604"/>
                      <a:pt x="16891" y="13582"/>
                    </a:cubicBezTo>
                    <a:cubicBezTo>
                      <a:pt x="15316" y="12098"/>
                      <a:pt x="13718" y="10660"/>
                      <a:pt x="12075" y="9268"/>
                    </a:cubicBezTo>
                    <a:cubicBezTo>
                      <a:pt x="12075" y="9245"/>
                      <a:pt x="12052" y="9245"/>
                      <a:pt x="12029" y="9222"/>
                    </a:cubicBezTo>
                    <a:lnTo>
                      <a:pt x="12006" y="9199"/>
                    </a:lnTo>
                    <a:cubicBezTo>
                      <a:pt x="11961" y="9153"/>
                      <a:pt x="11915" y="9108"/>
                      <a:pt x="11869" y="9085"/>
                    </a:cubicBezTo>
                    <a:cubicBezTo>
                      <a:pt x="11869" y="9085"/>
                      <a:pt x="11869" y="9062"/>
                      <a:pt x="11869" y="9062"/>
                    </a:cubicBezTo>
                    <a:cubicBezTo>
                      <a:pt x="11710" y="8925"/>
                      <a:pt x="11550" y="8788"/>
                      <a:pt x="11390" y="8674"/>
                    </a:cubicBezTo>
                    <a:cubicBezTo>
                      <a:pt x="11390" y="8651"/>
                      <a:pt x="11390" y="8651"/>
                      <a:pt x="11390" y="8651"/>
                    </a:cubicBezTo>
                    <a:cubicBezTo>
                      <a:pt x="11322" y="8606"/>
                      <a:pt x="11276" y="8560"/>
                      <a:pt x="11208" y="8514"/>
                    </a:cubicBezTo>
                    <a:cubicBezTo>
                      <a:pt x="11208" y="8514"/>
                      <a:pt x="11208" y="8514"/>
                      <a:pt x="11208" y="8492"/>
                    </a:cubicBezTo>
                    <a:cubicBezTo>
                      <a:pt x="10705" y="8081"/>
                      <a:pt x="10203" y="7670"/>
                      <a:pt x="9701" y="7236"/>
                    </a:cubicBezTo>
                    <a:cubicBezTo>
                      <a:pt x="9655" y="7213"/>
                      <a:pt x="9633" y="7191"/>
                      <a:pt x="9587" y="7145"/>
                    </a:cubicBezTo>
                    <a:cubicBezTo>
                      <a:pt x="9564" y="7122"/>
                      <a:pt x="9541" y="7099"/>
                      <a:pt x="9496" y="7076"/>
                    </a:cubicBezTo>
                    <a:cubicBezTo>
                      <a:pt x="9359" y="6962"/>
                      <a:pt x="9222" y="6848"/>
                      <a:pt x="9085" y="6734"/>
                    </a:cubicBezTo>
                    <a:cubicBezTo>
                      <a:pt x="6232" y="4383"/>
                      <a:pt x="3287" y="2123"/>
                      <a:pt x="251" y="23"/>
                    </a:cubicBezTo>
                    <a:cubicBezTo>
                      <a:pt x="229" y="1"/>
                      <a:pt x="183" y="1"/>
                      <a:pt x="16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63" name="Google Shape;1063;p22"/>
              <p:cNvSpPr/>
              <p:nvPr/>
            </p:nvSpPr>
            <p:spPr>
              <a:xfrm>
                <a:off x="5444944" y="1442244"/>
                <a:ext cx="643530" cy="511489"/>
              </a:xfrm>
              <a:custGeom>
                <a:avLst/>
                <a:gdLst/>
                <a:ahLst/>
                <a:cxnLst/>
                <a:rect l="l" t="t" r="r" b="b"/>
                <a:pathLst>
                  <a:path w="23808" h="18923" extrusionOk="0">
                    <a:moveTo>
                      <a:pt x="5848" y="2245"/>
                    </a:moveTo>
                    <a:lnTo>
                      <a:pt x="5848" y="2245"/>
                    </a:lnTo>
                    <a:cubicBezTo>
                      <a:pt x="5846" y="2249"/>
                      <a:pt x="5844" y="2254"/>
                      <a:pt x="5844" y="2260"/>
                    </a:cubicBezTo>
                    <a:cubicBezTo>
                      <a:pt x="5844" y="2260"/>
                      <a:pt x="5844" y="2260"/>
                      <a:pt x="5844" y="2283"/>
                    </a:cubicBezTo>
                    <a:cubicBezTo>
                      <a:pt x="5844" y="2270"/>
                      <a:pt x="5846" y="2258"/>
                      <a:pt x="5848" y="2245"/>
                    </a:cubicBezTo>
                    <a:close/>
                    <a:moveTo>
                      <a:pt x="6620" y="0"/>
                    </a:moveTo>
                    <a:cubicBezTo>
                      <a:pt x="6529" y="0"/>
                      <a:pt x="6414" y="46"/>
                      <a:pt x="6369" y="137"/>
                    </a:cubicBezTo>
                    <a:cubicBezTo>
                      <a:pt x="6300" y="160"/>
                      <a:pt x="6255" y="228"/>
                      <a:pt x="6232" y="297"/>
                    </a:cubicBezTo>
                    <a:cubicBezTo>
                      <a:pt x="6186" y="411"/>
                      <a:pt x="6186" y="525"/>
                      <a:pt x="6186" y="639"/>
                    </a:cubicBezTo>
                    <a:cubicBezTo>
                      <a:pt x="6186" y="685"/>
                      <a:pt x="6163" y="731"/>
                      <a:pt x="6163" y="776"/>
                    </a:cubicBezTo>
                    <a:lnTo>
                      <a:pt x="6163" y="890"/>
                    </a:lnTo>
                    <a:cubicBezTo>
                      <a:pt x="6141" y="1004"/>
                      <a:pt x="6141" y="1141"/>
                      <a:pt x="6118" y="1256"/>
                    </a:cubicBezTo>
                    <a:cubicBezTo>
                      <a:pt x="6049" y="1507"/>
                      <a:pt x="5981" y="1735"/>
                      <a:pt x="5912" y="1963"/>
                    </a:cubicBezTo>
                    <a:lnTo>
                      <a:pt x="5867" y="2146"/>
                    </a:lnTo>
                    <a:cubicBezTo>
                      <a:pt x="5867" y="2179"/>
                      <a:pt x="5855" y="2212"/>
                      <a:pt x="5848" y="2245"/>
                    </a:cubicBezTo>
                    <a:lnTo>
                      <a:pt x="5848" y="2245"/>
                    </a:lnTo>
                    <a:cubicBezTo>
                      <a:pt x="5855" y="2235"/>
                      <a:pt x="5867" y="2231"/>
                      <a:pt x="5867" y="2214"/>
                    </a:cubicBezTo>
                    <a:cubicBezTo>
                      <a:pt x="5867" y="2191"/>
                      <a:pt x="5867" y="2146"/>
                      <a:pt x="5889" y="2123"/>
                    </a:cubicBezTo>
                    <a:cubicBezTo>
                      <a:pt x="5912" y="2054"/>
                      <a:pt x="5958" y="2009"/>
                      <a:pt x="6026" y="1986"/>
                    </a:cubicBezTo>
                    <a:cubicBezTo>
                      <a:pt x="6049" y="1963"/>
                      <a:pt x="6095" y="1963"/>
                      <a:pt x="6118" y="1963"/>
                    </a:cubicBezTo>
                    <a:cubicBezTo>
                      <a:pt x="6141" y="1963"/>
                      <a:pt x="6186" y="1986"/>
                      <a:pt x="6232" y="1986"/>
                    </a:cubicBezTo>
                    <a:cubicBezTo>
                      <a:pt x="6323" y="2009"/>
                      <a:pt x="6392" y="2032"/>
                      <a:pt x="6483" y="2032"/>
                    </a:cubicBezTo>
                    <a:lnTo>
                      <a:pt x="6597" y="2054"/>
                    </a:lnTo>
                    <a:cubicBezTo>
                      <a:pt x="6711" y="2054"/>
                      <a:pt x="6825" y="2077"/>
                      <a:pt x="6939" y="2100"/>
                    </a:cubicBezTo>
                    <a:cubicBezTo>
                      <a:pt x="7145" y="2146"/>
                      <a:pt x="7350" y="2191"/>
                      <a:pt x="7556" y="2283"/>
                    </a:cubicBezTo>
                    <a:lnTo>
                      <a:pt x="7647" y="2306"/>
                    </a:lnTo>
                    <a:cubicBezTo>
                      <a:pt x="7716" y="2328"/>
                      <a:pt x="7807" y="2351"/>
                      <a:pt x="7875" y="2397"/>
                    </a:cubicBezTo>
                    <a:cubicBezTo>
                      <a:pt x="7944" y="2420"/>
                      <a:pt x="8035" y="2465"/>
                      <a:pt x="8104" y="2488"/>
                    </a:cubicBezTo>
                    <a:lnTo>
                      <a:pt x="8218" y="2534"/>
                    </a:lnTo>
                    <a:cubicBezTo>
                      <a:pt x="8377" y="2579"/>
                      <a:pt x="8514" y="2648"/>
                      <a:pt x="8674" y="2716"/>
                    </a:cubicBezTo>
                    <a:cubicBezTo>
                      <a:pt x="8925" y="2831"/>
                      <a:pt x="9176" y="2922"/>
                      <a:pt x="9405" y="3036"/>
                    </a:cubicBezTo>
                    <a:cubicBezTo>
                      <a:pt x="9542" y="3104"/>
                      <a:pt x="9678" y="3173"/>
                      <a:pt x="9793" y="3241"/>
                    </a:cubicBezTo>
                    <a:cubicBezTo>
                      <a:pt x="9907" y="3287"/>
                      <a:pt x="9998" y="3333"/>
                      <a:pt x="10112" y="3401"/>
                    </a:cubicBezTo>
                    <a:cubicBezTo>
                      <a:pt x="10249" y="3447"/>
                      <a:pt x="10363" y="3515"/>
                      <a:pt x="10477" y="3584"/>
                    </a:cubicBezTo>
                    <a:cubicBezTo>
                      <a:pt x="10546" y="3629"/>
                      <a:pt x="10614" y="3652"/>
                      <a:pt x="10660" y="3698"/>
                    </a:cubicBezTo>
                    <a:cubicBezTo>
                      <a:pt x="10728" y="3721"/>
                      <a:pt x="10774" y="3744"/>
                      <a:pt x="10843" y="3789"/>
                    </a:cubicBezTo>
                    <a:lnTo>
                      <a:pt x="11002" y="3880"/>
                    </a:lnTo>
                    <a:cubicBezTo>
                      <a:pt x="11071" y="3926"/>
                      <a:pt x="11162" y="3972"/>
                      <a:pt x="11231" y="4017"/>
                    </a:cubicBezTo>
                    <a:lnTo>
                      <a:pt x="11345" y="4086"/>
                    </a:lnTo>
                    <a:cubicBezTo>
                      <a:pt x="11436" y="4132"/>
                      <a:pt x="11527" y="4200"/>
                      <a:pt x="11619" y="4246"/>
                    </a:cubicBezTo>
                    <a:lnTo>
                      <a:pt x="11641" y="4269"/>
                    </a:lnTo>
                    <a:lnTo>
                      <a:pt x="11664" y="4291"/>
                    </a:lnTo>
                    <a:lnTo>
                      <a:pt x="11756" y="4337"/>
                    </a:lnTo>
                    <a:lnTo>
                      <a:pt x="12007" y="4497"/>
                    </a:lnTo>
                    <a:lnTo>
                      <a:pt x="12052" y="4520"/>
                    </a:lnTo>
                    <a:lnTo>
                      <a:pt x="12121" y="4542"/>
                    </a:lnTo>
                    <a:cubicBezTo>
                      <a:pt x="12212" y="4611"/>
                      <a:pt x="12326" y="4679"/>
                      <a:pt x="12440" y="4771"/>
                    </a:cubicBezTo>
                    <a:lnTo>
                      <a:pt x="12577" y="4862"/>
                    </a:lnTo>
                    <a:cubicBezTo>
                      <a:pt x="12623" y="4908"/>
                      <a:pt x="12691" y="4953"/>
                      <a:pt x="12760" y="4999"/>
                    </a:cubicBezTo>
                    <a:cubicBezTo>
                      <a:pt x="12965" y="5136"/>
                      <a:pt x="13171" y="5318"/>
                      <a:pt x="13376" y="5478"/>
                    </a:cubicBezTo>
                    <a:lnTo>
                      <a:pt x="13399" y="5501"/>
                    </a:lnTo>
                    <a:lnTo>
                      <a:pt x="13559" y="5615"/>
                    </a:lnTo>
                    <a:cubicBezTo>
                      <a:pt x="13741" y="5752"/>
                      <a:pt x="13901" y="5912"/>
                      <a:pt x="14084" y="6049"/>
                    </a:cubicBezTo>
                    <a:cubicBezTo>
                      <a:pt x="14175" y="6140"/>
                      <a:pt x="14244" y="6231"/>
                      <a:pt x="14335" y="6323"/>
                    </a:cubicBezTo>
                    <a:lnTo>
                      <a:pt x="14380" y="6368"/>
                    </a:lnTo>
                    <a:cubicBezTo>
                      <a:pt x="14472" y="6460"/>
                      <a:pt x="14586" y="6551"/>
                      <a:pt x="14654" y="6665"/>
                    </a:cubicBezTo>
                    <a:cubicBezTo>
                      <a:pt x="14700" y="6756"/>
                      <a:pt x="14723" y="6848"/>
                      <a:pt x="14700" y="6939"/>
                    </a:cubicBezTo>
                    <a:cubicBezTo>
                      <a:pt x="14746" y="6985"/>
                      <a:pt x="14791" y="7030"/>
                      <a:pt x="14837" y="7076"/>
                    </a:cubicBezTo>
                    <a:cubicBezTo>
                      <a:pt x="14974" y="7190"/>
                      <a:pt x="15088" y="7327"/>
                      <a:pt x="15202" y="7487"/>
                    </a:cubicBezTo>
                    <a:cubicBezTo>
                      <a:pt x="15294" y="7624"/>
                      <a:pt x="15385" y="7784"/>
                      <a:pt x="15476" y="7943"/>
                    </a:cubicBezTo>
                    <a:cubicBezTo>
                      <a:pt x="15567" y="8080"/>
                      <a:pt x="15636" y="8240"/>
                      <a:pt x="15682" y="8400"/>
                    </a:cubicBezTo>
                    <a:cubicBezTo>
                      <a:pt x="15727" y="8491"/>
                      <a:pt x="15750" y="8582"/>
                      <a:pt x="15773" y="8697"/>
                    </a:cubicBezTo>
                    <a:cubicBezTo>
                      <a:pt x="15796" y="8788"/>
                      <a:pt x="15796" y="8879"/>
                      <a:pt x="15773" y="8948"/>
                    </a:cubicBezTo>
                    <a:cubicBezTo>
                      <a:pt x="15750" y="9085"/>
                      <a:pt x="15682" y="9199"/>
                      <a:pt x="15613" y="9290"/>
                    </a:cubicBezTo>
                    <a:cubicBezTo>
                      <a:pt x="15567" y="9336"/>
                      <a:pt x="15545" y="9381"/>
                      <a:pt x="15476" y="9427"/>
                    </a:cubicBezTo>
                    <a:cubicBezTo>
                      <a:pt x="15430" y="9495"/>
                      <a:pt x="15362" y="9541"/>
                      <a:pt x="15294" y="9587"/>
                    </a:cubicBezTo>
                    <a:cubicBezTo>
                      <a:pt x="15111" y="9701"/>
                      <a:pt x="14905" y="9724"/>
                      <a:pt x="14700" y="9747"/>
                    </a:cubicBezTo>
                    <a:lnTo>
                      <a:pt x="14586" y="9769"/>
                    </a:lnTo>
                    <a:lnTo>
                      <a:pt x="14426" y="9769"/>
                    </a:lnTo>
                    <a:lnTo>
                      <a:pt x="14540" y="9861"/>
                    </a:lnTo>
                    <a:lnTo>
                      <a:pt x="14632" y="9929"/>
                    </a:lnTo>
                    <a:lnTo>
                      <a:pt x="14837" y="10089"/>
                    </a:lnTo>
                    <a:cubicBezTo>
                      <a:pt x="15042" y="10226"/>
                      <a:pt x="15225" y="10363"/>
                      <a:pt x="15430" y="10523"/>
                    </a:cubicBezTo>
                    <a:lnTo>
                      <a:pt x="15796" y="10842"/>
                    </a:lnTo>
                    <a:lnTo>
                      <a:pt x="16184" y="11139"/>
                    </a:lnTo>
                    <a:cubicBezTo>
                      <a:pt x="16298" y="11253"/>
                      <a:pt x="16435" y="11344"/>
                      <a:pt x="16549" y="11458"/>
                    </a:cubicBezTo>
                    <a:cubicBezTo>
                      <a:pt x="16617" y="11504"/>
                      <a:pt x="16686" y="11550"/>
                      <a:pt x="16754" y="11618"/>
                    </a:cubicBezTo>
                    <a:cubicBezTo>
                      <a:pt x="16800" y="11664"/>
                      <a:pt x="16868" y="11710"/>
                      <a:pt x="16914" y="11755"/>
                    </a:cubicBezTo>
                    <a:lnTo>
                      <a:pt x="16983" y="11824"/>
                    </a:lnTo>
                    <a:cubicBezTo>
                      <a:pt x="17074" y="11892"/>
                      <a:pt x="17165" y="11961"/>
                      <a:pt x="17256" y="12052"/>
                    </a:cubicBezTo>
                    <a:cubicBezTo>
                      <a:pt x="17325" y="12098"/>
                      <a:pt x="17393" y="12166"/>
                      <a:pt x="17462" y="12235"/>
                    </a:cubicBezTo>
                    <a:cubicBezTo>
                      <a:pt x="17508" y="12280"/>
                      <a:pt x="17530" y="12326"/>
                      <a:pt x="17576" y="12371"/>
                    </a:cubicBezTo>
                    <a:lnTo>
                      <a:pt x="17622" y="12394"/>
                    </a:lnTo>
                    <a:cubicBezTo>
                      <a:pt x="17736" y="12508"/>
                      <a:pt x="17850" y="12623"/>
                      <a:pt x="17964" y="12737"/>
                    </a:cubicBezTo>
                    <a:cubicBezTo>
                      <a:pt x="18033" y="12805"/>
                      <a:pt x="18078" y="12874"/>
                      <a:pt x="18124" y="12919"/>
                    </a:cubicBezTo>
                    <a:lnTo>
                      <a:pt x="18238" y="13056"/>
                    </a:lnTo>
                    <a:lnTo>
                      <a:pt x="18284" y="13102"/>
                    </a:lnTo>
                    <a:cubicBezTo>
                      <a:pt x="18352" y="13148"/>
                      <a:pt x="18421" y="13216"/>
                      <a:pt x="18466" y="13284"/>
                    </a:cubicBezTo>
                    <a:cubicBezTo>
                      <a:pt x="18512" y="13353"/>
                      <a:pt x="18535" y="13399"/>
                      <a:pt x="18580" y="13467"/>
                    </a:cubicBezTo>
                    <a:lnTo>
                      <a:pt x="18626" y="13536"/>
                    </a:lnTo>
                    <a:cubicBezTo>
                      <a:pt x="18740" y="13718"/>
                      <a:pt x="18854" y="13878"/>
                      <a:pt x="18923" y="14061"/>
                    </a:cubicBezTo>
                    <a:lnTo>
                      <a:pt x="18968" y="14152"/>
                    </a:lnTo>
                    <a:cubicBezTo>
                      <a:pt x="18991" y="14220"/>
                      <a:pt x="19014" y="14289"/>
                      <a:pt x="19037" y="14357"/>
                    </a:cubicBezTo>
                    <a:cubicBezTo>
                      <a:pt x="19060" y="14449"/>
                      <a:pt x="19083" y="14540"/>
                      <a:pt x="19105" y="14631"/>
                    </a:cubicBezTo>
                    <a:cubicBezTo>
                      <a:pt x="19128" y="14700"/>
                      <a:pt x="19128" y="14768"/>
                      <a:pt x="19128" y="14859"/>
                    </a:cubicBezTo>
                    <a:cubicBezTo>
                      <a:pt x="19128" y="14928"/>
                      <a:pt x="19105" y="15019"/>
                      <a:pt x="19083" y="15065"/>
                    </a:cubicBezTo>
                    <a:cubicBezTo>
                      <a:pt x="19037" y="15156"/>
                      <a:pt x="18991" y="15225"/>
                      <a:pt x="18946" y="15293"/>
                    </a:cubicBezTo>
                    <a:lnTo>
                      <a:pt x="18900" y="15362"/>
                    </a:lnTo>
                    <a:cubicBezTo>
                      <a:pt x="18831" y="15453"/>
                      <a:pt x="18763" y="15521"/>
                      <a:pt x="18649" y="15613"/>
                    </a:cubicBezTo>
                    <a:cubicBezTo>
                      <a:pt x="18535" y="15704"/>
                      <a:pt x="18375" y="15795"/>
                      <a:pt x="18215" y="15841"/>
                    </a:cubicBezTo>
                    <a:cubicBezTo>
                      <a:pt x="18101" y="15864"/>
                      <a:pt x="17964" y="15887"/>
                      <a:pt x="17804" y="15909"/>
                    </a:cubicBezTo>
                    <a:lnTo>
                      <a:pt x="17622" y="15909"/>
                    </a:lnTo>
                    <a:cubicBezTo>
                      <a:pt x="17530" y="15909"/>
                      <a:pt x="17416" y="15909"/>
                      <a:pt x="17325" y="15887"/>
                    </a:cubicBezTo>
                    <a:cubicBezTo>
                      <a:pt x="17188" y="15864"/>
                      <a:pt x="17051" y="15864"/>
                      <a:pt x="16914" y="15818"/>
                    </a:cubicBezTo>
                    <a:cubicBezTo>
                      <a:pt x="16777" y="15795"/>
                      <a:pt x="16663" y="15772"/>
                      <a:pt x="16503" y="15727"/>
                    </a:cubicBezTo>
                    <a:lnTo>
                      <a:pt x="16366" y="15681"/>
                    </a:lnTo>
                    <a:cubicBezTo>
                      <a:pt x="16252" y="15658"/>
                      <a:pt x="16138" y="15635"/>
                      <a:pt x="16047" y="15590"/>
                    </a:cubicBezTo>
                    <a:lnTo>
                      <a:pt x="15910" y="15567"/>
                    </a:lnTo>
                    <a:lnTo>
                      <a:pt x="15773" y="15521"/>
                    </a:lnTo>
                    <a:lnTo>
                      <a:pt x="15796" y="15544"/>
                    </a:lnTo>
                    <a:lnTo>
                      <a:pt x="15727" y="15521"/>
                    </a:lnTo>
                    <a:lnTo>
                      <a:pt x="15773" y="15521"/>
                    </a:lnTo>
                    <a:lnTo>
                      <a:pt x="15590" y="15476"/>
                    </a:lnTo>
                    <a:cubicBezTo>
                      <a:pt x="15362" y="15407"/>
                      <a:pt x="15134" y="15339"/>
                      <a:pt x="14905" y="15270"/>
                    </a:cubicBezTo>
                    <a:cubicBezTo>
                      <a:pt x="14654" y="15179"/>
                      <a:pt x="14380" y="15088"/>
                      <a:pt x="14107" y="14996"/>
                    </a:cubicBezTo>
                    <a:cubicBezTo>
                      <a:pt x="13856" y="14928"/>
                      <a:pt x="13604" y="14837"/>
                      <a:pt x="13376" y="14722"/>
                    </a:cubicBezTo>
                    <a:cubicBezTo>
                      <a:pt x="13239" y="14677"/>
                      <a:pt x="13125" y="14608"/>
                      <a:pt x="13011" y="14563"/>
                    </a:cubicBezTo>
                    <a:cubicBezTo>
                      <a:pt x="12874" y="14494"/>
                      <a:pt x="12737" y="14426"/>
                      <a:pt x="12600" y="14357"/>
                    </a:cubicBezTo>
                    <a:cubicBezTo>
                      <a:pt x="12395" y="14266"/>
                      <a:pt x="12166" y="14152"/>
                      <a:pt x="11938" y="14061"/>
                    </a:cubicBezTo>
                    <a:lnTo>
                      <a:pt x="11938" y="14061"/>
                    </a:lnTo>
                    <a:lnTo>
                      <a:pt x="11961" y="14083"/>
                    </a:lnTo>
                    <a:lnTo>
                      <a:pt x="11961" y="14129"/>
                    </a:lnTo>
                    <a:cubicBezTo>
                      <a:pt x="11984" y="14197"/>
                      <a:pt x="12029" y="14266"/>
                      <a:pt x="12052" y="14334"/>
                    </a:cubicBezTo>
                    <a:lnTo>
                      <a:pt x="12098" y="14449"/>
                    </a:lnTo>
                    <a:cubicBezTo>
                      <a:pt x="12144" y="14563"/>
                      <a:pt x="12189" y="14677"/>
                      <a:pt x="12189" y="14814"/>
                    </a:cubicBezTo>
                    <a:cubicBezTo>
                      <a:pt x="12212" y="14928"/>
                      <a:pt x="12189" y="15042"/>
                      <a:pt x="12144" y="15133"/>
                    </a:cubicBezTo>
                    <a:cubicBezTo>
                      <a:pt x="12075" y="15270"/>
                      <a:pt x="11984" y="15384"/>
                      <a:pt x="11870" y="15453"/>
                    </a:cubicBezTo>
                    <a:cubicBezTo>
                      <a:pt x="11801" y="15499"/>
                      <a:pt x="11710" y="15544"/>
                      <a:pt x="11641" y="15567"/>
                    </a:cubicBezTo>
                    <a:cubicBezTo>
                      <a:pt x="11573" y="15590"/>
                      <a:pt x="11505" y="15613"/>
                      <a:pt x="11413" y="15635"/>
                    </a:cubicBezTo>
                    <a:lnTo>
                      <a:pt x="11368" y="15635"/>
                    </a:lnTo>
                    <a:cubicBezTo>
                      <a:pt x="11299" y="15658"/>
                      <a:pt x="11231" y="15681"/>
                      <a:pt x="11162" y="15681"/>
                    </a:cubicBezTo>
                    <a:cubicBezTo>
                      <a:pt x="11071" y="15704"/>
                      <a:pt x="10980" y="15704"/>
                      <a:pt x="10888" y="15704"/>
                    </a:cubicBezTo>
                    <a:lnTo>
                      <a:pt x="10820" y="15704"/>
                    </a:lnTo>
                    <a:cubicBezTo>
                      <a:pt x="10706" y="15704"/>
                      <a:pt x="10614" y="15704"/>
                      <a:pt x="10523" y="15681"/>
                    </a:cubicBezTo>
                    <a:cubicBezTo>
                      <a:pt x="10272" y="15658"/>
                      <a:pt x="9998" y="15590"/>
                      <a:pt x="9793" y="15544"/>
                    </a:cubicBezTo>
                    <a:lnTo>
                      <a:pt x="9633" y="15521"/>
                    </a:lnTo>
                    <a:cubicBezTo>
                      <a:pt x="9542" y="15499"/>
                      <a:pt x="9473" y="15476"/>
                      <a:pt x="9382" y="15453"/>
                    </a:cubicBezTo>
                    <a:cubicBezTo>
                      <a:pt x="9222" y="15430"/>
                      <a:pt x="9039" y="15362"/>
                      <a:pt x="8880" y="15316"/>
                    </a:cubicBezTo>
                    <a:cubicBezTo>
                      <a:pt x="8606" y="15247"/>
                      <a:pt x="8355" y="15133"/>
                      <a:pt x="8126" y="15042"/>
                    </a:cubicBezTo>
                    <a:cubicBezTo>
                      <a:pt x="7967" y="14974"/>
                      <a:pt x="7830" y="14905"/>
                      <a:pt x="7670" y="14837"/>
                    </a:cubicBezTo>
                    <a:cubicBezTo>
                      <a:pt x="7579" y="14791"/>
                      <a:pt x="7487" y="14768"/>
                      <a:pt x="7396" y="14722"/>
                    </a:cubicBezTo>
                    <a:lnTo>
                      <a:pt x="7213" y="14631"/>
                    </a:lnTo>
                    <a:cubicBezTo>
                      <a:pt x="7031" y="14563"/>
                      <a:pt x="6871" y="14471"/>
                      <a:pt x="6688" y="14380"/>
                    </a:cubicBezTo>
                    <a:cubicBezTo>
                      <a:pt x="6460" y="14289"/>
                      <a:pt x="6209" y="14152"/>
                      <a:pt x="5912" y="13969"/>
                    </a:cubicBezTo>
                    <a:lnTo>
                      <a:pt x="5867" y="13946"/>
                    </a:lnTo>
                    <a:cubicBezTo>
                      <a:pt x="5661" y="13832"/>
                      <a:pt x="5456" y="13718"/>
                      <a:pt x="5228" y="13581"/>
                    </a:cubicBezTo>
                    <a:lnTo>
                      <a:pt x="5205" y="13558"/>
                    </a:lnTo>
                    <a:lnTo>
                      <a:pt x="5159" y="13536"/>
                    </a:lnTo>
                    <a:lnTo>
                      <a:pt x="5045" y="13444"/>
                    </a:lnTo>
                    <a:cubicBezTo>
                      <a:pt x="5022" y="13444"/>
                      <a:pt x="5022" y="13444"/>
                      <a:pt x="4999" y="13421"/>
                    </a:cubicBezTo>
                    <a:lnTo>
                      <a:pt x="4976" y="13421"/>
                    </a:lnTo>
                    <a:lnTo>
                      <a:pt x="4771" y="13284"/>
                    </a:lnTo>
                    <a:lnTo>
                      <a:pt x="4543" y="13148"/>
                    </a:lnTo>
                    <a:lnTo>
                      <a:pt x="4337" y="13033"/>
                    </a:lnTo>
                    <a:cubicBezTo>
                      <a:pt x="4315" y="13033"/>
                      <a:pt x="4315" y="13033"/>
                      <a:pt x="4269" y="12988"/>
                    </a:cubicBezTo>
                    <a:cubicBezTo>
                      <a:pt x="4200" y="12965"/>
                      <a:pt x="4155" y="12942"/>
                      <a:pt x="4109" y="12896"/>
                    </a:cubicBezTo>
                    <a:cubicBezTo>
                      <a:pt x="3881" y="12760"/>
                      <a:pt x="3675" y="12577"/>
                      <a:pt x="3470" y="12417"/>
                    </a:cubicBezTo>
                    <a:lnTo>
                      <a:pt x="3424" y="12394"/>
                    </a:lnTo>
                    <a:lnTo>
                      <a:pt x="3265" y="12235"/>
                    </a:lnTo>
                    <a:cubicBezTo>
                      <a:pt x="3082" y="12098"/>
                      <a:pt x="2899" y="11961"/>
                      <a:pt x="2717" y="11801"/>
                    </a:cubicBezTo>
                    <a:cubicBezTo>
                      <a:pt x="2557" y="11664"/>
                      <a:pt x="2420" y="11527"/>
                      <a:pt x="2260" y="11367"/>
                    </a:cubicBezTo>
                    <a:lnTo>
                      <a:pt x="2123" y="11230"/>
                    </a:lnTo>
                    <a:cubicBezTo>
                      <a:pt x="2032" y="11162"/>
                      <a:pt x="1941" y="11070"/>
                      <a:pt x="1849" y="10979"/>
                    </a:cubicBezTo>
                    <a:lnTo>
                      <a:pt x="1804" y="10911"/>
                    </a:lnTo>
                    <a:lnTo>
                      <a:pt x="1735" y="10865"/>
                    </a:lnTo>
                    <a:cubicBezTo>
                      <a:pt x="1644" y="10774"/>
                      <a:pt x="1575" y="10682"/>
                      <a:pt x="1484" y="10614"/>
                    </a:cubicBezTo>
                    <a:cubicBezTo>
                      <a:pt x="1370" y="10523"/>
                      <a:pt x="1324" y="10386"/>
                      <a:pt x="1370" y="10249"/>
                    </a:cubicBezTo>
                    <a:lnTo>
                      <a:pt x="1370" y="10249"/>
                    </a:lnTo>
                    <a:cubicBezTo>
                      <a:pt x="1370" y="10249"/>
                      <a:pt x="1347" y="10272"/>
                      <a:pt x="1324" y="10294"/>
                    </a:cubicBezTo>
                    <a:lnTo>
                      <a:pt x="1279" y="10340"/>
                    </a:lnTo>
                    <a:cubicBezTo>
                      <a:pt x="1096" y="10545"/>
                      <a:pt x="891" y="10751"/>
                      <a:pt x="685" y="10933"/>
                    </a:cubicBezTo>
                    <a:cubicBezTo>
                      <a:pt x="457" y="11139"/>
                      <a:pt x="252" y="11299"/>
                      <a:pt x="46" y="11436"/>
                    </a:cubicBezTo>
                    <a:cubicBezTo>
                      <a:pt x="23" y="11481"/>
                      <a:pt x="23" y="11504"/>
                      <a:pt x="23" y="11550"/>
                    </a:cubicBezTo>
                    <a:cubicBezTo>
                      <a:pt x="1" y="11618"/>
                      <a:pt x="46" y="11710"/>
                      <a:pt x="92" y="11778"/>
                    </a:cubicBezTo>
                    <a:cubicBezTo>
                      <a:pt x="138" y="11824"/>
                      <a:pt x="183" y="11846"/>
                      <a:pt x="252" y="11869"/>
                    </a:cubicBezTo>
                    <a:cubicBezTo>
                      <a:pt x="274" y="11892"/>
                      <a:pt x="297" y="11915"/>
                      <a:pt x="320" y="11961"/>
                    </a:cubicBezTo>
                    <a:cubicBezTo>
                      <a:pt x="389" y="12029"/>
                      <a:pt x="457" y="12120"/>
                      <a:pt x="526" y="12212"/>
                    </a:cubicBezTo>
                    <a:lnTo>
                      <a:pt x="594" y="12280"/>
                    </a:lnTo>
                    <a:cubicBezTo>
                      <a:pt x="708" y="12417"/>
                      <a:pt x="822" y="12554"/>
                      <a:pt x="936" y="12714"/>
                    </a:cubicBezTo>
                    <a:cubicBezTo>
                      <a:pt x="1210" y="13011"/>
                      <a:pt x="1530" y="13307"/>
                      <a:pt x="1827" y="13558"/>
                    </a:cubicBezTo>
                    <a:lnTo>
                      <a:pt x="1849" y="13581"/>
                    </a:lnTo>
                    <a:cubicBezTo>
                      <a:pt x="2078" y="13787"/>
                      <a:pt x="2329" y="13992"/>
                      <a:pt x="2557" y="14175"/>
                    </a:cubicBezTo>
                    <a:lnTo>
                      <a:pt x="2740" y="14312"/>
                    </a:lnTo>
                    <a:lnTo>
                      <a:pt x="2922" y="14449"/>
                    </a:lnTo>
                    <a:cubicBezTo>
                      <a:pt x="2991" y="14517"/>
                      <a:pt x="3059" y="14563"/>
                      <a:pt x="3128" y="14631"/>
                    </a:cubicBezTo>
                    <a:cubicBezTo>
                      <a:pt x="3196" y="14654"/>
                      <a:pt x="3242" y="14700"/>
                      <a:pt x="3310" y="14745"/>
                    </a:cubicBezTo>
                    <a:cubicBezTo>
                      <a:pt x="3516" y="14905"/>
                      <a:pt x="3744" y="15065"/>
                      <a:pt x="3972" y="15202"/>
                    </a:cubicBezTo>
                    <a:lnTo>
                      <a:pt x="4041" y="15247"/>
                    </a:lnTo>
                    <a:lnTo>
                      <a:pt x="4429" y="15499"/>
                    </a:lnTo>
                    <a:lnTo>
                      <a:pt x="4474" y="15544"/>
                    </a:lnTo>
                    <a:cubicBezTo>
                      <a:pt x="4588" y="15613"/>
                      <a:pt x="4703" y="15681"/>
                      <a:pt x="4817" y="15750"/>
                    </a:cubicBezTo>
                    <a:lnTo>
                      <a:pt x="5205" y="15978"/>
                    </a:lnTo>
                    <a:lnTo>
                      <a:pt x="5342" y="16046"/>
                    </a:lnTo>
                    <a:lnTo>
                      <a:pt x="5410" y="16092"/>
                    </a:lnTo>
                    <a:cubicBezTo>
                      <a:pt x="5570" y="16183"/>
                      <a:pt x="5707" y="16275"/>
                      <a:pt x="5867" y="16366"/>
                    </a:cubicBezTo>
                    <a:cubicBezTo>
                      <a:pt x="5958" y="16412"/>
                      <a:pt x="6049" y="16480"/>
                      <a:pt x="6141" y="16526"/>
                    </a:cubicBezTo>
                    <a:lnTo>
                      <a:pt x="6232" y="16571"/>
                    </a:lnTo>
                    <a:cubicBezTo>
                      <a:pt x="6300" y="16594"/>
                      <a:pt x="6369" y="16640"/>
                      <a:pt x="6414" y="16663"/>
                    </a:cubicBezTo>
                    <a:lnTo>
                      <a:pt x="6551" y="16731"/>
                    </a:lnTo>
                    <a:cubicBezTo>
                      <a:pt x="6711" y="16800"/>
                      <a:pt x="6848" y="16868"/>
                      <a:pt x="7008" y="16959"/>
                    </a:cubicBezTo>
                    <a:cubicBezTo>
                      <a:pt x="7236" y="17073"/>
                      <a:pt x="7510" y="17188"/>
                      <a:pt x="7784" y="17302"/>
                    </a:cubicBezTo>
                    <a:cubicBezTo>
                      <a:pt x="7944" y="17347"/>
                      <a:pt x="8081" y="17416"/>
                      <a:pt x="8218" y="17462"/>
                    </a:cubicBezTo>
                    <a:cubicBezTo>
                      <a:pt x="8355" y="17530"/>
                      <a:pt x="8492" y="17576"/>
                      <a:pt x="8606" y="17621"/>
                    </a:cubicBezTo>
                    <a:cubicBezTo>
                      <a:pt x="8880" y="17735"/>
                      <a:pt x="9154" y="17827"/>
                      <a:pt x="9427" y="17918"/>
                    </a:cubicBezTo>
                    <a:cubicBezTo>
                      <a:pt x="9701" y="18032"/>
                      <a:pt x="9975" y="18123"/>
                      <a:pt x="10249" y="18192"/>
                    </a:cubicBezTo>
                    <a:cubicBezTo>
                      <a:pt x="10340" y="18215"/>
                      <a:pt x="10409" y="18238"/>
                      <a:pt x="10500" y="18260"/>
                    </a:cubicBezTo>
                    <a:cubicBezTo>
                      <a:pt x="10569" y="18283"/>
                      <a:pt x="10637" y="18306"/>
                      <a:pt x="10706" y="18329"/>
                    </a:cubicBezTo>
                    <a:cubicBezTo>
                      <a:pt x="10843" y="18375"/>
                      <a:pt x="10980" y="18420"/>
                      <a:pt x="11116" y="18443"/>
                    </a:cubicBezTo>
                    <a:cubicBezTo>
                      <a:pt x="11390" y="18534"/>
                      <a:pt x="11687" y="18580"/>
                      <a:pt x="12075" y="18626"/>
                    </a:cubicBezTo>
                    <a:cubicBezTo>
                      <a:pt x="12189" y="18648"/>
                      <a:pt x="12303" y="18671"/>
                      <a:pt x="12418" y="18671"/>
                    </a:cubicBezTo>
                    <a:lnTo>
                      <a:pt x="12737" y="18671"/>
                    </a:lnTo>
                    <a:cubicBezTo>
                      <a:pt x="12874" y="18648"/>
                      <a:pt x="12988" y="18648"/>
                      <a:pt x="13102" y="18626"/>
                    </a:cubicBezTo>
                    <a:lnTo>
                      <a:pt x="13148" y="18626"/>
                    </a:lnTo>
                    <a:lnTo>
                      <a:pt x="13216" y="18603"/>
                    </a:lnTo>
                    <a:cubicBezTo>
                      <a:pt x="13285" y="18603"/>
                      <a:pt x="13376" y="18603"/>
                      <a:pt x="13467" y="18557"/>
                    </a:cubicBezTo>
                    <a:cubicBezTo>
                      <a:pt x="13559" y="18534"/>
                      <a:pt x="13627" y="18511"/>
                      <a:pt x="13696" y="18466"/>
                    </a:cubicBezTo>
                    <a:cubicBezTo>
                      <a:pt x="13764" y="18420"/>
                      <a:pt x="13856" y="18375"/>
                      <a:pt x="13924" y="18306"/>
                    </a:cubicBezTo>
                    <a:cubicBezTo>
                      <a:pt x="14061" y="18169"/>
                      <a:pt x="14152" y="18009"/>
                      <a:pt x="14198" y="17804"/>
                    </a:cubicBezTo>
                    <a:cubicBezTo>
                      <a:pt x="14221" y="17781"/>
                      <a:pt x="14221" y="17758"/>
                      <a:pt x="14221" y="17713"/>
                    </a:cubicBezTo>
                    <a:cubicBezTo>
                      <a:pt x="14221" y="17713"/>
                      <a:pt x="14221" y="17690"/>
                      <a:pt x="14221" y="17667"/>
                    </a:cubicBezTo>
                    <a:cubicBezTo>
                      <a:pt x="14244" y="17576"/>
                      <a:pt x="14221" y="17484"/>
                      <a:pt x="14198" y="17393"/>
                    </a:cubicBezTo>
                    <a:cubicBezTo>
                      <a:pt x="14198" y="17347"/>
                      <a:pt x="14175" y="17302"/>
                      <a:pt x="14152" y="17256"/>
                    </a:cubicBezTo>
                    <a:cubicBezTo>
                      <a:pt x="14129" y="17165"/>
                      <a:pt x="14107" y="17073"/>
                      <a:pt x="14061" y="16982"/>
                    </a:cubicBezTo>
                    <a:lnTo>
                      <a:pt x="14038" y="16914"/>
                    </a:lnTo>
                    <a:cubicBezTo>
                      <a:pt x="14038" y="16868"/>
                      <a:pt x="14015" y="16845"/>
                      <a:pt x="14015" y="16800"/>
                    </a:cubicBezTo>
                    <a:cubicBezTo>
                      <a:pt x="13992" y="16708"/>
                      <a:pt x="13947" y="16640"/>
                      <a:pt x="13901" y="16548"/>
                    </a:cubicBezTo>
                    <a:cubicBezTo>
                      <a:pt x="13878" y="16480"/>
                      <a:pt x="13856" y="16434"/>
                      <a:pt x="13810" y="16366"/>
                    </a:cubicBezTo>
                    <a:lnTo>
                      <a:pt x="13787" y="16320"/>
                    </a:lnTo>
                    <a:lnTo>
                      <a:pt x="13810" y="16297"/>
                    </a:lnTo>
                    <a:lnTo>
                      <a:pt x="13856" y="16275"/>
                    </a:lnTo>
                    <a:cubicBezTo>
                      <a:pt x="13878" y="16252"/>
                      <a:pt x="13878" y="16252"/>
                      <a:pt x="13901" y="16252"/>
                    </a:cubicBezTo>
                    <a:lnTo>
                      <a:pt x="13947" y="16252"/>
                    </a:lnTo>
                    <a:cubicBezTo>
                      <a:pt x="14084" y="16275"/>
                      <a:pt x="14244" y="16343"/>
                      <a:pt x="14358" y="16389"/>
                    </a:cubicBezTo>
                    <a:lnTo>
                      <a:pt x="14426" y="16412"/>
                    </a:lnTo>
                    <a:lnTo>
                      <a:pt x="14540" y="16457"/>
                    </a:lnTo>
                    <a:cubicBezTo>
                      <a:pt x="14654" y="16526"/>
                      <a:pt x="14791" y="16571"/>
                      <a:pt x="14905" y="16640"/>
                    </a:cubicBezTo>
                    <a:cubicBezTo>
                      <a:pt x="15179" y="16754"/>
                      <a:pt x="15453" y="16914"/>
                      <a:pt x="15704" y="17051"/>
                    </a:cubicBezTo>
                    <a:cubicBezTo>
                      <a:pt x="15841" y="17119"/>
                      <a:pt x="15955" y="17188"/>
                      <a:pt x="16070" y="17233"/>
                    </a:cubicBezTo>
                    <a:lnTo>
                      <a:pt x="16138" y="17279"/>
                    </a:lnTo>
                    <a:cubicBezTo>
                      <a:pt x="16275" y="17347"/>
                      <a:pt x="16435" y="17416"/>
                      <a:pt x="16595" y="17484"/>
                    </a:cubicBezTo>
                    <a:cubicBezTo>
                      <a:pt x="16709" y="17530"/>
                      <a:pt x="16846" y="17598"/>
                      <a:pt x="16983" y="17644"/>
                    </a:cubicBezTo>
                    <a:cubicBezTo>
                      <a:pt x="17393" y="17827"/>
                      <a:pt x="17827" y="18009"/>
                      <a:pt x="18284" y="18146"/>
                    </a:cubicBezTo>
                    <a:cubicBezTo>
                      <a:pt x="18421" y="18192"/>
                      <a:pt x="18558" y="18238"/>
                      <a:pt x="18694" y="18283"/>
                    </a:cubicBezTo>
                    <a:cubicBezTo>
                      <a:pt x="18786" y="18329"/>
                      <a:pt x="18900" y="18352"/>
                      <a:pt x="18991" y="18375"/>
                    </a:cubicBezTo>
                    <a:lnTo>
                      <a:pt x="19128" y="18420"/>
                    </a:lnTo>
                    <a:lnTo>
                      <a:pt x="19197" y="18443"/>
                    </a:lnTo>
                    <a:cubicBezTo>
                      <a:pt x="19448" y="18511"/>
                      <a:pt x="19722" y="18580"/>
                      <a:pt x="19996" y="18648"/>
                    </a:cubicBezTo>
                    <a:cubicBezTo>
                      <a:pt x="20292" y="18717"/>
                      <a:pt x="20566" y="18763"/>
                      <a:pt x="20863" y="18831"/>
                    </a:cubicBezTo>
                    <a:lnTo>
                      <a:pt x="20909" y="18831"/>
                    </a:lnTo>
                    <a:cubicBezTo>
                      <a:pt x="21068" y="18854"/>
                      <a:pt x="21205" y="18877"/>
                      <a:pt x="21365" y="18899"/>
                    </a:cubicBezTo>
                    <a:cubicBezTo>
                      <a:pt x="21502" y="18922"/>
                      <a:pt x="21639" y="18922"/>
                      <a:pt x="21776" y="18922"/>
                    </a:cubicBezTo>
                    <a:lnTo>
                      <a:pt x="21822" y="18922"/>
                    </a:lnTo>
                    <a:cubicBezTo>
                      <a:pt x="21936" y="18922"/>
                      <a:pt x="22050" y="18899"/>
                      <a:pt x="22141" y="18899"/>
                    </a:cubicBezTo>
                    <a:lnTo>
                      <a:pt x="22187" y="18899"/>
                    </a:lnTo>
                    <a:lnTo>
                      <a:pt x="22255" y="18877"/>
                    </a:lnTo>
                    <a:lnTo>
                      <a:pt x="22392" y="18877"/>
                    </a:lnTo>
                    <a:cubicBezTo>
                      <a:pt x="22483" y="18877"/>
                      <a:pt x="22552" y="18854"/>
                      <a:pt x="22620" y="18854"/>
                    </a:cubicBezTo>
                    <a:cubicBezTo>
                      <a:pt x="22735" y="18831"/>
                      <a:pt x="22849" y="18785"/>
                      <a:pt x="22963" y="18740"/>
                    </a:cubicBezTo>
                    <a:cubicBezTo>
                      <a:pt x="23054" y="18717"/>
                      <a:pt x="23168" y="18648"/>
                      <a:pt x="23260" y="18580"/>
                    </a:cubicBezTo>
                    <a:cubicBezTo>
                      <a:pt x="23328" y="18534"/>
                      <a:pt x="23396" y="18466"/>
                      <a:pt x="23442" y="18397"/>
                    </a:cubicBezTo>
                    <a:lnTo>
                      <a:pt x="23465" y="18375"/>
                    </a:lnTo>
                    <a:cubicBezTo>
                      <a:pt x="23533" y="18329"/>
                      <a:pt x="23579" y="18260"/>
                      <a:pt x="23625" y="18192"/>
                    </a:cubicBezTo>
                    <a:cubicBezTo>
                      <a:pt x="23648" y="18146"/>
                      <a:pt x="23670" y="18078"/>
                      <a:pt x="23716" y="18009"/>
                    </a:cubicBezTo>
                    <a:cubicBezTo>
                      <a:pt x="23762" y="17918"/>
                      <a:pt x="23762" y="17804"/>
                      <a:pt x="23785" y="17713"/>
                    </a:cubicBezTo>
                    <a:lnTo>
                      <a:pt x="23785" y="17667"/>
                    </a:lnTo>
                    <a:cubicBezTo>
                      <a:pt x="23807" y="17530"/>
                      <a:pt x="23807" y="17370"/>
                      <a:pt x="23785" y="17233"/>
                    </a:cubicBezTo>
                    <a:lnTo>
                      <a:pt x="23762" y="17142"/>
                    </a:lnTo>
                    <a:cubicBezTo>
                      <a:pt x="23762" y="17051"/>
                      <a:pt x="23762" y="16982"/>
                      <a:pt x="23739" y="16891"/>
                    </a:cubicBezTo>
                    <a:cubicBezTo>
                      <a:pt x="23716" y="16822"/>
                      <a:pt x="23670" y="16754"/>
                      <a:pt x="23648" y="16685"/>
                    </a:cubicBezTo>
                    <a:cubicBezTo>
                      <a:pt x="23602" y="16640"/>
                      <a:pt x="23579" y="16594"/>
                      <a:pt x="23556" y="16526"/>
                    </a:cubicBezTo>
                    <a:lnTo>
                      <a:pt x="23465" y="16366"/>
                    </a:lnTo>
                    <a:cubicBezTo>
                      <a:pt x="23374" y="16206"/>
                      <a:pt x="23282" y="16046"/>
                      <a:pt x="23191" y="15887"/>
                    </a:cubicBezTo>
                    <a:cubicBezTo>
                      <a:pt x="23008" y="15613"/>
                      <a:pt x="22826" y="15384"/>
                      <a:pt x="22666" y="15179"/>
                    </a:cubicBezTo>
                    <a:cubicBezTo>
                      <a:pt x="22575" y="15042"/>
                      <a:pt x="22461" y="14951"/>
                      <a:pt x="22369" y="14837"/>
                    </a:cubicBezTo>
                    <a:cubicBezTo>
                      <a:pt x="22301" y="14768"/>
                      <a:pt x="22232" y="14700"/>
                      <a:pt x="22141" y="14631"/>
                    </a:cubicBezTo>
                    <a:cubicBezTo>
                      <a:pt x="22095" y="14586"/>
                      <a:pt x="22050" y="14540"/>
                      <a:pt x="22004" y="14494"/>
                    </a:cubicBezTo>
                    <a:cubicBezTo>
                      <a:pt x="21936" y="14426"/>
                      <a:pt x="21890" y="14357"/>
                      <a:pt x="21822" y="14312"/>
                    </a:cubicBezTo>
                    <a:lnTo>
                      <a:pt x="21730" y="14197"/>
                    </a:lnTo>
                    <a:cubicBezTo>
                      <a:pt x="21730" y="14129"/>
                      <a:pt x="21707" y="14061"/>
                      <a:pt x="21662" y="14015"/>
                    </a:cubicBezTo>
                    <a:lnTo>
                      <a:pt x="21570" y="13924"/>
                    </a:lnTo>
                    <a:cubicBezTo>
                      <a:pt x="21525" y="13878"/>
                      <a:pt x="21479" y="13809"/>
                      <a:pt x="21434" y="13764"/>
                    </a:cubicBezTo>
                    <a:cubicBezTo>
                      <a:pt x="21388" y="13741"/>
                      <a:pt x="21342" y="13695"/>
                      <a:pt x="21297" y="13650"/>
                    </a:cubicBezTo>
                    <a:lnTo>
                      <a:pt x="21205" y="13558"/>
                    </a:lnTo>
                    <a:cubicBezTo>
                      <a:pt x="21045" y="13399"/>
                      <a:pt x="20909" y="13262"/>
                      <a:pt x="20749" y="13125"/>
                    </a:cubicBezTo>
                    <a:cubicBezTo>
                      <a:pt x="20589" y="12942"/>
                      <a:pt x="20452" y="12805"/>
                      <a:pt x="20292" y="12668"/>
                    </a:cubicBezTo>
                    <a:cubicBezTo>
                      <a:pt x="20178" y="12577"/>
                      <a:pt x="20064" y="12463"/>
                      <a:pt x="19950" y="12371"/>
                    </a:cubicBezTo>
                    <a:lnTo>
                      <a:pt x="19813" y="12257"/>
                    </a:lnTo>
                    <a:cubicBezTo>
                      <a:pt x="19744" y="12212"/>
                      <a:pt x="19676" y="12143"/>
                      <a:pt x="19630" y="12075"/>
                    </a:cubicBezTo>
                    <a:lnTo>
                      <a:pt x="19493" y="11961"/>
                    </a:lnTo>
                    <a:cubicBezTo>
                      <a:pt x="19356" y="11846"/>
                      <a:pt x="19219" y="11732"/>
                      <a:pt x="19083" y="11618"/>
                    </a:cubicBezTo>
                    <a:lnTo>
                      <a:pt x="18900" y="11458"/>
                    </a:lnTo>
                    <a:lnTo>
                      <a:pt x="18694" y="11299"/>
                    </a:lnTo>
                    <a:cubicBezTo>
                      <a:pt x="18626" y="11253"/>
                      <a:pt x="18558" y="11185"/>
                      <a:pt x="18489" y="11139"/>
                    </a:cubicBezTo>
                    <a:lnTo>
                      <a:pt x="18329" y="11002"/>
                    </a:lnTo>
                    <a:cubicBezTo>
                      <a:pt x="18215" y="10888"/>
                      <a:pt x="18078" y="10797"/>
                      <a:pt x="17941" y="10705"/>
                    </a:cubicBezTo>
                    <a:cubicBezTo>
                      <a:pt x="17827" y="10591"/>
                      <a:pt x="17667" y="10500"/>
                      <a:pt x="17530" y="10431"/>
                    </a:cubicBezTo>
                    <a:lnTo>
                      <a:pt x="17508" y="10408"/>
                    </a:lnTo>
                    <a:lnTo>
                      <a:pt x="17439" y="10386"/>
                    </a:lnTo>
                    <a:cubicBezTo>
                      <a:pt x="17485" y="10363"/>
                      <a:pt x="17530" y="10363"/>
                      <a:pt x="17599" y="10363"/>
                    </a:cubicBezTo>
                    <a:lnTo>
                      <a:pt x="17896" y="10363"/>
                    </a:lnTo>
                    <a:cubicBezTo>
                      <a:pt x="17941" y="10363"/>
                      <a:pt x="17964" y="10386"/>
                      <a:pt x="17987" y="10386"/>
                    </a:cubicBezTo>
                    <a:cubicBezTo>
                      <a:pt x="18033" y="10386"/>
                      <a:pt x="18078" y="10363"/>
                      <a:pt x="18147" y="10363"/>
                    </a:cubicBezTo>
                    <a:lnTo>
                      <a:pt x="18215" y="10363"/>
                    </a:lnTo>
                    <a:cubicBezTo>
                      <a:pt x="18352" y="10363"/>
                      <a:pt x="18489" y="10363"/>
                      <a:pt x="18603" y="10317"/>
                    </a:cubicBezTo>
                    <a:cubicBezTo>
                      <a:pt x="18763" y="10249"/>
                      <a:pt x="18900" y="10180"/>
                      <a:pt x="18991" y="10066"/>
                    </a:cubicBezTo>
                    <a:cubicBezTo>
                      <a:pt x="19060" y="9998"/>
                      <a:pt x="19105" y="9929"/>
                      <a:pt x="19151" y="9861"/>
                    </a:cubicBezTo>
                    <a:cubicBezTo>
                      <a:pt x="19197" y="9792"/>
                      <a:pt x="19242" y="9701"/>
                      <a:pt x="19265" y="9610"/>
                    </a:cubicBezTo>
                    <a:cubicBezTo>
                      <a:pt x="19311" y="9495"/>
                      <a:pt x="19334" y="9359"/>
                      <a:pt x="19334" y="9199"/>
                    </a:cubicBezTo>
                    <a:cubicBezTo>
                      <a:pt x="19334" y="8925"/>
                      <a:pt x="19242" y="8697"/>
                      <a:pt x="19128" y="8468"/>
                    </a:cubicBezTo>
                    <a:lnTo>
                      <a:pt x="19083" y="8331"/>
                    </a:lnTo>
                    <a:cubicBezTo>
                      <a:pt x="18991" y="8080"/>
                      <a:pt x="18854" y="7852"/>
                      <a:pt x="18694" y="7601"/>
                    </a:cubicBezTo>
                    <a:cubicBezTo>
                      <a:pt x="18535" y="7350"/>
                      <a:pt x="18352" y="7144"/>
                      <a:pt x="18147" y="6939"/>
                    </a:cubicBezTo>
                    <a:lnTo>
                      <a:pt x="18101" y="6871"/>
                    </a:lnTo>
                    <a:lnTo>
                      <a:pt x="18033" y="6802"/>
                    </a:lnTo>
                    <a:cubicBezTo>
                      <a:pt x="17964" y="6711"/>
                      <a:pt x="17896" y="6642"/>
                      <a:pt x="17804" y="6551"/>
                    </a:cubicBezTo>
                    <a:cubicBezTo>
                      <a:pt x="17690" y="6437"/>
                      <a:pt x="17576" y="6323"/>
                      <a:pt x="17439" y="6231"/>
                    </a:cubicBezTo>
                    <a:lnTo>
                      <a:pt x="17416" y="6209"/>
                    </a:lnTo>
                    <a:lnTo>
                      <a:pt x="17371" y="6140"/>
                    </a:lnTo>
                    <a:cubicBezTo>
                      <a:pt x="17325" y="6072"/>
                      <a:pt x="17256" y="6003"/>
                      <a:pt x="17211" y="5935"/>
                    </a:cubicBezTo>
                    <a:cubicBezTo>
                      <a:pt x="17097" y="5821"/>
                      <a:pt x="16983" y="5684"/>
                      <a:pt x="16868" y="5570"/>
                    </a:cubicBezTo>
                    <a:cubicBezTo>
                      <a:pt x="16777" y="5478"/>
                      <a:pt x="16686" y="5410"/>
                      <a:pt x="16595" y="5318"/>
                    </a:cubicBezTo>
                    <a:lnTo>
                      <a:pt x="16503" y="5250"/>
                    </a:lnTo>
                    <a:lnTo>
                      <a:pt x="16480" y="5204"/>
                    </a:lnTo>
                    <a:cubicBezTo>
                      <a:pt x="16343" y="5090"/>
                      <a:pt x="16207" y="4976"/>
                      <a:pt x="16092" y="4862"/>
                    </a:cubicBezTo>
                    <a:cubicBezTo>
                      <a:pt x="15887" y="4702"/>
                      <a:pt x="15682" y="4542"/>
                      <a:pt x="15476" y="4383"/>
                    </a:cubicBezTo>
                    <a:lnTo>
                      <a:pt x="15339" y="4269"/>
                    </a:lnTo>
                    <a:cubicBezTo>
                      <a:pt x="15065" y="4040"/>
                      <a:pt x="14791" y="3835"/>
                      <a:pt x="14563" y="3675"/>
                    </a:cubicBezTo>
                    <a:cubicBezTo>
                      <a:pt x="14198" y="3401"/>
                      <a:pt x="13810" y="3150"/>
                      <a:pt x="13422" y="2922"/>
                    </a:cubicBezTo>
                    <a:lnTo>
                      <a:pt x="13194" y="2762"/>
                    </a:lnTo>
                    <a:cubicBezTo>
                      <a:pt x="12988" y="2648"/>
                      <a:pt x="12760" y="2488"/>
                      <a:pt x="12509" y="2351"/>
                    </a:cubicBezTo>
                    <a:lnTo>
                      <a:pt x="12395" y="2283"/>
                    </a:lnTo>
                    <a:cubicBezTo>
                      <a:pt x="12326" y="2260"/>
                      <a:pt x="12258" y="2214"/>
                      <a:pt x="12189" y="2169"/>
                    </a:cubicBezTo>
                    <a:cubicBezTo>
                      <a:pt x="12075" y="2123"/>
                      <a:pt x="11961" y="2054"/>
                      <a:pt x="11847" y="2009"/>
                    </a:cubicBezTo>
                    <a:lnTo>
                      <a:pt x="11801" y="1986"/>
                    </a:lnTo>
                    <a:lnTo>
                      <a:pt x="11687" y="1918"/>
                    </a:lnTo>
                    <a:cubicBezTo>
                      <a:pt x="11390" y="1781"/>
                      <a:pt x="11094" y="1621"/>
                      <a:pt x="10774" y="1507"/>
                    </a:cubicBezTo>
                    <a:cubicBezTo>
                      <a:pt x="10660" y="1438"/>
                      <a:pt x="10523" y="1393"/>
                      <a:pt x="10409" y="1324"/>
                    </a:cubicBezTo>
                    <a:cubicBezTo>
                      <a:pt x="10203" y="1256"/>
                      <a:pt x="10021" y="1164"/>
                      <a:pt x="9838" y="1073"/>
                    </a:cubicBezTo>
                    <a:lnTo>
                      <a:pt x="9587" y="959"/>
                    </a:lnTo>
                    <a:cubicBezTo>
                      <a:pt x="9405" y="890"/>
                      <a:pt x="9245" y="799"/>
                      <a:pt x="9062" y="708"/>
                    </a:cubicBezTo>
                    <a:lnTo>
                      <a:pt x="8902" y="662"/>
                    </a:lnTo>
                    <a:cubicBezTo>
                      <a:pt x="8720" y="571"/>
                      <a:pt x="8514" y="480"/>
                      <a:pt x="8286" y="388"/>
                    </a:cubicBezTo>
                    <a:cubicBezTo>
                      <a:pt x="8240" y="388"/>
                      <a:pt x="8172" y="365"/>
                      <a:pt x="8104" y="343"/>
                    </a:cubicBezTo>
                    <a:cubicBezTo>
                      <a:pt x="8058" y="320"/>
                      <a:pt x="7989" y="297"/>
                      <a:pt x="7921" y="274"/>
                    </a:cubicBezTo>
                    <a:lnTo>
                      <a:pt x="7761" y="228"/>
                    </a:lnTo>
                    <a:cubicBezTo>
                      <a:pt x="7693" y="206"/>
                      <a:pt x="7624" y="183"/>
                      <a:pt x="7556" y="160"/>
                    </a:cubicBezTo>
                    <a:cubicBezTo>
                      <a:pt x="7442" y="114"/>
                      <a:pt x="7305" y="91"/>
                      <a:pt x="7191" y="69"/>
                    </a:cubicBezTo>
                    <a:cubicBezTo>
                      <a:pt x="6939" y="23"/>
                      <a:pt x="6780" y="0"/>
                      <a:pt x="6620" y="0"/>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064" name="Google Shape;1064;p22"/>
              <p:cNvSpPr/>
              <p:nvPr/>
            </p:nvSpPr>
            <p:spPr>
              <a:xfrm>
                <a:off x="5486894" y="1697651"/>
                <a:ext cx="13596" cy="16705"/>
              </a:xfrm>
              <a:custGeom>
                <a:avLst/>
                <a:gdLst/>
                <a:ahLst/>
                <a:cxnLst/>
                <a:rect l="l" t="t" r="r" b="b"/>
                <a:pathLst>
                  <a:path w="503" h="618" extrusionOk="0">
                    <a:moveTo>
                      <a:pt x="503" y="1"/>
                    </a:moveTo>
                    <a:cubicBezTo>
                      <a:pt x="503" y="15"/>
                      <a:pt x="494" y="29"/>
                      <a:pt x="482" y="49"/>
                    </a:cubicBezTo>
                    <a:lnTo>
                      <a:pt x="482" y="49"/>
                    </a:lnTo>
                    <a:lnTo>
                      <a:pt x="503" y="24"/>
                    </a:lnTo>
                    <a:cubicBezTo>
                      <a:pt x="503" y="24"/>
                      <a:pt x="503" y="24"/>
                      <a:pt x="503" y="1"/>
                    </a:cubicBezTo>
                    <a:close/>
                    <a:moveTo>
                      <a:pt x="482" y="49"/>
                    </a:moveTo>
                    <a:lnTo>
                      <a:pt x="389" y="161"/>
                    </a:lnTo>
                    <a:cubicBezTo>
                      <a:pt x="343" y="229"/>
                      <a:pt x="275" y="298"/>
                      <a:pt x="229" y="366"/>
                    </a:cubicBezTo>
                    <a:cubicBezTo>
                      <a:pt x="160" y="457"/>
                      <a:pt x="69" y="526"/>
                      <a:pt x="1" y="617"/>
                    </a:cubicBezTo>
                    <a:cubicBezTo>
                      <a:pt x="46" y="594"/>
                      <a:pt x="69" y="594"/>
                      <a:pt x="92" y="594"/>
                    </a:cubicBezTo>
                    <a:cubicBezTo>
                      <a:pt x="160" y="526"/>
                      <a:pt x="206" y="457"/>
                      <a:pt x="252" y="366"/>
                    </a:cubicBezTo>
                    <a:lnTo>
                      <a:pt x="320" y="275"/>
                    </a:lnTo>
                    <a:cubicBezTo>
                      <a:pt x="366" y="229"/>
                      <a:pt x="412" y="161"/>
                      <a:pt x="457" y="92"/>
                    </a:cubicBezTo>
                    <a:cubicBezTo>
                      <a:pt x="466" y="75"/>
                      <a:pt x="475" y="61"/>
                      <a:pt x="482" y="49"/>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065" name="Google Shape;1065;p22"/>
              <p:cNvSpPr/>
              <p:nvPr/>
            </p:nvSpPr>
            <p:spPr>
              <a:xfrm>
                <a:off x="5480731" y="1495304"/>
                <a:ext cx="481269" cy="376987"/>
              </a:xfrm>
              <a:custGeom>
                <a:avLst/>
                <a:gdLst/>
                <a:ahLst/>
                <a:cxnLst/>
                <a:rect l="l" t="t" r="r" b="b"/>
                <a:pathLst>
                  <a:path w="17805" h="13947" extrusionOk="0">
                    <a:moveTo>
                      <a:pt x="3792" y="2189"/>
                    </a:moveTo>
                    <a:cubicBezTo>
                      <a:pt x="3791" y="2190"/>
                      <a:pt x="3790" y="2191"/>
                      <a:pt x="3789" y="2191"/>
                    </a:cubicBezTo>
                    <a:lnTo>
                      <a:pt x="3788" y="2197"/>
                    </a:lnTo>
                    <a:lnTo>
                      <a:pt x="3788" y="2197"/>
                    </a:lnTo>
                    <a:cubicBezTo>
                      <a:pt x="3789" y="2194"/>
                      <a:pt x="3791" y="2192"/>
                      <a:pt x="3792" y="2189"/>
                    </a:cubicBezTo>
                    <a:close/>
                    <a:moveTo>
                      <a:pt x="3788" y="2197"/>
                    </a:moveTo>
                    <a:cubicBezTo>
                      <a:pt x="3747" y="2286"/>
                      <a:pt x="3708" y="2369"/>
                      <a:pt x="3675" y="2442"/>
                    </a:cubicBezTo>
                    <a:lnTo>
                      <a:pt x="3607" y="2579"/>
                    </a:lnTo>
                    <a:cubicBezTo>
                      <a:pt x="3607" y="2602"/>
                      <a:pt x="3584" y="2625"/>
                      <a:pt x="3584" y="2648"/>
                    </a:cubicBezTo>
                    <a:cubicBezTo>
                      <a:pt x="3630" y="2534"/>
                      <a:pt x="3698" y="2420"/>
                      <a:pt x="3767" y="2283"/>
                    </a:cubicBezTo>
                    <a:lnTo>
                      <a:pt x="3788" y="2197"/>
                    </a:lnTo>
                    <a:close/>
                    <a:moveTo>
                      <a:pt x="1963" y="5706"/>
                    </a:moveTo>
                    <a:lnTo>
                      <a:pt x="1895" y="5798"/>
                    </a:lnTo>
                    <a:lnTo>
                      <a:pt x="1887" y="5813"/>
                    </a:lnTo>
                    <a:lnTo>
                      <a:pt x="1963" y="5706"/>
                    </a:lnTo>
                    <a:close/>
                    <a:moveTo>
                      <a:pt x="14403" y="13558"/>
                    </a:moveTo>
                    <a:lnTo>
                      <a:pt x="14472" y="13581"/>
                    </a:lnTo>
                    <a:lnTo>
                      <a:pt x="14449" y="13558"/>
                    </a:lnTo>
                    <a:close/>
                    <a:moveTo>
                      <a:pt x="4794" y="0"/>
                    </a:moveTo>
                    <a:cubicBezTo>
                      <a:pt x="4771" y="0"/>
                      <a:pt x="4725" y="0"/>
                      <a:pt x="4702" y="23"/>
                    </a:cubicBezTo>
                    <a:cubicBezTo>
                      <a:pt x="4634" y="46"/>
                      <a:pt x="4588" y="91"/>
                      <a:pt x="4565" y="160"/>
                    </a:cubicBezTo>
                    <a:cubicBezTo>
                      <a:pt x="4543" y="183"/>
                      <a:pt x="4543" y="228"/>
                      <a:pt x="4543" y="251"/>
                    </a:cubicBezTo>
                    <a:cubicBezTo>
                      <a:pt x="4543" y="274"/>
                      <a:pt x="4520" y="274"/>
                      <a:pt x="4520" y="297"/>
                    </a:cubicBezTo>
                    <a:cubicBezTo>
                      <a:pt x="4497" y="343"/>
                      <a:pt x="4451" y="388"/>
                      <a:pt x="4429" y="457"/>
                    </a:cubicBezTo>
                    <a:lnTo>
                      <a:pt x="4406" y="548"/>
                    </a:lnTo>
                    <a:lnTo>
                      <a:pt x="4360" y="662"/>
                    </a:lnTo>
                    <a:cubicBezTo>
                      <a:pt x="4337" y="731"/>
                      <a:pt x="4314" y="799"/>
                      <a:pt x="4292" y="868"/>
                    </a:cubicBezTo>
                    <a:cubicBezTo>
                      <a:pt x="4269" y="936"/>
                      <a:pt x="4246" y="1004"/>
                      <a:pt x="4223" y="1073"/>
                    </a:cubicBezTo>
                    <a:lnTo>
                      <a:pt x="4223" y="1096"/>
                    </a:lnTo>
                    <a:cubicBezTo>
                      <a:pt x="4155" y="1301"/>
                      <a:pt x="4086" y="1484"/>
                      <a:pt x="4018" y="1666"/>
                    </a:cubicBezTo>
                    <a:cubicBezTo>
                      <a:pt x="3946" y="1853"/>
                      <a:pt x="3865" y="2031"/>
                      <a:pt x="3792" y="2189"/>
                    </a:cubicBezTo>
                    <a:lnTo>
                      <a:pt x="3792" y="2189"/>
                    </a:lnTo>
                    <a:cubicBezTo>
                      <a:pt x="3814" y="2165"/>
                      <a:pt x="3836" y="2121"/>
                      <a:pt x="3858" y="2054"/>
                    </a:cubicBezTo>
                    <a:cubicBezTo>
                      <a:pt x="3881" y="2009"/>
                      <a:pt x="3904" y="1963"/>
                      <a:pt x="3949" y="1917"/>
                    </a:cubicBezTo>
                    <a:cubicBezTo>
                      <a:pt x="3972" y="1895"/>
                      <a:pt x="3995" y="1872"/>
                      <a:pt x="4041" y="1849"/>
                    </a:cubicBezTo>
                    <a:cubicBezTo>
                      <a:pt x="4063" y="1781"/>
                      <a:pt x="4132" y="1735"/>
                      <a:pt x="4200" y="1735"/>
                    </a:cubicBezTo>
                    <a:cubicBezTo>
                      <a:pt x="4223" y="1735"/>
                      <a:pt x="4223" y="1758"/>
                      <a:pt x="4246" y="1758"/>
                    </a:cubicBezTo>
                    <a:cubicBezTo>
                      <a:pt x="4360" y="1803"/>
                      <a:pt x="4474" y="1803"/>
                      <a:pt x="4588" y="1826"/>
                    </a:cubicBezTo>
                    <a:cubicBezTo>
                      <a:pt x="4657" y="1849"/>
                      <a:pt x="4725" y="1849"/>
                      <a:pt x="4794" y="1872"/>
                    </a:cubicBezTo>
                    <a:cubicBezTo>
                      <a:pt x="4862" y="1872"/>
                      <a:pt x="4908" y="1895"/>
                      <a:pt x="4976" y="1895"/>
                    </a:cubicBezTo>
                    <a:cubicBezTo>
                      <a:pt x="5113" y="1917"/>
                      <a:pt x="5227" y="1963"/>
                      <a:pt x="5364" y="1986"/>
                    </a:cubicBezTo>
                    <a:cubicBezTo>
                      <a:pt x="5456" y="2009"/>
                      <a:pt x="5547" y="2032"/>
                      <a:pt x="5638" y="2077"/>
                    </a:cubicBezTo>
                    <a:cubicBezTo>
                      <a:pt x="5752" y="2100"/>
                      <a:pt x="5867" y="2146"/>
                      <a:pt x="5981" y="2191"/>
                    </a:cubicBezTo>
                    <a:cubicBezTo>
                      <a:pt x="6049" y="2214"/>
                      <a:pt x="6118" y="2237"/>
                      <a:pt x="6186" y="2260"/>
                    </a:cubicBezTo>
                    <a:cubicBezTo>
                      <a:pt x="6323" y="2328"/>
                      <a:pt x="6483" y="2374"/>
                      <a:pt x="6620" y="2442"/>
                    </a:cubicBezTo>
                    <a:cubicBezTo>
                      <a:pt x="6916" y="2579"/>
                      <a:pt x="7213" y="2762"/>
                      <a:pt x="7464" y="2899"/>
                    </a:cubicBezTo>
                    <a:cubicBezTo>
                      <a:pt x="7715" y="3036"/>
                      <a:pt x="7966" y="3196"/>
                      <a:pt x="8218" y="3378"/>
                    </a:cubicBezTo>
                    <a:cubicBezTo>
                      <a:pt x="8469" y="3538"/>
                      <a:pt x="8720" y="3743"/>
                      <a:pt x="8971" y="3949"/>
                    </a:cubicBezTo>
                    <a:cubicBezTo>
                      <a:pt x="9062" y="4017"/>
                      <a:pt x="9176" y="4109"/>
                      <a:pt x="9267" y="4223"/>
                    </a:cubicBezTo>
                    <a:cubicBezTo>
                      <a:pt x="9313" y="4291"/>
                      <a:pt x="9359" y="4360"/>
                      <a:pt x="9427" y="4428"/>
                    </a:cubicBezTo>
                    <a:lnTo>
                      <a:pt x="9450" y="4474"/>
                    </a:lnTo>
                    <a:lnTo>
                      <a:pt x="9473" y="4520"/>
                    </a:lnTo>
                    <a:lnTo>
                      <a:pt x="9541" y="4588"/>
                    </a:lnTo>
                    <a:cubicBezTo>
                      <a:pt x="9610" y="4657"/>
                      <a:pt x="9678" y="4725"/>
                      <a:pt x="9724" y="4793"/>
                    </a:cubicBezTo>
                    <a:lnTo>
                      <a:pt x="9838" y="4908"/>
                    </a:lnTo>
                    <a:lnTo>
                      <a:pt x="9907" y="4976"/>
                    </a:lnTo>
                    <a:cubicBezTo>
                      <a:pt x="9975" y="5045"/>
                      <a:pt x="10021" y="5090"/>
                      <a:pt x="10089" y="5159"/>
                    </a:cubicBezTo>
                    <a:lnTo>
                      <a:pt x="10112" y="5204"/>
                    </a:lnTo>
                    <a:cubicBezTo>
                      <a:pt x="10203" y="5318"/>
                      <a:pt x="10295" y="5433"/>
                      <a:pt x="10363" y="5547"/>
                    </a:cubicBezTo>
                    <a:cubicBezTo>
                      <a:pt x="10386" y="5592"/>
                      <a:pt x="10432" y="5661"/>
                      <a:pt x="10454" y="5752"/>
                    </a:cubicBezTo>
                    <a:cubicBezTo>
                      <a:pt x="10500" y="5866"/>
                      <a:pt x="10500" y="5980"/>
                      <a:pt x="10454" y="6072"/>
                    </a:cubicBezTo>
                    <a:cubicBezTo>
                      <a:pt x="10409" y="6186"/>
                      <a:pt x="10363" y="6277"/>
                      <a:pt x="10272" y="6346"/>
                    </a:cubicBezTo>
                    <a:cubicBezTo>
                      <a:pt x="10203" y="6414"/>
                      <a:pt x="10112" y="6460"/>
                      <a:pt x="10044" y="6483"/>
                    </a:cubicBezTo>
                    <a:cubicBezTo>
                      <a:pt x="9975" y="6505"/>
                      <a:pt x="9907" y="6505"/>
                      <a:pt x="9861" y="6528"/>
                    </a:cubicBezTo>
                    <a:lnTo>
                      <a:pt x="9610" y="6528"/>
                    </a:lnTo>
                    <a:lnTo>
                      <a:pt x="9519" y="6505"/>
                    </a:lnTo>
                    <a:lnTo>
                      <a:pt x="9519" y="6505"/>
                    </a:lnTo>
                    <a:cubicBezTo>
                      <a:pt x="9541" y="6528"/>
                      <a:pt x="9587" y="6551"/>
                      <a:pt x="9633" y="6574"/>
                    </a:cubicBezTo>
                    <a:cubicBezTo>
                      <a:pt x="9724" y="6642"/>
                      <a:pt x="9815" y="6711"/>
                      <a:pt x="9907" y="6779"/>
                    </a:cubicBezTo>
                    <a:lnTo>
                      <a:pt x="9975" y="6848"/>
                    </a:lnTo>
                    <a:lnTo>
                      <a:pt x="10066" y="6916"/>
                    </a:lnTo>
                    <a:cubicBezTo>
                      <a:pt x="10158" y="6985"/>
                      <a:pt x="10249" y="7030"/>
                      <a:pt x="10317" y="7122"/>
                    </a:cubicBezTo>
                    <a:cubicBezTo>
                      <a:pt x="10409" y="7167"/>
                      <a:pt x="10477" y="7259"/>
                      <a:pt x="10546" y="7327"/>
                    </a:cubicBezTo>
                    <a:lnTo>
                      <a:pt x="10637" y="7418"/>
                    </a:lnTo>
                    <a:lnTo>
                      <a:pt x="10660" y="7464"/>
                    </a:lnTo>
                    <a:lnTo>
                      <a:pt x="10728" y="7487"/>
                    </a:lnTo>
                    <a:cubicBezTo>
                      <a:pt x="10774" y="7532"/>
                      <a:pt x="10842" y="7555"/>
                      <a:pt x="10888" y="7601"/>
                    </a:cubicBezTo>
                    <a:lnTo>
                      <a:pt x="10934" y="7624"/>
                    </a:lnTo>
                    <a:cubicBezTo>
                      <a:pt x="11002" y="7692"/>
                      <a:pt x="11071" y="7738"/>
                      <a:pt x="11139" y="7784"/>
                    </a:cubicBezTo>
                    <a:cubicBezTo>
                      <a:pt x="11208" y="7852"/>
                      <a:pt x="11276" y="7921"/>
                      <a:pt x="11345" y="7966"/>
                    </a:cubicBezTo>
                    <a:cubicBezTo>
                      <a:pt x="11436" y="8035"/>
                      <a:pt x="11504" y="8126"/>
                      <a:pt x="11550" y="8194"/>
                    </a:cubicBezTo>
                    <a:cubicBezTo>
                      <a:pt x="11596" y="8240"/>
                      <a:pt x="11619" y="8263"/>
                      <a:pt x="11641" y="8331"/>
                    </a:cubicBezTo>
                    <a:cubicBezTo>
                      <a:pt x="11664" y="8354"/>
                      <a:pt x="11687" y="8377"/>
                      <a:pt x="11687" y="8400"/>
                    </a:cubicBezTo>
                    <a:cubicBezTo>
                      <a:pt x="11733" y="8468"/>
                      <a:pt x="11778" y="8514"/>
                      <a:pt x="11824" y="8582"/>
                    </a:cubicBezTo>
                    <a:lnTo>
                      <a:pt x="11847" y="8605"/>
                    </a:lnTo>
                    <a:cubicBezTo>
                      <a:pt x="11892" y="8651"/>
                      <a:pt x="11915" y="8674"/>
                      <a:pt x="11938" y="8697"/>
                    </a:cubicBezTo>
                    <a:cubicBezTo>
                      <a:pt x="12098" y="8856"/>
                      <a:pt x="12235" y="9039"/>
                      <a:pt x="12326" y="9267"/>
                    </a:cubicBezTo>
                    <a:cubicBezTo>
                      <a:pt x="12349" y="9336"/>
                      <a:pt x="12372" y="9381"/>
                      <a:pt x="12372" y="9450"/>
                    </a:cubicBezTo>
                    <a:cubicBezTo>
                      <a:pt x="12395" y="9541"/>
                      <a:pt x="12417" y="9610"/>
                      <a:pt x="12417" y="9678"/>
                    </a:cubicBezTo>
                    <a:cubicBezTo>
                      <a:pt x="12417" y="9792"/>
                      <a:pt x="12372" y="9883"/>
                      <a:pt x="12349" y="9952"/>
                    </a:cubicBezTo>
                    <a:cubicBezTo>
                      <a:pt x="12326" y="9975"/>
                      <a:pt x="12326" y="9998"/>
                      <a:pt x="12280" y="10043"/>
                    </a:cubicBezTo>
                    <a:cubicBezTo>
                      <a:pt x="12258" y="10089"/>
                      <a:pt x="12235" y="10112"/>
                      <a:pt x="12212" y="10157"/>
                    </a:cubicBezTo>
                    <a:cubicBezTo>
                      <a:pt x="12098" y="10226"/>
                      <a:pt x="11984" y="10294"/>
                      <a:pt x="11801" y="10340"/>
                    </a:cubicBezTo>
                    <a:cubicBezTo>
                      <a:pt x="11733" y="10363"/>
                      <a:pt x="11664" y="10363"/>
                      <a:pt x="11550" y="10363"/>
                    </a:cubicBezTo>
                    <a:cubicBezTo>
                      <a:pt x="11459" y="10386"/>
                      <a:pt x="11367" y="10386"/>
                      <a:pt x="11276" y="10386"/>
                    </a:cubicBezTo>
                    <a:lnTo>
                      <a:pt x="11253" y="10386"/>
                    </a:lnTo>
                    <a:cubicBezTo>
                      <a:pt x="11185" y="10386"/>
                      <a:pt x="11139" y="10386"/>
                      <a:pt x="11048" y="10363"/>
                    </a:cubicBezTo>
                    <a:cubicBezTo>
                      <a:pt x="10957" y="10363"/>
                      <a:pt x="10865" y="10340"/>
                      <a:pt x="10774" y="10317"/>
                    </a:cubicBezTo>
                    <a:cubicBezTo>
                      <a:pt x="10546" y="10272"/>
                      <a:pt x="10340" y="10203"/>
                      <a:pt x="10135" y="10135"/>
                    </a:cubicBezTo>
                    <a:lnTo>
                      <a:pt x="9907" y="10066"/>
                    </a:lnTo>
                    <a:cubicBezTo>
                      <a:pt x="9724" y="9998"/>
                      <a:pt x="9541" y="9929"/>
                      <a:pt x="9359" y="9861"/>
                    </a:cubicBezTo>
                    <a:cubicBezTo>
                      <a:pt x="9131" y="9747"/>
                      <a:pt x="8857" y="9632"/>
                      <a:pt x="8606" y="9495"/>
                    </a:cubicBezTo>
                    <a:lnTo>
                      <a:pt x="8469" y="9404"/>
                    </a:lnTo>
                    <a:cubicBezTo>
                      <a:pt x="8377" y="9359"/>
                      <a:pt x="8309" y="9313"/>
                      <a:pt x="8218" y="9267"/>
                    </a:cubicBezTo>
                    <a:lnTo>
                      <a:pt x="8126" y="9222"/>
                    </a:lnTo>
                    <a:lnTo>
                      <a:pt x="8035" y="9176"/>
                    </a:lnTo>
                    <a:lnTo>
                      <a:pt x="8058" y="9244"/>
                    </a:lnTo>
                    <a:cubicBezTo>
                      <a:pt x="8058" y="9244"/>
                      <a:pt x="8081" y="9267"/>
                      <a:pt x="8081" y="9267"/>
                    </a:cubicBezTo>
                    <a:cubicBezTo>
                      <a:pt x="8103" y="9359"/>
                      <a:pt x="8149" y="9450"/>
                      <a:pt x="8149" y="9541"/>
                    </a:cubicBezTo>
                    <a:cubicBezTo>
                      <a:pt x="8126" y="9655"/>
                      <a:pt x="8103" y="9747"/>
                      <a:pt x="8081" y="9838"/>
                    </a:cubicBezTo>
                    <a:cubicBezTo>
                      <a:pt x="8058" y="9906"/>
                      <a:pt x="8035" y="9998"/>
                      <a:pt x="7989" y="10066"/>
                    </a:cubicBezTo>
                    <a:cubicBezTo>
                      <a:pt x="7944" y="10112"/>
                      <a:pt x="7875" y="10203"/>
                      <a:pt x="7784" y="10226"/>
                    </a:cubicBezTo>
                    <a:cubicBezTo>
                      <a:pt x="7738" y="10249"/>
                      <a:pt x="7715" y="10272"/>
                      <a:pt x="7693" y="10272"/>
                    </a:cubicBezTo>
                    <a:lnTo>
                      <a:pt x="7647" y="10272"/>
                    </a:lnTo>
                    <a:cubicBezTo>
                      <a:pt x="7556" y="10294"/>
                      <a:pt x="7464" y="10294"/>
                      <a:pt x="7373" y="10294"/>
                    </a:cubicBezTo>
                    <a:lnTo>
                      <a:pt x="7145" y="10294"/>
                    </a:lnTo>
                    <a:cubicBezTo>
                      <a:pt x="7099" y="10272"/>
                      <a:pt x="7053" y="10272"/>
                      <a:pt x="7031" y="10272"/>
                    </a:cubicBezTo>
                    <a:lnTo>
                      <a:pt x="6894" y="10249"/>
                    </a:lnTo>
                    <a:lnTo>
                      <a:pt x="6780" y="10226"/>
                    </a:lnTo>
                    <a:cubicBezTo>
                      <a:pt x="6780" y="10226"/>
                      <a:pt x="6757" y="10249"/>
                      <a:pt x="6757" y="10249"/>
                    </a:cubicBezTo>
                    <a:cubicBezTo>
                      <a:pt x="6757" y="10249"/>
                      <a:pt x="6757" y="10226"/>
                      <a:pt x="6757" y="10226"/>
                    </a:cubicBezTo>
                    <a:lnTo>
                      <a:pt x="6711" y="10226"/>
                    </a:lnTo>
                    <a:cubicBezTo>
                      <a:pt x="6620" y="10226"/>
                      <a:pt x="6551" y="10203"/>
                      <a:pt x="6460" y="10203"/>
                    </a:cubicBezTo>
                    <a:cubicBezTo>
                      <a:pt x="6369" y="10180"/>
                      <a:pt x="6300" y="10157"/>
                      <a:pt x="6209" y="10112"/>
                    </a:cubicBezTo>
                    <a:cubicBezTo>
                      <a:pt x="6140" y="10089"/>
                      <a:pt x="6072" y="10066"/>
                      <a:pt x="6003" y="10043"/>
                    </a:cubicBezTo>
                    <a:lnTo>
                      <a:pt x="5889" y="9998"/>
                    </a:lnTo>
                    <a:cubicBezTo>
                      <a:pt x="5775" y="9952"/>
                      <a:pt x="5661" y="9906"/>
                      <a:pt x="5524" y="9861"/>
                    </a:cubicBezTo>
                    <a:cubicBezTo>
                      <a:pt x="5433" y="9815"/>
                      <a:pt x="5319" y="9769"/>
                      <a:pt x="5205" y="9724"/>
                    </a:cubicBezTo>
                    <a:cubicBezTo>
                      <a:pt x="5136" y="9701"/>
                      <a:pt x="5090" y="9678"/>
                      <a:pt x="5022" y="9632"/>
                    </a:cubicBezTo>
                    <a:lnTo>
                      <a:pt x="4954" y="9610"/>
                    </a:lnTo>
                    <a:cubicBezTo>
                      <a:pt x="4771" y="9518"/>
                      <a:pt x="4611" y="9427"/>
                      <a:pt x="4451" y="9336"/>
                    </a:cubicBezTo>
                    <a:lnTo>
                      <a:pt x="4360" y="9290"/>
                    </a:lnTo>
                    <a:lnTo>
                      <a:pt x="4086" y="9130"/>
                    </a:lnTo>
                    <a:cubicBezTo>
                      <a:pt x="3926" y="9039"/>
                      <a:pt x="3767" y="8948"/>
                      <a:pt x="3607" y="8856"/>
                    </a:cubicBezTo>
                    <a:cubicBezTo>
                      <a:pt x="3516" y="8788"/>
                      <a:pt x="3401" y="8742"/>
                      <a:pt x="3310" y="8674"/>
                    </a:cubicBezTo>
                    <a:cubicBezTo>
                      <a:pt x="3219" y="8605"/>
                      <a:pt x="3127" y="8537"/>
                      <a:pt x="3036" y="8468"/>
                    </a:cubicBezTo>
                    <a:lnTo>
                      <a:pt x="3013" y="8445"/>
                    </a:lnTo>
                    <a:lnTo>
                      <a:pt x="2991" y="8423"/>
                    </a:lnTo>
                    <a:cubicBezTo>
                      <a:pt x="2694" y="8194"/>
                      <a:pt x="2374" y="7943"/>
                      <a:pt x="2123" y="7647"/>
                    </a:cubicBezTo>
                    <a:cubicBezTo>
                      <a:pt x="2055" y="7578"/>
                      <a:pt x="1986" y="7510"/>
                      <a:pt x="1918" y="7418"/>
                    </a:cubicBezTo>
                    <a:cubicBezTo>
                      <a:pt x="1895" y="7373"/>
                      <a:pt x="1849" y="7327"/>
                      <a:pt x="1826" y="7281"/>
                    </a:cubicBezTo>
                    <a:cubicBezTo>
                      <a:pt x="1758" y="7190"/>
                      <a:pt x="1689" y="7122"/>
                      <a:pt x="1621" y="7030"/>
                    </a:cubicBezTo>
                    <a:lnTo>
                      <a:pt x="1575" y="6985"/>
                    </a:lnTo>
                    <a:cubicBezTo>
                      <a:pt x="1553" y="6939"/>
                      <a:pt x="1530" y="6916"/>
                      <a:pt x="1507" y="6893"/>
                    </a:cubicBezTo>
                    <a:cubicBezTo>
                      <a:pt x="1507" y="6871"/>
                      <a:pt x="1507" y="6848"/>
                      <a:pt x="1507" y="6848"/>
                    </a:cubicBezTo>
                    <a:cubicBezTo>
                      <a:pt x="1484" y="6802"/>
                      <a:pt x="1461" y="6779"/>
                      <a:pt x="1461" y="6734"/>
                    </a:cubicBezTo>
                    <a:cubicBezTo>
                      <a:pt x="1461" y="6711"/>
                      <a:pt x="1461" y="6665"/>
                      <a:pt x="1507" y="6642"/>
                    </a:cubicBezTo>
                    <a:cubicBezTo>
                      <a:pt x="1507" y="6597"/>
                      <a:pt x="1507" y="6574"/>
                      <a:pt x="1530" y="6551"/>
                    </a:cubicBezTo>
                    <a:cubicBezTo>
                      <a:pt x="1553" y="6437"/>
                      <a:pt x="1598" y="6346"/>
                      <a:pt x="1667" y="6254"/>
                    </a:cubicBezTo>
                    <a:lnTo>
                      <a:pt x="1712" y="6163"/>
                    </a:lnTo>
                    <a:lnTo>
                      <a:pt x="1804" y="5980"/>
                    </a:lnTo>
                    <a:lnTo>
                      <a:pt x="1887" y="5813"/>
                    </a:lnTo>
                    <a:lnTo>
                      <a:pt x="1849" y="5866"/>
                    </a:lnTo>
                    <a:lnTo>
                      <a:pt x="1621" y="6209"/>
                    </a:lnTo>
                    <a:cubicBezTo>
                      <a:pt x="1461" y="6483"/>
                      <a:pt x="1279" y="6734"/>
                      <a:pt x="1096" y="6962"/>
                    </a:cubicBezTo>
                    <a:cubicBezTo>
                      <a:pt x="1096" y="6985"/>
                      <a:pt x="1096" y="6985"/>
                      <a:pt x="1096" y="6985"/>
                    </a:cubicBezTo>
                    <a:lnTo>
                      <a:pt x="1073" y="7008"/>
                    </a:lnTo>
                    <a:cubicBezTo>
                      <a:pt x="1005" y="7122"/>
                      <a:pt x="936" y="7236"/>
                      <a:pt x="845" y="7327"/>
                    </a:cubicBezTo>
                    <a:lnTo>
                      <a:pt x="799" y="7396"/>
                    </a:lnTo>
                    <a:cubicBezTo>
                      <a:pt x="754" y="7464"/>
                      <a:pt x="731" y="7510"/>
                      <a:pt x="685" y="7578"/>
                    </a:cubicBezTo>
                    <a:cubicBezTo>
                      <a:pt x="640" y="7647"/>
                      <a:pt x="594" y="7692"/>
                      <a:pt x="548" y="7761"/>
                    </a:cubicBezTo>
                    <a:lnTo>
                      <a:pt x="480" y="7852"/>
                    </a:lnTo>
                    <a:cubicBezTo>
                      <a:pt x="434" y="7943"/>
                      <a:pt x="388" y="8012"/>
                      <a:pt x="320" y="8080"/>
                    </a:cubicBezTo>
                    <a:cubicBezTo>
                      <a:pt x="274" y="8080"/>
                      <a:pt x="229" y="8103"/>
                      <a:pt x="183" y="8126"/>
                    </a:cubicBezTo>
                    <a:cubicBezTo>
                      <a:pt x="160" y="8172"/>
                      <a:pt x="115" y="8217"/>
                      <a:pt x="69" y="8263"/>
                    </a:cubicBezTo>
                    <a:lnTo>
                      <a:pt x="46" y="8263"/>
                    </a:lnTo>
                    <a:cubicBezTo>
                      <a:pt x="0" y="8400"/>
                      <a:pt x="46" y="8560"/>
                      <a:pt x="160" y="8651"/>
                    </a:cubicBezTo>
                    <a:cubicBezTo>
                      <a:pt x="251" y="8719"/>
                      <a:pt x="320" y="8811"/>
                      <a:pt x="411" y="8902"/>
                    </a:cubicBezTo>
                    <a:lnTo>
                      <a:pt x="457" y="8948"/>
                    </a:lnTo>
                    <a:lnTo>
                      <a:pt x="525" y="9016"/>
                    </a:lnTo>
                    <a:cubicBezTo>
                      <a:pt x="617" y="9107"/>
                      <a:pt x="708" y="9199"/>
                      <a:pt x="799" y="9267"/>
                    </a:cubicBezTo>
                    <a:lnTo>
                      <a:pt x="936" y="9404"/>
                    </a:lnTo>
                    <a:cubicBezTo>
                      <a:pt x="1096" y="9564"/>
                      <a:pt x="1233" y="9701"/>
                      <a:pt x="1393" y="9838"/>
                    </a:cubicBezTo>
                    <a:cubicBezTo>
                      <a:pt x="1575" y="9998"/>
                      <a:pt x="1758" y="10135"/>
                      <a:pt x="1918" y="10272"/>
                    </a:cubicBezTo>
                    <a:lnTo>
                      <a:pt x="2100" y="10431"/>
                    </a:lnTo>
                    <a:lnTo>
                      <a:pt x="2146" y="10454"/>
                    </a:lnTo>
                    <a:cubicBezTo>
                      <a:pt x="2351" y="10614"/>
                      <a:pt x="2557" y="10797"/>
                      <a:pt x="2785" y="10933"/>
                    </a:cubicBezTo>
                    <a:cubicBezTo>
                      <a:pt x="2831" y="10979"/>
                      <a:pt x="2876" y="11002"/>
                      <a:pt x="2945" y="11025"/>
                    </a:cubicBezTo>
                    <a:cubicBezTo>
                      <a:pt x="2991" y="11070"/>
                      <a:pt x="2991" y="11070"/>
                      <a:pt x="3013" y="11070"/>
                    </a:cubicBezTo>
                    <a:lnTo>
                      <a:pt x="3219" y="11185"/>
                    </a:lnTo>
                    <a:lnTo>
                      <a:pt x="3447" y="11321"/>
                    </a:lnTo>
                    <a:lnTo>
                      <a:pt x="3652" y="11458"/>
                    </a:lnTo>
                    <a:lnTo>
                      <a:pt x="3630" y="11436"/>
                    </a:lnTo>
                    <a:lnTo>
                      <a:pt x="3630" y="11436"/>
                    </a:lnTo>
                    <a:cubicBezTo>
                      <a:pt x="3652" y="11458"/>
                      <a:pt x="3653" y="11458"/>
                      <a:pt x="3675" y="11458"/>
                    </a:cubicBezTo>
                    <a:cubicBezTo>
                      <a:pt x="3698" y="11481"/>
                      <a:pt x="3698" y="11481"/>
                      <a:pt x="3721" y="11481"/>
                    </a:cubicBezTo>
                    <a:lnTo>
                      <a:pt x="3835" y="11573"/>
                    </a:lnTo>
                    <a:lnTo>
                      <a:pt x="3881" y="11595"/>
                    </a:lnTo>
                    <a:lnTo>
                      <a:pt x="3904" y="11618"/>
                    </a:lnTo>
                    <a:cubicBezTo>
                      <a:pt x="4132" y="11755"/>
                      <a:pt x="4337" y="11869"/>
                      <a:pt x="4543" y="11983"/>
                    </a:cubicBezTo>
                    <a:lnTo>
                      <a:pt x="4588" y="12006"/>
                    </a:lnTo>
                    <a:cubicBezTo>
                      <a:pt x="4885" y="12189"/>
                      <a:pt x="5136" y="12326"/>
                      <a:pt x="5364" y="12417"/>
                    </a:cubicBezTo>
                    <a:cubicBezTo>
                      <a:pt x="5524" y="12508"/>
                      <a:pt x="5707" y="12600"/>
                      <a:pt x="5889" y="12668"/>
                    </a:cubicBezTo>
                    <a:lnTo>
                      <a:pt x="6072" y="12759"/>
                    </a:lnTo>
                    <a:cubicBezTo>
                      <a:pt x="6163" y="12805"/>
                      <a:pt x="6255" y="12828"/>
                      <a:pt x="6346" y="12874"/>
                    </a:cubicBezTo>
                    <a:cubicBezTo>
                      <a:pt x="6506" y="12942"/>
                      <a:pt x="6643" y="13011"/>
                      <a:pt x="6802" y="13079"/>
                    </a:cubicBezTo>
                    <a:cubicBezTo>
                      <a:pt x="7031" y="13170"/>
                      <a:pt x="7282" y="13284"/>
                      <a:pt x="7556" y="13353"/>
                    </a:cubicBezTo>
                    <a:cubicBezTo>
                      <a:pt x="7715" y="13399"/>
                      <a:pt x="7898" y="13467"/>
                      <a:pt x="8058" y="13490"/>
                    </a:cubicBezTo>
                    <a:cubicBezTo>
                      <a:pt x="8149" y="13513"/>
                      <a:pt x="8218" y="13536"/>
                      <a:pt x="8309" y="13558"/>
                    </a:cubicBezTo>
                    <a:lnTo>
                      <a:pt x="8469" y="13581"/>
                    </a:lnTo>
                    <a:cubicBezTo>
                      <a:pt x="8674" y="13627"/>
                      <a:pt x="8948" y="13695"/>
                      <a:pt x="9199" y="13718"/>
                    </a:cubicBezTo>
                    <a:cubicBezTo>
                      <a:pt x="9290" y="13741"/>
                      <a:pt x="9382" y="13741"/>
                      <a:pt x="9473" y="13741"/>
                    </a:cubicBezTo>
                    <a:lnTo>
                      <a:pt x="9564" y="13741"/>
                    </a:lnTo>
                    <a:cubicBezTo>
                      <a:pt x="9656" y="13741"/>
                      <a:pt x="9747" y="13741"/>
                      <a:pt x="9838" y="13718"/>
                    </a:cubicBezTo>
                    <a:cubicBezTo>
                      <a:pt x="9907" y="13718"/>
                      <a:pt x="9975" y="13695"/>
                      <a:pt x="10044" y="13672"/>
                    </a:cubicBezTo>
                    <a:lnTo>
                      <a:pt x="10089" y="13672"/>
                    </a:lnTo>
                    <a:cubicBezTo>
                      <a:pt x="10181" y="13650"/>
                      <a:pt x="10249" y="13627"/>
                      <a:pt x="10317" y="13604"/>
                    </a:cubicBezTo>
                    <a:cubicBezTo>
                      <a:pt x="10386" y="13581"/>
                      <a:pt x="10477" y="13536"/>
                      <a:pt x="10546" y="13490"/>
                    </a:cubicBezTo>
                    <a:cubicBezTo>
                      <a:pt x="10660" y="13421"/>
                      <a:pt x="10751" y="13307"/>
                      <a:pt x="10820" y="13170"/>
                    </a:cubicBezTo>
                    <a:cubicBezTo>
                      <a:pt x="10865" y="13079"/>
                      <a:pt x="10865" y="12965"/>
                      <a:pt x="10865" y="12851"/>
                    </a:cubicBezTo>
                    <a:cubicBezTo>
                      <a:pt x="10865" y="12714"/>
                      <a:pt x="10820" y="12600"/>
                      <a:pt x="10774" y="12486"/>
                    </a:cubicBezTo>
                    <a:lnTo>
                      <a:pt x="10728" y="12371"/>
                    </a:lnTo>
                    <a:cubicBezTo>
                      <a:pt x="10705" y="12303"/>
                      <a:pt x="10660" y="12234"/>
                      <a:pt x="10637" y="12166"/>
                    </a:cubicBezTo>
                    <a:lnTo>
                      <a:pt x="10637" y="12120"/>
                    </a:lnTo>
                    <a:lnTo>
                      <a:pt x="10614" y="12098"/>
                    </a:lnTo>
                    <a:lnTo>
                      <a:pt x="10614" y="12098"/>
                    </a:lnTo>
                    <a:cubicBezTo>
                      <a:pt x="10842" y="12189"/>
                      <a:pt x="11071" y="12303"/>
                      <a:pt x="11276" y="12394"/>
                    </a:cubicBezTo>
                    <a:cubicBezTo>
                      <a:pt x="11413" y="12463"/>
                      <a:pt x="11550" y="12531"/>
                      <a:pt x="11664" y="12600"/>
                    </a:cubicBezTo>
                    <a:cubicBezTo>
                      <a:pt x="11801" y="12645"/>
                      <a:pt x="11915" y="12714"/>
                      <a:pt x="12052" y="12759"/>
                    </a:cubicBezTo>
                    <a:cubicBezTo>
                      <a:pt x="12280" y="12874"/>
                      <a:pt x="12532" y="12965"/>
                      <a:pt x="12783" y="13033"/>
                    </a:cubicBezTo>
                    <a:cubicBezTo>
                      <a:pt x="13056" y="13125"/>
                      <a:pt x="13330" y="13216"/>
                      <a:pt x="13581" y="13307"/>
                    </a:cubicBezTo>
                    <a:cubicBezTo>
                      <a:pt x="13810" y="13376"/>
                      <a:pt x="14038" y="13444"/>
                      <a:pt x="14243" y="13513"/>
                    </a:cubicBezTo>
                    <a:lnTo>
                      <a:pt x="14449" y="13558"/>
                    </a:lnTo>
                    <a:lnTo>
                      <a:pt x="14586" y="13604"/>
                    </a:lnTo>
                    <a:lnTo>
                      <a:pt x="14723" y="13627"/>
                    </a:lnTo>
                    <a:cubicBezTo>
                      <a:pt x="14814" y="13672"/>
                      <a:pt x="14928" y="13695"/>
                      <a:pt x="15042" y="13718"/>
                    </a:cubicBezTo>
                    <a:lnTo>
                      <a:pt x="15179" y="13764"/>
                    </a:lnTo>
                    <a:cubicBezTo>
                      <a:pt x="15339" y="13809"/>
                      <a:pt x="15453" y="13832"/>
                      <a:pt x="15590" y="13855"/>
                    </a:cubicBezTo>
                    <a:cubicBezTo>
                      <a:pt x="15727" y="13901"/>
                      <a:pt x="15864" y="13901"/>
                      <a:pt x="16001" y="13924"/>
                    </a:cubicBezTo>
                    <a:cubicBezTo>
                      <a:pt x="16092" y="13946"/>
                      <a:pt x="16206" y="13946"/>
                      <a:pt x="16298" y="13946"/>
                    </a:cubicBezTo>
                    <a:lnTo>
                      <a:pt x="16480" y="13946"/>
                    </a:lnTo>
                    <a:cubicBezTo>
                      <a:pt x="16640" y="13924"/>
                      <a:pt x="16777" y="13901"/>
                      <a:pt x="16891" y="13878"/>
                    </a:cubicBezTo>
                    <a:cubicBezTo>
                      <a:pt x="17051" y="13832"/>
                      <a:pt x="17211" y="13741"/>
                      <a:pt x="17325" y="13650"/>
                    </a:cubicBezTo>
                    <a:cubicBezTo>
                      <a:pt x="17416" y="13558"/>
                      <a:pt x="17507" y="13490"/>
                      <a:pt x="17576" y="13399"/>
                    </a:cubicBezTo>
                    <a:lnTo>
                      <a:pt x="17622" y="13330"/>
                    </a:lnTo>
                    <a:cubicBezTo>
                      <a:pt x="17667" y="13262"/>
                      <a:pt x="17713" y="13193"/>
                      <a:pt x="17759" y="13102"/>
                    </a:cubicBezTo>
                    <a:cubicBezTo>
                      <a:pt x="17781" y="13056"/>
                      <a:pt x="17804" y="12965"/>
                      <a:pt x="17804" y="12896"/>
                    </a:cubicBezTo>
                    <a:cubicBezTo>
                      <a:pt x="17804" y="12805"/>
                      <a:pt x="17804" y="12737"/>
                      <a:pt x="17781" y="12668"/>
                    </a:cubicBezTo>
                    <a:cubicBezTo>
                      <a:pt x="17759" y="12577"/>
                      <a:pt x="17736" y="12486"/>
                      <a:pt x="17713" y="12394"/>
                    </a:cubicBezTo>
                    <a:cubicBezTo>
                      <a:pt x="17690" y="12326"/>
                      <a:pt x="17667" y="12257"/>
                      <a:pt x="17644" y="12189"/>
                    </a:cubicBezTo>
                    <a:lnTo>
                      <a:pt x="17599" y="12098"/>
                    </a:lnTo>
                    <a:cubicBezTo>
                      <a:pt x="17530" y="11915"/>
                      <a:pt x="17416" y="11755"/>
                      <a:pt x="17302" y="11573"/>
                    </a:cubicBezTo>
                    <a:lnTo>
                      <a:pt x="17256" y="11504"/>
                    </a:lnTo>
                    <a:cubicBezTo>
                      <a:pt x="17211" y="11436"/>
                      <a:pt x="17188" y="11390"/>
                      <a:pt x="17142" y="11321"/>
                    </a:cubicBezTo>
                    <a:cubicBezTo>
                      <a:pt x="17097" y="11253"/>
                      <a:pt x="17028" y="11185"/>
                      <a:pt x="16960" y="11139"/>
                    </a:cubicBezTo>
                    <a:lnTo>
                      <a:pt x="16914" y="11093"/>
                    </a:lnTo>
                    <a:lnTo>
                      <a:pt x="16800" y="10956"/>
                    </a:lnTo>
                    <a:cubicBezTo>
                      <a:pt x="16754" y="10911"/>
                      <a:pt x="16686" y="10842"/>
                      <a:pt x="16640" y="10774"/>
                    </a:cubicBezTo>
                    <a:cubicBezTo>
                      <a:pt x="16526" y="10660"/>
                      <a:pt x="16412" y="10545"/>
                      <a:pt x="16298" y="10431"/>
                    </a:cubicBezTo>
                    <a:lnTo>
                      <a:pt x="16252" y="10408"/>
                    </a:lnTo>
                    <a:cubicBezTo>
                      <a:pt x="16206" y="10363"/>
                      <a:pt x="16184" y="10317"/>
                      <a:pt x="16138" y="10272"/>
                    </a:cubicBezTo>
                    <a:cubicBezTo>
                      <a:pt x="16069" y="10203"/>
                      <a:pt x="16001" y="10135"/>
                      <a:pt x="15932" y="10089"/>
                    </a:cubicBezTo>
                    <a:cubicBezTo>
                      <a:pt x="15841" y="9998"/>
                      <a:pt x="15750" y="9929"/>
                      <a:pt x="15659" y="9861"/>
                    </a:cubicBezTo>
                    <a:lnTo>
                      <a:pt x="15590" y="9792"/>
                    </a:lnTo>
                    <a:cubicBezTo>
                      <a:pt x="15544" y="9747"/>
                      <a:pt x="15476" y="9701"/>
                      <a:pt x="15430" y="9655"/>
                    </a:cubicBezTo>
                    <a:cubicBezTo>
                      <a:pt x="15362" y="9587"/>
                      <a:pt x="15293" y="9541"/>
                      <a:pt x="15225" y="9495"/>
                    </a:cubicBezTo>
                    <a:cubicBezTo>
                      <a:pt x="15111" y="9381"/>
                      <a:pt x="14974" y="9290"/>
                      <a:pt x="14860" y="9176"/>
                    </a:cubicBezTo>
                    <a:lnTo>
                      <a:pt x="14472" y="8879"/>
                    </a:lnTo>
                    <a:lnTo>
                      <a:pt x="14106" y="8560"/>
                    </a:lnTo>
                    <a:cubicBezTo>
                      <a:pt x="13901" y="8400"/>
                      <a:pt x="13718" y="8263"/>
                      <a:pt x="13513" y="8126"/>
                    </a:cubicBezTo>
                    <a:lnTo>
                      <a:pt x="13308" y="7966"/>
                    </a:lnTo>
                    <a:lnTo>
                      <a:pt x="13216" y="7898"/>
                    </a:lnTo>
                    <a:lnTo>
                      <a:pt x="13102" y="7806"/>
                    </a:lnTo>
                    <a:lnTo>
                      <a:pt x="13262" y="7806"/>
                    </a:lnTo>
                    <a:lnTo>
                      <a:pt x="13376" y="7784"/>
                    </a:lnTo>
                    <a:cubicBezTo>
                      <a:pt x="13581" y="7761"/>
                      <a:pt x="13787" y="7738"/>
                      <a:pt x="13970" y="7624"/>
                    </a:cubicBezTo>
                    <a:cubicBezTo>
                      <a:pt x="14038" y="7578"/>
                      <a:pt x="14106" y="7532"/>
                      <a:pt x="14152" y="7464"/>
                    </a:cubicBezTo>
                    <a:cubicBezTo>
                      <a:pt x="14221" y="7418"/>
                      <a:pt x="14243" y="7373"/>
                      <a:pt x="14289" y="7327"/>
                    </a:cubicBezTo>
                    <a:cubicBezTo>
                      <a:pt x="14358" y="7236"/>
                      <a:pt x="14426" y="7122"/>
                      <a:pt x="14449" y="6985"/>
                    </a:cubicBezTo>
                    <a:cubicBezTo>
                      <a:pt x="14472" y="6916"/>
                      <a:pt x="14449" y="6825"/>
                      <a:pt x="14449" y="6734"/>
                    </a:cubicBezTo>
                    <a:cubicBezTo>
                      <a:pt x="14426" y="6619"/>
                      <a:pt x="14403" y="6528"/>
                      <a:pt x="14358" y="6437"/>
                    </a:cubicBezTo>
                    <a:cubicBezTo>
                      <a:pt x="14312" y="6277"/>
                      <a:pt x="14243" y="6117"/>
                      <a:pt x="14152" y="5980"/>
                    </a:cubicBezTo>
                    <a:cubicBezTo>
                      <a:pt x="14061" y="5821"/>
                      <a:pt x="13970" y="5661"/>
                      <a:pt x="13878" y="5524"/>
                    </a:cubicBezTo>
                    <a:cubicBezTo>
                      <a:pt x="13764" y="5364"/>
                      <a:pt x="13650" y="5227"/>
                      <a:pt x="13513" y="5113"/>
                    </a:cubicBezTo>
                    <a:cubicBezTo>
                      <a:pt x="13467" y="5067"/>
                      <a:pt x="13422" y="5022"/>
                      <a:pt x="13376" y="4976"/>
                    </a:cubicBezTo>
                    <a:cubicBezTo>
                      <a:pt x="13399" y="4885"/>
                      <a:pt x="13376" y="4793"/>
                      <a:pt x="13330" y="4702"/>
                    </a:cubicBezTo>
                    <a:cubicBezTo>
                      <a:pt x="13262" y="4588"/>
                      <a:pt x="13148" y="4497"/>
                      <a:pt x="13056" y="4405"/>
                    </a:cubicBezTo>
                    <a:lnTo>
                      <a:pt x="13011" y="4360"/>
                    </a:lnTo>
                    <a:cubicBezTo>
                      <a:pt x="12920" y="4268"/>
                      <a:pt x="12851" y="4177"/>
                      <a:pt x="12760" y="4086"/>
                    </a:cubicBezTo>
                    <a:cubicBezTo>
                      <a:pt x="12577" y="3949"/>
                      <a:pt x="12417" y="3789"/>
                      <a:pt x="12235" y="3652"/>
                    </a:cubicBezTo>
                    <a:lnTo>
                      <a:pt x="12075" y="3538"/>
                    </a:lnTo>
                    <a:lnTo>
                      <a:pt x="12052" y="3515"/>
                    </a:lnTo>
                    <a:cubicBezTo>
                      <a:pt x="11847" y="3355"/>
                      <a:pt x="11641" y="3173"/>
                      <a:pt x="11436" y="3036"/>
                    </a:cubicBezTo>
                    <a:cubicBezTo>
                      <a:pt x="11367" y="2990"/>
                      <a:pt x="11299" y="2945"/>
                      <a:pt x="11253" y="2899"/>
                    </a:cubicBezTo>
                    <a:lnTo>
                      <a:pt x="11116" y="2808"/>
                    </a:lnTo>
                    <a:cubicBezTo>
                      <a:pt x="11002" y="2716"/>
                      <a:pt x="10888" y="2648"/>
                      <a:pt x="10797" y="2579"/>
                    </a:cubicBezTo>
                    <a:lnTo>
                      <a:pt x="10728" y="2557"/>
                    </a:lnTo>
                    <a:lnTo>
                      <a:pt x="10683" y="2511"/>
                    </a:lnTo>
                    <a:lnTo>
                      <a:pt x="10432" y="2374"/>
                    </a:lnTo>
                    <a:lnTo>
                      <a:pt x="10340" y="2328"/>
                    </a:lnTo>
                    <a:lnTo>
                      <a:pt x="10317" y="2306"/>
                    </a:lnTo>
                    <a:cubicBezTo>
                      <a:pt x="10317" y="2306"/>
                      <a:pt x="10295" y="2283"/>
                      <a:pt x="10295" y="2283"/>
                    </a:cubicBezTo>
                    <a:cubicBezTo>
                      <a:pt x="10203" y="2237"/>
                      <a:pt x="10112" y="2169"/>
                      <a:pt x="10021" y="2123"/>
                    </a:cubicBezTo>
                    <a:lnTo>
                      <a:pt x="9907" y="2054"/>
                    </a:lnTo>
                    <a:cubicBezTo>
                      <a:pt x="9815" y="2009"/>
                      <a:pt x="9747" y="1963"/>
                      <a:pt x="9678" y="1917"/>
                    </a:cubicBezTo>
                    <a:lnTo>
                      <a:pt x="9519" y="1826"/>
                    </a:lnTo>
                    <a:cubicBezTo>
                      <a:pt x="9450" y="1781"/>
                      <a:pt x="9404" y="1758"/>
                      <a:pt x="9336" y="1735"/>
                    </a:cubicBezTo>
                    <a:cubicBezTo>
                      <a:pt x="9267" y="1689"/>
                      <a:pt x="9222" y="1666"/>
                      <a:pt x="9153" y="1621"/>
                    </a:cubicBezTo>
                    <a:cubicBezTo>
                      <a:pt x="9039" y="1552"/>
                      <a:pt x="8925" y="1484"/>
                      <a:pt x="8788" y="1438"/>
                    </a:cubicBezTo>
                    <a:cubicBezTo>
                      <a:pt x="8674" y="1370"/>
                      <a:pt x="8583" y="1324"/>
                      <a:pt x="8469" y="1278"/>
                    </a:cubicBezTo>
                    <a:cubicBezTo>
                      <a:pt x="8354" y="1210"/>
                      <a:pt x="8218" y="1141"/>
                      <a:pt x="8081" y="1073"/>
                    </a:cubicBezTo>
                    <a:cubicBezTo>
                      <a:pt x="7830" y="959"/>
                      <a:pt x="7601" y="868"/>
                      <a:pt x="7350" y="753"/>
                    </a:cubicBezTo>
                    <a:cubicBezTo>
                      <a:pt x="7190" y="685"/>
                      <a:pt x="7053" y="616"/>
                      <a:pt x="6894" y="571"/>
                    </a:cubicBezTo>
                    <a:lnTo>
                      <a:pt x="6780" y="525"/>
                    </a:lnTo>
                    <a:cubicBezTo>
                      <a:pt x="6711" y="502"/>
                      <a:pt x="6620" y="457"/>
                      <a:pt x="6551" y="434"/>
                    </a:cubicBezTo>
                    <a:cubicBezTo>
                      <a:pt x="6460" y="388"/>
                      <a:pt x="6392" y="365"/>
                      <a:pt x="6323" y="343"/>
                    </a:cubicBezTo>
                    <a:lnTo>
                      <a:pt x="6232" y="320"/>
                    </a:lnTo>
                    <a:cubicBezTo>
                      <a:pt x="6026" y="228"/>
                      <a:pt x="5821" y="183"/>
                      <a:pt x="5615" y="137"/>
                    </a:cubicBezTo>
                    <a:cubicBezTo>
                      <a:pt x="5501" y="114"/>
                      <a:pt x="5387" y="91"/>
                      <a:pt x="5273" y="91"/>
                    </a:cubicBezTo>
                    <a:lnTo>
                      <a:pt x="5159" y="69"/>
                    </a:lnTo>
                    <a:cubicBezTo>
                      <a:pt x="5068" y="69"/>
                      <a:pt x="4999" y="46"/>
                      <a:pt x="4908" y="23"/>
                    </a:cubicBezTo>
                    <a:cubicBezTo>
                      <a:pt x="4862" y="23"/>
                      <a:pt x="4817" y="0"/>
                      <a:pt x="4794" y="0"/>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066" name="Google Shape;1066;p22"/>
              <p:cNvSpPr/>
              <p:nvPr/>
            </p:nvSpPr>
            <p:spPr>
              <a:xfrm>
                <a:off x="5476407" y="1722329"/>
                <a:ext cx="19164" cy="17569"/>
              </a:xfrm>
              <a:custGeom>
                <a:avLst/>
                <a:gdLst/>
                <a:ahLst/>
                <a:cxnLst/>
                <a:rect l="l" t="t" r="r" b="b"/>
                <a:pathLst>
                  <a:path w="709" h="650" extrusionOk="0">
                    <a:moveTo>
                      <a:pt x="183" y="1"/>
                    </a:moveTo>
                    <a:cubicBezTo>
                      <a:pt x="160" y="1"/>
                      <a:pt x="115" y="1"/>
                      <a:pt x="92" y="24"/>
                    </a:cubicBezTo>
                    <a:cubicBezTo>
                      <a:pt x="23" y="92"/>
                      <a:pt x="1" y="206"/>
                      <a:pt x="69" y="275"/>
                    </a:cubicBezTo>
                    <a:cubicBezTo>
                      <a:pt x="115" y="343"/>
                      <a:pt x="183" y="389"/>
                      <a:pt x="252" y="457"/>
                    </a:cubicBezTo>
                    <a:cubicBezTo>
                      <a:pt x="343" y="503"/>
                      <a:pt x="389" y="571"/>
                      <a:pt x="457" y="617"/>
                    </a:cubicBezTo>
                    <a:cubicBezTo>
                      <a:pt x="489" y="633"/>
                      <a:pt x="522" y="649"/>
                      <a:pt x="546" y="649"/>
                    </a:cubicBezTo>
                    <a:cubicBezTo>
                      <a:pt x="556" y="649"/>
                      <a:pt x="565" y="647"/>
                      <a:pt x="571" y="640"/>
                    </a:cubicBezTo>
                    <a:cubicBezTo>
                      <a:pt x="617" y="640"/>
                      <a:pt x="663" y="617"/>
                      <a:pt x="685" y="594"/>
                    </a:cubicBezTo>
                    <a:cubicBezTo>
                      <a:pt x="708" y="549"/>
                      <a:pt x="708" y="526"/>
                      <a:pt x="708" y="480"/>
                    </a:cubicBezTo>
                    <a:cubicBezTo>
                      <a:pt x="685" y="435"/>
                      <a:pt x="663" y="412"/>
                      <a:pt x="640" y="366"/>
                    </a:cubicBezTo>
                    <a:cubicBezTo>
                      <a:pt x="617" y="343"/>
                      <a:pt x="571" y="320"/>
                      <a:pt x="548" y="298"/>
                    </a:cubicBezTo>
                    <a:cubicBezTo>
                      <a:pt x="480" y="206"/>
                      <a:pt x="411" y="138"/>
                      <a:pt x="320" y="46"/>
                    </a:cubicBezTo>
                    <a:cubicBezTo>
                      <a:pt x="297" y="24"/>
                      <a:pt x="252" y="1"/>
                      <a:pt x="206" y="1"/>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067" name="Google Shape;1067;p22"/>
              <p:cNvSpPr/>
              <p:nvPr/>
            </p:nvSpPr>
            <p:spPr>
              <a:xfrm>
                <a:off x="5520222" y="1542796"/>
                <a:ext cx="296168" cy="233242"/>
              </a:xfrm>
              <a:custGeom>
                <a:avLst/>
                <a:gdLst/>
                <a:ahLst/>
                <a:cxnLst/>
                <a:rect l="l" t="t" r="r" b="b"/>
                <a:pathLst>
                  <a:path w="10957" h="8629" extrusionOk="0">
                    <a:moveTo>
                      <a:pt x="2739" y="1"/>
                    </a:moveTo>
                    <a:cubicBezTo>
                      <a:pt x="2671" y="1"/>
                      <a:pt x="2602" y="24"/>
                      <a:pt x="2580" y="92"/>
                    </a:cubicBezTo>
                    <a:cubicBezTo>
                      <a:pt x="2534" y="115"/>
                      <a:pt x="2511" y="138"/>
                      <a:pt x="2488" y="160"/>
                    </a:cubicBezTo>
                    <a:cubicBezTo>
                      <a:pt x="2443" y="206"/>
                      <a:pt x="2420" y="252"/>
                      <a:pt x="2397" y="297"/>
                    </a:cubicBezTo>
                    <a:cubicBezTo>
                      <a:pt x="2374" y="366"/>
                      <a:pt x="2351" y="412"/>
                      <a:pt x="2328" y="434"/>
                    </a:cubicBezTo>
                    <a:lnTo>
                      <a:pt x="2306" y="526"/>
                    </a:lnTo>
                    <a:cubicBezTo>
                      <a:pt x="2237" y="663"/>
                      <a:pt x="2169" y="777"/>
                      <a:pt x="2123" y="891"/>
                    </a:cubicBezTo>
                    <a:cubicBezTo>
                      <a:pt x="2100" y="937"/>
                      <a:pt x="2077" y="982"/>
                      <a:pt x="2055" y="1028"/>
                    </a:cubicBezTo>
                    <a:cubicBezTo>
                      <a:pt x="2009" y="1119"/>
                      <a:pt x="1986" y="1188"/>
                      <a:pt x="1940" y="1256"/>
                    </a:cubicBezTo>
                    <a:lnTo>
                      <a:pt x="1872" y="1416"/>
                    </a:lnTo>
                    <a:lnTo>
                      <a:pt x="1781" y="1553"/>
                    </a:lnTo>
                    <a:cubicBezTo>
                      <a:pt x="1758" y="1644"/>
                      <a:pt x="1712" y="1713"/>
                      <a:pt x="1666" y="1804"/>
                    </a:cubicBezTo>
                    <a:lnTo>
                      <a:pt x="1621" y="1918"/>
                    </a:lnTo>
                    <a:cubicBezTo>
                      <a:pt x="1575" y="2009"/>
                      <a:pt x="1530" y="2101"/>
                      <a:pt x="1484" y="2192"/>
                    </a:cubicBezTo>
                    <a:lnTo>
                      <a:pt x="1393" y="2397"/>
                    </a:lnTo>
                    <a:cubicBezTo>
                      <a:pt x="1301" y="2580"/>
                      <a:pt x="1210" y="2763"/>
                      <a:pt x="1096" y="2945"/>
                    </a:cubicBezTo>
                    <a:lnTo>
                      <a:pt x="1073" y="3014"/>
                    </a:lnTo>
                    <a:cubicBezTo>
                      <a:pt x="913" y="3265"/>
                      <a:pt x="776" y="3516"/>
                      <a:pt x="617" y="3767"/>
                    </a:cubicBezTo>
                    <a:lnTo>
                      <a:pt x="502" y="3949"/>
                    </a:lnTo>
                    <a:lnTo>
                      <a:pt x="434" y="4041"/>
                    </a:lnTo>
                    <a:lnTo>
                      <a:pt x="343" y="4223"/>
                    </a:lnTo>
                    <a:lnTo>
                      <a:pt x="251" y="4406"/>
                    </a:lnTo>
                    <a:lnTo>
                      <a:pt x="206" y="4497"/>
                    </a:lnTo>
                    <a:cubicBezTo>
                      <a:pt x="137" y="4589"/>
                      <a:pt x="92" y="4680"/>
                      <a:pt x="69" y="4794"/>
                    </a:cubicBezTo>
                    <a:cubicBezTo>
                      <a:pt x="46" y="4817"/>
                      <a:pt x="46" y="4840"/>
                      <a:pt x="46" y="4885"/>
                    </a:cubicBezTo>
                    <a:cubicBezTo>
                      <a:pt x="23" y="4908"/>
                      <a:pt x="0" y="4954"/>
                      <a:pt x="0" y="4977"/>
                    </a:cubicBezTo>
                    <a:cubicBezTo>
                      <a:pt x="0" y="5022"/>
                      <a:pt x="23" y="5045"/>
                      <a:pt x="46" y="5091"/>
                    </a:cubicBezTo>
                    <a:cubicBezTo>
                      <a:pt x="46" y="5091"/>
                      <a:pt x="46" y="5114"/>
                      <a:pt x="46" y="5136"/>
                    </a:cubicBezTo>
                    <a:cubicBezTo>
                      <a:pt x="69" y="5159"/>
                      <a:pt x="92" y="5182"/>
                      <a:pt x="114" y="5228"/>
                    </a:cubicBezTo>
                    <a:lnTo>
                      <a:pt x="160" y="5273"/>
                    </a:lnTo>
                    <a:cubicBezTo>
                      <a:pt x="228" y="5365"/>
                      <a:pt x="297" y="5433"/>
                      <a:pt x="365" y="5524"/>
                    </a:cubicBezTo>
                    <a:cubicBezTo>
                      <a:pt x="388" y="5570"/>
                      <a:pt x="434" y="5616"/>
                      <a:pt x="457" y="5661"/>
                    </a:cubicBezTo>
                    <a:cubicBezTo>
                      <a:pt x="525" y="5753"/>
                      <a:pt x="594" y="5821"/>
                      <a:pt x="662" y="5890"/>
                    </a:cubicBezTo>
                    <a:cubicBezTo>
                      <a:pt x="913" y="6186"/>
                      <a:pt x="1233" y="6437"/>
                      <a:pt x="1530" y="6666"/>
                    </a:cubicBezTo>
                    <a:lnTo>
                      <a:pt x="1552" y="6688"/>
                    </a:lnTo>
                    <a:lnTo>
                      <a:pt x="1575" y="6711"/>
                    </a:lnTo>
                    <a:cubicBezTo>
                      <a:pt x="1666" y="6780"/>
                      <a:pt x="1758" y="6848"/>
                      <a:pt x="1849" y="6917"/>
                    </a:cubicBezTo>
                    <a:cubicBezTo>
                      <a:pt x="1940" y="6985"/>
                      <a:pt x="2055" y="7031"/>
                      <a:pt x="2146" y="7099"/>
                    </a:cubicBezTo>
                    <a:cubicBezTo>
                      <a:pt x="2306" y="7191"/>
                      <a:pt x="2465" y="7282"/>
                      <a:pt x="2648" y="7373"/>
                    </a:cubicBezTo>
                    <a:lnTo>
                      <a:pt x="2899" y="7533"/>
                    </a:lnTo>
                    <a:lnTo>
                      <a:pt x="2990" y="7579"/>
                    </a:lnTo>
                    <a:cubicBezTo>
                      <a:pt x="3150" y="7670"/>
                      <a:pt x="3310" y="7761"/>
                      <a:pt x="3493" y="7853"/>
                    </a:cubicBezTo>
                    <a:lnTo>
                      <a:pt x="3561" y="7875"/>
                    </a:lnTo>
                    <a:cubicBezTo>
                      <a:pt x="3629" y="7921"/>
                      <a:pt x="3675" y="7944"/>
                      <a:pt x="3744" y="7967"/>
                    </a:cubicBezTo>
                    <a:cubicBezTo>
                      <a:pt x="3858" y="8035"/>
                      <a:pt x="3972" y="8058"/>
                      <a:pt x="4063" y="8104"/>
                    </a:cubicBezTo>
                    <a:cubicBezTo>
                      <a:pt x="4200" y="8149"/>
                      <a:pt x="4314" y="8195"/>
                      <a:pt x="4428" y="8241"/>
                    </a:cubicBezTo>
                    <a:lnTo>
                      <a:pt x="4542" y="8286"/>
                    </a:lnTo>
                    <a:cubicBezTo>
                      <a:pt x="4611" y="8309"/>
                      <a:pt x="4679" y="8332"/>
                      <a:pt x="4748" y="8355"/>
                    </a:cubicBezTo>
                    <a:cubicBezTo>
                      <a:pt x="4839" y="8400"/>
                      <a:pt x="4908" y="8423"/>
                      <a:pt x="4999" y="8446"/>
                    </a:cubicBezTo>
                    <a:cubicBezTo>
                      <a:pt x="5090" y="8446"/>
                      <a:pt x="5159" y="8469"/>
                      <a:pt x="5250" y="8469"/>
                    </a:cubicBezTo>
                    <a:lnTo>
                      <a:pt x="5296" y="8469"/>
                    </a:lnTo>
                    <a:cubicBezTo>
                      <a:pt x="5296" y="8469"/>
                      <a:pt x="5296" y="8492"/>
                      <a:pt x="5296" y="8492"/>
                    </a:cubicBezTo>
                    <a:cubicBezTo>
                      <a:pt x="5296" y="8492"/>
                      <a:pt x="5319" y="8469"/>
                      <a:pt x="5319" y="8469"/>
                    </a:cubicBezTo>
                    <a:lnTo>
                      <a:pt x="5433" y="8492"/>
                    </a:lnTo>
                    <a:lnTo>
                      <a:pt x="5570" y="8515"/>
                    </a:lnTo>
                    <a:cubicBezTo>
                      <a:pt x="5592" y="8515"/>
                      <a:pt x="5638" y="8515"/>
                      <a:pt x="5684" y="8537"/>
                    </a:cubicBezTo>
                    <a:lnTo>
                      <a:pt x="5912" y="8537"/>
                    </a:lnTo>
                    <a:cubicBezTo>
                      <a:pt x="6003" y="8537"/>
                      <a:pt x="6095" y="8537"/>
                      <a:pt x="6186" y="8515"/>
                    </a:cubicBezTo>
                    <a:lnTo>
                      <a:pt x="6232" y="8515"/>
                    </a:lnTo>
                    <a:cubicBezTo>
                      <a:pt x="6254" y="8515"/>
                      <a:pt x="6300" y="8492"/>
                      <a:pt x="6323" y="8469"/>
                    </a:cubicBezTo>
                    <a:cubicBezTo>
                      <a:pt x="6414" y="8446"/>
                      <a:pt x="6483" y="8355"/>
                      <a:pt x="6528" y="8309"/>
                    </a:cubicBezTo>
                    <a:cubicBezTo>
                      <a:pt x="6574" y="8241"/>
                      <a:pt x="6620" y="8149"/>
                      <a:pt x="6620" y="8081"/>
                    </a:cubicBezTo>
                    <a:cubicBezTo>
                      <a:pt x="6642" y="7990"/>
                      <a:pt x="6665" y="7898"/>
                      <a:pt x="6688" y="7784"/>
                    </a:cubicBezTo>
                    <a:cubicBezTo>
                      <a:pt x="6688" y="7693"/>
                      <a:pt x="6642" y="7602"/>
                      <a:pt x="6620" y="7510"/>
                    </a:cubicBezTo>
                    <a:cubicBezTo>
                      <a:pt x="6620" y="7510"/>
                      <a:pt x="6597" y="7487"/>
                      <a:pt x="6597" y="7487"/>
                    </a:cubicBezTo>
                    <a:lnTo>
                      <a:pt x="6597" y="7419"/>
                    </a:lnTo>
                    <a:lnTo>
                      <a:pt x="6665" y="7465"/>
                    </a:lnTo>
                    <a:lnTo>
                      <a:pt x="6757" y="7510"/>
                    </a:lnTo>
                    <a:cubicBezTo>
                      <a:pt x="6848" y="7556"/>
                      <a:pt x="6916" y="7602"/>
                      <a:pt x="7008" y="7647"/>
                    </a:cubicBezTo>
                    <a:lnTo>
                      <a:pt x="7145" y="7716"/>
                    </a:lnTo>
                    <a:cubicBezTo>
                      <a:pt x="7396" y="7875"/>
                      <a:pt x="7670" y="7990"/>
                      <a:pt x="7898" y="8104"/>
                    </a:cubicBezTo>
                    <a:cubicBezTo>
                      <a:pt x="8080" y="8172"/>
                      <a:pt x="8263" y="8241"/>
                      <a:pt x="8446" y="8309"/>
                    </a:cubicBezTo>
                    <a:lnTo>
                      <a:pt x="8674" y="8378"/>
                    </a:lnTo>
                    <a:cubicBezTo>
                      <a:pt x="8879" y="8446"/>
                      <a:pt x="9085" y="8515"/>
                      <a:pt x="9313" y="8560"/>
                    </a:cubicBezTo>
                    <a:cubicBezTo>
                      <a:pt x="9404" y="8583"/>
                      <a:pt x="9496" y="8606"/>
                      <a:pt x="9587" y="8606"/>
                    </a:cubicBezTo>
                    <a:cubicBezTo>
                      <a:pt x="9678" y="8629"/>
                      <a:pt x="9724" y="8629"/>
                      <a:pt x="9792" y="8629"/>
                    </a:cubicBezTo>
                    <a:lnTo>
                      <a:pt x="9815" y="8629"/>
                    </a:lnTo>
                    <a:cubicBezTo>
                      <a:pt x="9906" y="8629"/>
                      <a:pt x="9998" y="8629"/>
                      <a:pt x="10089" y="8606"/>
                    </a:cubicBezTo>
                    <a:cubicBezTo>
                      <a:pt x="10203" y="8606"/>
                      <a:pt x="10272" y="8606"/>
                      <a:pt x="10340" y="8583"/>
                    </a:cubicBezTo>
                    <a:cubicBezTo>
                      <a:pt x="10523" y="8537"/>
                      <a:pt x="10637" y="8469"/>
                      <a:pt x="10751" y="8400"/>
                    </a:cubicBezTo>
                    <a:cubicBezTo>
                      <a:pt x="10774" y="8355"/>
                      <a:pt x="10797" y="8332"/>
                      <a:pt x="10819" y="8286"/>
                    </a:cubicBezTo>
                    <a:cubicBezTo>
                      <a:pt x="10865" y="8241"/>
                      <a:pt x="10865" y="8218"/>
                      <a:pt x="10888" y="8195"/>
                    </a:cubicBezTo>
                    <a:cubicBezTo>
                      <a:pt x="10911" y="8126"/>
                      <a:pt x="10956" y="8035"/>
                      <a:pt x="10956" y="7921"/>
                    </a:cubicBezTo>
                    <a:cubicBezTo>
                      <a:pt x="10956" y="7853"/>
                      <a:pt x="10934" y="7784"/>
                      <a:pt x="10911" y="7693"/>
                    </a:cubicBezTo>
                    <a:cubicBezTo>
                      <a:pt x="10911" y="7624"/>
                      <a:pt x="10888" y="7579"/>
                      <a:pt x="10865" y="7510"/>
                    </a:cubicBezTo>
                    <a:cubicBezTo>
                      <a:pt x="10774" y="7282"/>
                      <a:pt x="10637" y="7099"/>
                      <a:pt x="10477" y="6940"/>
                    </a:cubicBezTo>
                    <a:cubicBezTo>
                      <a:pt x="10454" y="6917"/>
                      <a:pt x="10431" y="6894"/>
                      <a:pt x="10386" y="6848"/>
                    </a:cubicBezTo>
                    <a:lnTo>
                      <a:pt x="10363" y="6825"/>
                    </a:lnTo>
                    <a:cubicBezTo>
                      <a:pt x="10317" y="6757"/>
                      <a:pt x="10272" y="6711"/>
                      <a:pt x="10226" y="6643"/>
                    </a:cubicBezTo>
                    <a:cubicBezTo>
                      <a:pt x="10226" y="6620"/>
                      <a:pt x="10203" y="6597"/>
                      <a:pt x="10180" y="6574"/>
                    </a:cubicBezTo>
                    <a:cubicBezTo>
                      <a:pt x="10158" y="6506"/>
                      <a:pt x="10135" y="6483"/>
                      <a:pt x="10089" y="6437"/>
                    </a:cubicBezTo>
                    <a:cubicBezTo>
                      <a:pt x="10043" y="6369"/>
                      <a:pt x="9975" y="6278"/>
                      <a:pt x="9884" y="6209"/>
                    </a:cubicBezTo>
                    <a:cubicBezTo>
                      <a:pt x="9815" y="6164"/>
                      <a:pt x="9747" y="6095"/>
                      <a:pt x="9678" y="6027"/>
                    </a:cubicBezTo>
                    <a:cubicBezTo>
                      <a:pt x="9610" y="5981"/>
                      <a:pt x="9541" y="5935"/>
                      <a:pt x="9473" y="5867"/>
                    </a:cubicBezTo>
                    <a:lnTo>
                      <a:pt x="9427" y="5844"/>
                    </a:lnTo>
                    <a:cubicBezTo>
                      <a:pt x="9381" y="5798"/>
                      <a:pt x="9313" y="5775"/>
                      <a:pt x="9267" y="5730"/>
                    </a:cubicBezTo>
                    <a:lnTo>
                      <a:pt x="9199" y="5707"/>
                    </a:lnTo>
                    <a:lnTo>
                      <a:pt x="9176" y="5661"/>
                    </a:lnTo>
                    <a:lnTo>
                      <a:pt x="9085" y="5570"/>
                    </a:lnTo>
                    <a:cubicBezTo>
                      <a:pt x="9016" y="5502"/>
                      <a:pt x="8948" y="5410"/>
                      <a:pt x="8856" y="5365"/>
                    </a:cubicBezTo>
                    <a:cubicBezTo>
                      <a:pt x="8788" y="5273"/>
                      <a:pt x="8697" y="5228"/>
                      <a:pt x="8605" y="5159"/>
                    </a:cubicBezTo>
                    <a:lnTo>
                      <a:pt x="8514" y="5091"/>
                    </a:lnTo>
                    <a:lnTo>
                      <a:pt x="8446" y="5022"/>
                    </a:lnTo>
                    <a:cubicBezTo>
                      <a:pt x="8354" y="4954"/>
                      <a:pt x="8263" y="4885"/>
                      <a:pt x="8172" y="4817"/>
                    </a:cubicBezTo>
                    <a:cubicBezTo>
                      <a:pt x="8126" y="4794"/>
                      <a:pt x="8080" y="4771"/>
                      <a:pt x="8058" y="4748"/>
                    </a:cubicBezTo>
                    <a:lnTo>
                      <a:pt x="8058" y="4748"/>
                    </a:lnTo>
                    <a:lnTo>
                      <a:pt x="8149" y="4771"/>
                    </a:lnTo>
                    <a:lnTo>
                      <a:pt x="8400" y="4771"/>
                    </a:lnTo>
                    <a:cubicBezTo>
                      <a:pt x="8446" y="4748"/>
                      <a:pt x="8514" y="4748"/>
                      <a:pt x="8583" y="4726"/>
                    </a:cubicBezTo>
                    <a:cubicBezTo>
                      <a:pt x="8651" y="4703"/>
                      <a:pt x="8742" y="4657"/>
                      <a:pt x="8811" y="4589"/>
                    </a:cubicBezTo>
                    <a:cubicBezTo>
                      <a:pt x="8902" y="4520"/>
                      <a:pt x="8948" y="4429"/>
                      <a:pt x="8993" y="4315"/>
                    </a:cubicBezTo>
                    <a:cubicBezTo>
                      <a:pt x="9039" y="4223"/>
                      <a:pt x="9039" y="4109"/>
                      <a:pt x="8993" y="3995"/>
                    </a:cubicBezTo>
                    <a:cubicBezTo>
                      <a:pt x="8971" y="3904"/>
                      <a:pt x="8925" y="3835"/>
                      <a:pt x="8902" y="3790"/>
                    </a:cubicBezTo>
                    <a:cubicBezTo>
                      <a:pt x="8834" y="3676"/>
                      <a:pt x="8742" y="3561"/>
                      <a:pt x="8651" y="3447"/>
                    </a:cubicBezTo>
                    <a:lnTo>
                      <a:pt x="8628" y="3402"/>
                    </a:lnTo>
                    <a:cubicBezTo>
                      <a:pt x="8560" y="3333"/>
                      <a:pt x="8514" y="3288"/>
                      <a:pt x="8446" y="3219"/>
                    </a:cubicBezTo>
                    <a:lnTo>
                      <a:pt x="8377" y="3151"/>
                    </a:lnTo>
                    <a:lnTo>
                      <a:pt x="8263" y="3036"/>
                    </a:lnTo>
                    <a:cubicBezTo>
                      <a:pt x="8217" y="2968"/>
                      <a:pt x="8149" y="2900"/>
                      <a:pt x="8080" y="2831"/>
                    </a:cubicBezTo>
                    <a:lnTo>
                      <a:pt x="8012" y="2763"/>
                    </a:lnTo>
                    <a:lnTo>
                      <a:pt x="7989" y="2717"/>
                    </a:lnTo>
                    <a:lnTo>
                      <a:pt x="7966" y="2671"/>
                    </a:lnTo>
                    <a:cubicBezTo>
                      <a:pt x="7898" y="2603"/>
                      <a:pt x="7852" y="2534"/>
                      <a:pt x="7806" y="2466"/>
                    </a:cubicBezTo>
                    <a:cubicBezTo>
                      <a:pt x="7715" y="2352"/>
                      <a:pt x="7601" y="2260"/>
                      <a:pt x="7510" y="2192"/>
                    </a:cubicBezTo>
                    <a:cubicBezTo>
                      <a:pt x="7259" y="1986"/>
                      <a:pt x="7008" y="1804"/>
                      <a:pt x="6757" y="1621"/>
                    </a:cubicBezTo>
                    <a:cubicBezTo>
                      <a:pt x="6505" y="1439"/>
                      <a:pt x="6254" y="1279"/>
                      <a:pt x="6003" y="1142"/>
                    </a:cubicBezTo>
                    <a:cubicBezTo>
                      <a:pt x="5752" y="1005"/>
                      <a:pt x="5455" y="822"/>
                      <a:pt x="5159" y="685"/>
                    </a:cubicBezTo>
                    <a:cubicBezTo>
                      <a:pt x="5022" y="617"/>
                      <a:pt x="4862" y="571"/>
                      <a:pt x="4725" y="503"/>
                    </a:cubicBezTo>
                    <a:cubicBezTo>
                      <a:pt x="4657" y="480"/>
                      <a:pt x="4588" y="457"/>
                      <a:pt x="4520" y="434"/>
                    </a:cubicBezTo>
                    <a:cubicBezTo>
                      <a:pt x="4406" y="389"/>
                      <a:pt x="4291" y="343"/>
                      <a:pt x="4177" y="320"/>
                    </a:cubicBezTo>
                    <a:cubicBezTo>
                      <a:pt x="4086" y="275"/>
                      <a:pt x="3995" y="252"/>
                      <a:pt x="3903" y="229"/>
                    </a:cubicBezTo>
                    <a:cubicBezTo>
                      <a:pt x="3766" y="206"/>
                      <a:pt x="3652" y="160"/>
                      <a:pt x="3515" y="138"/>
                    </a:cubicBezTo>
                    <a:cubicBezTo>
                      <a:pt x="3447" y="138"/>
                      <a:pt x="3401" y="115"/>
                      <a:pt x="3333" y="115"/>
                    </a:cubicBezTo>
                    <a:cubicBezTo>
                      <a:pt x="3264" y="92"/>
                      <a:pt x="3196" y="92"/>
                      <a:pt x="3127" y="69"/>
                    </a:cubicBezTo>
                    <a:cubicBezTo>
                      <a:pt x="3013" y="46"/>
                      <a:pt x="2899" y="46"/>
                      <a:pt x="2785"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068" name="Google Shape;1068;p22"/>
              <p:cNvSpPr/>
              <p:nvPr/>
            </p:nvSpPr>
            <p:spPr>
              <a:xfrm>
                <a:off x="5755897" y="1689028"/>
                <a:ext cx="16678" cy="13866"/>
              </a:xfrm>
              <a:custGeom>
                <a:avLst/>
                <a:gdLst/>
                <a:ahLst/>
                <a:cxnLst/>
                <a:rect l="l" t="t" r="r" b="b"/>
                <a:pathLst>
                  <a:path w="617" h="513" extrusionOk="0">
                    <a:moveTo>
                      <a:pt x="115" y="0"/>
                    </a:moveTo>
                    <a:cubicBezTo>
                      <a:pt x="69" y="0"/>
                      <a:pt x="46" y="23"/>
                      <a:pt x="23" y="69"/>
                    </a:cubicBezTo>
                    <a:cubicBezTo>
                      <a:pt x="1" y="92"/>
                      <a:pt x="23" y="137"/>
                      <a:pt x="69" y="160"/>
                    </a:cubicBezTo>
                    <a:cubicBezTo>
                      <a:pt x="115" y="206"/>
                      <a:pt x="183" y="229"/>
                      <a:pt x="229" y="251"/>
                    </a:cubicBezTo>
                    <a:cubicBezTo>
                      <a:pt x="274" y="274"/>
                      <a:pt x="320" y="320"/>
                      <a:pt x="343" y="343"/>
                    </a:cubicBezTo>
                    <a:cubicBezTo>
                      <a:pt x="366" y="343"/>
                      <a:pt x="366" y="365"/>
                      <a:pt x="389" y="365"/>
                    </a:cubicBezTo>
                    <a:cubicBezTo>
                      <a:pt x="366" y="388"/>
                      <a:pt x="366" y="388"/>
                      <a:pt x="366" y="411"/>
                    </a:cubicBezTo>
                    <a:cubicBezTo>
                      <a:pt x="366" y="434"/>
                      <a:pt x="389" y="480"/>
                      <a:pt x="434" y="502"/>
                    </a:cubicBezTo>
                    <a:cubicBezTo>
                      <a:pt x="465" y="502"/>
                      <a:pt x="495" y="513"/>
                      <a:pt x="525" y="513"/>
                    </a:cubicBezTo>
                    <a:cubicBezTo>
                      <a:pt x="541" y="513"/>
                      <a:pt x="556" y="510"/>
                      <a:pt x="571" y="502"/>
                    </a:cubicBezTo>
                    <a:cubicBezTo>
                      <a:pt x="594" y="480"/>
                      <a:pt x="594" y="480"/>
                      <a:pt x="617" y="457"/>
                    </a:cubicBezTo>
                    <a:cubicBezTo>
                      <a:pt x="617" y="434"/>
                      <a:pt x="617" y="434"/>
                      <a:pt x="617" y="411"/>
                    </a:cubicBezTo>
                    <a:cubicBezTo>
                      <a:pt x="617" y="388"/>
                      <a:pt x="594" y="388"/>
                      <a:pt x="594" y="365"/>
                    </a:cubicBezTo>
                    <a:cubicBezTo>
                      <a:pt x="594" y="343"/>
                      <a:pt x="571" y="343"/>
                      <a:pt x="571" y="320"/>
                    </a:cubicBezTo>
                    <a:cubicBezTo>
                      <a:pt x="548" y="297"/>
                      <a:pt x="525" y="274"/>
                      <a:pt x="503" y="251"/>
                    </a:cubicBezTo>
                    <a:cubicBezTo>
                      <a:pt x="457" y="229"/>
                      <a:pt x="434" y="206"/>
                      <a:pt x="411" y="183"/>
                    </a:cubicBezTo>
                    <a:cubicBezTo>
                      <a:pt x="366" y="160"/>
                      <a:pt x="343" y="137"/>
                      <a:pt x="320" y="114"/>
                    </a:cubicBezTo>
                    <a:cubicBezTo>
                      <a:pt x="252" y="92"/>
                      <a:pt x="206" y="46"/>
                      <a:pt x="137" y="23"/>
                    </a:cubicBezTo>
                    <a:cubicBezTo>
                      <a:pt x="137" y="23"/>
                      <a:pt x="115" y="0"/>
                      <a:pt x="115" y="0"/>
                    </a:cubicBezTo>
                    <a:close/>
                  </a:path>
                </a:pathLst>
              </a:custGeom>
              <a:solidFill>
                <a:srgbClr val="FDD980"/>
              </a:solidFill>
              <a:ln>
                <a:noFill/>
              </a:ln>
            </p:spPr>
            <p:txBody>
              <a:bodyPr spcFirstLastPara="1" wrap="square" lIns="121900" tIns="121900" rIns="121900" bIns="121900" anchor="ctr" anchorCtr="0">
                <a:noAutofit/>
              </a:bodyPr>
              <a:lstStyle/>
              <a:p>
                <a:endParaRPr sz="1867"/>
              </a:p>
            </p:txBody>
          </p:sp>
          <p:sp>
            <p:nvSpPr>
              <p:cNvPr id="1069" name="Google Shape;1069;p22"/>
              <p:cNvSpPr/>
              <p:nvPr/>
            </p:nvSpPr>
            <p:spPr>
              <a:xfrm>
                <a:off x="4512084" y="815391"/>
                <a:ext cx="869961" cy="542952"/>
              </a:xfrm>
              <a:custGeom>
                <a:avLst/>
                <a:gdLst/>
                <a:ahLst/>
                <a:cxnLst/>
                <a:rect l="l" t="t" r="r" b="b"/>
                <a:pathLst>
                  <a:path w="32185" h="20087" extrusionOk="0">
                    <a:moveTo>
                      <a:pt x="2169" y="1"/>
                    </a:moveTo>
                    <a:cubicBezTo>
                      <a:pt x="2101" y="1"/>
                      <a:pt x="2032" y="24"/>
                      <a:pt x="1986" y="69"/>
                    </a:cubicBezTo>
                    <a:cubicBezTo>
                      <a:pt x="1941" y="115"/>
                      <a:pt x="1918" y="138"/>
                      <a:pt x="1895" y="183"/>
                    </a:cubicBezTo>
                    <a:cubicBezTo>
                      <a:pt x="1918" y="229"/>
                      <a:pt x="1941" y="275"/>
                      <a:pt x="1964" y="320"/>
                    </a:cubicBezTo>
                    <a:cubicBezTo>
                      <a:pt x="2009" y="434"/>
                      <a:pt x="2032" y="549"/>
                      <a:pt x="2055" y="663"/>
                    </a:cubicBezTo>
                    <a:cubicBezTo>
                      <a:pt x="2078" y="708"/>
                      <a:pt x="2101" y="777"/>
                      <a:pt x="2123" y="822"/>
                    </a:cubicBezTo>
                    <a:cubicBezTo>
                      <a:pt x="2146" y="914"/>
                      <a:pt x="2169" y="1028"/>
                      <a:pt x="2169" y="1165"/>
                    </a:cubicBezTo>
                    <a:cubicBezTo>
                      <a:pt x="2192" y="1347"/>
                      <a:pt x="2146" y="1553"/>
                      <a:pt x="2101" y="1804"/>
                    </a:cubicBezTo>
                    <a:cubicBezTo>
                      <a:pt x="2032" y="2101"/>
                      <a:pt x="1918" y="2420"/>
                      <a:pt x="1758" y="2763"/>
                    </a:cubicBezTo>
                    <a:cubicBezTo>
                      <a:pt x="1713" y="2763"/>
                      <a:pt x="1690" y="2785"/>
                      <a:pt x="1644" y="2785"/>
                    </a:cubicBezTo>
                    <a:cubicBezTo>
                      <a:pt x="1598" y="2808"/>
                      <a:pt x="1553" y="2854"/>
                      <a:pt x="1530" y="2877"/>
                    </a:cubicBezTo>
                    <a:cubicBezTo>
                      <a:pt x="1393" y="3059"/>
                      <a:pt x="1256" y="3219"/>
                      <a:pt x="1096" y="3379"/>
                    </a:cubicBezTo>
                    <a:cubicBezTo>
                      <a:pt x="1005" y="3447"/>
                      <a:pt x="937" y="3539"/>
                      <a:pt x="845" y="3584"/>
                    </a:cubicBezTo>
                    <a:lnTo>
                      <a:pt x="822" y="3630"/>
                    </a:lnTo>
                    <a:cubicBezTo>
                      <a:pt x="640" y="3790"/>
                      <a:pt x="457" y="3949"/>
                      <a:pt x="206" y="4109"/>
                    </a:cubicBezTo>
                    <a:lnTo>
                      <a:pt x="183" y="4132"/>
                    </a:lnTo>
                    <a:lnTo>
                      <a:pt x="138" y="4155"/>
                    </a:lnTo>
                    <a:lnTo>
                      <a:pt x="115" y="4178"/>
                    </a:lnTo>
                    <a:cubicBezTo>
                      <a:pt x="69" y="4201"/>
                      <a:pt x="46" y="4223"/>
                      <a:pt x="1" y="4223"/>
                    </a:cubicBezTo>
                    <a:cubicBezTo>
                      <a:pt x="115" y="4246"/>
                      <a:pt x="206" y="4315"/>
                      <a:pt x="252" y="4429"/>
                    </a:cubicBezTo>
                    <a:cubicBezTo>
                      <a:pt x="297" y="4406"/>
                      <a:pt x="320" y="4406"/>
                      <a:pt x="366" y="4406"/>
                    </a:cubicBezTo>
                    <a:cubicBezTo>
                      <a:pt x="389" y="4406"/>
                      <a:pt x="434" y="4406"/>
                      <a:pt x="457" y="4429"/>
                    </a:cubicBezTo>
                    <a:cubicBezTo>
                      <a:pt x="663" y="4474"/>
                      <a:pt x="868" y="4543"/>
                      <a:pt x="1051" y="4611"/>
                    </a:cubicBezTo>
                    <a:cubicBezTo>
                      <a:pt x="1347" y="4680"/>
                      <a:pt x="1644" y="4771"/>
                      <a:pt x="1918" y="4862"/>
                    </a:cubicBezTo>
                    <a:lnTo>
                      <a:pt x="2123" y="4931"/>
                    </a:lnTo>
                    <a:cubicBezTo>
                      <a:pt x="2215" y="4977"/>
                      <a:pt x="2283" y="4999"/>
                      <a:pt x="2375" y="5022"/>
                    </a:cubicBezTo>
                    <a:lnTo>
                      <a:pt x="2466" y="5045"/>
                    </a:lnTo>
                    <a:cubicBezTo>
                      <a:pt x="2580" y="5091"/>
                      <a:pt x="2694" y="5114"/>
                      <a:pt x="2808" y="5159"/>
                    </a:cubicBezTo>
                    <a:cubicBezTo>
                      <a:pt x="3014" y="5251"/>
                      <a:pt x="3219" y="5319"/>
                      <a:pt x="3424" y="5387"/>
                    </a:cubicBezTo>
                    <a:lnTo>
                      <a:pt x="3676" y="5479"/>
                    </a:lnTo>
                    <a:cubicBezTo>
                      <a:pt x="4018" y="5593"/>
                      <a:pt x="4292" y="5684"/>
                      <a:pt x="4520" y="5798"/>
                    </a:cubicBezTo>
                    <a:cubicBezTo>
                      <a:pt x="4657" y="5867"/>
                      <a:pt x="4817" y="5912"/>
                      <a:pt x="4977" y="5981"/>
                    </a:cubicBezTo>
                    <a:cubicBezTo>
                      <a:pt x="5091" y="6027"/>
                      <a:pt x="5228" y="6072"/>
                      <a:pt x="5342" y="6118"/>
                    </a:cubicBezTo>
                    <a:cubicBezTo>
                      <a:pt x="5456" y="6164"/>
                      <a:pt x="5593" y="6209"/>
                      <a:pt x="5730" y="6255"/>
                    </a:cubicBezTo>
                    <a:cubicBezTo>
                      <a:pt x="5867" y="6323"/>
                      <a:pt x="6004" y="6369"/>
                      <a:pt x="6164" y="6437"/>
                    </a:cubicBezTo>
                    <a:cubicBezTo>
                      <a:pt x="6437" y="6552"/>
                      <a:pt x="6711" y="6666"/>
                      <a:pt x="6985" y="6780"/>
                    </a:cubicBezTo>
                    <a:cubicBezTo>
                      <a:pt x="7236" y="6871"/>
                      <a:pt x="7510" y="6985"/>
                      <a:pt x="7761" y="7077"/>
                    </a:cubicBezTo>
                    <a:cubicBezTo>
                      <a:pt x="7898" y="7145"/>
                      <a:pt x="8058" y="7191"/>
                      <a:pt x="8195" y="7259"/>
                    </a:cubicBezTo>
                    <a:cubicBezTo>
                      <a:pt x="8332" y="7282"/>
                      <a:pt x="8446" y="7328"/>
                      <a:pt x="8560" y="7373"/>
                    </a:cubicBezTo>
                    <a:cubicBezTo>
                      <a:pt x="8925" y="7510"/>
                      <a:pt x="9268" y="7670"/>
                      <a:pt x="9610" y="7830"/>
                    </a:cubicBezTo>
                    <a:cubicBezTo>
                      <a:pt x="9793" y="7898"/>
                      <a:pt x="9975" y="7990"/>
                      <a:pt x="10158" y="8058"/>
                    </a:cubicBezTo>
                    <a:cubicBezTo>
                      <a:pt x="10363" y="8149"/>
                      <a:pt x="10546" y="8241"/>
                      <a:pt x="10751" y="8309"/>
                    </a:cubicBezTo>
                    <a:lnTo>
                      <a:pt x="11002" y="8446"/>
                    </a:lnTo>
                    <a:cubicBezTo>
                      <a:pt x="11231" y="8537"/>
                      <a:pt x="11459" y="8651"/>
                      <a:pt x="11687" y="8766"/>
                    </a:cubicBezTo>
                    <a:lnTo>
                      <a:pt x="11824" y="8834"/>
                    </a:lnTo>
                    <a:lnTo>
                      <a:pt x="11870" y="8857"/>
                    </a:lnTo>
                    <a:cubicBezTo>
                      <a:pt x="11893" y="8880"/>
                      <a:pt x="11916" y="8880"/>
                      <a:pt x="11961" y="8903"/>
                    </a:cubicBezTo>
                    <a:lnTo>
                      <a:pt x="12030" y="8948"/>
                    </a:lnTo>
                    <a:lnTo>
                      <a:pt x="12098" y="8971"/>
                    </a:lnTo>
                    <a:lnTo>
                      <a:pt x="12212" y="9040"/>
                    </a:lnTo>
                    <a:cubicBezTo>
                      <a:pt x="12372" y="9131"/>
                      <a:pt x="12555" y="9199"/>
                      <a:pt x="12714" y="9313"/>
                    </a:cubicBezTo>
                    <a:cubicBezTo>
                      <a:pt x="13057" y="9496"/>
                      <a:pt x="13399" y="9656"/>
                      <a:pt x="13742" y="9838"/>
                    </a:cubicBezTo>
                    <a:lnTo>
                      <a:pt x="13970" y="9953"/>
                    </a:lnTo>
                    <a:lnTo>
                      <a:pt x="14175" y="10067"/>
                    </a:lnTo>
                    <a:cubicBezTo>
                      <a:pt x="14267" y="10089"/>
                      <a:pt x="14358" y="10135"/>
                      <a:pt x="14449" y="10181"/>
                    </a:cubicBezTo>
                    <a:cubicBezTo>
                      <a:pt x="14609" y="10272"/>
                      <a:pt x="14769" y="10341"/>
                      <a:pt x="14951" y="10432"/>
                    </a:cubicBezTo>
                    <a:cubicBezTo>
                      <a:pt x="15157" y="10523"/>
                      <a:pt x="15362" y="10614"/>
                      <a:pt x="15568" y="10729"/>
                    </a:cubicBezTo>
                    <a:lnTo>
                      <a:pt x="15705" y="10797"/>
                    </a:lnTo>
                    <a:lnTo>
                      <a:pt x="15933" y="10911"/>
                    </a:lnTo>
                    <a:lnTo>
                      <a:pt x="16184" y="11025"/>
                    </a:lnTo>
                    <a:lnTo>
                      <a:pt x="16321" y="11094"/>
                    </a:lnTo>
                    <a:lnTo>
                      <a:pt x="16389" y="11139"/>
                    </a:lnTo>
                    <a:lnTo>
                      <a:pt x="16481" y="11162"/>
                    </a:lnTo>
                    <a:lnTo>
                      <a:pt x="16503" y="11185"/>
                    </a:lnTo>
                    <a:lnTo>
                      <a:pt x="16526" y="11208"/>
                    </a:lnTo>
                    <a:cubicBezTo>
                      <a:pt x="16686" y="11276"/>
                      <a:pt x="16846" y="11368"/>
                      <a:pt x="17028" y="11459"/>
                    </a:cubicBezTo>
                    <a:cubicBezTo>
                      <a:pt x="17439" y="11664"/>
                      <a:pt x="17850" y="11916"/>
                      <a:pt x="18261" y="12144"/>
                    </a:cubicBezTo>
                    <a:lnTo>
                      <a:pt x="18695" y="12395"/>
                    </a:lnTo>
                    <a:cubicBezTo>
                      <a:pt x="18946" y="12532"/>
                      <a:pt x="19220" y="12692"/>
                      <a:pt x="19471" y="12851"/>
                    </a:cubicBezTo>
                    <a:cubicBezTo>
                      <a:pt x="19562" y="12920"/>
                      <a:pt x="19653" y="12965"/>
                      <a:pt x="19745" y="13034"/>
                    </a:cubicBezTo>
                    <a:lnTo>
                      <a:pt x="19904" y="13125"/>
                    </a:lnTo>
                    <a:lnTo>
                      <a:pt x="19996" y="13171"/>
                    </a:lnTo>
                    <a:cubicBezTo>
                      <a:pt x="20110" y="13239"/>
                      <a:pt x="20224" y="13308"/>
                      <a:pt x="20315" y="13376"/>
                    </a:cubicBezTo>
                    <a:cubicBezTo>
                      <a:pt x="20589" y="13536"/>
                      <a:pt x="20840" y="13696"/>
                      <a:pt x="21137" y="13901"/>
                    </a:cubicBezTo>
                    <a:lnTo>
                      <a:pt x="21297" y="13993"/>
                    </a:lnTo>
                    <a:cubicBezTo>
                      <a:pt x="21365" y="14061"/>
                      <a:pt x="21456" y="14130"/>
                      <a:pt x="21548" y="14175"/>
                    </a:cubicBezTo>
                    <a:cubicBezTo>
                      <a:pt x="21639" y="14221"/>
                      <a:pt x="21708" y="14289"/>
                      <a:pt x="21776" y="14335"/>
                    </a:cubicBezTo>
                    <a:cubicBezTo>
                      <a:pt x="21845" y="14358"/>
                      <a:pt x="21936" y="14403"/>
                      <a:pt x="22004" y="14449"/>
                    </a:cubicBezTo>
                    <a:cubicBezTo>
                      <a:pt x="22415" y="14723"/>
                      <a:pt x="22826" y="14997"/>
                      <a:pt x="23237" y="15294"/>
                    </a:cubicBezTo>
                    <a:lnTo>
                      <a:pt x="23648" y="15568"/>
                    </a:lnTo>
                    <a:lnTo>
                      <a:pt x="24081" y="15864"/>
                    </a:lnTo>
                    <a:lnTo>
                      <a:pt x="25177" y="16595"/>
                    </a:lnTo>
                    <a:lnTo>
                      <a:pt x="25451" y="16777"/>
                    </a:lnTo>
                    <a:cubicBezTo>
                      <a:pt x="25611" y="16891"/>
                      <a:pt x="25770" y="17006"/>
                      <a:pt x="25930" y="17120"/>
                    </a:cubicBezTo>
                    <a:cubicBezTo>
                      <a:pt x="26022" y="17165"/>
                      <a:pt x="26090" y="17211"/>
                      <a:pt x="26158" y="17279"/>
                    </a:cubicBezTo>
                    <a:cubicBezTo>
                      <a:pt x="26204" y="17302"/>
                      <a:pt x="26250" y="17348"/>
                      <a:pt x="26295" y="17371"/>
                    </a:cubicBezTo>
                    <a:cubicBezTo>
                      <a:pt x="26387" y="17439"/>
                      <a:pt x="26455" y="17508"/>
                      <a:pt x="26547" y="17576"/>
                    </a:cubicBezTo>
                    <a:lnTo>
                      <a:pt x="26661" y="17667"/>
                    </a:lnTo>
                    <a:cubicBezTo>
                      <a:pt x="26752" y="17713"/>
                      <a:pt x="26820" y="17782"/>
                      <a:pt x="26912" y="17827"/>
                    </a:cubicBezTo>
                    <a:lnTo>
                      <a:pt x="27049" y="17941"/>
                    </a:lnTo>
                    <a:cubicBezTo>
                      <a:pt x="27094" y="17964"/>
                      <a:pt x="27163" y="18010"/>
                      <a:pt x="27208" y="18055"/>
                    </a:cubicBezTo>
                    <a:cubicBezTo>
                      <a:pt x="27277" y="18101"/>
                      <a:pt x="27345" y="18147"/>
                      <a:pt x="27391" y="18192"/>
                    </a:cubicBezTo>
                    <a:lnTo>
                      <a:pt x="27505" y="18284"/>
                    </a:lnTo>
                    <a:cubicBezTo>
                      <a:pt x="27596" y="18352"/>
                      <a:pt x="27688" y="18398"/>
                      <a:pt x="27779" y="18466"/>
                    </a:cubicBezTo>
                    <a:cubicBezTo>
                      <a:pt x="27893" y="18558"/>
                      <a:pt x="28030" y="18649"/>
                      <a:pt x="28144" y="18740"/>
                    </a:cubicBezTo>
                    <a:cubicBezTo>
                      <a:pt x="28236" y="18809"/>
                      <a:pt x="28327" y="18877"/>
                      <a:pt x="28395" y="18923"/>
                    </a:cubicBezTo>
                    <a:lnTo>
                      <a:pt x="28487" y="18991"/>
                    </a:lnTo>
                    <a:cubicBezTo>
                      <a:pt x="28601" y="19083"/>
                      <a:pt x="28738" y="19174"/>
                      <a:pt x="28852" y="19265"/>
                    </a:cubicBezTo>
                    <a:lnTo>
                      <a:pt x="29034" y="19379"/>
                    </a:lnTo>
                    <a:lnTo>
                      <a:pt x="29240" y="19516"/>
                    </a:lnTo>
                    <a:cubicBezTo>
                      <a:pt x="29308" y="19562"/>
                      <a:pt x="29377" y="19608"/>
                      <a:pt x="29445" y="19699"/>
                    </a:cubicBezTo>
                    <a:cubicBezTo>
                      <a:pt x="29537" y="19813"/>
                      <a:pt x="29537" y="19973"/>
                      <a:pt x="29468" y="20087"/>
                    </a:cubicBezTo>
                    <a:cubicBezTo>
                      <a:pt x="29537" y="20018"/>
                      <a:pt x="29582" y="19927"/>
                      <a:pt x="29651" y="19859"/>
                    </a:cubicBezTo>
                    <a:lnTo>
                      <a:pt x="29788" y="19676"/>
                    </a:lnTo>
                    <a:cubicBezTo>
                      <a:pt x="29879" y="19539"/>
                      <a:pt x="29993" y="19425"/>
                      <a:pt x="30084" y="19311"/>
                    </a:cubicBezTo>
                    <a:cubicBezTo>
                      <a:pt x="30176" y="19197"/>
                      <a:pt x="30267" y="19083"/>
                      <a:pt x="30358" y="18969"/>
                    </a:cubicBezTo>
                    <a:lnTo>
                      <a:pt x="30541" y="18717"/>
                    </a:lnTo>
                    <a:cubicBezTo>
                      <a:pt x="30655" y="18580"/>
                      <a:pt x="30769" y="18421"/>
                      <a:pt x="30883" y="18261"/>
                    </a:cubicBezTo>
                    <a:cubicBezTo>
                      <a:pt x="31066" y="18033"/>
                      <a:pt x="31271" y="17804"/>
                      <a:pt x="31545" y="17553"/>
                    </a:cubicBezTo>
                    <a:cubicBezTo>
                      <a:pt x="31637" y="17485"/>
                      <a:pt x="31705" y="17416"/>
                      <a:pt x="31774" y="17371"/>
                    </a:cubicBezTo>
                    <a:lnTo>
                      <a:pt x="31910" y="17279"/>
                    </a:lnTo>
                    <a:cubicBezTo>
                      <a:pt x="31956" y="17257"/>
                      <a:pt x="31979" y="17234"/>
                      <a:pt x="32002" y="17188"/>
                    </a:cubicBezTo>
                    <a:cubicBezTo>
                      <a:pt x="32025" y="17165"/>
                      <a:pt x="32047" y="17120"/>
                      <a:pt x="32070" y="17074"/>
                    </a:cubicBezTo>
                    <a:cubicBezTo>
                      <a:pt x="32162" y="17006"/>
                      <a:pt x="32184" y="16846"/>
                      <a:pt x="32116" y="16754"/>
                    </a:cubicBezTo>
                    <a:cubicBezTo>
                      <a:pt x="32025" y="16595"/>
                      <a:pt x="31933" y="16481"/>
                      <a:pt x="31842" y="16344"/>
                    </a:cubicBezTo>
                    <a:lnTo>
                      <a:pt x="31774" y="16229"/>
                    </a:lnTo>
                    <a:cubicBezTo>
                      <a:pt x="31614" y="16001"/>
                      <a:pt x="31477" y="15796"/>
                      <a:pt x="31317" y="15636"/>
                    </a:cubicBezTo>
                    <a:lnTo>
                      <a:pt x="31317" y="15636"/>
                    </a:lnTo>
                    <a:lnTo>
                      <a:pt x="31363" y="15704"/>
                    </a:lnTo>
                    <a:cubicBezTo>
                      <a:pt x="31226" y="15522"/>
                      <a:pt x="31066" y="15339"/>
                      <a:pt x="30906" y="15180"/>
                    </a:cubicBezTo>
                    <a:lnTo>
                      <a:pt x="30769" y="15020"/>
                    </a:lnTo>
                    <a:cubicBezTo>
                      <a:pt x="30678" y="14906"/>
                      <a:pt x="30564" y="14791"/>
                      <a:pt x="30450" y="14677"/>
                    </a:cubicBezTo>
                    <a:cubicBezTo>
                      <a:pt x="30358" y="14586"/>
                      <a:pt x="30267" y="14495"/>
                      <a:pt x="30176" y="14403"/>
                    </a:cubicBezTo>
                    <a:cubicBezTo>
                      <a:pt x="30107" y="14335"/>
                      <a:pt x="30039" y="14267"/>
                      <a:pt x="29970" y="14198"/>
                    </a:cubicBezTo>
                    <a:lnTo>
                      <a:pt x="29856" y="14084"/>
                    </a:lnTo>
                    <a:lnTo>
                      <a:pt x="29788" y="13993"/>
                    </a:lnTo>
                    <a:cubicBezTo>
                      <a:pt x="29696" y="13901"/>
                      <a:pt x="29605" y="13833"/>
                      <a:pt x="29537" y="13742"/>
                    </a:cubicBezTo>
                    <a:cubicBezTo>
                      <a:pt x="29400" y="13627"/>
                      <a:pt x="29286" y="13490"/>
                      <a:pt x="29149" y="13376"/>
                    </a:cubicBezTo>
                    <a:cubicBezTo>
                      <a:pt x="29057" y="13262"/>
                      <a:pt x="28943" y="13171"/>
                      <a:pt x="28852" y="13057"/>
                    </a:cubicBezTo>
                    <a:cubicBezTo>
                      <a:pt x="28669" y="12874"/>
                      <a:pt x="28487" y="12714"/>
                      <a:pt x="28304" y="12532"/>
                    </a:cubicBezTo>
                    <a:lnTo>
                      <a:pt x="28167" y="12418"/>
                    </a:lnTo>
                    <a:lnTo>
                      <a:pt x="28007" y="12281"/>
                    </a:lnTo>
                    <a:lnTo>
                      <a:pt x="27825" y="12121"/>
                    </a:lnTo>
                    <a:cubicBezTo>
                      <a:pt x="27733" y="12030"/>
                      <a:pt x="27642" y="11938"/>
                      <a:pt x="27551" y="11870"/>
                    </a:cubicBezTo>
                    <a:lnTo>
                      <a:pt x="27482" y="11824"/>
                    </a:lnTo>
                    <a:lnTo>
                      <a:pt x="27391" y="11733"/>
                    </a:lnTo>
                    <a:cubicBezTo>
                      <a:pt x="27300" y="11664"/>
                      <a:pt x="27208" y="11573"/>
                      <a:pt x="27117" y="11505"/>
                    </a:cubicBezTo>
                    <a:cubicBezTo>
                      <a:pt x="27049" y="11459"/>
                      <a:pt x="27003" y="11413"/>
                      <a:pt x="26935" y="11345"/>
                    </a:cubicBezTo>
                    <a:cubicBezTo>
                      <a:pt x="26889" y="11299"/>
                      <a:pt x="26820" y="11254"/>
                      <a:pt x="26752" y="11185"/>
                    </a:cubicBezTo>
                    <a:cubicBezTo>
                      <a:pt x="26638" y="11094"/>
                      <a:pt x="26501" y="11002"/>
                      <a:pt x="26387" y="10888"/>
                    </a:cubicBezTo>
                    <a:cubicBezTo>
                      <a:pt x="26318" y="10843"/>
                      <a:pt x="26250" y="10797"/>
                      <a:pt x="26204" y="10729"/>
                    </a:cubicBezTo>
                    <a:cubicBezTo>
                      <a:pt x="26136" y="10683"/>
                      <a:pt x="26067" y="10637"/>
                      <a:pt x="26022" y="10569"/>
                    </a:cubicBezTo>
                    <a:cubicBezTo>
                      <a:pt x="25474" y="10135"/>
                      <a:pt x="24949" y="9701"/>
                      <a:pt x="24378" y="9313"/>
                    </a:cubicBezTo>
                    <a:cubicBezTo>
                      <a:pt x="24264" y="9245"/>
                      <a:pt x="24150" y="9154"/>
                      <a:pt x="24059" y="9085"/>
                    </a:cubicBezTo>
                    <a:lnTo>
                      <a:pt x="23785" y="8903"/>
                    </a:lnTo>
                    <a:cubicBezTo>
                      <a:pt x="23693" y="8834"/>
                      <a:pt x="23602" y="8766"/>
                      <a:pt x="23488" y="8697"/>
                    </a:cubicBezTo>
                    <a:cubicBezTo>
                      <a:pt x="23397" y="8606"/>
                      <a:pt x="23283" y="8537"/>
                      <a:pt x="23168" y="8446"/>
                    </a:cubicBezTo>
                    <a:lnTo>
                      <a:pt x="23168" y="8446"/>
                    </a:lnTo>
                    <a:lnTo>
                      <a:pt x="23191" y="8469"/>
                    </a:lnTo>
                    <a:lnTo>
                      <a:pt x="23123" y="8423"/>
                    </a:lnTo>
                    <a:lnTo>
                      <a:pt x="23031" y="8355"/>
                    </a:lnTo>
                    <a:cubicBezTo>
                      <a:pt x="22666" y="8104"/>
                      <a:pt x="22255" y="7853"/>
                      <a:pt x="21867" y="7624"/>
                    </a:cubicBezTo>
                    <a:lnTo>
                      <a:pt x="21502" y="7396"/>
                    </a:lnTo>
                    <a:cubicBezTo>
                      <a:pt x="21000" y="7077"/>
                      <a:pt x="20498" y="6780"/>
                      <a:pt x="19996" y="6483"/>
                    </a:cubicBezTo>
                    <a:cubicBezTo>
                      <a:pt x="19699" y="6300"/>
                      <a:pt x="19425" y="6118"/>
                      <a:pt x="19151" y="5958"/>
                    </a:cubicBezTo>
                    <a:cubicBezTo>
                      <a:pt x="18946" y="5821"/>
                      <a:pt x="18740" y="5684"/>
                      <a:pt x="18535" y="5570"/>
                    </a:cubicBezTo>
                    <a:cubicBezTo>
                      <a:pt x="18352" y="5456"/>
                      <a:pt x="18170" y="5365"/>
                      <a:pt x="17987" y="5251"/>
                    </a:cubicBezTo>
                    <a:cubicBezTo>
                      <a:pt x="17964" y="5251"/>
                      <a:pt x="17919" y="5228"/>
                      <a:pt x="17896" y="5228"/>
                    </a:cubicBezTo>
                    <a:cubicBezTo>
                      <a:pt x="17782" y="5159"/>
                      <a:pt x="17645" y="5114"/>
                      <a:pt x="17508" y="5068"/>
                    </a:cubicBezTo>
                    <a:cubicBezTo>
                      <a:pt x="17462" y="5068"/>
                      <a:pt x="17416" y="5045"/>
                      <a:pt x="17371" y="5022"/>
                    </a:cubicBezTo>
                    <a:cubicBezTo>
                      <a:pt x="17279" y="4999"/>
                      <a:pt x="17211" y="4977"/>
                      <a:pt x="17165" y="4908"/>
                    </a:cubicBezTo>
                    <a:cubicBezTo>
                      <a:pt x="17120" y="4862"/>
                      <a:pt x="17120" y="4817"/>
                      <a:pt x="17097" y="4771"/>
                    </a:cubicBezTo>
                    <a:cubicBezTo>
                      <a:pt x="17051" y="4748"/>
                      <a:pt x="17006" y="4726"/>
                      <a:pt x="16960" y="4703"/>
                    </a:cubicBezTo>
                    <a:cubicBezTo>
                      <a:pt x="16754" y="4611"/>
                      <a:pt x="16549" y="4497"/>
                      <a:pt x="16344" y="4406"/>
                    </a:cubicBezTo>
                    <a:lnTo>
                      <a:pt x="16161" y="4315"/>
                    </a:lnTo>
                    <a:cubicBezTo>
                      <a:pt x="16047" y="4269"/>
                      <a:pt x="15956" y="4223"/>
                      <a:pt x="15841" y="4155"/>
                    </a:cubicBezTo>
                    <a:cubicBezTo>
                      <a:pt x="15682" y="4086"/>
                      <a:pt x="15522" y="3995"/>
                      <a:pt x="15362" y="3927"/>
                    </a:cubicBezTo>
                    <a:cubicBezTo>
                      <a:pt x="15248" y="3881"/>
                      <a:pt x="15134" y="3813"/>
                      <a:pt x="15020" y="3767"/>
                    </a:cubicBezTo>
                    <a:cubicBezTo>
                      <a:pt x="14860" y="3676"/>
                      <a:pt x="14723" y="3607"/>
                      <a:pt x="14563" y="3539"/>
                    </a:cubicBezTo>
                    <a:cubicBezTo>
                      <a:pt x="14358" y="3447"/>
                      <a:pt x="14152" y="3356"/>
                      <a:pt x="13947" y="3288"/>
                    </a:cubicBezTo>
                    <a:lnTo>
                      <a:pt x="13764" y="3196"/>
                    </a:lnTo>
                    <a:cubicBezTo>
                      <a:pt x="13217" y="2968"/>
                      <a:pt x="12692" y="2763"/>
                      <a:pt x="12189" y="2557"/>
                    </a:cubicBezTo>
                    <a:cubicBezTo>
                      <a:pt x="11916" y="2443"/>
                      <a:pt x="11664" y="2375"/>
                      <a:pt x="11391" y="2283"/>
                    </a:cubicBezTo>
                    <a:lnTo>
                      <a:pt x="11208" y="2215"/>
                    </a:lnTo>
                    <a:lnTo>
                      <a:pt x="11094" y="2192"/>
                    </a:lnTo>
                    <a:cubicBezTo>
                      <a:pt x="10866" y="2101"/>
                      <a:pt x="10660" y="2032"/>
                      <a:pt x="10432" y="1964"/>
                    </a:cubicBezTo>
                    <a:cubicBezTo>
                      <a:pt x="10249" y="1895"/>
                      <a:pt x="10089" y="1827"/>
                      <a:pt x="9907" y="1758"/>
                    </a:cubicBezTo>
                    <a:lnTo>
                      <a:pt x="9656" y="1667"/>
                    </a:lnTo>
                    <a:cubicBezTo>
                      <a:pt x="9359" y="1553"/>
                      <a:pt x="9040" y="1462"/>
                      <a:pt x="8743" y="1370"/>
                    </a:cubicBezTo>
                    <a:lnTo>
                      <a:pt x="8309" y="1233"/>
                    </a:lnTo>
                    <a:lnTo>
                      <a:pt x="7898" y="1119"/>
                    </a:lnTo>
                    <a:cubicBezTo>
                      <a:pt x="7602" y="1028"/>
                      <a:pt x="7305" y="937"/>
                      <a:pt x="7031" y="868"/>
                    </a:cubicBezTo>
                    <a:cubicBezTo>
                      <a:pt x="6917" y="845"/>
                      <a:pt x="6803" y="822"/>
                      <a:pt x="6689" y="800"/>
                    </a:cubicBezTo>
                    <a:cubicBezTo>
                      <a:pt x="6574" y="777"/>
                      <a:pt x="6460" y="754"/>
                      <a:pt x="6346" y="731"/>
                    </a:cubicBezTo>
                    <a:lnTo>
                      <a:pt x="6118" y="663"/>
                    </a:lnTo>
                    <a:cubicBezTo>
                      <a:pt x="6004" y="640"/>
                      <a:pt x="5867" y="617"/>
                      <a:pt x="5753" y="594"/>
                    </a:cubicBezTo>
                    <a:lnTo>
                      <a:pt x="5570" y="549"/>
                    </a:lnTo>
                    <a:lnTo>
                      <a:pt x="5410" y="526"/>
                    </a:lnTo>
                    <a:cubicBezTo>
                      <a:pt x="5319" y="503"/>
                      <a:pt x="5205" y="480"/>
                      <a:pt x="5091" y="457"/>
                    </a:cubicBezTo>
                    <a:lnTo>
                      <a:pt x="5045" y="457"/>
                    </a:lnTo>
                    <a:cubicBezTo>
                      <a:pt x="4817" y="412"/>
                      <a:pt x="4589" y="412"/>
                      <a:pt x="4337" y="389"/>
                    </a:cubicBezTo>
                    <a:lnTo>
                      <a:pt x="4292" y="389"/>
                    </a:lnTo>
                    <a:lnTo>
                      <a:pt x="4086" y="366"/>
                    </a:lnTo>
                    <a:cubicBezTo>
                      <a:pt x="4041" y="343"/>
                      <a:pt x="3995" y="343"/>
                      <a:pt x="3972" y="343"/>
                    </a:cubicBezTo>
                    <a:lnTo>
                      <a:pt x="3881" y="343"/>
                    </a:lnTo>
                    <a:cubicBezTo>
                      <a:pt x="3630" y="320"/>
                      <a:pt x="3402" y="297"/>
                      <a:pt x="3173" y="252"/>
                    </a:cubicBezTo>
                    <a:lnTo>
                      <a:pt x="3059" y="252"/>
                    </a:lnTo>
                    <a:cubicBezTo>
                      <a:pt x="2991" y="229"/>
                      <a:pt x="2922" y="229"/>
                      <a:pt x="2877" y="206"/>
                    </a:cubicBezTo>
                    <a:lnTo>
                      <a:pt x="2557" y="206"/>
                    </a:lnTo>
                    <a:cubicBezTo>
                      <a:pt x="2534" y="229"/>
                      <a:pt x="2511" y="229"/>
                      <a:pt x="2511" y="229"/>
                    </a:cubicBezTo>
                    <a:cubicBezTo>
                      <a:pt x="2489" y="206"/>
                      <a:pt x="2466" y="183"/>
                      <a:pt x="2443" y="160"/>
                    </a:cubicBezTo>
                    <a:lnTo>
                      <a:pt x="2420" y="115"/>
                    </a:lnTo>
                    <a:cubicBezTo>
                      <a:pt x="2352" y="46"/>
                      <a:pt x="2260" y="1"/>
                      <a:pt x="2169"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070" name="Google Shape;1070;p22"/>
              <p:cNvSpPr/>
              <p:nvPr/>
            </p:nvSpPr>
            <p:spPr>
              <a:xfrm>
                <a:off x="4352283" y="1049850"/>
                <a:ext cx="866879" cy="615743"/>
              </a:xfrm>
              <a:custGeom>
                <a:avLst/>
                <a:gdLst/>
                <a:ahLst/>
                <a:cxnLst/>
                <a:rect l="l" t="t" r="r" b="b"/>
                <a:pathLst>
                  <a:path w="32071" h="22780" extrusionOk="0">
                    <a:moveTo>
                      <a:pt x="3950" y="0"/>
                    </a:moveTo>
                    <a:lnTo>
                      <a:pt x="3950" y="0"/>
                    </a:lnTo>
                    <a:cubicBezTo>
                      <a:pt x="3881" y="46"/>
                      <a:pt x="3813" y="92"/>
                      <a:pt x="3744" y="137"/>
                    </a:cubicBezTo>
                    <a:cubicBezTo>
                      <a:pt x="3744" y="160"/>
                      <a:pt x="3744" y="160"/>
                      <a:pt x="3744" y="160"/>
                    </a:cubicBezTo>
                    <a:lnTo>
                      <a:pt x="3721" y="160"/>
                    </a:lnTo>
                    <a:lnTo>
                      <a:pt x="3653" y="206"/>
                    </a:lnTo>
                    <a:lnTo>
                      <a:pt x="3539" y="274"/>
                    </a:lnTo>
                    <a:cubicBezTo>
                      <a:pt x="3470" y="297"/>
                      <a:pt x="3425" y="343"/>
                      <a:pt x="3356" y="366"/>
                    </a:cubicBezTo>
                    <a:lnTo>
                      <a:pt x="3311" y="388"/>
                    </a:lnTo>
                    <a:cubicBezTo>
                      <a:pt x="3265" y="411"/>
                      <a:pt x="3196" y="434"/>
                      <a:pt x="3151" y="457"/>
                    </a:cubicBezTo>
                    <a:cubicBezTo>
                      <a:pt x="3037" y="502"/>
                      <a:pt x="2945" y="571"/>
                      <a:pt x="2831" y="594"/>
                    </a:cubicBezTo>
                    <a:lnTo>
                      <a:pt x="2786" y="617"/>
                    </a:lnTo>
                    <a:cubicBezTo>
                      <a:pt x="2740" y="617"/>
                      <a:pt x="2694" y="639"/>
                      <a:pt x="2649" y="662"/>
                    </a:cubicBezTo>
                    <a:cubicBezTo>
                      <a:pt x="2603" y="685"/>
                      <a:pt x="2535" y="731"/>
                      <a:pt x="2512" y="776"/>
                    </a:cubicBezTo>
                    <a:cubicBezTo>
                      <a:pt x="2443" y="868"/>
                      <a:pt x="2443" y="936"/>
                      <a:pt x="2443" y="1027"/>
                    </a:cubicBezTo>
                    <a:cubicBezTo>
                      <a:pt x="2443" y="1073"/>
                      <a:pt x="2466" y="1119"/>
                      <a:pt x="2489" y="1164"/>
                    </a:cubicBezTo>
                    <a:cubicBezTo>
                      <a:pt x="2512" y="1233"/>
                      <a:pt x="2535" y="1279"/>
                      <a:pt x="2557" y="1347"/>
                    </a:cubicBezTo>
                    <a:cubicBezTo>
                      <a:pt x="2580" y="1393"/>
                      <a:pt x="2603" y="1438"/>
                      <a:pt x="2626" y="1484"/>
                    </a:cubicBezTo>
                    <a:cubicBezTo>
                      <a:pt x="2671" y="1644"/>
                      <a:pt x="2694" y="1826"/>
                      <a:pt x="2717" y="2055"/>
                    </a:cubicBezTo>
                    <a:cubicBezTo>
                      <a:pt x="2717" y="2192"/>
                      <a:pt x="2717" y="2374"/>
                      <a:pt x="2717" y="2557"/>
                    </a:cubicBezTo>
                    <a:lnTo>
                      <a:pt x="2694" y="2625"/>
                    </a:lnTo>
                    <a:cubicBezTo>
                      <a:pt x="2694" y="2717"/>
                      <a:pt x="2694" y="2831"/>
                      <a:pt x="2671" y="2945"/>
                    </a:cubicBezTo>
                    <a:cubicBezTo>
                      <a:pt x="2649" y="3036"/>
                      <a:pt x="2603" y="3150"/>
                      <a:pt x="2557" y="3242"/>
                    </a:cubicBezTo>
                    <a:cubicBezTo>
                      <a:pt x="2512" y="3378"/>
                      <a:pt x="2466" y="3493"/>
                      <a:pt x="2420" y="3607"/>
                    </a:cubicBezTo>
                    <a:cubicBezTo>
                      <a:pt x="2192" y="4018"/>
                      <a:pt x="1941" y="4360"/>
                      <a:pt x="1690" y="4657"/>
                    </a:cubicBezTo>
                    <a:cubicBezTo>
                      <a:pt x="1599" y="4748"/>
                      <a:pt x="1507" y="4839"/>
                      <a:pt x="1416" y="4931"/>
                    </a:cubicBezTo>
                    <a:cubicBezTo>
                      <a:pt x="1348" y="5022"/>
                      <a:pt x="1256" y="5090"/>
                      <a:pt x="1188" y="5159"/>
                    </a:cubicBezTo>
                    <a:lnTo>
                      <a:pt x="1165" y="5182"/>
                    </a:lnTo>
                    <a:cubicBezTo>
                      <a:pt x="1097" y="5250"/>
                      <a:pt x="1051" y="5296"/>
                      <a:pt x="982" y="5341"/>
                    </a:cubicBezTo>
                    <a:cubicBezTo>
                      <a:pt x="891" y="5410"/>
                      <a:pt x="823" y="5456"/>
                      <a:pt x="731" y="5501"/>
                    </a:cubicBezTo>
                    <a:lnTo>
                      <a:pt x="686" y="5547"/>
                    </a:lnTo>
                    <a:cubicBezTo>
                      <a:pt x="640" y="5570"/>
                      <a:pt x="594" y="5593"/>
                      <a:pt x="549" y="5615"/>
                    </a:cubicBezTo>
                    <a:cubicBezTo>
                      <a:pt x="526" y="5638"/>
                      <a:pt x="480" y="5661"/>
                      <a:pt x="457" y="5684"/>
                    </a:cubicBezTo>
                    <a:cubicBezTo>
                      <a:pt x="412" y="5684"/>
                      <a:pt x="389" y="5707"/>
                      <a:pt x="366" y="5729"/>
                    </a:cubicBezTo>
                    <a:cubicBezTo>
                      <a:pt x="298" y="5775"/>
                      <a:pt x="229" y="5821"/>
                      <a:pt x="161" y="5844"/>
                    </a:cubicBezTo>
                    <a:lnTo>
                      <a:pt x="138" y="5866"/>
                    </a:lnTo>
                    <a:cubicBezTo>
                      <a:pt x="92" y="5889"/>
                      <a:pt x="24" y="5958"/>
                      <a:pt x="24" y="6026"/>
                    </a:cubicBezTo>
                    <a:cubicBezTo>
                      <a:pt x="1" y="6072"/>
                      <a:pt x="1" y="6163"/>
                      <a:pt x="47" y="6232"/>
                    </a:cubicBezTo>
                    <a:cubicBezTo>
                      <a:pt x="138" y="6369"/>
                      <a:pt x="229" y="6506"/>
                      <a:pt x="343" y="6642"/>
                    </a:cubicBezTo>
                    <a:cubicBezTo>
                      <a:pt x="412" y="6757"/>
                      <a:pt x="503" y="6894"/>
                      <a:pt x="572" y="7008"/>
                    </a:cubicBezTo>
                    <a:cubicBezTo>
                      <a:pt x="754" y="7236"/>
                      <a:pt x="937" y="7487"/>
                      <a:pt x="1142" y="7761"/>
                    </a:cubicBezTo>
                    <a:cubicBezTo>
                      <a:pt x="1233" y="7875"/>
                      <a:pt x="1325" y="7989"/>
                      <a:pt x="1439" y="8103"/>
                    </a:cubicBezTo>
                    <a:cubicBezTo>
                      <a:pt x="1485" y="8149"/>
                      <a:pt x="1507" y="8195"/>
                      <a:pt x="1553" y="8263"/>
                    </a:cubicBezTo>
                    <a:cubicBezTo>
                      <a:pt x="1599" y="8309"/>
                      <a:pt x="1644" y="8377"/>
                      <a:pt x="1713" y="8423"/>
                    </a:cubicBezTo>
                    <a:cubicBezTo>
                      <a:pt x="1873" y="8605"/>
                      <a:pt x="2055" y="8788"/>
                      <a:pt x="2215" y="8948"/>
                    </a:cubicBezTo>
                    <a:lnTo>
                      <a:pt x="2352" y="9085"/>
                    </a:lnTo>
                    <a:lnTo>
                      <a:pt x="2968" y="9724"/>
                    </a:lnTo>
                    <a:cubicBezTo>
                      <a:pt x="3174" y="9929"/>
                      <a:pt x="3379" y="10112"/>
                      <a:pt x="3630" y="10317"/>
                    </a:cubicBezTo>
                    <a:cubicBezTo>
                      <a:pt x="3767" y="10454"/>
                      <a:pt x="3904" y="10568"/>
                      <a:pt x="4041" y="10705"/>
                    </a:cubicBezTo>
                    <a:cubicBezTo>
                      <a:pt x="4132" y="10797"/>
                      <a:pt x="4224" y="10865"/>
                      <a:pt x="4315" y="10956"/>
                    </a:cubicBezTo>
                    <a:cubicBezTo>
                      <a:pt x="4543" y="11162"/>
                      <a:pt x="4794" y="11367"/>
                      <a:pt x="5023" y="11573"/>
                    </a:cubicBezTo>
                    <a:cubicBezTo>
                      <a:pt x="5114" y="11641"/>
                      <a:pt x="5182" y="11710"/>
                      <a:pt x="5251" y="11778"/>
                    </a:cubicBezTo>
                    <a:cubicBezTo>
                      <a:pt x="5342" y="11847"/>
                      <a:pt x="5411" y="11915"/>
                      <a:pt x="5502" y="11984"/>
                    </a:cubicBezTo>
                    <a:lnTo>
                      <a:pt x="5593" y="12075"/>
                    </a:lnTo>
                    <a:cubicBezTo>
                      <a:pt x="5639" y="12121"/>
                      <a:pt x="5707" y="12166"/>
                      <a:pt x="5753" y="12212"/>
                    </a:cubicBezTo>
                    <a:cubicBezTo>
                      <a:pt x="5844" y="12280"/>
                      <a:pt x="5936" y="12349"/>
                      <a:pt x="6027" y="12417"/>
                    </a:cubicBezTo>
                    <a:lnTo>
                      <a:pt x="6004" y="12394"/>
                    </a:lnTo>
                    <a:lnTo>
                      <a:pt x="6004" y="12394"/>
                    </a:lnTo>
                    <a:cubicBezTo>
                      <a:pt x="6255" y="12600"/>
                      <a:pt x="6529" y="12805"/>
                      <a:pt x="6803" y="13011"/>
                    </a:cubicBezTo>
                    <a:cubicBezTo>
                      <a:pt x="7008" y="13170"/>
                      <a:pt x="7282" y="13376"/>
                      <a:pt x="7533" y="13536"/>
                    </a:cubicBezTo>
                    <a:cubicBezTo>
                      <a:pt x="7784" y="13695"/>
                      <a:pt x="8013" y="13855"/>
                      <a:pt x="8241" y="14015"/>
                    </a:cubicBezTo>
                    <a:cubicBezTo>
                      <a:pt x="8515" y="14198"/>
                      <a:pt x="8766" y="14380"/>
                      <a:pt x="9017" y="14563"/>
                    </a:cubicBezTo>
                    <a:cubicBezTo>
                      <a:pt x="9154" y="14631"/>
                      <a:pt x="9291" y="14723"/>
                      <a:pt x="9405" y="14791"/>
                    </a:cubicBezTo>
                    <a:cubicBezTo>
                      <a:pt x="9542" y="14882"/>
                      <a:pt x="9656" y="14951"/>
                      <a:pt x="9793" y="15042"/>
                    </a:cubicBezTo>
                    <a:lnTo>
                      <a:pt x="9953" y="15156"/>
                    </a:lnTo>
                    <a:lnTo>
                      <a:pt x="10135" y="15248"/>
                    </a:lnTo>
                    <a:cubicBezTo>
                      <a:pt x="10181" y="15293"/>
                      <a:pt x="10227" y="15339"/>
                      <a:pt x="10295" y="15362"/>
                    </a:cubicBezTo>
                    <a:cubicBezTo>
                      <a:pt x="10364" y="15407"/>
                      <a:pt x="10409" y="15453"/>
                      <a:pt x="10478" y="15499"/>
                    </a:cubicBezTo>
                    <a:lnTo>
                      <a:pt x="10592" y="15567"/>
                    </a:lnTo>
                    <a:cubicBezTo>
                      <a:pt x="10820" y="15704"/>
                      <a:pt x="11026" y="15841"/>
                      <a:pt x="11231" y="15978"/>
                    </a:cubicBezTo>
                    <a:cubicBezTo>
                      <a:pt x="11505" y="16138"/>
                      <a:pt x="11779" y="16275"/>
                      <a:pt x="12007" y="16412"/>
                    </a:cubicBezTo>
                    <a:cubicBezTo>
                      <a:pt x="12349" y="16571"/>
                      <a:pt x="12669" y="16754"/>
                      <a:pt x="13011" y="16937"/>
                    </a:cubicBezTo>
                    <a:cubicBezTo>
                      <a:pt x="13194" y="17028"/>
                      <a:pt x="13377" y="17142"/>
                      <a:pt x="13559" y="17233"/>
                    </a:cubicBezTo>
                    <a:cubicBezTo>
                      <a:pt x="14130" y="17553"/>
                      <a:pt x="14655" y="17827"/>
                      <a:pt x="15134" y="18078"/>
                    </a:cubicBezTo>
                    <a:lnTo>
                      <a:pt x="15568" y="18283"/>
                    </a:lnTo>
                    <a:cubicBezTo>
                      <a:pt x="16253" y="18626"/>
                      <a:pt x="16960" y="18991"/>
                      <a:pt x="17691" y="19288"/>
                    </a:cubicBezTo>
                    <a:lnTo>
                      <a:pt x="17645" y="19265"/>
                    </a:lnTo>
                    <a:lnTo>
                      <a:pt x="17645" y="19265"/>
                    </a:lnTo>
                    <a:cubicBezTo>
                      <a:pt x="17942" y="19379"/>
                      <a:pt x="18216" y="19493"/>
                      <a:pt x="18489" y="19607"/>
                    </a:cubicBezTo>
                    <a:cubicBezTo>
                      <a:pt x="18672" y="19676"/>
                      <a:pt x="18855" y="19744"/>
                      <a:pt x="19037" y="19813"/>
                    </a:cubicBezTo>
                    <a:cubicBezTo>
                      <a:pt x="19334" y="19950"/>
                      <a:pt x="19631" y="20064"/>
                      <a:pt x="19927" y="20178"/>
                    </a:cubicBezTo>
                    <a:cubicBezTo>
                      <a:pt x="20042" y="20223"/>
                      <a:pt x="20156" y="20269"/>
                      <a:pt x="20270" y="20315"/>
                    </a:cubicBezTo>
                    <a:cubicBezTo>
                      <a:pt x="20430" y="20383"/>
                      <a:pt x="20612" y="20429"/>
                      <a:pt x="20772" y="20497"/>
                    </a:cubicBezTo>
                    <a:cubicBezTo>
                      <a:pt x="21046" y="20612"/>
                      <a:pt x="21320" y="20726"/>
                      <a:pt x="21594" y="20840"/>
                    </a:cubicBezTo>
                    <a:cubicBezTo>
                      <a:pt x="21662" y="20863"/>
                      <a:pt x="21731" y="20885"/>
                      <a:pt x="21776" y="20908"/>
                    </a:cubicBezTo>
                    <a:cubicBezTo>
                      <a:pt x="21868" y="20954"/>
                      <a:pt x="21936" y="20977"/>
                      <a:pt x="22027" y="21000"/>
                    </a:cubicBezTo>
                    <a:cubicBezTo>
                      <a:pt x="22119" y="21045"/>
                      <a:pt x="22233" y="21068"/>
                      <a:pt x="22324" y="21114"/>
                    </a:cubicBezTo>
                    <a:lnTo>
                      <a:pt x="22461" y="21159"/>
                    </a:lnTo>
                    <a:cubicBezTo>
                      <a:pt x="22598" y="21205"/>
                      <a:pt x="22735" y="21251"/>
                      <a:pt x="22895" y="21296"/>
                    </a:cubicBezTo>
                    <a:cubicBezTo>
                      <a:pt x="23032" y="21342"/>
                      <a:pt x="23169" y="21388"/>
                      <a:pt x="23306" y="21456"/>
                    </a:cubicBezTo>
                    <a:lnTo>
                      <a:pt x="23511" y="21525"/>
                    </a:lnTo>
                    <a:cubicBezTo>
                      <a:pt x="23579" y="21547"/>
                      <a:pt x="23648" y="21570"/>
                      <a:pt x="23739" y="21593"/>
                    </a:cubicBezTo>
                    <a:lnTo>
                      <a:pt x="23831" y="21639"/>
                    </a:lnTo>
                    <a:cubicBezTo>
                      <a:pt x="23945" y="21661"/>
                      <a:pt x="24059" y="21707"/>
                      <a:pt x="24150" y="21753"/>
                    </a:cubicBezTo>
                    <a:cubicBezTo>
                      <a:pt x="24310" y="21798"/>
                      <a:pt x="24447" y="21821"/>
                      <a:pt x="24607" y="21867"/>
                    </a:cubicBezTo>
                    <a:cubicBezTo>
                      <a:pt x="24721" y="21890"/>
                      <a:pt x="24812" y="21913"/>
                      <a:pt x="24903" y="21935"/>
                    </a:cubicBezTo>
                    <a:lnTo>
                      <a:pt x="25063" y="21981"/>
                    </a:lnTo>
                    <a:cubicBezTo>
                      <a:pt x="25269" y="22050"/>
                      <a:pt x="25497" y="22095"/>
                      <a:pt x="25702" y="22141"/>
                    </a:cubicBezTo>
                    <a:lnTo>
                      <a:pt x="25953" y="22209"/>
                    </a:lnTo>
                    <a:cubicBezTo>
                      <a:pt x="26113" y="22255"/>
                      <a:pt x="26296" y="22278"/>
                      <a:pt x="26455" y="22301"/>
                    </a:cubicBezTo>
                    <a:cubicBezTo>
                      <a:pt x="26592" y="22323"/>
                      <a:pt x="26752" y="22346"/>
                      <a:pt x="26889" y="22392"/>
                    </a:cubicBezTo>
                    <a:cubicBezTo>
                      <a:pt x="27117" y="22438"/>
                      <a:pt x="27346" y="22483"/>
                      <a:pt x="27574" y="22506"/>
                    </a:cubicBezTo>
                    <a:lnTo>
                      <a:pt x="27757" y="22552"/>
                    </a:lnTo>
                    <a:cubicBezTo>
                      <a:pt x="28008" y="22597"/>
                      <a:pt x="28236" y="22620"/>
                      <a:pt x="28487" y="22620"/>
                    </a:cubicBezTo>
                    <a:lnTo>
                      <a:pt x="28647" y="22643"/>
                    </a:lnTo>
                    <a:lnTo>
                      <a:pt x="28829" y="22666"/>
                    </a:lnTo>
                    <a:cubicBezTo>
                      <a:pt x="28921" y="22666"/>
                      <a:pt x="29012" y="22666"/>
                      <a:pt x="29103" y="22689"/>
                    </a:cubicBezTo>
                    <a:cubicBezTo>
                      <a:pt x="29263" y="22711"/>
                      <a:pt x="29400" y="22711"/>
                      <a:pt x="29560" y="22734"/>
                    </a:cubicBezTo>
                    <a:cubicBezTo>
                      <a:pt x="29651" y="22734"/>
                      <a:pt x="29765" y="22734"/>
                      <a:pt x="29856" y="22757"/>
                    </a:cubicBezTo>
                    <a:lnTo>
                      <a:pt x="29902" y="22757"/>
                    </a:lnTo>
                    <a:cubicBezTo>
                      <a:pt x="29948" y="22757"/>
                      <a:pt x="30016" y="22780"/>
                      <a:pt x="30062" y="22780"/>
                    </a:cubicBezTo>
                    <a:cubicBezTo>
                      <a:pt x="30108" y="22780"/>
                      <a:pt x="30176" y="22757"/>
                      <a:pt x="30199" y="22757"/>
                    </a:cubicBezTo>
                    <a:cubicBezTo>
                      <a:pt x="30313" y="22734"/>
                      <a:pt x="30381" y="22643"/>
                      <a:pt x="30427" y="22552"/>
                    </a:cubicBezTo>
                    <a:lnTo>
                      <a:pt x="30427" y="22506"/>
                    </a:lnTo>
                    <a:cubicBezTo>
                      <a:pt x="30427" y="22460"/>
                      <a:pt x="30427" y="22415"/>
                      <a:pt x="30450" y="22369"/>
                    </a:cubicBezTo>
                    <a:cubicBezTo>
                      <a:pt x="30427" y="22346"/>
                      <a:pt x="30427" y="22323"/>
                      <a:pt x="30427" y="22301"/>
                    </a:cubicBezTo>
                    <a:cubicBezTo>
                      <a:pt x="30427" y="22278"/>
                      <a:pt x="30450" y="22232"/>
                      <a:pt x="30450" y="22186"/>
                    </a:cubicBezTo>
                    <a:cubicBezTo>
                      <a:pt x="30473" y="22004"/>
                      <a:pt x="30496" y="21798"/>
                      <a:pt x="30564" y="21593"/>
                    </a:cubicBezTo>
                    <a:cubicBezTo>
                      <a:pt x="30587" y="21456"/>
                      <a:pt x="30610" y="21342"/>
                      <a:pt x="30632" y="21205"/>
                    </a:cubicBezTo>
                    <a:lnTo>
                      <a:pt x="30632" y="21159"/>
                    </a:lnTo>
                    <a:cubicBezTo>
                      <a:pt x="30678" y="20977"/>
                      <a:pt x="30701" y="20794"/>
                      <a:pt x="30747" y="20612"/>
                    </a:cubicBezTo>
                    <a:cubicBezTo>
                      <a:pt x="30815" y="20383"/>
                      <a:pt x="30861" y="20178"/>
                      <a:pt x="30929" y="19950"/>
                    </a:cubicBezTo>
                    <a:cubicBezTo>
                      <a:pt x="31043" y="19630"/>
                      <a:pt x="31112" y="19379"/>
                      <a:pt x="31203" y="19151"/>
                    </a:cubicBezTo>
                    <a:cubicBezTo>
                      <a:pt x="31226" y="19082"/>
                      <a:pt x="31272" y="19014"/>
                      <a:pt x="31294" y="18945"/>
                    </a:cubicBezTo>
                    <a:cubicBezTo>
                      <a:pt x="31317" y="18877"/>
                      <a:pt x="31363" y="18808"/>
                      <a:pt x="31386" y="18740"/>
                    </a:cubicBezTo>
                    <a:cubicBezTo>
                      <a:pt x="31431" y="18603"/>
                      <a:pt x="31500" y="18466"/>
                      <a:pt x="31546" y="18352"/>
                    </a:cubicBezTo>
                    <a:cubicBezTo>
                      <a:pt x="31728" y="17964"/>
                      <a:pt x="31888" y="17576"/>
                      <a:pt x="32070" y="17211"/>
                    </a:cubicBezTo>
                    <a:lnTo>
                      <a:pt x="32070" y="17211"/>
                    </a:lnTo>
                    <a:cubicBezTo>
                      <a:pt x="32048" y="17233"/>
                      <a:pt x="32025" y="17279"/>
                      <a:pt x="32002" y="17302"/>
                    </a:cubicBezTo>
                    <a:cubicBezTo>
                      <a:pt x="31956" y="17348"/>
                      <a:pt x="31934" y="17370"/>
                      <a:pt x="31911" y="17393"/>
                    </a:cubicBezTo>
                    <a:cubicBezTo>
                      <a:pt x="31888" y="17439"/>
                      <a:pt x="31842" y="17484"/>
                      <a:pt x="31797" y="17507"/>
                    </a:cubicBezTo>
                    <a:cubicBezTo>
                      <a:pt x="31728" y="17553"/>
                      <a:pt x="31660" y="17576"/>
                      <a:pt x="31591" y="17576"/>
                    </a:cubicBezTo>
                    <a:lnTo>
                      <a:pt x="31523" y="17576"/>
                    </a:lnTo>
                    <a:lnTo>
                      <a:pt x="31454" y="17553"/>
                    </a:lnTo>
                    <a:lnTo>
                      <a:pt x="31409" y="17553"/>
                    </a:lnTo>
                    <a:cubicBezTo>
                      <a:pt x="31317" y="17530"/>
                      <a:pt x="31226" y="17484"/>
                      <a:pt x="31112" y="17462"/>
                    </a:cubicBezTo>
                    <a:cubicBezTo>
                      <a:pt x="30929" y="17393"/>
                      <a:pt x="30747" y="17325"/>
                      <a:pt x="30564" y="17256"/>
                    </a:cubicBezTo>
                    <a:cubicBezTo>
                      <a:pt x="30381" y="17188"/>
                      <a:pt x="30222" y="17119"/>
                      <a:pt x="30039" y="17051"/>
                    </a:cubicBezTo>
                    <a:lnTo>
                      <a:pt x="29902" y="17005"/>
                    </a:lnTo>
                    <a:cubicBezTo>
                      <a:pt x="29674" y="16914"/>
                      <a:pt x="29468" y="16823"/>
                      <a:pt x="29240" y="16754"/>
                    </a:cubicBezTo>
                    <a:cubicBezTo>
                      <a:pt x="29172" y="16708"/>
                      <a:pt x="29080" y="16686"/>
                      <a:pt x="29012" y="16663"/>
                    </a:cubicBezTo>
                    <a:lnTo>
                      <a:pt x="28806" y="16571"/>
                    </a:lnTo>
                    <a:cubicBezTo>
                      <a:pt x="28715" y="16549"/>
                      <a:pt x="28624" y="16526"/>
                      <a:pt x="28533" y="16480"/>
                    </a:cubicBezTo>
                    <a:lnTo>
                      <a:pt x="28373" y="16435"/>
                    </a:lnTo>
                    <a:cubicBezTo>
                      <a:pt x="28281" y="16412"/>
                      <a:pt x="28213" y="16366"/>
                      <a:pt x="28145" y="16343"/>
                    </a:cubicBezTo>
                    <a:cubicBezTo>
                      <a:pt x="28076" y="16320"/>
                      <a:pt x="28008" y="16320"/>
                      <a:pt x="27939" y="16298"/>
                    </a:cubicBezTo>
                    <a:cubicBezTo>
                      <a:pt x="27802" y="16229"/>
                      <a:pt x="27665" y="16183"/>
                      <a:pt x="27528" y="16138"/>
                    </a:cubicBezTo>
                    <a:cubicBezTo>
                      <a:pt x="26912" y="15887"/>
                      <a:pt x="26364" y="15681"/>
                      <a:pt x="25862" y="15453"/>
                    </a:cubicBezTo>
                    <a:cubicBezTo>
                      <a:pt x="25679" y="15385"/>
                      <a:pt x="25520" y="15293"/>
                      <a:pt x="25337" y="15225"/>
                    </a:cubicBezTo>
                    <a:cubicBezTo>
                      <a:pt x="24949" y="15042"/>
                      <a:pt x="24561" y="14882"/>
                      <a:pt x="24173" y="14700"/>
                    </a:cubicBezTo>
                    <a:cubicBezTo>
                      <a:pt x="24059" y="14654"/>
                      <a:pt x="23945" y="14586"/>
                      <a:pt x="23831" y="14540"/>
                    </a:cubicBezTo>
                    <a:cubicBezTo>
                      <a:pt x="23671" y="14472"/>
                      <a:pt x="23511" y="14380"/>
                      <a:pt x="23351" y="14312"/>
                    </a:cubicBezTo>
                    <a:cubicBezTo>
                      <a:pt x="23100" y="14198"/>
                      <a:pt x="22849" y="14084"/>
                      <a:pt x="22598" y="13969"/>
                    </a:cubicBezTo>
                    <a:lnTo>
                      <a:pt x="22393" y="13878"/>
                    </a:lnTo>
                    <a:cubicBezTo>
                      <a:pt x="22187" y="13787"/>
                      <a:pt x="21982" y="13673"/>
                      <a:pt x="21776" y="13581"/>
                    </a:cubicBezTo>
                    <a:lnTo>
                      <a:pt x="21434" y="13399"/>
                    </a:lnTo>
                    <a:cubicBezTo>
                      <a:pt x="21297" y="13330"/>
                      <a:pt x="21137" y="13262"/>
                      <a:pt x="21000" y="13193"/>
                    </a:cubicBezTo>
                    <a:lnTo>
                      <a:pt x="20749" y="13056"/>
                    </a:lnTo>
                    <a:cubicBezTo>
                      <a:pt x="20567" y="12965"/>
                      <a:pt x="20384" y="12897"/>
                      <a:pt x="20224" y="12805"/>
                    </a:cubicBezTo>
                    <a:cubicBezTo>
                      <a:pt x="19996" y="12691"/>
                      <a:pt x="19768" y="12577"/>
                      <a:pt x="19539" y="12463"/>
                    </a:cubicBezTo>
                    <a:lnTo>
                      <a:pt x="19448" y="12417"/>
                    </a:lnTo>
                    <a:cubicBezTo>
                      <a:pt x="19334" y="12349"/>
                      <a:pt x="19220" y="12280"/>
                      <a:pt x="19106" y="12235"/>
                    </a:cubicBezTo>
                    <a:cubicBezTo>
                      <a:pt x="18969" y="12143"/>
                      <a:pt x="18809" y="12075"/>
                      <a:pt x="18672" y="12006"/>
                    </a:cubicBezTo>
                    <a:cubicBezTo>
                      <a:pt x="18421" y="11869"/>
                      <a:pt x="18147" y="11732"/>
                      <a:pt x="17896" y="11596"/>
                    </a:cubicBezTo>
                    <a:cubicBezTo>
                      <a:pt x="17645" y="11436"/>
                      <a:pt x="17371" y="11299"/>
                      <a:pt x="17120" y="11162"/>
                    </a:cubicBezTo>
                    <a:cubicBezTo>
                      <a:pt x="16869" y="11025"/>
                      <a:pt x="16641" y="10888"/>
                      <a:pt x="16412" y="10751"/>
                    </a:cubicBezTo>
                    <a:lnTo>
                      <a:pt x="16298" y="10683"/>
                    </a:lnTo>
                    <a:lnTo>
                      <a:pt x="15956" y="10500"/>
                    </a:lnTo>
                    <a:cubicBezTo>
                      <a:pt x="15545" y="10249"/>
                      <a:pt x="15134" y="10021"/>
                      <a:pt x="14746" y="9770"/>
                    </a:cubicBezTo>
                    <a:cubicBezTo>
                      <a:pt x="14563" y="9678"/>
                      <a:pt x="14404" y="9587"/>
                      <a:pt x="14267" y="9473"/>
                    </a:cubicBezTo>
                    <a:cubicBezTo>
                      <a:pt x="14130" y="9404"/>
                      <a:pt x="14016" y="9313"/>
                      <a:pt x="13902" y="9245"/>
                    </a:cubicBezTo>
                    <a:cubicBezTo>
                      <a:pt x="13765" y="9153"/>
                      <a:pt x="13628" y="9085"/>
                      <a:pt x="13514" y="8993"/>
                    </a:cubicBezTo>
                    <a:cubicBezTo>
                      <a:pt x="13399" y="8925"/>
                      <a:pt x="13262" y="8857"/>
                      <a:pt x="13148" y="8765"/>
                    </a:cubicBezTo>
                    <a:lnTo>
                      <a:pt x="13125" y="8765"/>
                    </a:lnTo>
                    <a:cubicBezTo>
                      <a:pt x="13125" y="8765"/>
                      <a:pt x="13103" y="8742"/>
                      <a:pt x="13103" y="8742"/>
                    </a:cubicBezTo>
                    <a:lnTo>
                      <a:pt x="13057" y="8720"/>
                    </a:lnTo>
                    <a:lnTo>
                      <a:pt x="13034" y="8697"/>
                    </a:lnTo>
                    <a:lnTo>
                      <a:pt x="12989" y="8674"/>
                    </a:lnTo>
                    <a:cubicBezTo>
                      <a:pt x="12486" y="8377"/>
                      <a:pt x="11984" y="8035"/>
                      <a:pt x="11482" y="7715"/>
                    </a:cubicBezTo>
                    <a:lnTo>
                      <a:pt x="11048" y="7441"/>
                    </a:lnTo>
                    <a:cubicBezTo>
                      <a:pt x="10683" y="7213"/>
                      <a:pt x="10295" y="6985"/>
                      <a:pt x="9930" y="6734"/>
                    </a:cubicBezTo>
                    <a:lnTo>
                      <a:pt x="9816" y="6665"/>
                    </a:lnTo>
                    <a:cubicBezTo>
                      <a:pt x="9610" y="6528"/>
                      <a:pt x="9359" y="6369"/>
                      <a:pt x="9154" y="6209"/>
                    </a:cubicBezTo>
                    <a:cubicBezTo>
                      <a:pt x="8880" y="6026"/>
                      <a:pt x="8629" y="5844"/>
                      <a:pt x="8378" y="5661"/>
                    </a:cubicBezTo>
                    <a:cubicBezTo>
                      <a:pt x="8218" y="5547"/>
                      <a:pt x="8081" y="5456"/>
                      <a:pt x="7921" y="5341"/>
                    </a:cubicBezTo>
                    <a:lnTo>
                      <a:pt x="7625" y="5113"/>
                    </a:lnTo>
                    <a:cubicBezTo>
                      <a:pt x="7533" y="5068"/>
                      <a:pt x="7442" y="4999"/>
                      <a:pt x="7351" y="4931"/>
                    </a:cubicBezTo>
                    <a:lnTo>
                      <a:pt x="7237" y="4862"/>
                    </a:lnTo>
                    <a:cubicBezTo>
                      <a:pt x="7145" y="4816"/>
                      <a:pt x="7077" y="4748"/>
                      <a:pt x="7008" y="4702"/>
                    </a:cubicBezTo>
                    <a:lnTo>
                      <a:pt x="6849" y="4588"/>
                    </a:lnTo>
                    <a:cubicBezTo>
                      <a:pt x="6597" y="4428"/>
                      <a:pt x="6369" y="4269"/>
                      <a:pt x="6141" y="4086"/>
                    </a:cubicBezTo>
                    <a:cubicBezTo>
                      <a:pt x="5890" y="3926"/>
                      <a:pt x="5684" y="3721"/>
                      <a:pt x="5456" y="3538"/>
                    </a:cubicBezTo>
                    <a:cubicBezTo>
                      <a:pt x="4977" y="3173"/>
                      <a:pt x="4520" y="2785"/>
                      <a:pt x="4041" y="2397"/>
                    </a:cubicBezTo>
                    <a:cubicBezTo>
                      <a:pt x="3813" y="2192"/>
                      <a:pt x="3562" y="1986"/>
                      <a:pt x="3333" y="1758"/>
                    </a:cubicBezTo>
                    <a:lnTo>
                      <a:pt x="3151" y="1598"/>
                    </a:lnTo>
                    <a:cubicBezTo>
                      <a:pt x="2968" y="1438"/>
                      <a:pt x="2808" y="1279"/>
                      <a:pt x="2626" y="1119"/>
                    </a:cubicBezTo>
                    <a:cubicBezTo>
                      <a:pt x="2580" y="1096"/>
                      <a:pt x="2557" y="1027"/>
                      <a:pt x="2535" y="982"/>
                    </a:cubicBezTo>
                    <a:cubicBezTo>
                      <a:pt x="2535" y="913"/>
                      <a:pt x="2557" y="845"/>
                      <a:pt x="2580" y="799"/>
                    </a:cubicBezTo>
                    <a:cubicBezTo>
                      <a:pt x="2626" y="754"/>
                      <a:pt x="2649" y="731"/>
                      <a:pt x="2717" y="708"/>
                    </a:cubicBezTo>
                    <a:cubicBezTo>
                      <a:pt x="2763" y="662"/>
                      <a:pt x="2831" y="662"/>
                      <a:pt x="2900" y="639"/>
                    </a:cubicBezTo>
                    <a:lnTo>
                      <a:pt x="2968" y="639"/>
                    </a:lnTo>
                    <a:cubicBezTo>
                      <a:pt x="3014" y="639"/>
                      <a:pt x="3037" y="639"/>
                      <a:pt x="3082" y="617"/>
                    </a:cubicBezTo>
                    <a:cubicBezTo>
                      <a:pt x="3219" y="571"/>
                      <a:pt x="3356" y="480"/>
                      <a:pt x="3539" y="366"/>
                    </a:cubicBezTo>
                    <a:cubicBezTo>
                      <a:pt x="3699" y="251"/>
                      <a:pt x="3836" y="137"/>
                      <a:pt x="3950"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071" name="Google Shape;1071;p22"/>
              <p:cNvSpPr/>
              <p:nvPr/>
            </p:nvSpPr>
            <p:spPr>
              <a:xfrm>
                <a:off x="4420777" y="929539"/>
                <a:ext cx="889692" cy="595390"/>
              </a:xfrm>
              <a:custGeom>
                <a:avLst/>
                <a:gdLst/>
                <a:ahLst/>
                <a:cxnLst/>
                <a:rect l="l" t="t" r="r" b="b"/>
                <a:pathLst>
                  <a:path w="32915" h="22027" extrusionOk="0">
                    <a:moveTo>
                      <a:pt x="3333" y="0"/>
                    </a:moveTo>
                    <a:cubicBezTo>
                      <a:pt x="3310" y="0"/>
                      <a:pt x="3287" y="0"/>
                      <a:pt x="3265" y="23"/>
                    </a:cubicBezTo>
                    <a:cubicBezTo>
                      <a:pt x="3196" y="23"/>
                      <a:pt x="3150" y="69"/>
                      <a:pt x="3105" y="115"/>
                    </a:cubicBezTo>
                    <a:cubicBezTo>
                      <a:pt x="3105" y="183"/>
                      <a:pt x="3082" y="229"/>
                      <a:pt x="3082" y="297"/>
                    </a:cubicBezTo>
                    <a:cubicBezTo>
                      <a:pt x="3082" y="411"/>
                      <a:pt x="3082" y="525"/>
                      <a:pt x="3082" y="639"/>
                    </a:cubicBezTo>
                    <a:cubicBezTo>
                      <a:pt x="3082" y="685"/>
                      <a:pt x="3082" y="708"/>
                      <a:pt x="3082" y="754"/>
                    </a:cubicBezTo>
                    <a:cubicBezTo>
                      <a:pt x="3082" y="822"/>
                      <a:pt x="3105" y="891"/>
                      <a:pt x="3105" y="936"/>
                    </a:cubicBezTo>
                    <a:cubicBezTo>
                      <a:pt x="3128" y="1164"/>
                      <a:pt x="3105" y="1370"/>
                      <a:pt x="3082" y="1598"/>
                    </a:cubicBezTo>
                    <a:cubicBezTo>
                      <a:pt x="3036" y="1872"/>
                      <a:pt x="2968" y="2100"/>
                      <a:pt x="2877" y="2306"/>
                    </a:cubicBezTo>
                    <a:cubicBezTo>
                      <a:pt x="2717" y="2625"/>
                      <a:pt x="2534" y="2945"/>
                      <a:pt x="2352" y="3219"/>
                    </a:cubicBezTo>
                    <a:cubicBezTo>
                      <a:pt x="2260" y="3379"/>
                      <a:pt x="2169" y="3515"/>
                      <a:pt x="2055" y="3675"/>
                    </a:cubicBezTo>
                    <a:cubicBezTo>
                      <a:pt x="1964" y="3812"/>
                      <a:pt x="1872" y="3949"/>
                      <a:pt x="1735" y="4132"/>
                    </a:cubicBezTo>
                    <a:cubicBezTo>
                      <a:pt x="1507" y="4360"/>
                      <a:pt x="1279" y="4611"/>
                      <a:pt x="1005" y="4817"/>
                    </a:cubicBezTo>
                    <a:cubicBezTo>
                      <a:pt x="822" y="4931"/>
                      <a:pt x="685" y="5022"/>
                      <a:pt x="548" y="5068"/>
                    </a:cubicBezTo>
                    <a:cubicBezTo>
                      <a:pt x="503" y="5090"/>
                      <a:pt x="480" y="5090"/>
                      <a:pt x="434" y="5090"/>
                    </a:cubicBezTo>
                    <a:lnTo>
                      <a:pt x="366" y="5090"/>
                    </a:lnTo>
                    <a:cubicBezTo>
                      <a:pt x="297" y="5113"/>
                      <a:pt x="229" y="5113"/>
                      <a:pt x="183" y="5159"/>
                    </a:cubicBezTo>
                    <a:cubicBezTo>
                      <a:pt x="137" y="5182"/>
                      <a:pt x="92" y="5205"/>
                      <a:pt x="46" y="5250"/>
                    </a:cubicBezTo>
                    <a:cubicBezTo>
                      <a:pt x="23" y="5296"/>
                      <a:pt x="1" y="5364"/>
                      <a:pt x="1" y="5410"/>
                    </a:cubicBezTo>
                    <a:cubicBezTo>
                      <a:pt x="23" y="5478"/>
                      <a:pt x="46" y="5547"/>
                      <a:pt x="92" y="5570"/>
                    </a:cubicBezTo>
                    <a:cubicBezTo>
                      <a:pt x="274" y="5730"/>
                      <a:pt x="434" y="5889"/>
                      <a:pt x="617" y="6049"/>
                    </a:cubicBezTo>
                    <a:lnTo>
                      <a:pt x="799" y="6209"/>
                    </a:lnTo>
                    <a:cubicBezTo>
                      <a:pt x="1028" y="6437"/>
                      <a:pt x="1279" y="6643"/>
                      <a:pt x="1507" y="6848"/>
                    </a:cubicBezTo>
                    <a:cubicBezTo>
                      <a:pt x="1986" y="7236"/>
                      <a:pt x="2443" y="7624"/>
                      <a:pt x="2922" y="7989"/>
                    </a:cubicBezTo>
                    <a:cubicBezTo>
                      <a:pt x="3150" y="8172"/>
                      <a:pt x="3356" y="8377"/>
                      <a:pt x="3607" y="8537"/>
                    </a:cubicBezTo>
                    <a:cubicBezTo>
                      <a:pt x="3835" y="8720"/>
                      <a:pt x="4063" y="8879"/>
                      <a:pt x="4315" y="9039"/>
                    </a:cubicBezTo>
                    <a:lnTo>
                      <a:pt x="4474" y="9153"/>
                    </a:lnTo>
                    <a:cubicBezTo>
                      <a:pt x="4543" y="9199"/>
                      <a:pt x="4611" y="9267"/>
                      <a:pt x="4703" y="9313"/>
                    </a:cubicBezTo>
                    <a:lnTo>
                      <a:pt x="4817" y="9382"/>
                    </a:lnTo>
                    <a:cubicBezTo>
                      <a:pt x="4908" y="9450"/>
                      <a:pt x="4999" y="9519"/>
                      <a:pt x="5091" y="9564"/>
                    </a:cubicBezTo>
                    <a:lnTo>
                      <a:pt x="5387" y="9792"/>
                    </a:lnTo>
                    <a:cubicBezTo>
                      <a:pt x="5547" y="9907"/>
                      <a:pt x="5684" y="9998"/>
                      <a:pt x="5844" y="10112"/>
                    </a:cubicBezTo>
                    <a:cubicBezTo>
                      <a:pt x="6095" y="10295"/>
                      <a:pt x="6346" y="10477"/>
                      <a:pt x="6620" y="10660"/>
                    </a:cubicBezTo>
                    <a:cubicBezTo>
                      <a:pt x="6825" y="10820"/>
                      <a:pt x="7076" y="10979"/>
                      <a:pt x="7282" y="11116"/>
                    </a:cubicBezTo>
                    <a:lnTo>
                      <a:pt x="7396" y="11185"/>
                    </a:lnTo>
                    <a:cubicBezTo>
                      <a:pt x="7761" y="11436"/>
                      <a:pt x="8149" y="11664"/>
                      <a:pt x="8514" y="11892"/>
                    </a:cubicBezTo>
                    <a:lnTo>
                      <a:pt x="8948" y="12166"/>
                    </a:lnTo>
                    <a:cubicBezTo>
                      <a:pt x="9450" y="12509"/>
                      <a:pt x="9952" y="12828"/>
                      <a:pt x="10455" y="13125"/>
                    </a:cubicBezTo>
                    <a:lnTo>
                      <a:pt x="10500" y="13148"/>
                    </a:lnTo>
                    <a:lnTo>
                      <a:pt x="10523" y="13171"/>
                    </a:lnTo>
                    <a:lnTo>
                      <a:pt x="10569" y="13193"/>
                    </a:lnTo>
                    <a:cubicBezTo>
                      <a:pt x="10569" y="13193"/>
                      <a:pt x="10591" y="13216"/>
                      <a:pt x="10591" y="13216"/>
                    </a:cubicBezTo>
                    <a:lnTo>
                      <a:pt x="10614" y="13216"/>
                    </a:lnTo>
                    <a:cubicBezTo>
                      <a:pt x="10728" y="13308"/>
                      <a:pt x="10865" y="13376"/>
                      <a:pt x="10980" y="13444"/>
                    </a:cubicBezTo>
                    <a:cubicBezTo>
                      <a:pt x="11094" y="13536"/>
                      <a:pt x="11231" y="13604"/>
                      <a:pt x="11368" y="13696"/>
                    </a:cubicBezTo>
                    <a:cubicBezTo>
                      <a:pt x="11482" y="13764"/>
                      <a:pt x="11596" y="13855"/>
                      <a:pt x="11733" y="13924"/>
                    </a:cubicBezTo>
                    <a:cubicBezTo>
                      <a:pt x="11870" y="14038"/>
                      <a:pt x="12029" y="14129"/>
                      <a:pt x="12212" y="14221"/>
                    </a:cubicBezTo>
                    <a:cubicBezTo>
                      <a:pt x="12600" y="14472"/>
                      <a:pt x="13011" y="14700"/>
                      <a:pt x="13422" y="14951"/>
                    </a:cubicBezTo>
                    <a:lnTo>
                      <a:pt x="13764" y="15134"/>
                    </a:lnTo>
                    <a:lnTo>
                      <a:pt x="13878" y="15202"/>
                    </a:lnTo>
                    <a:cubicBezTo>
                      <a:pt x="14107" y="15339"/>
                      <a:pt x="14335" y="15476"/>
                      <a:pt x="14586" y="15613"/>
                    </a:cubicBezTo>
                    <a:cubicBezTo>
                      <a:pt x="14837" y="15750"/>
                      <a:pt x="15111" y="15887"/>
                      <a:pt x="15362" y="16047"/>
                    </a:cubicBezTo>
                    <a:cubicBezTo>
                      <a:pt x="15613" y="16183"/>
                      <a:pt x="15864" y="16320"/>
                      <a:pt x="16138" y="16457"/>
                    </a:cubicBezTo>
                    <a:cubicBezTo>
                      <a:pt x="16275" y="16526"/>
                      <a:pt x="16435" y="16594"/>
                      <a:pt x="16572" y="16686"/>
                    </a:cubicBezTo>
                    <a:cubicBezTo>
                      <a:pt x="16686" y="16731"/>
                      <a:pt x="16800" y="16800"/>
                      <a:pt x="16914" y="16868"/>
                    </a:cubicBezTo>
                    <a:lnTo>
                      <a:pt x="17005" y="16914"/>
                    </a:lnTo>
                    <a:cubicBezTo>
                      <a:pt x="17234" y="17028"/>
                      <a:pt x="17462" y="17142"/>
                      <a:pt x="17690" y="17256"/>
                    </a:cubicBezTo>
                    <a:cubicBezTo>
                      <a:pt x="17850" y="17348"/>
                      <a:pt x="18033" y="17416"/>
                      <a:pt x="18215" y="17507"/>
                    </a:cubicBezTo>
                    <a:lnTo>
                      <a:pt x="18466" y="17644"/>
                    </a:lnTo>
                    <a:cubicBezTo>
                      <a:pt x="18603" y="17713"/>
                      <a:pt x="18763" y="17781"/>
                      <a:pt x="18900" y="17850"/>
                    </a:cubicBezTo>
                    <a:lnTo>
                      <a:pt x="19242" y="18032"/>
                    </a:lnTo>
                    <a:cubicBezTo>
                      <a:pt x="19448" y="18124"/>
                      <a:pt x="19653" y="18238"/>
                      <a:pt x="19859" y="18329"/>
                    </a:cubicBezTo>
                    <a:lnTo>
                      <a:pt x="20064" y="18420"/>
                    </a:lnTo>
                    <a:cubicBezTo>
                      <a:pt x="20315" y="18535"/>
                      <a:pt x="20566" y="18649"/>
                      <a:pt x="20817" y="18763"/>
                    </a:cubicBezTo>
                    <a:cubicBezTo>
                      <a:pt x="20977" y="18831"/>
                      <a:pt x="21137" y="18923"/>
                      <a:pt x="21297" y="18991"/>
                    </a:cubicBezTo>
                    <a:cubicBezTo>
                      <a:pt x="21411" y="19037"/>
                      <a:pt x="21525" y="19105"/>
                      <a:pt x="21639" y="19151"/>
                    </a:cubicBezTo>
                    <a:cubicBezTo>
                      <a:pt x="22027" y="19333"/>
                      <a:pt x="22415" y="19493"/>
                      <a:pt x="22803" y="19676"/>
                    </a:cubicBezTo>
                    <a:cubicBezTo>
                      <a:pt x="22986" y="19744"/>
                      <a:pt x="23145" y="19836"/>
                      <a:pt x="23328" y="19904"/>
                    </a:cubicBezTo>
                    <a:cubicBezTo>
                      <a:pt x="23830" y="20132"/>
                      <a:pt x="24378" y="20338"/>
                      <a:pt x="24994" y="20589"/>
                    </a:cubicBezTo>
                    <a:cubicBezTo>
                      <a:pt x="25131" y="20634"/>
                      <a:pt x="25268" y="20680"/>
                      <a:pt x="25405" y="20749"/>
                    </a:cubicBezTo>
                    <a:cubicBezTo>
                      <a:pt x="25474" y="20771"/>
                      <a:pt x="25542" y="20771"/>
                      <a:pt x="25611" y="20794"/>
                    </a:cubicBezTo>
                    <a:cubicBezTo>
                      <a:pt x="25679" y="20817"/>
                      <a:pt x="25747" y="20863"/>
                      <a:pt x="25839" y="20886"/>
                    </a:cubicBezTo>
                    <a:lnTo>
                      <a:pt x="25999" y="20931"/>
                    </a:lnTo>
                    <a:cubicBezTo>
                      <a:pt x="26090" y="20977"/>
                      <a:pt x="26181" y="21000"/>
                      <a:pt x="26272" y="21022"/>
                    </a:cubicBezTo>
                    <a:lnTo>
                      <a:pt x="26478" y="21114"/>
                    </a:lnTo>
                    <a:cubicBezTo>
                      <a:pt x="26546" y="21137"/>
                      <a:pt x="26638" y="21159"/>
                      <a:pt x="26706" y="21205"/>
                    </a:cubicBezTo>
                    <a:cubicBezTo>
                      <a:pt x="26934" y="21274"/>
                      <a:pt x="27140" y="21365"/>
                      <a:pt x="27368" y="21456"/>
                    </a:cubicBezTo>
                    <a:lnTo>
                      <a:pt x="27505" y="21502"/>
                    </a:lnTo>
                    <a:cubicBezTo>
                      <a:pt x="27688" y="21570"/>
                      <a:pt x="27847" y="21639"/>
                      <a:pt x="28030" y="21707"/>
                    </a:cubicBezTo>
                    <a:cubicBezTo>
                      <a:pt x="28213" y="21776"/>
                      <a:pt x="28395" y="21844"/>
                      <a:pt x="28578" y="21913"/>
                    </a:cubicBezTo>
                    <a:cubicBezTo>
                      <a:pt x="28692" y="21935"/>
                      <a:pt x="28783" y="21981"/>
                      <a:pt x="28875" y="22004"/>
                    </a:cubicBezTo>
                    <a:lnTo>
                      <a:pt x="28920" y="22004"/>
                    </a:lnTo>
                    <a:lnTo>
                      <a:pt x="28989" y="22027"/>
                    </a:lnTo>
                    <a:lnTo>
                      <a:pt x="29057" y="22027"/>
                    </a:lnTo>
                    <a:cubicBezTo>
                      <a:pt x="29126" y="22027"/>
                      <a:pt x="29194" y="22004"/>
                      <a:pt x="29263" y="21958"/>
                    </a:cubicBezTo>
                    <a:cubicBezTo>
                      <a:pt x="29308" y="21935"/>
                      <a:pt x="29354" y="21890"/>
                      <a:pt x="29377" y="21844"/>
                    </a:cubicBezTo>
                    <a:cubicBezTo>
                      <a:pt x="29400" y="21821"/>
                      <a:pt x="29422" y="21799"/>
                      <a:pt x="29468" y="21753"/>
                    </a:cubicBezTo>
                    <a:cubicBezTo>
                      <a:pt x="29514" y="21707"/>
                      <a:pt x="29559" y="21639"/>
                      <a:pt x="29582" y="21570"/>
                    </a:cubicBezTo>
                    <a:cubicBezTo>
                      <a:pt x="29628" y="21502"/>
                      <a:pt x="29651" y="21456"/>
                      <a:pt x="29673" y="21388"/>
                    </a:cubicBezTo>
                    <a:lnTo>
                      <a:pt x="29696" y="21342"/>
                    </a:lnTo>
                    <a:lnTo>
                      <a:pt x="29788" y="21182"/>
                    </a:lnTo>
                    <a:lnTo>
                      <a:pt x="29856" y="21000"/>
                    </a:lnTo>
                    <a:cubicBezTo>
                      <a:pt x="29902" y="20908"/>
                      <a:pt x="29947" y="20817"/>
                      <a:pt x="29993" y="20703"/>
                    </a:cubicBezTo>
                    <a:cubicBezTo>
                      <a:pt x="30039" y="20589"/>
                      <a:pt x="30084" y="20475"/>
                      <a:pt x="30130" y="20361"/>
                    </a:cubicBezTo>
                    <a:cubicBezTo>
                      <a:pt x="30198" y="20246"/>
                      <a:pt x="30267" y="20155"/>
                      <a:pt x="30313" y="20041"/>
                    </a:cubicBezTo>
                    <a:cubicBezTo>
                      <a:pt x="30358" y="19950"/>
                      <a:pt x="30404" y="19881"/>
                      <a:pt x="30450" y="19813"/>
                    </a:cubicBezTo>
                    <a:lnTo>
                      <a:pt x="30518" y="19653"/>
                    </a:lnTo>
                    <a:cubicBezTo>
                      <a:pt x="30586" y="19562"/>
                      <a:pt x="30655" y="19448"/>
                      <a:pt x="30723" y="19333"/>
                    </a:cubicBezTo>
                    <a:lnTo>
                      <a:pt x="30746" y="19311"/>
                    </a:lnTo>
                    <a:cubicBezTo>
                      <a:pt x="30792" y="19219"/>
                      <a:pt x="30838" y="19151"/>
                      <a:pt x="30883" y="19082"/>
                    </a:cubicBezTo>
                    <a:lnTo>
                      <a:pt x="30997" y="18923"/>
                    </a:lnTo>
                    <a:lnTo>
                      <a:pt x="31157" y="18649"/>
                    </a:lnTo>
                    <a:cubicBezTo>
                      <a:pt x="31226" y="18535"/>
                      <a:pt x="31294" y="18420"/>
                      <a:pt x="31363" y="18329"/>
                    </a:cubicBezTo>
                    <a:cubicBezTo>
                      <a:pt x="31385" y="18306"/>
                      <a:pt x="31385" y="18283"/>
                      <a:pt x="31408" y="18261"/>
                    </a:cubicBezTo>
                    <a:lnTo>
                      <a:pt x="31499" y="18101"/>
                    </a:lnTo>
                    <a:cubicBezTo>
                      <a:pt x="31568" y="17987"/>
                      <a:pt x="31636" y="17873"/>
                      <a:pt x="31705" y="17758"/>
                    </a:cubicBezTo>
                    <a:lnTo>
                      <a:pt x="31773" y="17621"/>
                    </a:lnTo>
                    <a:cubicBezTo>
                      <a:pt x="31956" y="17348"/>
                      <a:pt x="32139" y="17051"/>
                      <a:pt x="32321" y="16777"/>
                    </a:cubicBezTo>
                    <a:cubicBezTo>
                      <a:pt x="32412" y="16640"/>
                      <a:pt x="32527" y="16503"/>
                      <a:pt x="32618" y="16366"/>
                    </a:cubicBezTo>
                    <a:cubicBezTo>
                      <a:pt x="32686" y="16275"/>
                      <a:pt x="32755" y="16183"/>
                      <a:pt x="32823" y="16092"/>
                    </a:cubicBezTo>
                    <a:cubicBezTo>
                      <a:pt x="32846" y="16047"/>
                      <a:pt x="32869" y="16024"/>
                      <a:pt x="32892" y="15978"/>
                    </a:cubicBezTo>
                    <a:cubicBezTo>
                      <a:pt x="32892" y="15932"/>
                      <a:pt x="32869" y="15887"/>
                      <a:pt x="32846" y="15864"/>
                    </a:cubicBezTo>
                    <a:cubicBezTo>
                      <a:pt x="32915" y="15750"/>
                      <a:pt x="32915" y="15590"/>
                      <a:pt x="32823" y="15476"/>
                    </a:cubicBezTo>
                    <a:cubicBezTo>
                      <a:pt x="32755" y="15385"/>
                      <a:pt x="32686" y="15339"/>
                      <a:pt x="32618" y="15293"/>
                    </a:cubicBezTo>
                    <a:lnTo>
                      <a:pt x="32412" y="15156"/>
                    </a:lnTo>
                    <a:lnTo>
                      <a:pt x="32230" y="15042"/>
                    </a:lnTo>
                    <a:cubicBezTo>
                      <a:pt x="32116" y="14951"/>
                      <a:pt x="31979" y="14860"/>
                      <a:pt x="31865" y="14768"/>
                    </a:cubicBezTo>
                    <a:lnTo>
                      <a:pt x="31773" y="14700"/>
                    </a:lnTo>
                    <a:cubicBezTo>
                      <a:pt x="31705" y="14654"/>
                      <a:pt x="31614" y="14586"/>
                      <a:pt x="31522" y="14517"/>
                    </a:cubicBezTo>
                    <a:cubicBezTo>
                      <a:pt x="31408" y="14426"/>
                      <a:pt x="31271" y="14335"/>
                      <a:pt x="31157" y="14243"/>
                    </a:cubicBezTo>
                    <a:cubicBezTo>
                      <a:pt x="31066" y="14175"/>
                      <a:pt x="30974" y="14129"/>
                      <a:pt x="30883" y="14061"/>
                    </a:cubicBezTo>
                    <a:lnTo>
                      <a:pt x="30769" y="13969"/>
                    </a:lnTo>
                    <a:cubicBezTo>
                      <a:pt x="30723" y="13924"/>
                      <a:pt x="30655" y="13878"/>
                      <a:pt x="30586" y="13832"/>
                    </a:cubicBezTo>
                    <a:cubicBezTo>
                      <a:pt x="30541" y="13787"/>
                      <a:pt x="30472" y="13741"/>
                      <a:pt x="30427" y="13718"/>
                    </a:cubicBezTo>
                    <a:lnTo>
                      <a:pt x="30290" y="13604"/>
                    </a:lnTo>
                    <a:cubicBezTo>
                      <a:pt x="30198" y="13559"/>
                      <a:pt x="30130" y="13490"/>
                      <a:pt x="30039" y="13444"/>
                    </a:cubicBezTo>
                    <a:lnTo>
                      <a:pt x="29925" y="13353"/>
                    </a:lnTo>
                    <a:cubicBezTo>
                      <a:pt x="29833" y="13285"/>
                      <a:pt x="29765" y="13216"/>
                      <a:pt x="29673" y="13148"/>
                    </a:cubicBezTo>
                    <a:cubicBezTo>
                      <a:pt x="29628" y="13125"/>
                      <a:pt x="29582" y="13079"/>
                      <a:pt x="29536" y="13056"/>
                    </a:cubicBezTo>
                    <a:cubicBezTo>
                      <a:pt x="29468" y="12988"/>
                      <a:pt x="29400" y="12942"/>
                      <a:pt x="29308" y="12897"/>
                    </a:cubicBezTo>
                    <a:cubicBezTo>
                      <a:pt x="29148" y="12783"/>
                      <a:pt x="28989" y="12668"/>
                      <a:pt x="28829" y="12554"/>
                    </a:cubicBezTo>
                    <a:lnTo>
                      <a:pt x="28555" y="12395"/>
                    </a:lnTo>
                    <a:lnTo>
                      <a:pt x="27459" y="11641"/>
                    </a:lnTo>
                    <a:lnTo>
                      <a:pt x="27026" y="11345"/>
                    </a:lnTo>
                    <a:lnTo>
                      <a:pt x="26615" y="11071"/>
                    </a:lnTo>
                    <a:cubicBezTo>
                      <a:pt x="26204" y="10774"/>
                      <a:pt x="25793" y="10500"/>
                      <a:pt x="25382" y="10226"/>
                    </a:cubicBezTo>
                    <a:cubicBezTo>
                      <a:pt x="25314" y="10180"/>
                      <a:pt x="25223" y="10135"/>
                      <a:pt x="25154" y="10112"/>
                    </a:cubicBezTo>
                    <a:cubicBezTo>
                      <a:pt x="25086" y="10066"/>
                      <a:pt x="25017" y="9998"/>
                      <a:pt x="24926" y="9952"/>
                    </a:cubicBezTo>
                    <a:cubicBezTo>
                      <a:pt x="24834" y="9907"/>
                      <a:pt x="24743" y="9838"/>
                      <a:pt x="24675" y="9770"/>
                    </a:cubicBezTo>
                    <a:lnTo>
                      <a:pt x="24515" y="9678"/>
                    </a:lnTo>
                    <a:cubicBezTo>
                      <a:pt x="24218" y="9473"/>
                      <a:pt x="23967" y="9313"/>
                      <a:pt x="23693" y="9153"/>
                    </a:cubicBezTo>
                    <a:cubicBezTo>
                      <a:pt x="23602" y="9085"/>
                      <a:pt x="23488" y="9016"/>
                      <a:pt x="23374" y="8948"/>
                    </a:cubicBezTo>
                    <a:lnTo>
                      <a:pt x="23282" y="8902"/>
                    </a:lnTo>
                    <a:lnTo>
                      <a:pt x="23123" y="8811"/>
                    </a:lnTo>
                    <a:cubicBezTo>
                      <a:pt x="23031" y="8742"/>
                      <a:pt x="22940" y="8697"/>
                      <a:pt x="22849" y="8628"/>
                    </a:cubicBezTo>
                    <a:cubicBezTo>
                      <a:pt x="22598" y="8469"/>
                      <a:pt x="22324" y="8309"/>
                      <a:pt x="22073" y="8172"/>
                    </a:cubicBezTo>
                    <a:lnTo>
                      <a:pt x="21639" y="7921"/>
                    </a:lnTo>
                    <a:cubicBezTo>
                      <a:pt x="21228" y="7693"/>
                      <a:pt x="20817" y="7441"/>
                      <a:pt x="20406" y="7236"/>
                    </a:cubicBezTo>
                    <a:cubicBezTo>
                      <a:pt x="20224" y="7145"/>
                      <a:pt x="20064" y="7053"/>
                      <a:pt x="19904" y="6985"/>
                    </a:cubicBezTo>
                    <a:lnTo>
                      <a:pt x="19881" y="6962"/>
                    </a:lnTo>
                    <a:lnTo>
                      <a:pt x="19859" y="6939"/>
                    </a:lnTo>
                    <a:lnTo>
                      <a:pt x="19767" y="6916"/>
                    </a:lnTo>
                    <a:lnTo>
                      <a:pt x="19676" y="6871"/>
                    </a:lnTo>
                    <a:lnTo>
                      <a:pt x="19562" y="6802"/>
                    </a:lnTo>
                    <a:lnTo>
                      <a:pt x="19311" y="6688"/>
                    </a:lnTo>
                    <a:lnTo>
                      <a:pt x="19083" y="6574"/>
                    </a:lnTo>
                    <a:lnTo>
                      <a:pt x="18946" y="6506"/>
                    </a:lnTo>
                    <a:cubicBezTo>
                      <a:pt x="18740" y="6391"/>
                      <a:pt x="18535" y="6300"/>
                      <a:pt x="18329" y="6209"/>
                    </a:cubicBezTo>
                    <a:cubicBezTo>
                      <a:pt x="18147" y="6118"/>
                      <a:pt x="17987" y="6049"/>
                      <a:pt x="17827" y="5958"/>
                    </a:cubicBezTo>
                    <a:cubicBezTo>
                      <a:pt x="17736" y="5912"/>
                      <a:pt x="17645" y="5866"/>
                      <a:pt x="17553" y="5821"/>
                    </a:cubicBezTo>
                    <a:lnTo>
                      <a:pt x="17348" y="5730"/>
                    </a:lnTo>
                    <a:lnTo>
                      <a:pt x="17120" y="5615"/>
                    </a:lnTo>
                    <a:cubicBezTo>
                      <a:pt x="16777" y="5433"/>
                      <a:pt x="16435" y="5273"/>
                      <a:pt x="16092" y="5090"/>
                    </a:cubicBezTo>
                    <a:cubicBezTo>
                      <a:pt x="15933" y="4976"/>
                      <a:pt x="15750" y="4908"/>
                      <a:pt x="15590" y="4817"/>
                    </a:cubicBezTo>
                    <a:lnTo>
                      <a:pt x="15476" y="4748"/>
                    </a:lnTo>
                    <a:lnTo>
                      <a:pt x="15408" y="4725"/>
                    </a:lnTo>
                    <a:lnTo>
                      <a:pt x="15339" y="4680"/>
                    </a:lnTo>
                    <a:cubicBezTo>
                      <a:pt x="15294" y="4657"/>
                      <a:pt x="15271" y="4657"/>
                      <a:pt x="15248" y="4634"/>
                    </a:cubicBezTo>
                    <a:lnTo>
                      <a:pt x="15202" y="4611"/>
                    </a:lnTo>
                    <a:lnTo>
                      <a:pt x="15065" y="4543"/>
                    </a:lnTo>
                    <a:cubicBezTo>
                      <a:pt x="14837" y="4428"/>
                      <a:pt x="14609" y="4314"/>
                      <a:pt x="14380" y="4223"/>
                    </a:cubicBezTo>
                    <a:lnTo>
                      <a:pt x="14129" y="4086"/>
                    </a:lnTo>
                    <a:cubicBezTo>
                      <a:pt x="13924" y="4018"/>
                      <a:pt x="13741" y="3926"/>
                      <a:pt x="13536" y="3835"/>
                    </a:cubicBezTo>
                    <a:cubicBezTo>
                      <a:pt x="13353" y="3767"/>
                      <a:pt x="13171" y="3675"/>
                      <a:pt x="12988" y="3607"/>
                    </a:cubicBezTo>
                    <a:cubicBezTo>
                      <a:pt x="12646" y="3447"/>
                      <a:pt x="12303" y="3287"/>
                      <a:pt x="11938" y="3150"/>
                    </a:cubicBezTo>
                    <a:cubicBezTo>
                      <a:pt x="11824" y="3105"/>
                      <a:pt x="11710" y="3059"/>
                      <a:pt x="11573" y="3013"/>
                    </a:cubicBezTo>
                    <a:cubicBezTo>
                      <a:pt x="11436" y="2968"/>
                      <a:pt x="11276" y="2922"/>
                      <a:pt x="11139" y="2854"/>
                    </a:cubicBezTo>
                    <a:cubicBezTo>
                      <a:pt x="10888" y="2762"/>
                      <a:pt x="10614" y="2648"/>
                      <a:pt x="10363" y="2557"/>
                    </a:cubicBezTo>
                    <a:cubicBezTo>
                      <a:pt x="10089" y="2443"/>
                      <a:pt x="9815" y="2329"/>
                      <a:pt x="9542" y="2214"/>
                    </a:cubicBezTo>
                    <a:cubicBezTo>
                      <a:pt x="9382" y="2146"/>
                      <a:pt x="9245" y="2100"/>
                      <a:pt x="9108" y="2032"/>
                    </a:cubicBezTo>
                    <a:cubicBezTo>
                      <a:pt x="8971" y="1986"/>
                      <a:pt x="8834" y="1941"/>
                      <a:pt x="8720" y="1895"/>
                    </a:cubicBezTo>
                    <a:cubicBezTo>
                      <a:pt x="8606" y="1849"/>
                      <a:pt x="8469" y="1804"/>
                      <a:pt x="8355" y="1758"/>
                    </a:cubicBezTo>
                    <a:cubicBezTo>
                      <a:pt x="8195" y="1689"/>
                      <a:pt x="8035" y="1644"/>
                      <a:pt x="7898" y="1575"/>
                    </a:cubicBezTo>
                    <a:cubicBezTo>
                      <a:pt x="7670" y="1461"/>
                      <a:pt x="7396" y="1370"/>
                      <a:pt x="7054" y="1256"/>
                    </a:cubicBezTo>
                    <a:lnTo>
                      <a:pt x="6802" y="1164"/>
                    </a:lnTo>
                    <a:cubicBezTo>
                      <a:pt x="6597" y="1096"/>
                      <a:pt x="6392" y="1028"/>
                      <a:pt x="6186" y="936"/>
                    </a:cubicBezTo>
                    <a:cubicBezTo>
                      <a:pt x="6072" y="891"/>
                      <a:pt x="5958" y="868"/>
                      <a:pt x="5844" y="822"/>
                    </a:cubicBezTo>
                    <a:lnTo>
                      <a:pt x="5753" y="799"/>
                    </a:lnTo>
                    <a:cubicBezTo>
                      <a:pt x="5661" y="776"/>
                      <a:pt x="5593" y="754"/>
                      <a:pt x="5501" y="708"/>
                    </a:cubicBezTo>
                    <a:lnTo>
                      <a:pt x="5296" y="639"/>
                    </a:lnTo>
                    <a:cubicBezTo>
                      <a:pt x="5022" y="548"/>
                      <a:pt x="4725" y="457"/>
                      <a:pt x="4429" y="388"/>
                    </a:cubicBezTo>
                    <a:cubicBezTo>
                      <a:pt x="4246" y="320"/>
                      <a:pt x="4041" y="251"/>
                      <a:pt x="3835" y="206"/>
                    </a:cubicBezTo>
                    <a:cubicBezTo>
                      <a:pt x="3812" y="183"/>
                      <a:pt x="3767" y="183"/>
                      <a:pt x="3744" y="183"/>
                    </a:cubicBezTo>
                    <a:cubicBezTo>
                      <a:pt x="3698" y="183"/>
                      <a:pt x="3675" y="183"/>
                      <a:pt x="3630" y="206"/>
                    </a:cubicBezTo>
                    <a:cubicBezTo>
                      <a:pt x="3561" y="69"/>
                      <a:pt x="3447" y="0"/>
                      <a:pt x="3333"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72" name="Google Shape;1072;p22"/>
              <p:cNvSpPr/>
              <p:nvPr/>
            </p:nvSpPr>
            <p:spPr>
              <a:xfrm>
                <a:off x="5173481" y="1257143"/>
                <a:ext cx="303574" cy="445481"/>
              </a:xfrm>
              <a:custGeom>
                <a:avLst/>
                <a:gdLst/>
                <a:ahLst/>
                <a:cxnLst/>
                <a:rect l="l" t="t" r="r" b="b"/>
                <a:pathLst>
                  <a:path w="11231" h="16481" extrusionOk="0">
                    <a:moveTo>
                      <a:pt x="8925" y="1"/>
                    </a:moveTo>
                    <a:cubicBezTo>
                      <a:pt x="8697" y="1"/>
                      <a:pt x="8469" y="115"/>
                      <a:pt x="8218" y="320"/>
                    </a:cubicBezTo>
                    <a:cubicBezTo>
                      <a:pt x="8126" y="366"/>
                      <a:pt x="8058" y="457"/>
                      <a:pt x="7966" y="526"/>
                    </a:cubicBezTo>
                    <a:lnTo>
                      <a:pt x="7921" y="594"/>
                    </a:lnTo>
                    <a:lnTo>
                      <a:pt x="7921" y="571"/>
                    </a:lnTo>
                    <a:cubicBezTo>
                      <a:pt x="7875" y="640"/>
                      <a:pt x="7807" y="685"/>
                      <a:pt x="7738" y="754"/>
                    </a:cubicBezTo>
                    <a:cubicBezTo>
                      <a:pt x="7624" y="868"/>
                      <a:pt x="7510" y="982"/>
                      <a:pt x="7396" y="1096"/>
                    </a:cubicBezTo>
                    <a:lnTo>
                      <a:pt x="7327" y="1165"/>
                    </a:lnTo>
                    <a:cubicBezTo>
                      <a:pt x="7259" y="1210"/>
                      <a:pt x="7190" y="1279"/>
                      <a:pt x="7122" y="1347"/>
                    </a:cubicBezTo>
                    <a:cubicBezTo>
                      <a:pt x="6962" y="1484"/>
                      <a:pt x="6825" y="1598"/>
                      <a:pt x="6688" y="1735"/>
                    </a:cubicBezTo>
                    <a:cubicBezTo>
                      <a:pt x="6483" y="1941"/>
                      <a:pt x="6277" y="2192"/>
                      <a:pt x="6026" y="2511"/>
                    </a:cubicBezTo>
                    <a:cubicBezTo>
                      <a:pt x="5821" y="2785"/>
                      <a:pt x="5593" y="3059"/>
                      <a:pt x="5387" y="3333"/>
                    </a:cubicBezTo>
                    <a:cubicBezTo>
                      <a:pt x="5273" y="3493"/>
                      <a:pt x="5182" y="3630"/>
                      <a:pt x="5113" y="3744"/>
                    </a:cubicBezTo>
                    <a:cubicBezTo>
                      <a:pt x="5068" y="3812"/>
                      <a:pt x="5022" y="3904"/>
                      <a:pt x="4976" y="3972"/>
                    </a:cubicBezTo>
                    <a:cubicBezTo>
                      <a:pt x="4908" y="4063"/>
                      <a:pt x="4839" y="4155"/>
                      <a:pt x="4771" y="4246"/>
                    </a:cubicBezTo>
                    <a:cubicBezTo>
                      <a:pt x="4680" y="4383"/>
                      <a:pt x="4565" y="4520"/>
                      <a:pt x="4474" y="4657"/>
                    </a:cubicBezTo>
                    <a:cubicBezTo>
                      <a:pt x="4292" y="4931"/>
                      <a:pt x="4109" y="5228"/>
                      <a:pt x="3926" y="5501"/>
                    </a:cubicBezTo>
                    <a:lnTo>
                      <a:pt x="3858" y="5638"/>
                    </a:lnTo>
                    <a:cubicBezTo>
                      <a:pt x="3789" y="5753"/>
                      <a:pt x="3721" y="5867"/>
                      <a:pt x="3652" y="5981"/>
                    </a:cubicBezTo>
                    <a:lnTo>
                      <a:pt x="3561" y="6141"/>
                    </a:lnTo>
                    <a:cubicBezTo>
                      <a:pt x="3516" y="6232"/>
                      <a:pt x="3470" y="6300"/>
                      <a:pt x="3401" y="6392"/>
                    </a:cubicBezTo>
                    <a:cubicBezTo>
                      <a:pt x="3310" y="6574"/>
                      <a:pt x="3196" y="6780"/>
                      <a:pt x="3082" y="6962"/>
                    </a:cubicBezTo>
                    <a:lnTo>
                      <a:pt x="2945" y="7213"/>
                    </a:lnTo>
                    <a:cubicBezTo>
                      <a:pt x="2808" y="7487"/>
                      <a:pt x="2648" y="7738"/>
                      <a:pt x="2511" y="8012"/>
                    </a:cubicBezTo>
                    <a:cubicBezTo>
                      <a:pt x="2443" y="8126"/>
                      <a:pt x="2374" y="8263"/>
                      <a:pt x="2306" y="8400"/>
                    </a:cubicBezTo>
                    <a:cubicBezTo>
                      <a:pt x="2214" y="8560"/>
                      <a:pt x="2146" y="8720"/>
                      <a:pt x="2055" y="8880"/>
                    </a:cubicBezTo>
                    <a:cubicBezTo>
                      <a:pt x="1712" y="9519"/>
                      <a:pt x="1484" y="10067"/>
                      <a:pt x="1279" y="10592"/>
                    </a:cubicBezTo>
                    <a:lnTo>
                      <a:pt x="1256" y="10660"/>
                    </a:lnTo>
                    <a:cubicBezTo>
                      <a:pt x="1210" y="10774"/>
                      <a:pt x="1165" y="10888"/>
                      <a:pt x="1142" y="11002"/>
                    </a:cubicBezTo>
                    <a:cubicBezTo>
                      <a:pt x="1119" y="11071"/>
                      <a:pt x="1096" y="11139"/>
                      <a:pt x="1073" y="11208"/>
                    </a:cubicBezTo>
                    <a:cubicBezTo>
                      <a:pt x="1050" y="11276"/>
                      <a:pt x="1028" y="11345"/>
                      <a:pt x="1005" y="11413"/>
                    </a:cubicBezTo>
                    <a:cubicBezTo>
                      <a:pt x="982" y="11505"/>
                      <a:pt x="959" y="11573"/>
                      <a:pt x="913" y="11687"/>
                    </a:cubicBezTo>
                    <a:lnTo>
                      <a:pt x="868" y="11801"/>
                    </a:lnTo>
                    <a:cubicBezTo>
                      <a:pt x="822" y="11938"/>
                      <a:pt x="776" y="12052"/>
                      <a:pt x="731" y="12189"/>
                    </a:cubicBezTo>
                    <a:lnTo>
                      <a:pt x="731" y="12212"/>
                    </a:lnTo>
                    <a:lnTo>
                      <a:pt x="662" y="12372"/>
                    </a:lnTo>
                    <a:cubicBezTo>
                      <a:pt x="640" y="12463"/>
                      <a:pt x="617" y="12532"/>
                      <a:pt x="571" y="12623"/>
                    </a:cubicBezTo>
                    <a:cubicBezTo>
                      <a:pt x="548" y="12737"/>
                      <a:pt x="503" y="12851"/>
                      <a:pt x="480" y="12965"/>
                    </a:cubicBezTo>
                    <a:lnTo>
                      <a:pt x="457" y="13034"/>
                    </a:lnTo>
                    <a:cubicBezTo>
                      <a:pt x="411" y="13148"/>
                      <a:pt x="388" y="13262"/>
                      <a:pt x="343" y="13376"/>
                    </a:cubicBezTo>
                    <a:cubicBezTo>
                      <a:pt x="297" y="13559"/>
                      <a:pt x="229" y="13741"/>
                      <a:pt x="183" y="13924"/>
                    </a:cubicBezTo>
                    <a:cubicBezTo>
                      <a:pt x="92" y="14244"/>
                      <a:pt x="69" y="14563"/>
                      <a:pt x="46" y="14837"/>
                    </a:cubicBezTo>
                    <a:cubicBezTo>
                      <a:pt x="23" y="15157"/>
                      <a:pt x="0" y="15499"/>
                      <a:pt x="206" y="15796"/>
                    </a:cubicBezTo>
                    <a:cubicBezTo>
                      <a:pt x="251" y="15864"/>
                      <a:pt x="297" y="15910"/>
                      <a:pt x="366" y="15955"/>
                    </a:cubicBezTo>
                    <a:cubicBezTo>
                      <a:pt x="411" y="16001"/>
                      <a:pt x="480" y="16047"/>
                      <a:pt x="548" y="16070"/>
                    </a:cubicBezTo>
                    <a:cubicBezTo>
                      <a:pt x="617" y="16092"/>
                      <a:pt x="662" y="16115"/>
                      <a:pt x="754" y="16115"/>
                    </a:cubicBezTo>
                    <a:cubicBezTo>
                      <a:pt x="799" y="16115"/>
                      <a:pt x="868" y="16115"/>
                      <a:pt x="936" y="16092"/>
                    </a:cubicBezTo>
                    <a:cubicBezTo>
                      <a:pt x="982" y="16070"/>
                      <a:pt x="1005" y="16070"/>
                      <a:pt x="1050" y="16047"/>
                    </a:cubicBezTo>
                    <a:cubicBezTo>
                      <a:pt x="1096" y="16001"/>
                      <a:pt x="1165" y="15978"/>
                      <a:pt x="1233" y="15933"/>
                    </a:cubicBezTo>
                    <a:cubicBezTo>
                      <a:pt x="1324" y="15864"/>
                      <a:pt x="1416" y="15796"/>
                      <a:pt x="1507" y="15727"/>
                    </a:cubicBezTo>
                    <a:cubicBezTo>
                      <a:pt x="1667" y="15613"/>
                      <a:pt x="1826" y="15499"/>
                      <a:pt x="1986" y="15408"/>
                    </a:cubicBezTo>
                    <a:cubicBezTo>
                      <a:pt x="2009" y="15476"/>
                      <a:pt x="2032" y="15545"/>
                      <a:pt x="2055" y="15613"/>
                    </a:cubicBezTo>
                    <a:lnTo>
                      <a:pt x="2100" y="15727"/>
                    </a:lnTo>
                    <a:cubicBezTo>
                      <a:pt x="2100" y="15796"/>
                      <a:pt x="2146" y="15864"/>
                      <a:pt x="2169" y="15933"/>
                    </a:cubicBezTo>
                    <a:cubicBezTo>
                      <a:pt x="2192" y="15978"/>
                      <a:pt x="2214" y="16024"/>
                      <a:pt x="2260" y="16070"/>
                    </a:cubicBezTo>
                    <a:cubicBezTo>
                      <a:pt x="2283" y="16115"/>
                      <a:pt x="2306" y="16161"/>
                      <a:pt x="2351" y="16184"/>
                    </a:cubicBezTo>
                    <a:lnTo>
                      <a:pt x="2374" y="16229"/>
                    </a:lnTo>
                    <a:cubicBezTo>
                      <a:pt x="2443" y="16298"/>
                      <a:pt x="2534" y="16343"/>
                      <a:pt x="2671" y="16389"/>
                    </a:cubicBezTo>
                    <a:cubicBezTo>
                      <a:pt x="2808" y="16435"/>
                      <a:pt x="2968" y="16480"/>
                      <a:pt x="3105" y="16480"/>
                    </a:cubicBezTo>
                    <a:lnTo>
                      <a:pt x="3173" y="16480"/>
                    </a:lnTo>
                    <a:cubicBezTo>
                      <a:pt x="3379" y="16480"/>
                      <a:pt x="3584" y="16412"/>
                      <a:pt x="3812" y="16298"/>
                    </a:cubicBezTo>
                    <a:cubicBezTo>
                      <a:pt x="4018" y="16207"/>
                      <a:pt x="4223" y="16070"/>
                      <a:pt x="4406" y="15910"/>
                    </a:cubicBezTo>
                    <a:cubicBezTo>
                      <a:pt x="4634" y="15727"/>
                      <a:pt x="4839" y="15545"/>
                      <a:pt x="5068" y="15362"/>
                    </a:cubicBezTo>
                    <a:cubicBezTo>
                      <a:pt x="5182" y="15248"/>
                      <a:pt x="5296" y="15157"/>
                      <a:pt x="5410" y="15042"/>
                    </a:cubicBezTo>
                    <a:cubicBezTo>
                      <a:pt x="5547" y="14905"/>
                      <a:pt x="5684" y="14791"/>
                      <a:pt x="5798" y="14654"/>
                    </a:cubicBezTo>
                    <a:cubicBezTo>
                      <a:pt x="5889" y="14540"/>
                      <a:pt x="6003" y="14426"/>
                      <a:pt x="6095" y="14335"/>
                    </a:cubicBezTo>
                    <a:lnTo>
                      <a:pt x="6186" y="14198"/>
                    </a:lnTo>
                    <a:cubicBezTo>
                      <a:pt x="6255" y="14129"/>
                      <a:pt x="6300" y="14084"/>
                      <a:pt x="6346" y="14015"/>
                    </a:cubicBezTo>
                    <a:lnTo>
                      <a:pt x="6483" y="13856"/>
                    </a:lnTo>
                    <a:cubicBezTo>
                      <a:pt x="6643" y="13696"/>
                      <a:pt x="6802" y="13513"/>
                      <a:pt x="6962" y="13331"/>
                    </a:cubicBezTo>
                    <a:cubicBezTo>
                      <a:pt x="7099" y="13148"/>
                      <a:pt x="7213" y="12988"/>
                      <a:pt x="7350" y="12806"/>
                    </a:cubicBezTo>
                    <a:lnTo>
                      <a:pt x="7533" y="12554"/>
                    </a:lnTo>
                    <a:cubicBezTo>
                      <a:pt x="7624" y="12463"/>
                      <a:pt x="7693" y="12372"/>
                      <a:pt x="7738" y="12281"/>
                    </a:cubicBezTo>
                    <a:lnTo>
                      <a:pt x="7807" y="12189"/>
                    </a:lnTo>
                    <a:cubicBezTo>
                      <a:pt x="7852" y="12121"/>
                      <a:pt x="7898" y="12052"/>
                      <a:pt x="7944" y="12007"/>
                    </a:cubicBezTo>
                    <a:cubicBezTo>
                      <a:pt x="7966" y="11938"/>
                      <a:pt x="8012" y="11893"/>
                      <a:pt x="8035" y="11847"/>
                    </a:cubicBezTo>
                    <a:cubicBezTo>
                      <a:pt x="8058" y="11824"/>
                      <a:pt x="8081" y="11778"/>
                      <a:pt x="8103" y="11756"/>
                    </a:cubicBezTo>
                    <a:cubicBezTo>
                      <a:pt x="8195" y="11619"/>
                      <a:pt x="8286" y="11459"/>
                      <a:pt x="8377" y="11322"/>
                    </a:cubicBezTo>
                    <a:lnTo>
                      <a:pt x="8537" y="11071"/>
                    </a:lnTo>
                    <a:cubicBezTo>
                      <a:pt x="8651" y="10934"/>
                      <a:pt x="8743" y="10774"/>
                      <a:pt x="8834" y="10614"/>
                    </a:cubicBezTo>
                    <a:cubicBezTo>
                      <a:pt x="8857" y="10569"/>
                      <a:pt x="8857" y="10546"/>
                      <a:pt x="8879" y="10523"/>
                    </a:cubicBezTo>
                    <a:lnTo>
                      <a:pt x="8948" y="10386"/>
                    </a:lnTo>
                    <a:cubicBezTo>
                      <a:pt x="9016" y="10249"/>
                      <a:pt x="9085" y="10135"/>
                      <a:pt x="9153" y="9998"/>
                    </a:cubicBezTo>
                    <a:cubicBezTo>
                      <a:pt x="9176" y="9930"/>
                      <a:pt x="9222" y="9861"/>
                      <a:pt x="9245" y="9815"/>
                    </a:cubicBezTo>
                    <a:lnTo>
                      <a:pt x="9313" y="9701"/>
                    </a:lnTo>
                    <a:cubicBezTo>
                      <a:pt x="9359" y="9610"/>
                      <a:pt x="9404" y="9519"/>
                      <a:pt x="9450" y="9427"/>
                    </a:cubicBezTo>
                    <a:cubicBezTo>
                      <a:pt x="9519" y="9290"/>
                      <a:pt x="9587" y="9154"/>
                      <a:pt x="9656" y="9017"/>
                    </a:cubicBezTo>
                    <a:cubicBezTo>
                      <a:pt x="9724" y="8880"/>
                      <a:pt x="9792" y="8766"/>
                      <a:pt x="9838" y="8651"/>
                    </a:cubicBezTo>
                    <a:cubicBezTo>
                      <a:pt x="9952" y="8446"/>
                      <a:pt x="10044" y="8241"/>
                      <a:pt x="10135" y="8012"/>
                    </a:cubicBezTo>
                    <a:lnTo>
                      <a:pt x="10203" y="7830"/>
                    </a:lnTo>
                    <a:cubicBezTo>
                      <a:pt x="10249" y="7761"/>
                      <a:pt x="10272" y="7716"/>
                      <a:pt x="10295" y="7647"/>
                    </a:cubicBezTo>
                    <a:cubicBezTo>
                      <a:pt x="10317" y="7533"/>
                      <a:pt x="10340" y="7442"/>
                      <a:pt x="10386" y="7350"/>
                    </a:cubicBezTo>
                    <a:lnTo>
                      <a:pt x="10409" y="7259"/>
                    </a:lnTo>
                    <a:lnTo>
                      <a:pt x="10432" y="7191"/>
                    </a:lnTo>
                    <a:cubicBezTo>
                      <a:pt x="10454" y="7054"/>
                      <a:pt x="10500" y="6917"/>
                      <a:pt x="10546" y="6780"/>
                    </a:cubicBezTo>
                    <a:lnTo>
                      <a:pt x="10591" y="6643"/>
                    </a:lnTo>
                    <a:cubicBezTo>
                      <a:pt x="10637" y="6551"/>
                      <a:pt x="10660" y="6437"/>
                      <a:pt x="10705" y="6346"/>
                    </a:cubicBezTo>
                    <a:cubicBezTo>
                      <a:pt x="10705" y="6300"/>
                      <a:pt x="10728" y="6232"/>
                      <a:pt x="10728" y="6163"/>
                    </a:cubicBezTo>
                    <a:cubicBezTo>
                      <a:pt x="10728" y="6118"/>
                      <a:pt x="10774" y="6049"/>
                      <a:pt x="10820" y="6004"/>
                    </a:cubicBezTo>
                    <a:lnTo>
                      <a:pt x="10820" y="5958"/>
                    </a:lnTo>
                    <a:cubicBezTo>
                      <a:pt x="10888" y="5730"/>
                      <a:pt x="10957" y="5524"/>
                      <a:pt x="11002" y="5296"/>
                    </a:cubicBezTo>
                    <a:lnTo>
                      <a:pt x="11025" y="5228"/>
                    </a:lnTo>
                    <a:cubicBezTo>
                      <a:pt x="11071" y="4977"/>
                      <a:pt x="11116" y="4703"/>
                      <a:pt x="11162" y="4452"/>
                    </a:cubicBezTo>
                    <a:cubicBezTo>
                      <a:pt x="11208" y="4086"/>
                      <a:pt x="11230" y="3790"/>
                      <a:pt x="11208" y="3516"/>
                    </a:cubicBezTo>
                    <a:cubicBezTo>
                      <a:pt x="11208" y="3356"/>
                      <a:pt x="11208" y="3219"/>
                      <a:pt x="11208" y="3059"/>
                    </a:cubicBezTo>
                    <a:cubicBezTo>
                      <a:pt x="11185" y="2945"/>
                      <a:pt x="11162" y="2808"/>
                      <a:pt x="11139" y="2648"/>
                    </a:cubicBezTo>
                    <a:lnTo>
                      <a:pt x="11116" y="2534"/>
                    </a:lnTo>
                    <a:cubicBezTo>
                      <a:pt x="11094" y="2420"/>
                      <a:pt x="11071" y="2283"/>
                      <a:pt x="11025" y="2192"/>
                    </a:cubicBezTo>
                    <a:cubicBezTo>
                      <a:pt x="10957" y="1986"/>
                      <a:pt x="10774" y="1849"/>
                      <a:pt x="10637" y="1758"/>
                    </a:cubicBezTo>
                    <a:cubicBezTo>
                      <a:pt x="10569" y="1735"/>
                      <a:pt x="10477" y="1690"/>
                      <a:pt x="10363" y="1690"/>
                    </a:cubicBezTo>
                    <a:cubicBezTo>
                      <a:pt x="10317" y="1667"/>
                      <a:pt x="10249" y="1667"/>
                      <a:pt x="10203" y="1667"/>
                    </a:cubicBezTo>
                    <a:lnTo>
                      <a:pt x="10066" y="1667"/>
                    </a:lnTo>
                    <a:cubicBezTo>
                      <a:pt x="9929" y="1690"/>
                      <a:pt x="9792" y="1735"/>
                      <a:pt x="9656" y="1781"/>
                    </a:cubicBezTo>
                    <a:cubicBezTo>
                      <a:pt x="9633" y="1781"/>
                      <a:pt x="9610" y="1804"/>
                      <a:pt x="9587" y="1804"/>
                    </a:cubicBezTo>
                    <a:cubicBezTo>
                      <a:pt x="9610" y="1758"/>
                      <a:pt x="9610" y="1690"/>
                      <a:pt x="9633" y="1621"/>
                    </a:cubicBezTo>
                    <a:cubicBezTo>
                      <a:pt x="9656" y="1461"/>
                      <a:pt x="9656" y="1302"/>
                      <a:pt x="9656" y="1142"/>
                    </a:cubicBezTo>
                    <a:cubicBezTo>
                      <a:pt x="9656" y="1005"/>
                      <a:pt x="9633" y="868"/>
                      <a:pt x="9610" y="754"/>
                    </a:cubicBezTo>
                    <a:cubicBezTo>
                      <a:pt x="9610" y="640"/>
                      <a:pt x="9564" y="548"/>
                      <a:pt x="9541" y="434"/>
                    </a:cubicBezTo>
                    <a:cubicBezTo>
                      <a:pt x="9519" y="411"/>
                      <a:pt x="9519" y="366"/>
                      <a:pt x="9496" y="343"/>
                    </a:cubicBezTo>
                    <a:cubicBezTo>
                      <a:pt x="9450" y="275"/>
                      <a:pt x="9427" y="229"/>
                      <a:pt x="9359" y="160"/>
                    </a:cubicBezTo>
                    <a:cubicBezTo>
                      <a:pt x="9336" y="138"/>
                      <a:pt x="9313" y="115"/>
                      <a:pt x="9267" y="115"/>
                    </a:cubicBezTo>
                    <a:cubicBezTo>
                      <a:pt x="9176" y="46"/>
                      <a:pt x="9108" y="23"/>
                      <a:pt x="8994" y="23"/>
                    </a:cubicBezTo>
                    <a:cubicBezTo>
                      <a:pt x="8971" y="1"/>
                      <a:pt x="8948" y="1"/>
                      <a:pt x="8925" y="1"/>
                    </a:cubicBezTo>
                    <a:close/>
                  </a:path>
                </a:pathLst>
              </a:custGeom>
              <a:solidFill>
                <a:srgbClr val="949494"/>
              </a:solidFill>
              <a:ln>
                <a:noFill/>
              </a:ln>
            </p:spPr>
            <p:txBody>
              <a:bodyPr spcFirstLastPara="1" wrap="square" lIns="121900" tIns="121900" rIns="121900" bIns="121900" anchor="ctr" anchorCtr="0">
                <a:noAutofit/>
              </a:bodyPr>
              <a:lstStyle/>
              <a:p>
                <a:endParaRPr sz="1867"/>
              </a:p>
            </p:txBody>
          </p:sp>
          <p:sp>
            <p:nvSpPr>
              <p:cNvPr id="1073" name="Google Shape;1073;p22"/>
              <p:cNvSpPr/>
              <p:nvPr/>
            </p:nvSpPr>
            <p:spPr>
              <a:xfrm>
                <a:off x="5301198" y="1337962"/>
                <a:ext cx="32706" cy="49627"/>
              </a:xfrm>
              <a:custGeom>
                <a:avLst/>
                <a:gdLst/>
                <a:ahLst/>
                <a:cxnLst/>
                <a:rect l="l" t="t" r="r" b="b"/>
                <a:pathLst>
                  <a:path w="1210" h="1836" extrusionOk="0">
                    <a:moveTo>
                      <a:pt x="1119" y="1"/>
                    </a:moveTo>
                    <a:cubicBezTo>
                      <a:pt x="1073" y="1"/>
                      <a:pt x="1050" y="24"/>
                      <a:pt x="1027" y="46"/>
                    </a:cubicBezTo>
                    <a:cubicBezTo>
                      <a:pt x="936" y="183"/>
                      <a:pt x="822" y="320"/>
                      <a:pt x="731" y="457"/>
                    </a:cubicBezTo>
                    <a:cubicBezTo>
                      <a:pt x="617" y="594"/>
                      <a:pt x="525" y="731"/>
                      <a:pt x="434" y="868"/>
                    </a:cubicBezTo>
                    <a:cubicBezTo>
                      <a:pt x="343" y="1005"/>
                      <a:pt x="274" y="1142"/>
                      <a:pt x="206" y="1279"/>
                    </a:cubicBezTo>
                    <a:cubicBezTo>
                      <a:pt x="137" y="1416"/>
                      <a:pt x="69" y="1576"/>
                      <a:pt x="23" y="1713"/>
                    </a:cubicBezTo>
                    <a:cubicBezTo>
                      <a:pt x="0" y="1758"/>
                      <a:pt x="23" y="1804"/>
                      <a:pt x="69" y="1827"/>
                    </a:cubicBezTo>
                    <a:cubicBezTo>
                      <a:pt x="81" y="1833"/>
                      <a:pt x="93" y="1836"/>
                      <a:pt x="105" y="1836"/>
                    </a:cubicBezTo>
                    <a:cubicBezTo>
                      <a:pt x="137" y="1836"/>
                      <a:pt x="166" y="1815"/>
                      <a:pt x="183" y="1781"/>
                    </a:cubicBezTo>
                    <a:cubicBezTo>
                      <a:pt x="229" y="1690"/>
                      <a:pt x="274" y="1576"/>
                      <a:pt x="320" y="1484"/>
                    </a:cubicBezTo>
                    <a:cubicBezTo>
                      <a:pt x="343" y="1416"/>
                      <a:pt x="365" y="1370"/>
                      <a:pt x="388" y="1325"/>
                    </a:cubicBezTo>
                    <a:cubicBezTo>
                      <a:pt x="411" y="1279"/>
                      <a:pt x="434" y="1210"/>
                      <a:pt x="457" y="1165"/>
                    </a:cubicBezTo>
                    <a:cubicBezTo>
                      <a:pt x="457" y="1188"/>
                      <a:pt x="457" y="1188"/>
                      <a:pt x="457" y="1188"/>
                    </a:cubicBezTo>
                    <a:cubicBezTo>
                      <a:pt x="480" y="1142"/>
                      <a:pt x="502" y="1096"/>
                      <a:pt x="525" y="1051"/>
                    </a:cubicBezTo>
                    <a:cubicBezTo>
                      <a:pt x="548" y="1028"/>
                      <a:pt x="594" y="982"/>
                      <a:pt x="617" y="937"/>
                    </a:cubicBezTo>
                    <a:cubicBezTo>
                      <a:pt x="662" y="868"/>
                      <a:pt x="731" y="777"/>
                      <a:pt x="776" y="708"/>
                    </a:cubicBezTo>
                    <a:cubicBezTo>
                      <a:pt x="913" y="526"/>
                      <a:pt x="1050" y="343"/>
                      <a:pt x="1187" y="160"/>
                    </a:cubicBezTo>
                    <a:cubicBezTo>
                      <a:pt x="1210" y="115"/>
                      <a:pt x="1210" y="46"/>
                      <a:pt x="1164" y="24"/>
                    </a:cubicBezTo>
                    <a:cubicBezTo>
                      <a:pt x="1164" y="1"/>
                      <a:pt x="1142" y="1"/>
                      <a:pt x="1119" y="1"/>
                    </a:cubicBezTo>
                    <a:close/>
                  </a:path>
                </a:pathLst>
              </a:custGeom>
              <a:solidFill>
                <a:srgbClr val="949494"/>
              </a:solidFill>
              <a:ln>
                <a:noFill/>
              </a:ln>
            </p:spPr>
            <p:txBody>
              <a:bodyPr spcFirstLastPara="1" wrap="square" lIns="121900" tIns="121900" rIns="121900" bIns="121900" anchor="ctr" anchorCtr="0">
                <a:noAutofit/>
              </a:bodyPr>
              <a:lstStyle/>
              <a:p>
                <a:endParaRPr sz="1867"/>
              </a:p>
            </p:txBody>
          </p:sp>
          <p:sp>
            <p:nvSpPr>
              <p:cNvPr id="1074" name="Google Shape;1074;p22"/>
              <p:cNvSpPr/>
              <p:nvPr/>
            </p:nvSpPr>
            <p:spPr>
              <a:xfrm>
                <a:off x="5294414" y="1357100"/>
                <a:ext cx="317143" cy="412153"/>
              </a:xfrm>
              <a:custGeom>
                <a:avLst/>
                <a:gdLst/>
                <a:ahLst/>
                <a:cxnLst/>
                <a:rect l="l" t="t" r="r" b="b"/>
                <a:pathLst>
                  <a:path w="11733" h="15248" extrusionOk="0">
                    <a:moveTo>
                      <a:pt x="7144" y="0"/>
                    </a:moveTo>
                    <a:cubicBezTo>
                      <a:pt x="7099" y="0"/>
                      <a:pt x="7076" y="23"/>
                      <a:pt x="7030" y="46"/>
                    </a:cubicBezTo>
                    <a:cubicBezTo>
                      <a:pt x="6985" y="69"/>
                      <a:pt x="6962" y="114"/>
                      <a:pt x="6962" y="137"/>
                    </a:cubicBezTo>
                    <a:cubicBezTo>
                      <a:pt x="6939" y="183"/>
                      <a:pt x="6939" y="206"/>
                      <a:pt x="6939" y="251"/>
                    </a:cubicBezTo>
                    <a:cubicBezTo>
                      <a:pt x="6893" y="320"/>
                      <a:pt x="6893" y="388"/>
                      <a:pt x="6871" y="480"/>
                    </a:cubicBezTo>
                    <a:lnTo>
                      <a:pt x="6871" y="525"/>
                    </a:lnTo>
                    <a:cubicBezTo>
                      <a:pt x="6848" y="594"/>
                      <a:pt x="6848" y="685"/>
                      <a:pt x="6825" y="776"/>
                    </a:cubicBezTo>
                    <a:lnTo>
                      <a:pt x="6802" y="890"/>
                    </a:lnTo>
                    <a:cubicBezTo>
                      <a:pt x="6802" y="982"/>
                      <a:pt x="6779" y="1073"/>
                      <a:pt x="6756" y="1164"/>
                    </a:cubicBezTo>
                    <a:lnTo>
                      <a:pt x="6734" y="1279"/>
                    </a:lnTo>
                    <a:lnTo>
                      <a:pt x="6734" y="1347"/>
                    </a:lnTo>
                    <a:cubicBezTo>
                      <a:pt x="6665" y="1621"/>
                      <a:pt x="6597" y="1918"/>
                      <a:pt x="6505" y="2214"/>
                    </a:cubicBezTo>
                    <a:cubicBezTo>
                      <a:pt x="6368" y="2237"/>
                      <a:pt x="6277" y="2351"/>
                      <a:pt x="6254" y="2465"/>
                    </a:cubicBezTo>
                    <a:cubicBezTo>
                      <a:pt x="6254" y="2534"/>
                      <a:pt x="6231" y="2602"/>
                      <a:pt x="6231" y="2648"/>
                    </a:cubicBezTo>
                    <a:cubicBezTo>
                      <a:pt x="6186" y="2739"/>
                      <a:pt x="6163" y="2831"/>
                      <a:pt x="6117" y="2945"/>
                    </a:cubicBezTo>
                    <a:lnTo>
                      <a:pt x="6072" y="3082"/>
                    </a:lnTo>
                    <a:cubicBezTo>
                      <a:pt x="6026" y="3219"/>
                      <a:pt x="5980" y="3356"/>
                      <a:pt x="5958" y="3493"/>
                    </a:cubicBezTo>
                    <a:lnTo>
                      <a:pt x="5935" y="3561"/>
                    </a:lnTo>
                    <a:lnTo>
                      <a:pt x="5912" y="3630"/>
                    </a:lnTo>
                    <a:cubicBezTo>
                      <a:pt x="5866" y="3766"/>
                      <a:pt x="5821" y="3903"/>
                      <a:pt x="5798" y="4018"/>
                    </a:cubicBezTo>
                    <a:cubicBezTo>
                      <a:pt x="5752" y="4177"/>
                      <a:pt x="5684" y="4314"/>
                      <a:pt x="5615" y="4474"/>
                    </a:cubicBezTo>
                    <a:cubicBezTo>
                      <a:pt x="5501" y="4725"/>
                      <a:pt x="5364" y="4999"/>
                      <a:pt x="5204" y="5319"/>
                    </a:cubicBezTo>
                    <a:lnTo>
                      <a:pt x="5113" y="5501"/>
                    </a:lnTo>
                    <a:cubicBezTo>
                      <a:pt x="5067" y="5592"/>
                      <a:pt x="5022" y="5661"/>
                      <a:pt x="4976" y="5752"/>
                    </a:cubicBezTo>
                    <a:cubicBezTo>
                      <a:pt x="4930" y="5866"/>
                      <a:pt x="4862" y="5981"/>
                      <a:pt x="4793" y="6072"/>
                    </a:cubicBezTo>
                    <a:lnTo>
                      <a:pt x="4748" y="6163"/>
                    </a:lnTo>
                    <a:cubicBezTo>
                      <a:pt x="4657" y="6346"/>
                      <a:pt x="4565" y="6505"/>
                      <a:pt x="4474" y="6688"/>
                    </a:cubicBezTo>
                    <a:lnTo>
                      <a:pt x="4405" y="6825"/>
                    </a:lnTo>
                    <a:cubicBezTo>
                      <a:pt x="4337" y="6939"/>
                      <a:pt x="4291" y="7053"/>
                      <a:pt x="4223" y="7145"/>
                    </a:cubicBezTo>
                    <a:cubicBezTo>
                      <a:pt x="4109" y="7327"/>
                      <a:pt x="4017" y="7487"/>
                      <a:pt x="3903" y="7647"/>
                    </a:cubicBezTo>
                    <a:lnTo>
                      <a:pt x="3721" y="7921"/>
                    </a:lnTo>
                    <a:cubicBezTo>
                      <a:pt x="3675" y="8012"/>
                      <a:pt x="3629" y="8080"/>
                      <a:pt x="3561" y="8149"/>
                    </a:cubicBezTo>
                    <a:cubicBezTo>
                      <a:pt x="3538" y="8195"/>
                      <a:pt x="3492" y="8263"/>
                      <a:pt x="3447" y="8332"/>
                    </a:cubicBezTo>
                    <a:cubicBezTo>
                      <a:pt x="3378" y="8446"/>
                      <a:pt x="3287" y="8583"/>
                      <a:pt x="3196" y="8697"/>
                    </a:cubicBezTo>
                    <a:lnTo>
                      <a:pt x="3036" y="8925"/>
                    </a:lnTo>
                    <a:cubicBezTo>
                      <a:pt x="2922" y="9108"/>
                      <a:pt x="2785" y="9290"/>
                      <a:pt x="2648" y="9473"/>
                    </a:cubicBezTo>
                    <a:lnTo>
                      <a:pt x="2465" y="9724"/>
                    </a:lnTo>
                    <a:cubicBezTo>
                      <a:pt x="2328" y="9884"/>
                      <a:pt x="2191" y="10066"/>
                      <a:pt x="2054" y="10226"/>
                    </a:cubicBezTo>
                    <a:cubicBezTo>
                      <a:pt x="1895" y="10431"/>
                      <a:pt x="1712" y="10637"/>
                      <a:pt x="1552" y="10819"/>
                    </a:cubicBezTo>
                    <a:lnTo>
                      <a:pt x="1438" y="10934"/>
                    </a:lnTo>
                    <a:cubicBezTo>
                      <a:pt x="1301" y="11093"/>
                      <a:pt x="1164" y="11253"/>
                      <a:pt x="1004" y="11390"/>
                    </a:cubicBezTo>
                    <a:cubicBezTo>
                      <a:pt x="890" y="11504"/>
                      <a:pt x="776" y="11618"/>
                      <a:pt x="639" y="11732"/>
                    </a:cubicBezTo>
                    <a:cubicBezTo>
                      <a:pt x="525" y="11824"/>
                      <a:pt x="411" y="11915"/>
                      <a:pt x="274" y="11984"/>
                    </a:cubicBezTo>
                    <a:cubicBezTo>
                      <a:pt x="251" y="12006"/>
                      <a:pt x="206" y="12029"/>
                      <a:pt x="160" y="12052"/>
                    </a:cubicBezTo>
                    <a:cubicBezTo>
                      <a:pt x="69" y="12098"/>
                      <a:pt x="0" y="12189"/>
                      <a:pt x="46" y="12326"/>
                    </a:cubicBezTo>
                    <a:cubicBezTo>
                      <a:pt x="69" y="12372"/>
                      <a:pt x="137" y="12440"/>
                      <a:pt x="206" y="12440"/>
                    </a:cubicBezTo>
                    <a:lnTo>
                      <a:pt x="228" y="12486"/>
                    </a:lnTo>
                    <a:cubicBezTo>
                      <a:pt x="274" y="12600"/>
                      <a:pt x="343" y="12691"/>
                      <a:pt x="411" y="12782"/>
                    </a:cubicBezTo>
                    <a:cubicBezTo>
                      <a:pt x="480" y="12851"/>
                      <a:pt x="548" y="12942"/>
                      <a:pt x="616" y="13011"/>
                    </a:cubicBezTo>
                    <a:cubicBezTo>
                      <a:pt x="731" y="13125"/>
                      <a:pt x="845" y="13239"/>
                      <a:pt x="959" y="13353"/>
                    </a:cubicBezTo>
                    <a:cubicBezTo>
                      <a:pt x="1050" y="13422"/>
                      <a:pt x="1141" y="13513"/>
                      <a:pt x="1233" y="13581"/>
                    </a:cubicBezTo>
                    <a:lnTo>
                      <a:pt x="1324" y="13650"/>
                    </a:lnTo>
                    <a:cubicBezTo>
                      <a:pt x="1438" y="13741"/>
                      <a:pt x="1575" y="13832"/>
                      <a:pt x="1689" y="13924"/>
                    </a:cubicBezTo>
                    <a:lnTo>
                      <a:pt x="1781" y="13992"/>
                    </a:lnTo>
                    <a:cubicBezTo>
                      <a:pt x="2009" y="14152"/>
                      <a:pt x="2260" y="14312"/>
                      <a:pt x="2511" y="14449"/>
                    </a:cubicBezTo>
                    <a:cubicBezTo>
                      <a:pt x="2579" y="14494"/>
                      <a:pt x="2671" y="14540"/>
                      <a:pt x="2762" y="14608"/>
                    </a:cubicBezTo>
                    <a:lnTo>
                      <a:pt x="2876" y="14677"/>
                    </a:lnTo>
                    <a:lnTo>
                      <a:pt x="2945" y="14700"/>
                    </a:lnTo>
                    <a:cubicBezTo>
                      <a:pt x="3036" y="14745"/>
                      <a:pt x="3127" y="14814"/>
                      <a:pt x="3219" y="14860"/>
                    </a:cubicBezTo>
                    <a:cubicBezTo>
                      <a:pt x="3310" y="14905"/>
                      <a:pt x="3401" y="14951"/>
                      <a:pt x="3492" y="14996"/>
                    </a:cubicBezTo>
                    <a:lnTo>
                      <a:pt x="3607" y="15065"/>
                    </a:lnTo>
                    <a:lnTo>
                      <a:pt x="3652" y="15088"/>
                    </a:lnTo>
                    <a:cubicBezTo>
                      <a:pt x="3766" y="15133"/>
                      <a:pt x="3858" y="15179"/>
                      <a:pt x="3972" y="15202"/>
                    </a:cubicBezTo>
                    <a:cubicBezTo>
                      <a:pt x="4017" y="15248"/>
                      <a:pt x="4086" y="15248"/>
                      <a:pt x="4132" y="15248"/>
                    </a:cubicBezTo>
                    <a:cubicBezTo>
                      <a:pt x="4223" y="15248"/>
                      <a:pt x="4314" y="15248"/>
                      <a:pt x="4383" y="15225"/>
                    </a:cubicBezTo>
                    <a:cubicBezTo>
                      <a:pt x="4428" y="15202"/>
                      <a:pt x="4474" y="15179"/>
                      <a:pt x="4520" y="15156"/>
                    </a:cubicBezTo>
                    <a:cubicBezTo>
                      <a:pt x="4679" y="15088"/>
                      <a:pt x="4816" y="15042"/>
                      <a:pt x="4953" y="14974"/>
                    </a:cubicBezTo>
                    <a:cubicBezTo>
                      <a:pt x="5159" y="14882"/>
                      <a:pt x="5364" y="14768"/>
                      <a:pt x="5615" y="14586"/>
                    </a:cubicBezTo>
                    <a:cubicBezTo>
                      <a:pt x="5821" y="14449"/>
                      <a:pt x="6026" y="14289"/>
                      <a:pt x="6254" y="14083"/>
                    </a:cubicBezTo>
                    <a:cubicBezTo>
                      <a:pt x="6460" y="13901"/>
                      <a:pt x="6665" y="13695"/>
                      <a:pt x="6848" y="13490"/>
                    </a:cubicBezTo>
                    <a:lnTo>
                      <a:pt x="6962" y="13376"/>
                    </a:lnTo>
                    <a:cubicBezTo>
                      <a:pt x="7030" y="13307"/>
                      <a:pt x="7076" y="13239"/>
                      <a:pt x="7144" y="13170"/>
                    </a:cubicBezTo>
                    <a:cubicBezTo>
                      <a:pt x="7190" y="13079"/>
                      <a:pt x="7259" y="13011"/>
                      <a:pt x="7327" y="12919"/>
                    </a:cubicBezTo>
                    <a:lnTo>
                      <a:pt x="7396" y="12851"/>
                    </a:lnTo>
                    <a:lnTo>
                      <a:pt x="7692" y="12463"/>
                    </a:lnTo>
                    <a:lnTo>
                      <a:pt x="7761" y="12394"/>
                    </a:lnTo>
                    <a:cubicBezTo>
                      <a:pt x="7852" y="12280"/>
                      <a:pt x="7921" y="12189"/>
                      <a:pt x="7989" y="12075"/>
                    </a:cubicBezTo>
                    <a:cubicBezTo>
                      <a:pt x="8172" y="11847"/>
                      <a:pt x="8354" y="11596"/>
                      <a:pt x="8514" y="11322"/>
                    </a:cubicBezTo>
                    <a:lnTo>
                      <a:pt x="8742" y="10979"/>
                    </a:lnTo>
                    <a:lnTo>
                      <a:pt x="8971" y="10637"/>
                    </a:lnTo>
                    <a:cubicBezTo>
                      <a:pt x="9130" y="10386"/>
                      <a:pt x="9267" y="10135"/>
                      <a:pt x="9427" y="9884"/>
                    </a:cubicBezTo>
                    <a:lnTo>
                      <a:pt x="9450" y="9815"/>
                    </a:lnTo>
                    <a:cubicBezTo>
                      <a:pt x="9564" y="9633"/>
                      <a:pt x="9655" y="9450"/>
                      <a:pt x="9747" y="9267"/>
                    </a:cubicBezTo>
                    <a:lnTo>
                      <a:pt x="9838" y="9062"/>
                    </a:lnTo>
                    <a:cubicBezTo>
                      <a:pt x="9884" y="8971"/>
                      <a:pt x="9929" y="8879"/>
                      <a:pt x="9975" y="8788"/>
                    </a:cubicBezTo>
                    <a:lnTo>
                      <a:pt x="10020" y="8674"/>
                    </a:lnTo>
                    <a:cubicBezTo>
                      <a:pt x="10066" y="8583"/>
                      <a:pt x="10112" y="8514"/>
                      <a:pt x="10135" y="8423"/>
                    </a:cubicBezTo>
                    <a:lnTo>
                      <a:pt x="10226" y="8286"/>
                    </a:lnTo>
                    <a:lnTo>
                      <a:pt x="10294" y="8126"/>
                    </a:lnTo>
                    <a:cubicBezTo>
                      <a:pt x="10340" y="8058"/>
                      <a:pt x="10363" y="7989"/>
                      <a:pt x="10409" y="7898"/>
                    </a:cubicBezTo>
                    <a:cubicBezTo>
                      <a:pt x="10431" y="7829"/>
                      <a:pt x="10477" y="7761"/>
                      <a:pt x="10500" y="7670"/>
                    </a:cubicBezTo>
                    <a:lnTo>
                      <a:pt x="10568" y="7555"/>
                    </a:lnTo>
                    <a:cubicBezTo>
                      <a:pt x="10660" y="7350"/>
                      <a:pt x="10797" y="7076"/>
                      <a:pt x="10911" y="6779"/>
                    </a:cubicBezTo>
                    <a:cubicBezTo>
                      <a:pt x="10979" y="6597"/>
                      <a:pt x="11048" y="6414"/>
                      <a:pt x="11116" y="6209"/>
                    </a:cubicBezTo>
                    <a:lnTo>
                      <a:pt x="11185" y="6003"/>
                    </a:lnTo>
                    <a:cubicBezTo>
                      <a:pt x="11299" y="5638"/>
                      <a:pt x="11390" y="5319"/>
                      <a:pt x="11458" y="5022"/>
                    </a:cubicBezTo>
                    <a:cubicBezTo>
                      <a:pt x="11527" y="4794"/>
                      <a:pt x="11573" y="4543"/>
                      <a:pt x="11595" y="4314"/>
                    </a:cubicBezTo>
                    <a:lnTo>
                      <a:pt x="11641" y="4086"/>
                    </a:lnTo>
                    <a:cubicBezTo>
                      <a:pt x="11664" y="3926"/>
                      <a:pt x="11687" y="3789"/>
                      <a:pt x="11710" y="3630"/>
                    </a:cubicBezTo>
                    <a:cubicBezTo>
                      <a:pt x="11710" y="3515"/>
                      <a:pt x="11710" y="3401"/>
                      <a:pt x="11710" y="3264"/>
                    </a:cubicBezTo>
                    <a:lnTo>
                      <a:pt x="11710" y="3219"/>
                    </a:lnTo>
                    <a:cubicBezTo>
                      <a:pt x="11732" y="2990"/>
                      <a:pt x="11710" y="2785"/>
                      <a:pt x="11687" y="2580"/>
                    </a:cubicBezTo>
                    <a:cubicBezTo>
                      <a:pt x="11664" y="2488"/>
                      <a:pt x="11641" y="2397"/>
                      <a:pt x="11595" y="2283"/>
                    </a:cubicBezTo>
                    <a:cubicBezTo>
                      <a:pt x="11573" y="2192"/>
                      <a:pt x="11527" y="2100"/>
                      <a:pt x="11481" y="2009"/>
                    </a:cubicBezTo>
                    <a:cubicBezTo>
                      <a:pt x="11458" y="1986"/>
                      <a:pt x="11436" y="1963"/>
                      <a:pt x="11413" y="1940"/>
                    </a:cubicBezTo>
                    <a:lnTo>
                      <a:pt x="11390" y="1918"/>
                    </a:lnTo>
                    <a:lnTo>
                      <a:pt x="11367" y="1895"/>
                    </a:lnTo>
                    <a:cubicBezTo>
                      <a:pt x="11299" y="1826"/>
                      <a:pt x="11253" y="1758"/>
                      <a:pt x="11185" y="1712"/>
                    </a:cubicBezTo>
                    <a:cubicBezTo>
                      <a:pt x="11070" y="1621"/>
                      <a:pt x="10956" y="1552"/>
                      <a:pt x="10819" y="1507"/>
                    </a:cubicBezTo>
                    <a:lnTo>
                      <a:pt x="10728" y="1438"/>
                    </a:lnTo>
                    <a:lnTo>
                      <a:pt x="10660" y="1415"/>
                    </a:lnTo>
                    <a:cubicBezTo>
                      <a:pt x="10568" y="1347"/>
                      <a:pt x="10454" y="1301"/>
                      <a:pt x="10363" y="1256"/>
                    </a:cubicBezTo>
                    <a:cubicBezTo>
                      <a:pt x="10294" y="1210"/>
                      <a:pt x="10226" y="1187"/>
                      <a:pt x="10157" y="1164"/>
                    </a:cubicBezTo>
                    <a:cubicBezTo>
                      <a:pt x="10089" y="1142"/>
                      <a:pt x="10043" y="1119"/>
                      <a:pt x="9975" y="1073"/>
                    </a:cubicBezTo>
                    <a:cubicBezTo>
                      <a:pt x="9884" y="1050"/>
                      <a:pt x="9792" y="982"/>
                      <a:pt x="9724" y="936"/>
                    </a:cubicBezTo>
                    <a:lnTo>
                      <a:pt x="9610" y="890"/>
                    </a:lnTo>
                    <a:cubicBezTo>
                      <a:pt x="9496" y="822"/>
                      <a:pt x="9381" y="776"/>
                      <a:pt x="9244" y="731"/>
                    </a:cubicBezTo>
                    <a:lnTo>
                      <a:pt x="9062" y="639"/>
                    </a:lnTo>
                    <a:lnTo>
                      <a:pt x="8879" y="548"/>
                    </a:lnTo>
                    <a:cubicBezTo>
                      <a:pt x="8742" y="502"/>
                      <a:pt x="8628" y="457"/>
                      <a:pt x="8491" y="411"/>
                    </a:cubicBezTo>
                    <a:lnTo>
                      <a:pt x="8377" y="388"/>
                    </a:lnTo>
                    <a:cubicBezTo>
                      <a:pt x="8194" y="320"/>
                      <a:pt x="7989" y="251"/>
                      <a:pt x="7784" y="206"/>
                    </a:cubicBezTo>
                    <a:lnTo>
                      <a:pt x="7715" y="183"/>
                    </a:lnTo>
                    <a:cubicBezTo>
                      <a:pt x="7669" y="160"/>
                      <a:pt x="7624" y="160"/>
                      <a:pt x="7578" y="137"/>
                    </a:cubicBezTo>
                    <a:cubicBezTo>
                      <a:pt x="7533" y="137"/>
                      <a:pt x="7510" y="137"/>
                      <a:pt x="7487" y="114"/>
                    </a:cubicBezTo>
                    <a:lnTo>
                      <a:pt x="7373" y="114"/>
                    </a:lnTo>
                    <a:lnTo>
                      <a:pt x="7373" y="92"/>
                    </a:lnTo>
                    <a:cubicBezTo>
                      <a:pt x="7373" y="69"/>
                      <a:pt x="7350" y="69"/>
                      <a:pt x="7327" y="46"/>
                    </a:cubicBezTo>
                    <a:cubicBezTo>
                      <a:pt x="7281" y="23"/>
                      <a:pt x="7236" y="0"/>
                      <a:pt x="7167"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075" name="Google Shape;1075;p22"/>
              <p:cNvSpPr/>
              <p:nvPr/>
            </p:nvSpPr>
            <p:spPr>
              <a:xfrm>
                <a:off x="4253569" y="817256"/>
                <a:ext cx="315305" cy="390556"/>
              </a:xfrm>
              <a:custGeom>
                <a:avLst/>
                <a:gdLst/>
                <a:ahLst/>
                <a:cxnLst/>
                <a:rect l="l" t="t" r="r" b="b"/>
                <a:pathLst>
                  <a:path w="11665" h="14449" extrusionOk="0">
                    <a:moveTo>
                      <a:pt x="11231" y="0"/>
                    </a:moveTo>
                    <a:cubicBezTo>
                      <a:pt x="11162" y="0"/>
                      <a:pt x="11117" y="23"/>
                      <a:pt x="11071" y="46"/>
                    </a:cubicBezTo>
                    <a:cubicBezTo>
                      <a:pt x="11026" y="69"/>
                      <a:pt x="11003" y="91"/>
                      <a:pt x="10980" y="114"/>
                    </a:cubicBezTo>
                    <a:cubicBezTo>
                      <a:pt x="10957" y="91"/>
                      <a:pt x="10934" y="91"/>
                      <a:pt x="10889" y="91"/>
                    </a:cubicBezTo>
                    <a:cubicBezTo>
                      <a:pt x="10843" y="69"/>
                      <a:pt x="10797" y="69"/>
                      <a:pt x="10752" y="69"/>
                    </a:cubicBezTo>
                    <a:lnTo>
                      <a:pt x="10706" y="69"/>
                    </a:lnTo>
                    <a:cubicBezTo>
                      <a:pt x="10637" y="69"/>
                      <a:pt x="10569" y="69"/>
                      <a:pt x="10523" y="91"/>
                    </a:cubicBezTo>
                    <a:lnTo>
                      <a:pt x="10295" y="91"/>
                    </a:lnTo>
                    <a:cubicBezTo>
                      <a:pt x="10227" y="114"/>
                      <a:pt x="10158" y="114"/>
                      <a:pt x="10067" y="114"/>
                    </a:cubicBezTo>
                    <a:cubicBezTo>
                      <a:pt x="9884" y="137"/>
                      <a:pt x="9679" y="137"/>
                      <a:pt x="9496" y="137"/>
                    </a:cubicBezTo>
                    <a:lnTo>
                      <a:pt x="9222" y="137"/>
                    </a:lnTo>
                    <a:cubicBezTo>
                      <a:pt x="9040" y="160"/>
                      <a:pt x="8834" y="183"/>
                      <a:pt x="8629" y="183"/>
                    </a:cubicBezTo>
                    <a:cubicBezTo>
                      <a:pt x="8515" y="206"/>
                      <a:pt x="8378" y="228"/>
                      <a:pt x="8241" y="228"/>
                    </a:cubicBezTo>
                    <a:lnTo>
                      <a:pt x="8035" y="228"/>
                    </a:lnTo>
                    <a:cubicBezTo>
                      <a:pt x="7921" y="251"/>
                      <a:pt x="7830" y="251"/>
                      <a:pt x="7739" y="251"/>
                    </a:cubicBezTo>
                    <a:cubicBezTo>
                      <a:pt x="7647" y="251"/>
                      <a:pt x="7556" y="274"/>
                      <a:pt x="7442" y="274"/>
                    </a:cubicBezTo>
                    <a:lnTo>
                      <a:pt x="7237" y="274"/>
                    </a:lnTo>
                    <a:cubicBezTo>
                      <a:pt x="7031" y="274"/>
                      <a:pt x="6848" y="297"/>
                      <a:pt x="6666" y="320"/>
                    </a:cubicBezTo>
                    <a:cubicBezTo>
                      <a:pt x="6552" y="343"/>
                      <a:pt x="6438" y="343"/>
                      <a:pt x="6323" y="365"/>
                    </a:cubicBezTo>
                    <a:cubicBezTo>
                      <a:pt x="6004" y="388"/>
                      <a:pt x="5684" y="434"/>
                      <a:pt x="5388" y="480"/>
                    </a:cubicBezTo>
                    <a:cubicBezTo>
                      <a:pt x="5228" y="502"/>
                      <a:pt x="5091" y="525"/>
                      <a:pt x="4954" y="571"/>
                    </a:cubicBezTo>
                    <a:lnTo>
                      <a:pt x="4863" y="571"/>
                    </a:lnTo>
                    <a:cubicBezTo>
                      <a:pt x="4749" y="594"/>
                      <a:pt x="4634" y="616"/>
                      <a:pt x="4520" y="662"/>
                    </a:cubicBezTo>
                    <a:cubicBezTo>
                      <a:pt x="4383" y="708"/>
                      <a:pt x="4246" y="753"/>
                      <a:pt x="4109" y="799"/>
                    </a:cubicBezTo>
                    <a:lnTo>
                      <a:pt x="4064" y="822"/>
                    </a:lnTo>
                    <a:cubicBezTo>
                      <a:pt x="3995" y="845"/>
                      <a:pt x="3927" y="868"/>
                      <a:pt x="3881" y="890"/>
                    </a:cubicBezTo>
                    <a:lnTo>
                      <a:pt x="3767" y="959"/>
                    </a:lnTo>
                    <a:lnTo>
                      <a:pt x="3721" y="982"/>
                    </a:lnTo>
                    <a:cubicBezTo>
                      <a:pt x="3676" y="936"/>
                      <a:pt x="3630" y="936"/>
                      <a:pt x="3562" y="936"/>
                    </a:cubicBezTo>
                    <a:cubicBezTo>
                      <a:pt x="3470" y="936"/>
                      <a:pt x="3379" y="959"/>
                      <a:pt x="3311" y="1027"/>
                    </a:cubicBezTo>
                    <a:cubicBezTo>
                      <a:pt x="3265" y="1096"/>
                      <a:pt x="3242" y="1164"/>
                      <a:pt x="3242" y="1233"/>
                    </a:cubicBezTo>
                    <a:cubicBezTo>
                      <a:pt x="3242" y="1278"/>
                      <a:pt x="3242" y="1301"/>
                      <a:pt x="3265" y="1347"/>
                    </a:cubicBezTo>
                    <a:cubicBezTo>
                      <a:pt x="3265" y="1360"/>
                      <a:pt x="3265" y="1374"/>
                      <a:pt x="3265" y="1393"/>
                    </a:cubicBezTo>
                    <a:cubicBezTo>
                      <a:pt x="3288" y="1507"/>
                      <a:pt x="3311" y="1621"/>
                      <a:pt x="3333" y="1758"/>
                    </a:cubicBezTo>
                    <a:cubicBezTo>
                      <a:pt x="3379" y="1872"/>
                      <a:pt x="3402" y="1986"/>
                      <a:pt x="3425" y="2123"/>
                    </a:cubicBezTo>
                    <a:cubicBezTo>
                      <a:pt x="3425" y="2191"/>
                      <a:pt x="3425" y="2260"/>
                      <a:pt x="3425" y="2351"/>
                    </a:cubicBezTo>
                    <a:cubicBezTo>
                      <a:pt x="3402" y="2465"/>
                      <a:pt x="3402" y="2557"/>
                      <a:pt x="3379" y="2648"/>
                    </a:cubicBezTo>
                    <a:cubicBezTo>
                      <a:pt x="3356" y="2785"/>
                      <a:pt x="3333" y="2922"/>
                      <a:pt x="3288" y="3059"/>
                    </a:cubicBezTo>
                    <a:lnTo>
                      <a:pt x="3265" y="3173"/>
                    </a:lnTo>
                    <a:lnTo>
                      <a:pt x="3219" y="3310"/>
                    </a:lnTo>
                    <a:cubicBezTo>
                      <a:pt x="3196" y="3447"/>
                      <a:pt x="3174" y="3584"/>
                      <a:pt x="3128" y="3721"/>
                    </a:cubicBezTo>
                    <a:cubicBezTo>
                      <a:pt x="3105" y="3789"/>
                      <a:pt x="3105" y="3835"/>
                      <a:pt x="3082" y="3880"/>
                    </a:cubicBezTo>
                    <a:lnTo>
                      <a:pt x="3059" y="4017"/>
                    </a:lnTo>
                    <a:cubicBezTo>
                      <a:pt x="3037" y="4109"/>
                      <a:pt x="3014" y="4200"/>
                      <a:pt x="2968" y="4291"/>
                    </a:cubicBezTo>
                    <a:cubicBezTo>
                      <a:pt x="2923" y="4474"/>
                      <a:pt x="2877" y="4611"/>
                      <a:pt x="2808" y="4748"/>
                    </a:cubicBezTo>
                    <a:cubicBezTo>
                      <a:pt x="2694" y="5022"/>
                      <a:pt x="2512" y="5296"/>
                      <a:pt x="2261" y="5615"/>
                    </a:cubicBezTo>
                    <a:lnTo>
                      <a:pt x="2238" y="5661"/>
                    </a:lnTo>
                    <a:cubicBezTo>
                      <a:pt x="2124" y="5798"/>
                      <a:pt x="2010" y="5935"/>
                      <a:pt x="1895" y="6049"/>
                    </a:cubicBezTo>
                    <a:cubicBezTo>
                      <a:pt x="1827" y="6117"/>
                      <a:pt x="1781" y="6163"/>
                      <a:pt x="1713" y="6209"/>
                    </a:cubicBezTo>
                    <a:lnTo>
                      <a:pt x="1644" y="6277"/>
                    </a:lnTo>
                    <a:lnTo>
                      <a:pt x="1576" y="6346"/>
                    </a:lnTo>
                    <a:cubicBezTo>
                      <a:pt x="1530" y="6391"/>
                      <a:pt x="1485" y="6414"/>
                      <a:pt x="1462" y="6460"/>
                    </a:cubicBezTo>
                    <a:cubicBezTo>
                      <a:pt x="1370" y="6528"/>
                      <a:pt x="1279" y="6574"/>
                      <a:pt x="1211" y="6642"/>
                    </a:cubicBezTo>
                    <a:lnTo>
                      <a:pt x="1165" y="6688"/>
                    </a:lnTo>
                    <a:cubicBezTo>
                      <a:pt x="1119" y="6711"/>
                      <a:pt x="1074" y="6756"/>
                      <a:pt x="1028" y="6802"/>
                    </a:cubicBezTo>
                    <a:cubicBezTo>
                      <a:pt x="982" y="6825"/>
                      <a:pt x="937" y="6871"/>
                      <a:pt x="914" y="6893"/>
                    </a:cubicBezTo>
                    <a:cubicBezTo>
                      <a:pt x="754" y="6985"/>
                      <a:pt x="640" y="7053"/>
                      <a:pt x="503" y="7122"/>
                    </a:cubicBezTo>
                    <a:cubicBezTo>
                      <a:pt x="457" y="7144"/>
                      <a:pt x="412" y="7144"/>
                      <a:pt x="366" y="7167"/>
                    </a:cubicBezTo>
                    <a:cubicBezTo>
                      <a:pt x="275" y="7190"/>
                      <a:pt x="229" y="7213"/>
                      <a:pt x="183" y="7236"/>
                    </a:cubicBezTo>
                    <a:cubicBezTo>
                      <a:pt x="115" y="7281"/>
                      <a:pt x="47" y="7350"/>
                      <a:pt x="24" y="7464"/>
                    </a:cubicBezTo>
                    <a:cubicBezTo>
                      <a:pt x="1" y="7533"/>
                      <a:pt x="1" y="7601"/>
                      <a:pt x="24" y="7692"/>
                    </a:cubicBezTo>
                    <a:cubicBezTo>
                      <a:pt x="24" y="7761"/>
                      <a:pt x="47" y="7806"/>
                      <a:pt x="69" y="7875"/>
                    </a:cubicBezTo>
                    <a:lnTo>
                      <a:pt x="69" y="7921"/>
                    </a:lnTo>
                    <a:cubicBezTo>
                      <a:pt x="115" y="8012"/>
                      <a:pt x="161" y="8126"/>
                      <a:pt x="206" y="8217"/>
                    </a:cubicBezTo>
                    <a:cubicBezTo>
                      <a:pt x="229" y="8286"/>
                      <a:pt x="275" y="8354"/>
                      <a:pt x="298" y="8423"/>
                    </a:cubicBezTo>
                    <a:cubicBezTo>
                      <a:pt x="343" y="8514"/>
                      <a:pt x="366" y="8582"/>
                      <a:pt x="412" y="8674"/>
                    </a:cubicBezTo>
                    <a:lnTo>
                      <a:pt x="435" y="8719"/>
                    </a:lnTo>
                    <a:cubicBezTo>
                      <a:pt x="457" y="8811"/>
                      <a:pt x="503" y="8902"/>
                      <a:pt x="549" y="8993"/>
                    </a:cubicBezTo>
                    <a:cubicBezTo>
                      <a:pt x="594" y="9107"/>
                      <a:pt x="640" y="9199"/>
                      <a:pt x="686" y="9313"/>
                    </a:cubicBezTo>
                    <a:lnTo>
                      <a:pt x="731" y="9450"/>
                    </a:lnTo>
                    <a:cubicBezTo>
                      <a:pt x="823" y="9678"/>
                      <a:pt x="914" y="9929"/>
                      <a:pt x="1028" y="10157"/>
                    </a:cubicBezTo>
                    <a:cubicBezTo>
                      <a:pt x="1074" y="10272"/>
                      <a:pt x="1096" y="10363"/>
                      <a:pt x="1142" y="10477"/>
                    </a:cubicBezTo>
                    <a:cubicBezTo>
                      <a:pt x="1211" y="10637"/>
                      <a:pt x="1279" y="10797"/>
                      <a:pt x="1348" y="10956"/>
                    </a:cubicBezTo>
                    <a:cubicBezTo>
                      <a:pt x="1393" y="11048"/>
                      <a:pt x="1439" y="11116"/>
                      <a:pt x="1485" y="11207"/>
                    </a:cubicBezTo>
                    <a:cubicBezTo>
                      <a:pt x="1576" y="11390"/>
                      <a:pt x="1667" y="11595"/>
                      <a:pt x="1781" y="11778"/>
                    </a:cubicBezTo>
                    <a:cubicBezTo>
                      <a:pt x="1827" y="11869"/>
                      <a:pt x="1895" y="11983"/>
                      <a:pt x="1964" y="12075"/>
                    </a:cubicBezTo>
                    <a:lnTo>
                      <a:pt x="1987" y="12120"/>
                    </a:lnTo>
                    <a:cubicBezTo>
                      <a:pt x="2055" y="12212"/>
                      <a:pt x="2101" y="12303"/>
                      <a:pt x="2146" y="12394"/>
                    </a:cubicBezTo>
                    <a:lnTo>
                      <a:pt x="2238" y="12508"/>
                    </a:lnTo>
                    <a:cubicBezTo>
                      <a:pt x="2420" y="12805"/>
                      <a:pt x="2626" y="13102"/>
                      <a:pt x="2854" y="13376"/>
                    </a:cubicBezTo>
                    <a:lnTo>
                      <a:pt x="3037" y="13627"/>
                    </a:lnTo>
                    <a:cubicBezTo>
                      <a:pt x="3105" y="13718"/>
                      <a:pt x="3174" y="13832"/>
                      <a:pt x="3242" y="13946"/>
                    </a:cubicBezTo>
                    <a:cubicBezTo>
                      <a:pt x="3242" y="13992"/>
                      <a:pt x="3265" y="14038"/>
                      <a:pt x="3288" y="14083"/>
                    </a:cubicBezTo>
                    <a:lnTo>
                      <a:pt x="3311" y="14152"/>
                    </a:lnTo>
                    <a:cubicBezTo>
                      <a:pt x="3333" y="14175"/>
                      <a:pt x="3333" y="14220"/>
                      <a:pt x="3356" y="14266"/>
                    </a:cubicBezTo>
                    <a:cubicBezTo>
                      <a:pt x="3448" y="14380"/>
                      <a:pt x="3562" y="14449"/>
                      <a:pt x="3699" y="14449"/>
                    </a:cubicBezTo>
                    <a:lnTo>
                      <a:pt x="3790" y="14449"/>
                    </a:lnTo>
                    <a:cubicBezTo>
                      <a:pt x="3881" y="14426"/>
                      <a:pt x="3950" y="14380"/>
                      <a:pt x="4018" y="14334"/>
                    </a:cubicBezTo>
                    <a:cubicBezTo>
                      <a:pt x="4041" y="14312"/>
                      <a:pt x="4064" y="14289"/>
                      <a:pt x="4109" y="14289"/>
                    </a:cubicBezTo>
                    <a:cubicBezTo>
                      <a:pt x="4132" y="14266"/>
                      <a:pt x="4178" y="14243"/>
                      <a:pt x="4201" y="14220"/>
                    </a:cubicBezTo>
                    <a:cubicBezTo>
                      <a:pt x="4246" y="14198"/>
                      <a:pt x="4292" y="14175"/>
                      <a:pt x="4338" y="14152"/>
                    </a:cubicBezTo>
                    <a:lnTo>
                      <a:pt x="4383" y="14106"/>
                    </a:lnTo>
                    <a:cubicBezTo>
                      <a:pt x="4475" y="14061"/>
                      <a:pt x="4543" y="14015"/>
                      <a:pt x="4634" y="13946"/>
                    </a:cubicBezTo>
                    <a:cubicBezTo>
                      <a:pt x="4703" y="13901"/>
                      <a:pt x="4749" y="13855"/>
                      <a:pt x="4817" y="13787"/>
                    </a:cubicBezTo>
                    <a:lnTo>
                      <a:pt x="4840" y="13764"/>
                    </a:lnTo>
                    <a:cubicBezTo>
                      <a:pt x="4931" y="13695"/>
                      <a:pt x="5000" y="13604"/>
                      <a:pt x="5068" y="13536"/>
                    </a:cubicBezTo>
                    <a:cubicBezTo>
                      <a:pt x="5137" y="13467"/>
                      <a:pt x="5205" y="13376"/>
                      <a:pt x="5274" y="13307"/>
                    </a:cubicBezTo>
                    <a:lnTo>
                      <a:pt x="5342" y="13239"/>
                    </a:lnTo>
                    <a:cubicBezTo>
                      <a:pt x="5456" y="13125"/>
                      <a:pt x="5525" y="12988"/>
                      <a:pt x="5593" y="12874"/>
                    </a:cubicBezTo>
                    <a:lnTo>
                      <a:pt x="5593" y="12828"/>
                    </a:lnTo>
                    <a:cubicBezTo>
                      <a:pt x="5662" y="12714"/>
                      <a:pt x="5730" y="12577"/>
                      <a:pt x="5776" y="12463"/>
                    </a:cubicBezTo>
                    <a:lnTo>
                      <a:pt x="5799" y="12394"/>
                    </a:lnTo>
                    <a:cubicBezTo>
                      <a:pt x="5867" y="12257"/>
                      <a:pt x="5913" y="12120"/>
                      <a:pt x="5958" y="11983"/>
                    </a:cubicBezTo>
                    <a:cubicBezTo>
                      <a:pt x="6004" y="11847"/>
                      <a:pt x="6050" y="11710"/>
                      <a:pt x="6072" y="11595"/>
                    </a:cubicBezTo>
                    <a:cubicBezTo>
                      <a:pt x="6118" y="11413"/>
                      <a:pt x="6141" y="11230"/>
                      <a:pt x="6141" y="11116"/>
                    </a:cubicBezTo>
                    <a:cubicBezTo>
                      <a:pt x="6164" y="10956"/>
                      <a:pt x="6164" y="10819"/>
                      <a:pt x="6141" y="10705"/>
                    </a:cubicBezTo>
                    <a:cubicBezTo>
                      <a:pt x="6141" y="10545"/>
                      <a:pt x="6141" y="10386"/>
                      <a:pt x="6118" y="10249"/>
                    </a:cubicBezTo>
                    <a:cubicBezTo>
                      <a:pt x="6095" y="9975"/>
                      <a:pt x="6050" y="9701"/>
                      <a:pt x="6004" y="9473"/>
                    </a:cubicBezTo>
                    <a:lnTo>
                      <a:pt x="6004" y="9427"/>
                    </a:lnTo>
                    <a:cubicBezTo>
                      <a:pt x="6050" y="9404"/>
                      <a:pt x="6095" y="9359"/>
                      <a:pt x="6141" y="9336"/>
                    </a:cubicBezTo>
                    <a:cubicBezTo>
                      <a:pt x="6187" y="9313"/>
                      <a:pt x="6232" y="9290"/>
                      <a:pt x="6278" y="9244"/>
                    </a:cubicBezTo>
                    <a:cubicBezTo>
                      <a:pt x="6392" y="9176"/>
                      <a:pt x="6506" y="9130"/>
                      <a:pt x="6597" y="9085"/>
                    </a:cubicBezTo>
                    <a:lnTo>
                      <a:pt x="6643" y="9062"/>
                    </a:lnTo>
                    <a:cubicBezTo>
                      <a:pt x="6734" y="9039"/>
                      <a:pt x="6826" y="8993"/>
                      <a:pt x="6894" y="8948"/>
                    </a:cubicBezTo>
                    <a:cubicBezTo>
                      <a:pt x="7008" y="8879"/>
                      <a:pt x="7122" y="8811"/>
                      <a:pt x="7237" y="8742"/>
                    </a:cubicBezTo>
                    <a:cubicBezTo>
                      <a:pt x="7488" y="8582"/>
                      <a:pt x="7716" y="8400"/>
                      <a:pt x="7898" y="8194"/>
                    </a:cubicBezTo>
                    <a:cubicBezTo>
                      <a:pt x="8104" y="7943"/>
                      <a:pt x="8286" y="7738"/>
                      <a:pt x="8446" y="7510"/>
                    </a:cubicBezTo>
                    <a:cubicBezTo>
                      <a:pt x="8515" y="7396"/>
                      <a:pt x="8606" y="7259"/>
                      <a:pt x="8675" y="7144"/>
                    </a:cubicBezTo>
                    <a:cubicBezTo>
                      <a:pt x="8766" y="6985"/>
                      <a:pt x="8834" y="6825"/>
                      <a:pt x="8903" y="6665"/>
                    </a:cubicBezTo>
                    <a:cubicBezTo>
                      <a:pt x="8994" y="6437"/>
                      <a:pt x="9063" y="6231"/>
                      <a:pt x="9108" y="6049"/>
                    </a:cubicBezTo>
                    <a:cubicBezTo>
                      <a:pt x="9177" y="5866"/>
                      <a:pt x="9199" y="5661"/>
                      <a:pt x="9222" y="5410"/>
                    </a:cubicBezTo>
                    <a:cubicBezTo>
                      <a:pt x="9245" y="5204"/>
                      <a:pt x="9245" y="4999"/>
                      <a:pt x="9268" y="4793"/>
                    </a:cubicBezTo>
                    <a:cubicBezTo>
                      <a:pt x="9268" y="4679"/>
                      <a:pt x="9268" y="4565"/>
                      <a:pt x="9268" y="4451"/>
                    </a:cubicBezTo>
                    <a:cubicBezTo>
                      <a:pt x="9268" y="4360"/>
                      <a:pt x="9291" y="4291"/>
                      <a:pt x="9291" y="4223"/>
                    </a:cubicBezTo>
                    <a:cubicBezTo>
                      <a:pt x="9314" y="4200"/>
                      <a:pt x="9336" y="4177"/>
                      <a:pt x="9359" y="4154"/>
                    </a:cubicBezTo>
                    <a:cubicBezTo>
                      <a:pt x="9428" y="4109"/>
                      <a:pt x="9496" y="4063"/>
                      <a:pt x="9588" y="4040"/>
                    </a:cubicBezTo>
                    <a:cubicBezTo>
                      <a:pt x="9633" y="4017"/>
                      <a:pt x="9656" y="3995"/>
                      <a:pt x="9702" y="3972"/>
                    </a:cubicBezTo>
                    <a:cubicBezTo>
                      <a:pt x="9816" y="3903"/>
                      <a:pt x="9907" y="3858"/>
                      <a:pt x="9998" y="3789"/>
                    </a:cubicBezTo>
                    <a:lnTo>
                      <a:pt x="10135" y="3698"/>
                    </a:lnTo>
                    <a:cubicBezTo>
                      <a:pt x="10204" y="3652"/>
                      <a:pt x="10272" y="3607"/>
                      <a:pt x="10341" y="3561"/>
                    </a:cubicBezTo>
                    <a:cubicBezTo>
                      <a:pt x="10432" y="3492"/>
                      <a:pt x="10546" y="3424"/>
                      <a:pt x="10660" y="3310"/>
                    </a:cubicBezTo>
                    <a:cubicBezTo>
                      <a:pt x="10889" y="3082"/>
                      <a:pt x="11071" y="2853"/>
                      <a:pt x="11231" y="2579"/>
                    </a:cubicBezTo>
                    <a:cubicBezTo>
                      <a:pt x="11414" y="2283"/>
                      <a:pt x="11505" y="1963"/>
                      <a:pt x="11596" y="1666"/>
                    </a:cubicBezTo>
                    <a:cubicBezTo>
                      <a:pt x="11642" y="1529"/>
                      <a:pt x="11665" y="1347"/>
                      <a:pt x="11642" y="1187"/>
                    </a:cubicBezTo>
                    <a:cubicBezTo>
                      <a:pt x="11642" y="1141"/>
                      <a:pt x="11642" y="1073"/>
                      <a:pt x="11642" y="1027"/>
                    </a:cubicBezTo>
                    <a:cubicBezTo>
                      <a:pt x="11642" y="959"/>
                      <a:pt x="11642" y="890"/>
                      <a:pt x="11642" y="845"/>
                    </a:cubicBezTo>
                    <a:cubicBezTo>
                      <a:pt x="11642" y="639"/>
                      <a:pt x="11596" y="457"/>
                      <a:pt x="11528" y="251"/>
                    </a:cubicBezTo>
                    <a:cubicBezTo>
                      <a:pt x="11505" y="183"/>
                      <a:pt x="11482" y="137"/>
                      <a:pt x="11436" y="91"/>
                    </a:cubicBezTo>
                    <a:cubicBezTo>
                      <a:pt x="11391" y="46"/>
                      <a:pt x="11299" y="0"/>
                      <a:pt x="11231" y="0"/>
                    </a:cubicBezTo>
                    <a:close/>
                  </a:path>
                </a:pathLst>
              </a:custGeom>
              <a:solidFill>
                <a:srgbClr val="F8C2AF"/>
              </a:solidFill>
              <a:ln>
                <a:noFill/>
              </a:ln>
            </p:spPr>
            <p:txBody>
              <a:bodyPr spcFirstLastPara="1" wrap="square" lIns="121900" tIns="121900" rIns="121900" bIns="121900" anchor="ctr" anchorCtr="0">
                <a:noAutofit/>
              </a:bodyPr>
              <a:lstStyle/>
              <a:p>
                <a:endParaRPr sz="1867"/>
              </a:p>
            </p:txBody>
          </p:sp>
          <p:sp>
            <p:nvSpPr>
              <p:cNvPr id="1076" name="Google Shape;1076;p22"/>
              <p:cNvSpPr/>
              <p:nvPr/>
            </p:nvSpPr>
            <p:spPr>
              <a:xfrm>
                <a:off x="4663858" y="1491601"/>
                <a:ext cx="338118" cy="372663"/>
              </a:xfrm>
              <a:custGeom>
                <a:avLst/>
                <a:gdLst/>
                <a:ahLst/>
                <a:cxnLst/>
                <a:rect l="l" t="t" r="r" b="b"/>
                <a:pathLst>
                  <a:path w="12509" h="13787" extrusionOk="0">
                    <a:moveTo>
                      <a:pt x="183" y="0"/>
                    </a:moveTo>
                    <a:cubicBezTo>
                      <a:pt x="160" y="0"/>
                      <a:pt x="115" y="0"/>
                      <a:pt x="92" y="23"/>
                    </a:cubicBezTo>
                    <a:cubicBezTo>
                      <a:pt x="46" y="46"/>
                      <a:pt x="24" y="92"/>
                      <a:pt x="24" y="160"/>
                    </a:cubicBezTo>
                    <a:cubicBezTo>
                      <a:pt x="1" y="206"/>
                      <a:pt x="24" y="251"/>
                      <a:pt x="46" y="274"/>
                    </a:cubicBezTo>
                    <a:cubicBezTo>
                      <a:pt x="69" y="320"/>
                      <a:pt x="115" y="365"/>
                      <a:pt x="138" y="388"/>
                    </a:cubicBezTo>
                    <a:cubicBezTo>
                      <a:pt x="138" y="411"/>
                      <a:pt x="138" y="434"/>
                      <a:pt x="138" y="434"/>
                    </a:cubicBezTo>
                    <a:cubicBezTo>
                      <a:pt x="160" y="548"/>
                      <a:pt x="160" y="639"/>
                      <a:pt x="160" y="731"/>
                    </a:cubicBezTo>
                    <a:lnTo>
                      <a:pt x="160" y="868"/>
                    </a:lnTo>
                    <a:lnTo>
                      <a:pt x="183" y="982"/>
                    </a:lnTo>
                    <a:cubicBezTo>
                      <a:pt x="183" y="1073"/>
                      <a:pt x="183" y="1164"/>
                      <a:pt x="183" y="1233"/>
                    </a:cubicBezTo>
                    <a:cubicBezTo>
                      <a:pt x="183" y="1393"/>
                      <a:pt x="183" y="1507"/>
                      <a:pt x="206" y="1621"/>
                    </a:cubicBezTo>
                    <a:cubicBezTo>
                      <a:pt x="206" y="1712"/>
                      <a:pt x="229" y="1781"/>
                      <a:pt x="229" y="1849"/>
                    </a:cubicBezTo>
                    <a:cubicBezTo>
                      <a:pt x="252" y="1918"/>
                      <a:pt x="252" y="2009"/>
                      <a:pt x="275" y="2077"/>
                    </a:cubicBezTo>
                    <a:cubicBezTo>
                      <a:pt x="320" y="2351"/>
                      <a:pt x="366" y="2671"/>
                      <a:pt x="434" y="2990"/>
                    </a:cubicBezTo>
                    <a:lnTo>
                      <a:pt x="434" y="3082"/>
                    </a:lnTo>
                    <a:cubicBezTo>
                      <a:pt x="503" y="3333"/>
                      <a:pt x="549" y="3607"/>
                      <a:pt x="617" y="3880"/>
                    </a:cubicBezTo>
                    <a:cubicBezTo>
                      <a:pt x="663" y="4040"/>
                      <a:pt x="685" y="4177"/>
                      <a:pt x="731" y="4314"/>
                    </a:cubicBezTo>
                    <a:cubicBezTo>
                      <a:pt x="777" y="4383"/>
                      <a:pt x="800" y="4474"/>
                      <a:pt x="822" y="4542"/>
                    </a:cubicBezTo>
                    <a:lnTo>
                      <a:pt x="868" y="4679"/>
                    </a:lnTo>
                    <a:cubicBezTo>
                      <a:pt x="914" y="4816"/>
                      <a:pt x="982" y="4953"/>
                      <a:pt x="1028" y="5090"/>
                    </a:cubicBezTo>
                    <a:cubicBezTo>
                      <a:pt x="1096" y="5227"/>
                      <a:pt x="1142" y="5364"/>
                      <a:pt x="1210" y="5478"/>
                    </a:cubicBezTo>
                    <a:lnTo>
                      <a:pt x="1302" y="5684"/>
                    </a:lnTo>
                    <a:lnTo>
                      <a:pt x="1393" y="5843"/>
                    </a:lnTo>
                    <a:cubicBezTo>
                      <a:pt x="1462" y="6003"/>
                      <a:pt x="1530" y="6163"/>
                      <a:pt x="1621" y="6300"/>
                    </a:cubicBezTo>
                    <a:lnTo>
                      <a:pt x="1667" y="6391"/>
                    </a:lnTo>
                    <a:cubicBezTo>
                      <a:pt x="1781" y="6597"/>
                      <a:pt x="1895" y="6802"/>
                      <a:pt x="2009" y="7030"/>
                    </a:cubicBezTo>
                    <a:cubicBezTo>
                      <a:pt x="2078" y="7145"/>
                      <a:pt x="2146" y="7281"/>
                      <a:pt x="2215" y="7396"/>
                    </a:cubicBezTo>
                    <a:cubicBezTo>
                      <a:pt x="2283" y="7533"/>
                      <a:pt x="2352" y="7669"/>
                      <a:pt x="2443" y="7806"/>
                    </a:cubicBezTo>
                    <a:lnTo>
                      <a:pt x="2511" y="7921"/>
                    </a:lnTo>
                    <a:cubicBezTo>
                      <a:pt x="2580" y="8012"/>
                      <a:pt x="2626" y="8126"/>
                      <a:pt x="2694" y="8217"/>
                    </a:cubicBezTo>
                    <a:cubicBezTo>
                      <a:pt x="2785" y="8354"/>
                      <a:pt x="2900" y="8491"/>
                      <a:pt x="2991" y="8651"/>
                    </a:cubicBezTo>
                    <a:lnTo>
                      <a:pt x="3036" y="8697"/>
                    </a:lnTo>
                    <a:cubicBezTo>
                      <a:pt x="3105" y="8811"/>
                      <a:pt x="3173" y="8925"/>
                      <a:pt x="3265" y="9016"/>
                    </a:cubicBezTo>
                    <a:lnTo>
                      <a:pt x="3379" y="9153"/>
                    </a:lnTo>
                    <a:cubicBezTo>
                      <a:pt x="3425" y="9222"/>
                      <a:pt x="3470" y="9290"/>
                      <a:pt x="3516" y="9359"/>
                    </a:cubicBezTo>
                    <a:cubicBezTo>
                      <a:pt x="3858" y="9769"/>
                      <a:pt x="4269" y="10180"/>
                      <a:pt x="4726" y="10637"/>
                    </a:cubicBezTo>
                    <a:lnTo>
                      <a:pt x="4863" y="10774"/>
                    </a:lnTo>
                    <a:cubicBezTo>
                      <a:pt x="5022" y="10934"/>
                      <a:pt x="5182" y="11093"/>
                      <a:pt x="5342" y="11230"/>
                    </a:cubicBezTo>
                    <a:cubicBezTo>
                      <a:pt x="5570" y="11436"/>
                      <a:pt x="5798" y="11618"/>
                      <a:pt x="6027" y="11778"/>
                    </a:cubicBezTo>
                    <a:cubicBezTo>
                      <a:pt x="6141" y="11869"/>
                      <a:pt x="6255" y="11961"/>
                      <a:pt x="6392" y="12052"/>
                    </a:cubicBezTo>
                    <a:lnTo>
                      <a:pt x="6529" y="12166"/>
                    </a:lnTo>
                    <a:cubicBezTo>
                      <a:pt x="6620" y="12212"/>
                      <a:pt x="6689" y="12257"/>
                      <a:pt x="6757" y="12326"/>
                    </a:cubicBezTo>
                    <a:cubicBezTo>
                      <a:pt x="6985" y="12486"/>
                      <a:pt x="7236" y="12623"/>
                      <a:pt x="7465" y="12760"/>
                    </a:cubicBezTo>
                    <a:lnTo>
                      <a:pt x="7602" y="12851"/>
                    </a:lnTo>
                    <a:cubicBezTo>
                      <a:pt x="7716" y="12919"/>
                      <a:pt x="7830" y="12988"/>
                      <a:pt x="7921" y="13033"/>
                    </a:cubicBezTo>
                    <a:lnTo>
                      <a:pt x="8035" y="13079"/>
                    </a:lnTo>
                    <a:cubicBezTo>
                      <a:pt x="8172" y="13170"/>
                      <a:pt x="8332" y="13239"/>
                      <a:pt x="8492" y="13307"/>
                    </a:cubicBezTo>
                    <a:cubicBezTo>
                      <a:pt x="8629" y="13376"/>
                      <a:pt x="8811" y="13444"/>
                      <a:pt x="8994" y="13490"/>
                    </a:cubicBezTo>
                    <a:lnTo>
                      <a:pt x="9040" y="13513"/>
                    </a:lnTo>
                    <a:cubicBezTo>
                      <a:pt x="9154" y="13558"/>
                      <a:pt x="9268" y="13581"/>
                      <a:pt x="9405" y="13627"/>
                    </a:cubicBezTo>
                    <a:cubicBezTo>
                      <a:pt x="9633" y="13673"/>
                      <a:pt x="9884" y="13718"/>
                      <a:pt x="10112" y="13741"/>
                    </a:cubicBezTo>
                    <a:lnTo>
                      <a:pt x="10272" y="13764"/>
                    </a:lnTo>
                    <a:cubicBezTo>
                      <a:pt x="10386" y="13764"/>
                      <a:pt x="10523" y="13787"/>
                      <a:pt x="10660" y="13787"/>
                    </a:cubicBezTo>
                    <a:cubicBezTo>
                      <a:pt x="10797" y="13787"/>
                      <a:pt x="10934" y="13764"/>
                      <a:pt x="11071" y="13764"/>
                    </a:cubicBezTo>
                    <a:lnTo>
                      <a:pt x="11139" y="13741"/>
                    </a:lnTo>
                    <a:lnTo>
                      <a:pt x="11276" y="13741"/>
                    </a:lnTo>
                    <a:cubicBezTo>
                      <a:pt x="11413" y="13718"/>
                      <a:pt x="11527" y="13695"/>
                      <a:pt x="11664" y="13650"/>
                    </a:cubicBezTo>
                    <a:cubicBezTo>
                      <a:pt x="11779" y="13604"/>
                      <a:pt x="11893" y="13536"/>
                      <a:pt x="12030" y="13444"/>
                    </a:cubicBezTo>
                    <a:cubicBezTo>
                      <a:pt x="12121" y="13376"/>
                      <a:pt x="12212" y="13307"/>
                      <a:pt x="12258" y="13239"/>
                    </a:cubicBezTo>
                    <a:cubicBezTo>
                      <a:pt x="12326" y="13170"/>
                      <a:pt x="12372" y="13102"/>
                      <a:pt x="12418" y="13011"/>
                    </a:cubicBezTo>
                    <a:cubicBezTo>
                      <a:pt x="12463" y="12942"/>
                      <a:pt x="12486" y="12851"/>
                      <a:pt x="12486" y="12782"/>
                    </a:cubicBezTo>
                    <a:cubicBezTo>
                      <a:pt x="12509" y="12714"/>
                      <a:pt x="12509" y="12623"/>
                      <a:pt x="12509" y="12531"/>
                    </a:cubicBezTo>
                    <a:cubicBezTo>
                      <a:pt x="12486" y="12417"/>
                      <a:pt x="12486" y="12326"/>
                      <a:pt x="12463" y="12235"/>
                    </a:cubicBezTo>
                    <a:cubicBezTo>
                      <a:pt x="12418" y="12120"/>
                      <a:pt x="12395" y="12029"/>
                      <a:pt x="12395" y="11938"/>
                    </a:cubicBezTo>
                    <a:cubicBezTo>
                      <a:pt x="12372" y="11869"/>
                      <a:pt x="12349" y="11801"/>
                      <a:pt x="12326" y="11732"/>
                    </a:cubicBezTo>
                    <a:lnTo>
                      <a:pt x="12304" y="11664"/>
                    </a:lnTo>
                    <a:cubicBezTo>
                      <a:pt x="12212" y="11413"/>
                      <a:pt x="12144" y="11139"/>
                      <a:pt x="12075" y="10888"/>
                    </a:cubicBezTo>
                    <a:cubicBezTo>
                      <a:pt x="12052" y="10819"/>
                      <a:pt x="12030" y="10751"/>
                      <a:pt x="12007" y="10682"/>
                    </a:cubicBezTo>
                    <a:cubicBezTo>
                      <a:pt x="11984" y="10591"/>
                      <a:pt x="11961" y="10500"/>
                      <a:pt x="11938" y="10409"/>
                    </a:cubicBezTo>
                    <a:cubicBezTo>
                      <a:pt x="11893" y="10249"/>
                      <a:pt x="11847" y="10112"/>
                      <a:pt x="11824" y="9952"/>
                    </a:cubicBezTo>
                    <a:cubicBezTo>
                      <a:pt x="11801" y="9769"/>
                      <a:pt x="11756" y="9587"/>
                      <a:pt x="11733" y="9404"/>
                    </a:cubicBezTo>
                    <a:lnTo>
                      <a:pt x="11733" y="9290"/>
                    </a:lnTo>
                    <a:cubicBezTo>
                      <a:pt x="11710" y="9153"/>
                      <a:pt x="11687" y="9039"/>
                      <a:pt x="11664" y="8902"/>
                    </a:cubicBezTo>
                    <a:lnTo>
                      <a:pt x="11642" y="8788"/>
                    </a:lnTo>
                    <a:cubicBezTo>
                      <a:pt x="11642" y="8697"/>
                      <a:pt x="11619" y="8605"/>
                      <a:pt x="11619" y="8514"/>
                    </a:cubicBezTo>
                    <a:cubicBezTo>
                      <a:pt x="11573" y="8286"/>
                      <a:pt x="11573" y="8058"/>
                      <a:pt x="11573" y="7829"/>
                    </a:cubicBezTo>
                    <a:cubicBezTo>
                      <a:pt x="11550" y="7601"/>
                      <a:pt x="11550" y="7373"/>
                      <a:pt x="11573" y="7167"/>
                    </a:cubicBezTo>
                    <a:cubicBezTo>
                      <a:pt x="11573" y="6893"/>
                      <a:pt x="11619" y="6620"/>
                      <a:pt x="11642" y="6346"/>
                    </a:cubicBezTo>
                    <a:cubicBezTo>
                      <a:pt x="11664" y="6231"/>
                      <a:pt x="11687" y="6095"/>
                      <a:pt x="11710" y="5958"/>
                    </a:cubicBezTo>
                    <a:lnTo>
                      <a:pt x="11756" y="5798"/>
                    </a:lnTo>
                    <a:cubicBezTo>
                      <a:pt x="11779" y="5729"/>
                      <a:pt x="11779" y="5661"/>
                      <a:pt x="11779" y="5570"/>
                    </a:cubicBezTo>
                    <a:cubicBezTo>
                      <a:pt x="11824" y="5547"/>
                      <a:pt x="11847" y="5524"/>
                      <a:pt x="11870" y="5478"/>
                    </a:cubicBezTo>
                    <a:cubicBezTo>
                      <a:pt x="11916" y="5364"/>
                      <a:pt x="11870" y="5204"/>
                      <a:pt x="11756" y="5159"/>
                    </a:cubicBezTo>
                    <a:cubicBezTo>
                      <a:pt x="11733" y="5159"/>
                      <a:pt x="11733" y="5136"/>
                      <a:pt x="11710" y="5136"/>
                    </a:cubicBezTo>
                    <a:cubicBezTo>
                      <a:pt x="11664" y="5113"/>
                      <a:pt x="11596" y="5090"/>
                      <a:pt x="11550" y="5067"/>
                    </a:cubicBezTo>
                    <a:cubicBezTo>
                      <a:pt x="11482" y="5045"/>
                      <a:pt x="11413" y="5022"/>
                      <a:pt x="11345" y="4999"/>
                    </a:cubicBezTo>
                    <a:lnTo>
                      <a:pt x="11162" y="4930"/>
                    </a:lnTo>
                    <a:lnTo>
                      <a:pt x="11139" y="4908"/>
                    </a:lnTo>
                    <a:lnTo>
                      <a:pt x="11094" y="4908"/>
                    </a:lnTo>
                    <a:lnTo>
                      <a:pt x="10980" y="4862"/>
                    </a:lnTo>
                    <a:lnTo>
                      <a:pt x="10843" y="4816"/>
                    </a:lnTo>
                    <a:lnTo>
                      <a:pt x="10637" y="4748"/>
                    </a:lnTo>
                    <a:lnTo>
                      <a:pt x="10432" y="4702"/>
                    </a:lnTo>
                    <a:cubicBezTo>
                      <a:pt x="10272" y="4634"/>
                      <a:pt x="10090" y="4588"/>
                      <a:pt x="9930" y="4520"/>
                    </a:cubicBezTo>
                    <a:lnTo>
                      <a:pt x="9633" y="4428"/>
                    </a:lnTo>
                    <a:cubicBezTo>
                      <a:pt x="9473" y="4360"/>
                      <a:pt x="9313" y="4291"/>
                      <a:pt x="9154" y="4223"/>
                    </a:cubicBezTo>
                    <a:cubicBezTo>
                      <a:pt x="9040" y="4177"/>
                      <a:pt x="8903" y="4132"/>
                      <a:pt x="8788" y="4086"/>
                    </a:cubicBezTo>
                    <a:cubicBezTo>
                      <a:pt x="8492" y="3995"/>
                      <a:pt x="8218" y="3858"/>
                      <a:pt x="7944" y="3744"/>
                    </a:cubicBezTo>
                    <a:cubicBezTo>
                      <a:pt x="7875" y="3721"/>
                      <a:pt x="7807" y="3698"/>
                      <a:pt x="7738" y="3675"/>
                    </a:cubicBezTo>
                    <a:cubicBezTo>
                      <a:pt x="7670" y="3629"/>
                      <a:pt x="7602" y="3607"/>
                      <a:pt x="7510" y="3561"/>
                    </a:cubicBezTo>
                    <a:cubicBezTo>
                      <a:pt x="7350" y="3515"/>
                      <a:pt x="7214" y="3447"/>
                      <a:pt x="7054" y="3378"/>
                    </a:cubicBezTo>
                    <a:cubicBezTo>
                      <a:pt x="6894" y="3287"/>
                      <a:pt x="6711" y="3241"/>
                      <a:pt x="6529" y="3173"/>
                    </a:cubicBezTo>
                    <a:cubicBezTo>
                      <a:pt x="6415" y="3127"/>
                      <a:pt x="6301" y="3082"/>
                      <a:pt x="6209" y="3036"/>
                    </a:cubicBezTo>
                    <a:cubicBezTo>
                      <a:pt x="5890" y="2922"/>
                      <a:pt x="5639" y="2808"/>
                      <a:pt x="5387" y="2671"/>
                    </a:cubicBezTo>
                    <a:cubicBezTo>
                      <a:pt x="5114" y="2557"/>
                      <a:pt x="4863" y="2420"/>
                      <a:pt x="4589" y="2283"/>
                    </a:cubicBezTo>
                    <a:cubicBezTo>
                      <a:pt x="4429" y="2191"/>
                      <a:pt x="4246" y="2123"/>
                      <a:pt x="4086" y="2032"/>
                    </a:cubicBezTo>
                    <a:lnTo>
                      <a:pt x="3835" y="1918"/>
                    </a:lnTo>
                    <a:cubicBezTo>
                      <a:pt x="3721" y="1872"/>
                      <a:pt x="3630" y="1803"/>
                      <a:pt x="3516" y="1758"/>
                    </a:cubicBezTo>
                    <a:lnTo>
                      <a:pt x="3402" y="1689"/>
                    </a:lnTo>
                    <a:cubicBezTo>
                      <a:pt x="3333" y="1666"/>
                      <a:pt x="3288" y="1644"/>
                      <a:pt x="3242" y="1621"/>
                    </a:cubicBezTo>
                    <a:cubicBezTo>
                      <a:pt x="3151" y="1575"/>
                      <a:pt x="3082" y="1529"/>
                      <a:pt x="2991" y="1484"/>
                    </a:cubicBezTo>
                    <a:cubicBezTo>
                      <a:pt x="2740" y="1370"/>
                      <a:pt x="2466" y="1233"/>
                      <a:pt x="2192" y="1050"/>
                    </a:cubicBezTo>
                    <a:cubicBezTo>
                      <a:pt x="2101" y="1005"/>
                      <a:pt x="2009" y="936"/>
                      <a:pt x="1918" y="890"/>
                    </a:cubicBezTo>
                    <a:lnTo>
                      <a:pt x="1827" y="845"/>
                    </a:lnTo>
                    <a:cubicBezTo>
                      <a:pt x="1713" y="776"/>
                      <a:pt x="1598" y="708"/>
                      <a:pt x="1484" y="662"/>
                    </a:cubicBezTo>
                    <a:cubicBezTo>
                      <a:pt x="1416" y="616"/>
                      <a:pt x="1347" y="594"/>
                      <a:pt x="1279" y="571"/>
                    </a:cubicBezTo>
                    <a:lnTo>
                      <a:pt x="1165" y="525"/>
                    </a:lnTo>
                    <a:cubicBezTo>
                      <a:pt x="1028" y="457"/>
                      <a:pt x="891" y="388"/>
                      <a:pt x="754" y="320"/>
                    </a:cubicBezTo>
                    <a:cubicBezTo>
                      <a:pt x="708" y="297"/>
                      <a:pt x="663" y="274"/>
                      <a:pt x="617" y="251"/>
                    </a:cubicBezTo>
                    <a:cubicBezTo>
                      <a:pt x="549" y="228"/>
                      <a:pt x="503" y="183"/>
                      <a:pt x="434" y="160"/>
                    </a:cubicBezTo>
                    <a:cubicBezTo>
                      <a:pt x="412" y="137"/>
                      <a:pt x="389" y="114"/>
                      <a:pt x="366" y="92"/>
                    </a:cubicBezTo>
                    <a:cubicBezTo>
                      <a:pt x="366" y="92"/>
                      <a:pt x="343" y="69"/>
                      <a:pt x="343" y="69"/>
                    </a:cubicBezTo>
                    <a:cubicBezTo>
                      <a:pt x="320" y="23"/>
                      <a:pt x="252" y="0"/>
                      <a:pt x="183"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077" name="Google Shape;1077;p22"/>
              <p:cNvSpPr/>
              <p:nvPr/>
            </p:nvSpPr>
            <p:spPr>
              <a:xfrm>
                <a:off x="4974189" y="882642"/>
                <a:ext cx="476323" cy="250514"/>
              </a:xfrm>
              <a:custGeom>
                <a:avLst/>
                <a:gdLst/>
                <a:ahLst/>
                <a:cxnLst/>
                <a:rect l="l" t="t" r="r" b="b"/>
                <a:pathLst>
                  <a:path w="17622" h="9268" extrusionOk="0">
                    <a:moveTo>
                      <a:pt x="8104" y="1"/>
                    </a:moveTo>
                    <a:cubicBezTo>
                      <a:pt x="7784" y="1"/>
                      <a:pt x="7488" y="23"/>
                      <a:pt x="7191" y="46"/>
                    </a:cubicBezTo>
                    <a:cubicBezTo>
                      <a:pt x="6689" y="69"/>
                      <a:pt x="6164" y="138"/>
                      <a:pt x="5616" y="275"/>
                    </a:cubicBezTo>
                    <a:cubicBezTo>
                      <a:pt x="5479" y="297"/>
                      <a:pt x="5342" y="320"/>
                      <a:pt x="5205" y="343"/>
                    </a:cubicBezTo>
                    <a:cubicBezTo>
                      <a:pt x="5137" y="366"/>
                      <a:pt x="5068" y="366"/>
                      <a:pt x="5000" y="389"/>
                    </a:cubicBezTo>
                    <a:cubicBezTo>
                      <a:pt x="4931" y="389"/>
                      <a:pt x="4840" y="412"/>
                      <a:pt x="4771" y="434"/>
                    </a:cubicBezTo>
                    <a:cubicBezTo>
                      <a:pt x="4566" y="480"/>
                      <a:pt x="4360" y="526"/>
                      <a:pt x="4155" y="571"/>
                    </a:cubicBezTo>
                    <a:cubicBezTo>
                      <a:pt x="4041" y="594"/>
                      <a:pt x="3950" y="640"/>
                      <a:pt x="3835" y="663"/>
                    </a:cubicBezTo>
                    <a:cubicBezTo>
                      <a:pt x="3607" y="708"/>
                      <a:pt x="3356" y="777"/>
                      <a:pt x="3128" y="845"/>
                    </a:cubicBezTo>
                    <a:lnTo>
                      <a:pt x="2945" y="914"/>
                    </a:lnTo>
                    <a:lnTo>
                      <a:pt x="2854" y="937"/>
                    </a:lnTo>
                    <a:lnTo>
                      <a:pt x="2786" y="937"/>
                    </a:lnTo>
                    <a:lnTo>
                      <a:pt x="2717" y="959"/>
                    </a:lnTo>
                    <a:cubicBezTo>
                      <a:pt x="2671" y="959"/>
                      <a:pt x="2626" y="982"/>
                      <a:pt x="2557" y="982"/>
                    </a:cubicBezTo>
                    <a:cubicBezTo>
                      <a:pt x="2420" y="1028"/>
                      <a:pt x="2283" y="1051"/>
                      <a:pt x="2146" y="1096"/>
                    </a:cubicBezTo>
                    <a:cubicBezTo>
                      <a:pt x="2055" y="1119"/>
                      <a:pt x="1964" y="1142"/>
                      <a:pt x="1873" y="1165"/>
                    </a:cubicBezTo>
                    <a:lnTo>
                      <a:pt x="1941" y="1165"/>
                    </a:lnTo>
                    <a:cubicBezTo>
                      <a:pt x="1736" y="1210"/>
                      <a:pt x="1507" y="1256"/>
                      <a:pt x="1279" y="1370"/>
                    </a:cubicBezTo>
                    <a:cubicBezTo>
                      <a:pt x="1165" y="1416"/>
                      <a:pt x="1051" y="1461"/>
                      <a:pt x="960" y="1507"/>
                    </a:cubicBezTo>
                    <a:lnTo>
                      <a:pt x="914" y="1530"/>
                    </a:lnTo>
                    <a:cubicBezTo>
                      <a:pt x="845" y="1576"/>
                      <a:pt x="777" y="1598"/>
                      <a:pt x="731" y="1644"/>
                    </a:cubicBezTo>
                    <a:cubicBezTo>
                      <a:pt x="663" y="1690"/>
                      <a:pt x="617" y="1735"/>
                      <a:pt x="549" y="1804"/>
                    </a:cubicBezTo>
                    <a:lnTo>
                      <a:pt x="503" y="1850"/>
                    </a:lnTo>
                    <a:cubicBezTo>
                      <a:pt x="480" y="1872"/>
                      <a:pt x="457" y="1895"/>
                      <a:pt x="457" y="1941"/>
                    </a:cubicBezTo>
                    <a:lnTo>
                      <a:pt x="412" y="1941"/>
                    </a:lnTo>
                    <a:lnTo>
                      <a:pt x="366" y="1918"/>
                    </a:lnTo>
                    <a:lnTo>
                      <a:pt x="320" y="1918"/>
                    </a:lnTo>
                    <a:cubicBezTo>
                      <a:pt x="252" y="1918"/>
                      <a:pt x="183" y="1941"/>
                      <a:pt x="138" y="1964"/>
                    </a:cubicBezTo>
                    <a:cubicBezTo>
                      <a:pt x="69" y="2032"/>
                      <a:pt x="24" y="2101"/>
                      <a:pt x="1" y="2192"/>
                    </a:cubicBezTo>
                    <a:cubicBezTo>
                      <a:pt x="1" y="2260"/>
                      <a:pt x="24" y="2352"/>
                      <a:pt x="69" y="2420"/>
                    </a:cubicBezTo>
                    <a:cubicBezTo>
                      <a:pt x="115" y="2489"/>
                      <a:pt x="183" y="2511"/>
                      <a:pt x="275" y="2534"/>
                    </a:cubicBezTo>
                    <a:cubicBezTo>
                      <a:pt x="320" y="2557"/>
                      <a:pt x="366" y="2580"/>
                      <a:pt x="412" y="2580"/>
                    </a:cubicBezTo>
                    <a:cubicBezTo>
                      <a:pt x="549" y="2626"/>
                      <a:pt x="686" y="2671"/>
                      <a:pt x="800" y="2740"/>
                    </a:cubicBezTo>
                    <a:cubicBezTo>
                      <a:pt x="891" y="2763"/>
                      <a:pt x="960" y="2808"/>
                      <a:pt x="1028" y="2831"/>
                    </a:cubicBezTo>
                    <a:cubicBezTo>
                      <a:pt x="1074" y="2854"/>
                      <a:pt x="1119" y="2877"/>
                      <a:pt x="1165" y="2899"/>
                    </a:cubicBezTo>
                    <a:cubicBezTo>
                      <a:pt x="1439" y="3036"/>
                      <a:pt x="1713" y="3173"/>
                      <a:pt x="1987" y="3310"/>
                    </a:cubicBezTo>
                    <a:cubicBezTo>
                      <a:pt x="2306" y="3493"/>
                      <a:pt x="2649" y="3676"/>
                      <a:pt x="2945" y="3858"/>
                    </a:cubicBezTo>
                    <a:cubicBezTo>
                      <a:pt x="3151" y="3972"/>
                      <a:pt x="3333" y="4086"/>
                      <a:pt x="3539" y="4201"/>
                    </a:cubicBezTo>
                    <a:lnTo>
                      <a:pt x="3607" y="4246"/>
                    </a:lnTo>
                    <a:lnTo>
                      <a:pt x="3653" y="4246"/>
                    </a:lnTo>
                    <a:lnTo>
                      <a:pt x="3676" y="4269"/>
                    </a:lnTo>
                    <a:lnTo>
                      <a:pt x="3744" y="4337"/>
                    </a:lnTo>
                    <a:lnTo>
                      <a:pt x="3835" y="4383"/>
                    </a:lnTo>
                    <a:cubicBezTo>
                      <a:pt x="3995" y="4474"/>
                      <a:pt x="4155" y="4566"/>
                      <a:pt x="4292" y="4657"/>
                    </a:cubicBezTo>
                    <a:lnTo>
                      <a:pt x="4269" y="4634"/>
                    </a:lnTo>
                    <a:lnTo>
                      <a:pt x="4360" y="4703"/>
                    </a:lnTo>
                    <a:lnTo>
                      <a:pt x="4383" y="4725"/>
                    </a:lnTo>
                    <a:lnTo>
                      <a:pt x="4406" y="4725"/>
                    </a:lnTo>
                    <a:cubicBezTo>
                      <a:pt x="4543" y="4817"/>
                      <a:pt x="4680" y="4908"/>
                      <a:pt x="4794" y="4977"/>
                    </a:cubicBezTo>
                    <a:cubicBezTo>
                      <a:pt x="4885" y="5045"/>
                      <a:pt x="5000" y="5114"/>
                      <a:pt x="5091" y="5182"/>
                    </a:cubicBezTo>
                    <a:cubicBezTo>
                      <a:pt x="5342" y="5342"/>
                      <a:pt x="5593" y="5502"/>
                      <a:pt x="5844" y="5661"/>
                    </a:cubicBezTo>
                    <a:cubicBezTo>
                      <a:pt x="6072" y="5798"/>
                      <a:pt x="6278" y="5935"/>
                      <a:pt x="6506" y="6095"/>
                    </a:cubicBezTo>
                    <a:lnTo>
                      <a:pt x="6552" y="6141"/>
                    </a:lnTo>
                    <a:lnTo>
                      <a:pt x="6803" y="6300"/>
                    </a:lnTo>
                    <a:cubicBezTo>
                      <a:pt x="6963" y="6415"/>
                      <a:pt x="7122" y="6529"/>
                      <a:pt x="7282" y="6643"/>
                    </a:cubicBezTo>
                    <a:cubicBezTo>
                      <a:pt x="7510" y="6803"/>
                      <a:pt x="7739" y="6985"/>
                      <a:pt x="7967" y="7145"/>
                    </a:cubicBezTo>
                    <a:cubicBezTo>
                      <a:pt x="8218" y="7328"/>
                      <a:pt x="8469" y="7510"/>
                      <a:pt x="8720" y="7693"/>
                    </a:cubicBezTo>
                    <a:cubicBezTo>
                      <a:pt x="8766" y="7738"/>
                      <a:pt x="8834" y="7761"/>
                      <a:pt x="8880" y="7807"/>
                    </a:cubicBezTo>
                    <a:cubicBezTo>
                      <a:pt x="8926" y="7853"/>
                      <a:pt x="8994" y="7898"/>
                      <a:pt x="9062" y="7944"/>
                    </a:cubicBezTo>
                    <a:cubicBezTo>
                      <a:pt x="9177" y="8035"/>
                      <a:pt x="9268" y="8104"/>
                      <a:pt x="9382" y="8195"/>
                    </a:cubicBezTo>
                    <a:lnTo>
                      <a:pt x="9542" y="8332"/>
                    </a:lnTo>
                    <a:cubicBezTo>
                      <a:pt x="9747" y="8469"/>
                      <a:pt x="9930" y="8629"/>
                      <a:pt x="10112" y="8788"/>
                    </a:cubicBezTo>
                    <a:cubicBezTo>
                      <a:pt x="10158" y="8811"/>
                      <a:pt x="10181" y="8857"/>
                      <a:pt x="10227" y="8880"/>
                    </a:cubicBezTo>
                    <a:cubicBezTo>
                      <a:pt x="10249" y="8925"/>
                      <a:pt x="10295" y="8971"/>
                      <a:pt x="10318" y="9017"/>
                    </a:cubicBezTo>
                    <a:cubicBezTo>
                      <a:pt x="10364" y="9062"/>
                      <a:pt x="10409" y="9131"/>
                      <a:pt x="10455" y="9176"/>
                    </a:cubicBezTo>
                    <a:cubicBezTo>
                      <a:pt x="10523" y="9245"/>
                      <a:pt x="10637" y="9268"/>
                      <a:pt x="10706" y="9268"/>
                    </a:cubicBezTo>
                    <a:lnTo>
                      <a:pt x="10752" y="9268"/>
                    </a:lnTo>
                    <a:cubicBezTo>
                      <a:pt x="10866" y="9245"/>
                      <a:pt x="10957" y="9176"/>
                      <a:pt x="11025" y="9108"/>
                    </a:cubicBezTo>
                    <a:cubicBezTo>
                      <a:pt x="11094" y="9039"/>
                      <a:pt x="11117" y="8994"/>
                      <a:pt x="11162" y="8925"/>
                    </a:cubicBezTo>
                    <a:lnTo>
                      <a:pt x="11162" y="8925"/>
                    </a:lnTo>
                    <a:lnTo>
                      <a:pt x="11140" y="8948"/>
                    </a:lnTo>
                    <a:cubicBezTo>
                      <a:pt x="11208" y="8834"/>
                      <a:pt x="11322" y="8697"/>
                      <a:pt x="11413" y="8583"/>
                    </a:cubicBezTo>
                    <a:cubicBezTo>
                      <a:pt x="11505" y="8469"/>
                      <a:pt x="11596" y="8355"/>
                      <a:pt x="11687" y="8263"/>
                    </a:cubicBezTo>
                    <a:cubicBezTo>
                      <a:pt x="11779" y="8172"/>
                      <a:pt x="11893" y="8104"/>
                      <a:pt x="12030" y="8012"/>
                    </a:cubicBezTo>
                    <a:cubicBezTo>
                      <a:pt x="12121" y="7944"/>
                      <a:pt x="12235" y="7875"/>
                      <a:pt x="12327" y="7830"/>
                    </a:cubicBezTo>
                    <a:lnTo>
                      <a:pt x="12418" y="7761"/>
                    </a:lnTo>
                    <a:cubicBezTo>
                      <a:pt x="12623" y="7624"/>
                      <a:pt x="12829" y="7487"/>
                      <a:pt x="13125" y="7328"/>
                    </a:cubicBezTo>
                    <a:cubicBezTo>
                      <a:pt x="13308" y="7236"/>
                      <a:pt x="13468" y="7122"/>
                      <a:pt x="13650" y="7031"/>
                    </a:cubicBezTo>
                    <a:cubicBezTo>
                      <a:pt x="13765" y="6985"/>
                      <a:pt x="13879" y="6917"/>
                      <a:pt x="14016" y="6848"/>
                    </a:cubicBezTo>
                    <a:lnTo>
                      <a:pt x="14244" y="6711"/>
                    </a:lnTo>
                    <a:cubicBezTo>
                      <a:pt x="14381" y="6643"/>
                      <a:pt x="14518" y="6574"/>
                      <a:pt x="14655" y="6506"/>
                    </a:cubicBezTo>
                    <a:cubicBezTo>
                      <a:pt x="14814" y="6437"/>
                      <a:pt x="14997" y="6392"/>
                      <a:pt x="15180" y="6346"/>
                    </a:cubicBezTo>
                    <a:cubicBezTo>
                      <a:pt x="15317" y="6323"/>
                      <a:pt x="15454" y="6300"/>
                      <a:pt x="15591" y="6278"/>
                    </a:cubicBezTo>
                    <a:cubicBezTo>
                      <a:pt x="15819" y="6232"/>
                      <a:pt x="16047" y="6186"/>
                      <a:pt x="16275" y="6118"/>
                    </a:cubicBezTo>
                    <a:cubicBezTo>
                      <a:pt x="16389" y="6095"/>
                      <a:pt x="16526" y="6027"/>
                      <a:pt x="16640" y="5981"/>
                    </a:cubicBezTo>
                    <a:lnTo>
                      <a:pt x="16777" y="5912"/>
                    </a:lnTo>
                    <a:lnTo>
                      <a:pt x="16846" y="5890"/>
                    </a:lnTo>
                    <a:cubicBezTo>
                      <a:pt x="16914" y="5867"/>
                      <a:pt x="16960" y="5844"/>
                      <a:pt x="17029" y="5821"/>
                    </a:cubicBezTo>
                    <a:cubicBezTo>
                      <a:pt x="17165" y="5753"/>
                      <a:pt x="17280" y="5684"/>
                      <a:pt x="17394" y="5570"/>
                    </a:cubicBezTo>
                    <a:cubicBezTo>
                      <a:pt x="17554" y="5387"/>
                      <a:pt x="17622" y="5159"/>
                      <a:pt x="17599" y="4885"/>
                    </a:cubicBezTo>
                    <a:cubicBezTo>
                      <a:pt x="17599" y="4725"/>
                      <a:pt x="17531" y="4589"/>
                      <a:pt x="17485" y="4452"/>
                    </a:cubicBezTo>
                    <a:cubicBezTo>
                      <a:pt x="17439" y="4337"/>
                      <a:pt x="17371" y="4223"/>
                      <a:pt x="17280" y="4086"/>
                    </a:cubicBezTo>
                    <a:cubicBezTo>
                      <a:pt x="17234" y="4041"/>
                      <a:pt x="17211" y="3972"/>
                      <a:pt x="17165" y="3927"/>
                    </a:cubicBezTo>
                    <a:lnTo>
                      <a:pt x="17097" y="3812"/>
                    </a:lnTo>
                    <a:cubicBezTo>
                      <a:pt x="17120" y="3744"/>
                      <a:pt x="17120" y="3653"/>
                      <a:pt x="17097" y="3584"/>
                    </a:cubicBezTo>
                    <a:cubicBezTo>
                      <a:pt x="17006" y="3379"/>
                      <a:pt x="16823" y="3196"/>
                      <a:pt x="16663" y="3059"/>
                    </a:cubicBezTo>
                    <a:cubicBezTo>
                      <a:pt x="16526" y="2922"/>
                      <a:pt x="16367" y="2785"/>
                      <a:pt x="16184" y="2648"/>
                    </a:cubicBezTo>
                    <a:cubicBezTo>
                      <a:pt x="16001" y="2489"/>
                      <a:pt x="15819" y="2352"/>
                      <a:pt x="15636" y="2238"/>
                    </a:cubicBezTo>
                    <a:cubicBezTo>
                      <a:pt x="15454" y="2123"/>
                      <a:pt x="15248" y="1986"/>
                      <a:pt x="15066" y="1872"/>
                    </a:cubicBezTo>
                    <a:lnTo>
                      <a:pt x="15066" y="1872"/>
                    </a:lnTo>
                    <a:lnTo>
                      <a:pt x="15088" y="1895"/>
                    </a:lnTo>
                    <a:cubicBezTo>
                      <a:pt x="14632" y="1621"/>
                      <a:pt x="14130" y="1325"/>
                      <a:pt x="13605" y="1119"/>
                    </a:cubicBezTo>
                    <a:cubicBezTo>
                      <a:pt x="13513" y="1096"/>
                      <a:pt x="13422" y="1051"/>
                      <a:pt x="13331" y="1028"/>
                    </a:cubicBezTo>
                    <a:cubicBezTo>
                      <a:pt x="13148" y="937"/>
                      <a:pt x="12966" y="868"/>
                      <a:pt x="12783" y="800"/>
                    </a:cubicBezTo>
                    <a:lnTo>
                      <a:pt x="12578" y="731"/>
                    </a:lnTo>
                    <a:cubicBezTo>
                      <a:pt x="12418" y="685"/>
                      <a:pt x="12258" y="640"/>
                      <a:pt x="12098" y="594"/>
                    </a:cubicBezTo>
                    <a:cubicBezTo>
                      <a:pt x="12075" y="571"/>
                      <a:pt x="12053" y="571"/>
                      <a:pt x="12030" y="571"/>
                    </a:cubicBezTo>
                    <a:lnTo>
                      <a:pt x="11984" y="548"/>
                    </a:lnTo>
                    <a:lnTo>
                      <a:pt x="11938" y="548"/>
                    </a:lnTo>
                    <a:cubicBezTo>
                      <a:pt x="11870" y="526"/>
                      <a:pt x="11802" y="503"/>
                      <a:pt x="11733" y="480"/>
                    </a:cubicBezTo>
                    <a:lnTo>
                      <a:pt x="11642" y="457"/>
                    </a:lnTo>
                    <a:cubicBezTo>
                      <a:pt x="11482" y="412"/>
                      <a:pt x="11299" y="343"/>
                      <a:pt x="11140" y="320"/>
                    </a:cubicBezTo>
                    <a:cubicBezTo>
                      <a:pt x="10980" y="297"/>
                      <a:pt x="10797" y="275"/>
                      <a:pt x="10637" y="229"/>
                    </a:cubicBezTo>
                    <a:lnTo>
                      <a:pt x="10500" y="206"/>
                    </a:lnTo>
                    <a:cubicBezTo>
                      <a:pt x="10295" y="183"/>
                      <a:pt x="10112" y="138"/>
                      <a:pt x="9907" y="115"/>
                    </a:cubicBezTo>
                    <a:lnTo>
                      <a:pt x="9793" y="92"/>
                    </a:lnTo>
                    <a:cubicBezTo>
                      <a:pt x="9542" y="69"/>
                      <a:pt x="9268" y="46"/>
                      <a:pt x="8948" y="23"/>
                    </a:cubicBezTo>
                    <a:lnTo>
                      <a:pt x="8948" y="23"/>
                    </a:lnTo>
                    <a:lnTo>
                      <a:pt x="8971" y="46"/>
                    </a:lnTo>
                    <a:cubicBezTo>
                      <a:pt x="8880" y="23"/>
                      <a:pt x="8789" y="23"/>
                      <a:pt x="8674" y="23"/>
                    </a:cubicBezTo>
                    <a:cubicBezTo>
                      <a:pt x="8492" y="1"/>
                      <a:pt x="8309" y="1"/>
                      <a:pt x="8127"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078" name="Google Shape;1078;p22"/>
              <p:cNvSpPr/>
              <p:nvPr/>
            </p:nvSpPr>
            <p:spPr>
              <a:xfrm>
                <a:off x="5527629" y="1744548"/>
                <a:ext cx="193751" cy="103687"/>
              </a:xfrm>
              <a:custGeom>
                <a:avLst/>
                <a:gdLst/>
                <a:ahLst/>
                <a:cxnLst/>
                <a:rect l="l" t="t" r="r" b="b"/>
                <a:pathLst>
                  <a:path w="7168" h="3836" extrusionOk="0">
                    <a:moveTo>
                      <a:pt x="91" y="1"/>
                    </a:moveTo>
                    <a:cubicBezTo>
                      <a:pt x="69" y="1"/>
                      <a:pt x="46" y="1"/>
                      <a:pt x="23" y="23"/>
                    </a:cubicBezTo>
                    <a:cubicBezTo>
                      <a:pt x="0" y="69"/>
                      <a:pt x="23" y="115"/>
                      <a:pt x="46" y="138"/>
                    </a:cubicBezTo>
                    <a:cubicBezTo>
                      <a:pt x="183" y="229"/>
                      <a:pt x="297" y="343"/>
                      <a:pt x="411" y="434"/>
                    </a:cubicBezTo>
                    <a:lnTo>
                      <a:pt x="776" y="731"/>
                    </a:lnTo>
                    <a:cubicBezTo>
                      <a:pt x="1050" y="936"/>
                      <a:pt x="1301" y="1142"/>
                      <a:pt x="1552" y="1347"/>
                    </a:cubicBezTo>
                    <a:cubicBezTo>
                      <a:pt x="1689" y="1439"/>
                      <a:pt x="1803" y="1553"/>
                      <a:pt x="1940" y="1644"/>
                    </a:cubicBezTo>
                    <a:cubicBezTo>
                      <a:pt x="2077" y="1758"/>
                      <a:pt x="2191" y="1849"/>
                      <a:pt x="2328" y="1964"/>
                    </a:cubicBezTo>
                    <a:cubicBezTo>
                      <a:pt x="2442" y="2055"/>
                      <a:pt x="2579" y="2146"/>
                      <a:pt x="2716" y="2237"/>
                    </a:cubicBezTo>
                    <a:cubicBezTo>
                      <a:pt x="2853" y="2329"/>
                      <a:pt x="3013" y="2420"/>
                      <a:pt x="3150" y="2511"/>
                    </a:cubicBezTo>
                    <a:cubicBezTo>
                      <a:pt x="3219" y="2557"/>
                      <a:pt x="3287" y="2603"/>
                      <a:pt x="3355" y="2648"/>
                    </a:cubicBezTo>
                    <a:cubicBezTo>
                      <a:pt x="3424" y="2694"/>
                      <a:pt x="3515" y="2740"/>
                      <a:pt x="3607" y="2762"/>
                    </a:cubicBezTo>
                    <a:cubicBezTo>
                      <a:pt x="3743" y="2854"/>
                      <a:pt x="3880" y="2922"/>
                      <a:pt x="4040" y="2991"/>
                    </a:cubicBezTo>
                    <a:cubicBezTo>
                      <a:pt x="4337" y="3128"/>
                      <a:pt x="4634" y="3265"/>
                      <a:pt x="4953" y="3356"/>
                    </a:cubicBezTo>
                    <a:cubicBezTo>
                      <a:pt x="5273" y="3470"/>
                      <a:pt x="5592" y="3561"/>
                      <a:pt x="5912" y="3653"/>
                    </a:cubicBezTo>
                    <a:cubicBezTo>
                      <a:pt x="6072" y="3698"/>
                      <a:pt x="6209" y="3744"/>
                      <a:pt x="6368" y="3767"/>
                    </a:cubicBezTo>
                    <a:cubicBezTo>
                      <a:pt x="6460" y="3790"/>
                      <a:pt x="6551" y="3812"/>
                      <a:pt x="6642" y="3812"/>
                    </a:cubicBezTo>
                    <a:cubicBezTo>
                      <a:pt x="6734" y="3835"/>
                      <a:pt x="6802" y="3835"/>
                      <a:pt x="6893" y="3835"/>
                    </a:cubicBezTo>
                    <a:cubicBezTo>
                      <a:pt x="6962" y="3812"/>
                      <a:pt x="7008" y="3790"/>
                      <a:pt x="7053" y="3767"/>
                    </a:cubicBezTo>
                    <a:cubicBezTo>
                      <a:pt x="7099" y="3698"/>
                      <a:pt x="7144" y="3630"/>
                      <a:pt x="7144" y="3538"/>
                    </a:cubicBezTo>
                    <a:cubicBezTo>
                      <a:pt x="7167" y="3379"/>
                      <a:pt x="7030" y="3219"/>
                      <a:pt x="6871" y="3219"/>
                    </a:cubicBezTo>
                    <a:cubicBezTo>
                      <a:pt x="6802" y="3219"/>
                      <a:pt x="6734" y="3196"/>
                      <a:pt x="6665" y="3196"/>
                    </a:cubicBezTo>
                    <a:cubicBezTo>
                      <a:pt x="6597" y="3173"/>
                      <a:pt x="6528" y="3150"/>
                      <a:pt x="6437" y="3150"/>
                    </a:cubicBezTo>
                    <a:cubicBezTo>
                      <a:pt x="5912" y="3036"/>
                      <a:pt x="5387" y="2877"/>
                      <a:pt x="4885" y="2717"/>
                    </a:cubicBezTo>
                    <a:cubicBezTo>
                      <a:pt x="4611" y="2625"/>
                      <a:pt x="4360" y="2511"/>
                      <a:pt x="4109" y="2397"/>
                    </a:cubicBezTo>
                    <a:cubicBezTo>
                      <a:pt x="3858" y="2306"/>
                      <a:pt x="3629" y="2192"/>
                      <a:pt x="3378" y="2078"/>
                    </a:cubicBezTo>
                    <a:cubicBezTo>
                      <a:pt x="2808" y="1781"/>
                      <a:pt x="2260" y="1439"/>
                      <a:pt x="1712" y="1119"/>
                    </a:cubicBezTo>
                    <a:cubicBezTo>
                      <a:pt x="1438" y="936"/>
                      <a:pt x="1164" y="777"/>
                      <a:pt x="890" y="594"/>
                    </a:cubicBezTo>
                    <a:cubicBezTo>
                      <a:pt x="616" y="411"/>
                      <a:pt x="388" y="206"/>
                      <a:pt x="137"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79" name="Google Shape;1079;p22"/>
              <p:cNvSpPr/>
              <p:nvPr/>
            </p:nvSpPr>
            <p:spPr>
              <a:xfrm>
                <a:off x="5635586" y="1789580"/>
                <a:ext cx="98119" cy="34436"/>
              </a:xfrm>
              <a:custGeom>
                <a:avLst/>
                <a:gdLst/>
                <a:ahLst/>
                <a:cxnLst/>
                <a:rect l="l" t="t" r="r" b="b"/>
                <a:pathLst>
                  <a:path w="3630" h="1274" extrusionOk="0">
                    <a:moveTo>
                      <a:pt x="115" y="1"/>
                    </a:moveTo>
                    <a:cubicBezTo>
                      <a:pt x="69" y="1"/>
                      <a:pt x="46" y="24"/>
                      <a:pt x="23" y="46"/>
                    </a:cubicBezTo>
                    <a:cubicBezTo>
                      <a:pt x="1" y="92"/>
                      <a:pt x="46" y="138"/>
                      <a:pt x="69" y="161"/>
                    </a:cubicBezTo>
                    <a:lnTo>
                      <a:pt x="183" y="206"/>
                    </a:lnTo>
                    <a:cubicBezTo>
                      <a:pt x="183" y="206"/>
                      <a:pt x="183" y="206"/>
                      <a:pt x="160" y="183"/>
                    </a:cubicBezTo>
                    <a:lnTo>
                      <a:pt x="160" y="183"/>
                    </a:lnTo>
                    <a:cubicBezTo>
                      <a:pt x="229" y="229"/>
                      <a:pt x="274" y="252"/>
                      <a:pt x="320" y="275"/>
                    </a:cubicBezTo>
                    <a:cubicBezTo>
                      <a:pt x="389" y="320"/>
                      <a:pt x="457" y="343"/>
                      <a:pt x="526" y="366"/>
                    </a:cubicBezTo>
                    <a:cubicBezTo>
                      <a:pt x="663" y="434"/>
                      <a:pt x="799" y="503"/>
                      <a:pt x="936" y="549"/>
                    </a:cubicBezTo>
                    <a:cubicBezTo>
                      <a:pt x="1073" y="617"/>
                      <a:pt x="1210" y="663"/>
                      <a:pt x="1370" y="731"/>
                    </a:cubicBezTo>
                    <a:cubicBezTo>
                      <a:pt x="1484" y="777"/>
                      <a:pt x="1621" y="800"/>
                      <a:pt x="1735" y="845"/>
                    </a:cubicBezTo>
                    <a:cubicBezTo>
                      <a:pt x="1872" y="891"/>
                      <a:pt x="2009" y="959"/>
                      <a:pt x="2169" y="982"/>
                    </a:cubicBezTo>
                    <a:cubicBezTo>
                      <a:pt x="2306" y="1028"/>
                      <a:pt x="2443" y="1074"/>
                      <a:pt x="2580" y="1119"/>
                    </a:cubicBezTo>
                    <a:cubicBezTo>
                      <a:pt x="2717" y="1142"/>
                      <a:pt x="2854" y="1165"/>
                      <a:pt x="2991" y="1211"/>
                    </a:cubicBezTo>
                    <a:cubicBezTo>
                      <a:pt x="3059" y="1211"/>
                      <a:pt x="3128" y="1233"/>
                      <a:pt x="3219" y="1256"/>
                    </a:cubicBezTo>
                    <a:lnTo>
                      <a:pt x="3287" y="1256"/>
                    </a:lnTo>
                    <a:cubicBezTo>
                      <a:pt x="3310" y="1268"/>
                      <a:pt x="3333" y="1273"/>
                      <a:pt x="3356" y="1273"/>
                    </a:cubicBezTo>
                    <a:cubicBezTo>
                      <a:pt x="3379" y="1273"/>
                      <a:pt x="3402" y="1268"/>
                      <a:pt x="3424" y="1256"/>
                    </a:cubicBezTo>
                    <a:cubicBezTo>
                      <a:pt x="3470" y="1256"/>
                      <a:pt x="3516" y="1256"/>
                      <a:pt x="3561" y="1233"/>
                    </a:cubicBezTo>
                    <a:cubicBezTo>
                      <a:pt x="3607" y="1188"/>
                      <a:pt x="3630" y="1142"/>
                      <a:pt x="3630" y="1096"/>
                    </a:cubicBezTo>
                    <a:cubicBezTo>
                      <a:pt x="3630" y="1005"/>
                      <a:pt x="3561" y="914"/>
                      <a:pt x="3470" y="914"/>
                    </a:cubicBezTo>
                    <a:cubicBezTo>
                      <a:pt x="3356" y="914"/>
                      <a:pt x="3265" y="891"/>
                      <a:pt x="3173" y="891"/>
                    </a:cubicBezTo>
                    <a:cubicBezTo>
                      <a:pt x="3082" y="868"/>
                      <a:pt x="2991" y="868"/>
                      <a:pt x="2899" y="845"/>
                    </a:cubicBezTo>
                    <a:cubicBezTo>
                      <a:pt x="2808" y="845"/>
                      <a:pt x="2694" y="823"/>
                      <a:pt x="2625" y="823"/>
                    </a:cubicBezTo>
                    <a:cubicBezTo>
                      <a:pt x="2511" y="800"/>
                      <a:pt x="2397" y="777"/>
                      <a:pt x="2306" y="754"/>
                    </a:cubicBezTo>
                    <a:cubicBezTo>
                      <a:pt x="1986" y="686"/>
                      <a:pt x="1690" y="617"/>
                      <a:pt x="1370" y="526"/>
                    </a:cubicBezTo>
                    <a:cubicBezTo>
                      <a:pt x="1210" y="480"/>
                      <a:pt x="1051" y="434"/>
                      <a:pt x="914" y="366"/>
                    </a:cubicBezTo>
                    <a:cubicBezTo>
                      <a:pt x="822" y="320"/>
                      <a:pt x="754" y="298"/>
                      <a:pt x="685" y="275"/>
                    </a:cubicBezTo>
                    <a:cubicBezTo>
                      <a:pt x="594" y="229"/>
                      <a:pt x="526" y="183"/>
                      <a:pt x="434" y="161"/>
                    </a:cubicBezTo>
                    <a:cubicBezTo>
                      <a:pt x="343" y="92"/>
                      <a:pt x="229" y="46"/>
                      <a:pt x="138"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0" name="Google Shape;1080;p22"/>
              <p:cNvSpPr/>
              <p:nvPr/>
            </p:nvSpPr>
            <p:spPr>
              <a:xfrm>
                <a:off x="5769466" y="1792066"/>
                <a:ext cx="160450" cy="61953"/>
              </a:xfrm>
              <a:custGeom>
                <a:avLst/>
                <a:gdLst/>
                <a:ahLst/>
                <a:cxnLst/>
                <a:rect l="l" t="t" r="r" b="b"/>
                <a:pathLst>
                  <a:path w="5936" h="2292" extrusionOk="0">
                    <a:moveTo>
                      <a:pt x="92" y="0"/>
                    </a:moveTo>
                    <a:cubicBezTo>
                      <a:pt x="69" y="0"/>
                      <a:pt x="46" y="0"/>
                      <a:pt x="23" y="23"/>
                    </a:cubicBezTo>
                    <a:cubicBezTo>
                      <a:pt x="1" y="69"/>
                      <a:pt x="1" y="114"/>
                      <a:pt x="46" y="137"/>
                    </a:cubicBezTo>
                    <a:cubicBezTo>
                      <a:pt x="206" y="228"/>
                      <a:pt x="343" y="320"/>
                      <a:pt x="503" y="411"/>
                    </a:cubicBezTo>
                    <a:cubicBezTo>
                      <a:pt x="640" y="479"/>
                      <a:pt x="777" y="571"/>
                      <a:pt x="914" y="639"/>
                    </a:cubicBezTo>
                    <a:cubicBezTo>
                      <a:pt x="1210" y="799"/>
                      <a:pt x="1530" y="982"/>
                      <a:pt x="1827" y="1119"/>
                    </a:cubicBezTo>
                    <a:cubicBezTo>
                      <a:pt x="1986" y="1187"/>
                      <a:pt x="2146" y="1278"/>
                      <a:pt x="2306" y="1347"/>
                    </a:cubicBezTo>
                    <a:cubicBezTo>
                      <a:pt x="2443" y="1415"/>
                      <a:pt x="2603" y="1484"/>
                      <a:pt x="2763" y="1552"/>
                    </a:cubicBezTo>
                    <a:cubicBezTo>
                      <a:pt x="3059" y="1666"/>
                      <a:pt x="3379" y="1780"/>
                      <a:pt x="3676" y="1895"/>
                    </a:cubicBezTo>
                    <a:cubicBezTo>
                      <a:pt x="3835" y="1940"/>
                      <a:pt x="3995" y="2009"/>
                      <a:pt x="4155" y="2032"/>
                    </a:cubicBezTo>
                    <a:cubicBezTo>
                      <a:pt x="4337" y="2100"/>
                      <a:pt x="4520" y="2123"/>
                      <a:pt x="4726" y="2169"/>
                    </a:cubicBezTo>
                    <a:cubicBezTo>
                      <a:pt x="4885" y="2191"/>
                      <a:pt x="5045" y="2214"/>
                      <a:pt x="5228" y="2237"/>
                    </a:cubicBezTo>
                    <a:cubicBezTo>
                      <a:pt x="5345" y="2270"/>
                      <a:pt x="5474" y="2292"/>
                      <a:pt x="5597" y="2292"/>
                    </a:cubicBezTo>
                    <a:cubicBezTo>
                      <a:pt x="5643" y="2292"/>
                      <a:pt x="5687" y="2289"/>
                      <a:pt x="5730" y="2283"/>
                    </a:cubicBezTo>
                    <a:cubicBezTo>
                      <a:pt x="5844" y="2260"/>
                      <a:pt x="5935" y="2169"/>
                      <a:pt x="5935" y="2054"/>
                    </a:cubicBezTo>
                    <a:cubicBezTo>
                      <a:pt x="5935" y="2009"/>
                      <a:pt x="5935" y="1963"/>
                      <a:pt x="5912" y="1917"/>
                    </a:cubicBezTo>
                    <a:cubicBezTo>
                      <a:pt x="5890" y="1872"/>
                      <a:pt x="5821" y="1803"/>
                      <a:pt x="5775" y="1803"/>
                    </a:cubicBezTo>
                    <a:cubicBezTo>
                      <a:pt x="5502" y="1735"/>
                      <a:pt x="5228" y="1689"/>
                      <a:pt x="4954" y="1644"/>
                    </a:cubicBezTo>
                    <a:cubicBezTo>
                      <a:pt x="4680" y="1598"/>
                      <a:pt x="4429" y="1575"/>
                      <a:pt x="4155" y="1507"/>
                    </a:cubicBezTo>
                    <a:cubicBezTo>
                      <a:pt x="3995" y="1484"/>
                      <a:pt x="3858" y="1438"/>
                      <a:pt x="3721" y="1415"/>
                    </a:cubicBezTo>
                    <a:cubicBezTo>
                      <a:pt x="3561" y="1370"/>
                      <a:pt x="3379" y="1324"/>
                      <a:pt x="3242" y="1278"/>
                    </a:cubicBezTo>
                    <a:cubicBezTo>
                      <a:pt x="2922" y="1187"/>
                      <a:pt x="2603" y="1073"/>
                      <a:pt x="2283" y="959"/>
                    </a:cubicBezTo>
                    <a:cubicBezTo>
                      <a:pt x="2123" y="913"/>
                      <a:pt x="1964" y="845"/>
                      <a:pt x="1804" y="799"/>
                    </a:cubicBezTo>
                    <a:cubicBezTo>
                      <a:pt x="1644" y="731"/>
                      <a:pt x="1484" y="662"/>
                      <a:pt x="1325" y="594"/>
                    </a:cubicBezTo>
                    <a:cubicBezTo>
                      <a:pt x="1165" y="525"/>
                      <a:pt x="1028" y="457"/>
                      <a:pt x="868" y="388"/>
                    </a:cubicBezTo>
                    <a:cubicBezTo>
                      <a:pt x="731" y="320"/>
                      <a:pt x="571" y="251"/>
                      <a:pt x="412" y="160"/>
                    </a:cubicBezTo>
                    <a:lnTo>
                      <a:pt x="434" y="160"/>
                    </a:lnTo>
                    <a:cubicBezTo>
                      <a:pt x="320" y="114"/>
                      <a:pt x="229" y="69"/>
                      <a:pt x="138"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1" name="Google Shape;1081;p22"/>
              <p:cNvSpPr/>
              <p:nvPr/>
            </p:nvSpPr>
            <p:spPr>
              <a:xfrm>
                <a:off x="5643614" y="1526145"/>
                <a:ext cx="195589" cy="126581"/>
              </a:xfrm>
              <a:custGeom>
                <a:avLst/>
                <a:gdLst/>
                <a:ahLst/>
                <a:cxnLst/>
                <a:rect l="l" t="t" r="r" b="b"/>
                <a:pathLst>
                  <a:path w="7236" h="4683" extrusionOk="0">
                    <a:moveTo>
                      <a:pt x="69" y="0"/>
                    </a:moveTo>
                    <a:cubicBezTo>
                      <a:pt x="46" y="0"/>
                      <a:pt x="0" y="46"/>
                      <a:pt x="0" y="69"/>
                    </a:cubicBezTo>
                    <a:cubicBezTo>
                      <a:pt x="0" y="115"/>
                      <a:pt x="23" y="160"/>
                      <a:pt x="69" y="160"/>
                    </a:cubicBezTo>
                    <a:cubicBezTo>
                      <a:pt x="137" y="183"/>
                      <a:pt x="183" y="183"/>
                      <a:pt x="229" y="183"/>
                    </a:cubicBezTo>
                    <a:cubicBezTo>
                      <a:pt x="434" y="229"/>
                      <a:pt x="617" y="297"/>
                      <a:pt x="822" y="388"/>
                    </a:cubicBezTo>
                    <a:cubicBezTo>
                      <a:pt x="1005" y="480"/>
                      <a:pt x="1210" y="548"/>
                      <a:pt x="1393" y="640"/>
                    </a:cubicBezTo>
                    <a:cubicBezTo>
                      <a:pt x="1530" y="708"/>
                      <a:pt x="1667" y="776"/>
                      <a:pt x="1781" y="845"/>
                    </a:cubicBezTo>
                    <a:cubicBezTo>
                      <a:pt x="1940" y="936"/>
                      <a:pt x="2077" y="1005"/>
                      <a:pt x="2214" y="1096"/>
                    </a:cubicBezTo>
                    <a:cubicBezTo>
                      <a:pt x="2511" y="1279"/>
                      <a:pt x="2808" y="1484"/>
                      <a:pt x="3105" y="1667"/>
                    </a:cubicBezTo>
                    <a:cubicBezTo>
                      <a:pt x="3356" y="1849"/>
                      <a:pt x="3630" y="2032"/>
                      <a:pt x="3903" y="2214"/>
                    </a:cubicBezTo>
                    <a:cubicBezTo>
                      <a:pt x="4155" y="2397"/>
                      <a:pt x="4428" y="2602"/>
                      <a:pt x="4702" y="2808"/>
                    </a:cubicBezTo>
                    <a:cubicBezTo>
                      <a:pt x="4862" y="2922"/>
                      <a:pt x="5022" y="3036"/>
                      <a:pt x="5182" y="3173"/>
                    </a:cubicBezTo>
                    <a:cubicBezTo>
                      <a:pt x="5341" y="3310"/>
                      <a:pt x="5501" y="3424"/>
                      <a:pt x="5661" y="3561"/>
                    </a:cubicBezTo>
                    <a:cubicBezTo>
                      <a:pt x="5821" y="3721"/>
                      <a:pt x="6003" y="3881"/>
                      <a:pt x="6163" y="4063"/>
                    </a:cubicBezTo>
                    <a:cubicBezTo>
                      <a:pt x="6254" y="4155"/>
                      <a:pt x="6346" y="4246"/>
                      <a:pt x="6437" y="4337"/>
                    </a:cubicBezTo>
                    <a:cubicBezTo>
                      <a:pt x="6528" y="4451"/>
                      <a:pt x="6620" y="4543"/>
                      <a:pt x="6734" y="4634"/>
                    </a:cubicBezTo>
                    <a:cubicBezTo>
                      <a:pt x="6776" y="4666"/>
                      <a:pt x="6833" y="4683"/>
                      <a:pt x="6891" y="4683"/>
                    </a:cubicBezTo>
                    <a:cubicBezTo>
                      <a:pt x="6959" y="4683"/>
                      <a:pt x="7027" y="4660"/>
                      <a:pt x="7076" y="4611"/>
                    </a:cubicBezTo>
                    <a:cubicBezTo>
                      <a:pt x="7213" y="4520"/>
                      <a:pt x="7236" y="4314"/>
                      <a:pt x="7122" y="4200"/>
                    </a:cubicBezTo>
                    <a:cubicBezTo>
                      <a:pt x="7076" y="4155"/>
                      <a:pt x="7030" y="4086"/>
                      <a:pt x="6985" y="4040"/>
                    </a:cubicBezTo>
                    <a:cubicBezTo>
                      <a:pt x="6939" y="3995"/>
                      <a:pt x="6894" y="3926"/>
                      <a:pt x="6848" y="3881"/>
                    </a:cubicBezTo>
                    <a:cubicBezTo>
                      <a:pt x="6734" y="3767"/>
                      <a:pt x="6620" y="3630"/>
                      <a:pt x="6483" y="3516"/>
                    </a:cubicBezTo>
                    <a:cubicBezTo>
                      <a:pt x="6346" y="3401"/>
                      <a:pt x="6232" y="3264"/>
                      <a:pt x="6072" y="3150"/>
                    </a:cubicBezTo>
                    <a:cubicBezTo>
                      <a:pt x="5958" y="3036"/>
                      <a:pt x="5821" y="2945"/>
                      <a:pt x="5707" y="2831"/>
                    </a:cubicBezTo>
                    <a:cubicBezTo>
                      <a:pt x="5570" y="2739"/>
                      <a:pt x="5433" y="2648"/>
                      <a:pt x="5296" y="2534"/>
                    </a:cubicBezTo>
                    <a:cubicBezTo>
                      <a:pt x="5159" y="2443"/>
                      <a:pt x="5022" y="2351"/>
                      <a:pt x="4862" y="2260"/>
                    </a:cubicBezTo>
                    <a:cubicBezTo>
                      <a:pt x="4588" y="2078"/>
                      <a:pt x="4314" y="1895"/>
                      <a:pt x="4040" y="1735"/>
                    </a:cubicBezTo>
                    <a:cubicBezTo>
                      <a:pt x="3744" y="1575"/>
                      <a:pt x="3470" y="1416"/>
                      <a:pt x="3173" y="1256"/>
                    </a:cubicBezTo>
                    <a:cubicBezTo>
                      <a:pt x="2853" y="1096"/>
                      <a:pt x="2534" y="936"/>
                      <a:pt x="2214" y="799"/>
                    </a:cubicBezTo>
                    <a:cubicBezTo>
                      <a:pt x="1918" y="662"/>
                      <a:pt x="1621" y="571"/>
                      <a:pt x="1324" y="434"/>
                    </a:cubicBezTo>
                    <a:cubicBezTo>
                      <a:pt x="1187" y="366"/>
                      <a:pt x="1027" y="297"/>
                      <a:pt x="868" y="229"/>
                    </a:cubicBezTo>
                    <a:cubicBezTo>
                      <a:pt x="708" y="160"/>
                      <a:pt x="548" y="115"/>
                      <a:pt x="388" y="69"/>
                    </a:cubicBezTo>
                    <a:cubicBezTo>
                      <a:pt x="297" y="46"/>
                      <a:pt x="183" y="23"/>
                      <a:pt x="92"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2" name="Google Shape;1082;p22"/>
              <p:cNvSpPr/>
              <p:nvPr/>
            </p:nvSpPr>
            <p:spPr>
              <a:xfrm>
                <a:off x="5746031" y="1600802"/>
                <a:ext cx="72819" cy="60980"/>
              </a:xfrm>
              <a:custGeom>
                <a:avLst/>
                <a:gdLst/>
                <a:ahLst/>
                <a:cxnLst/>
                <a:rect l="l" t="t" r="r" b="b"/>
                <a:pathLst>
                  <a:path w="2694" h="2256" extrusionOk="0">
                    <a:moveTo>
                      <a:pt x="69" y="0"/>
                    </a:moveTo>
                    <a:cubicBezTo>
                      <a:pt x="46" y="0"/>
                      <a:pt x="23" y="23"/>
                      <a:pt x="23" y="46"/>
                    </a:cubicBezTo>
                    <a:cubicBezTo>
                      <a:pt x="0" y="69"/>
                      <a:pt x="0" y="137"/>
                      <a:pt x="46" y="160"/>
                    </a:cubicBezTo>
                    <a:cubicBezTo>
                      <a:pt x="251" y="274"/>
                      <a:pt x="457" y="434"/>
                      <a:pt x="685" y="571"/>
                    </a:cubicBezTo>
                    <a:cubicBezTo>
                      <a:pt x="776" y="639"/>
                      <a:pt x="890" y="708"/>
                      <a:pt x="1005" y="799"/>
                    </a:cubicBezTo>
                    <a:cubicBezTo>
                      <a:pt x="1096" y="890"/>
                      <a:pt x="1210" y="982"/>
                      <a:pt x="1324" y="1073"/>
                    </a:cubicBezTo>
                    <a:cubicBezTo>
                      <a:pt x="1507" y="1256"/>
                      <a:pt x="1712" y="1415"/>
                      <a:pt x="1895" y="1621"/>
                    </a:cubicBezTo>
                    <a:cubicBezTo>
                      <a:pt x="1986" y="1712"/>
                      <a:pt x="2077" y="1803"/>
                      <a:pt x="2146" y="1918"/>
                    </a:cubicBezTo>
                    <a:cubicBezTo>
                      <a:pt x="2237" y="2009"/>
                      <a:pt x="2306" y="2100"/>
                      <a:pt x="2397" y="2191"/>
                    </a:cubicBezTo>
                    <a:cubicBezTo>
                      <a:pt x="2423" y="2231"/>
                      <a:pt x="2473" y="2256"/>
                      <a:pt x="2524" y="2256"/>
                    </a:cubicBezTo>
                    <a:cubicBezTo>
                      <a:pt x="2560" y="2256"/>
                      <a:pt x="2597" y="2243"/>
                      <a:pt x="2625" y="2214"/>
                    </a:cubicBezTo>
                    <a:cubicBezTo>
                      <a:pt x="2694" y="2169"/>
                      <a:pt x="2694" y="2055"/>
                      <a:pt x="2648" y="1986"/>
                    </a:cubicBezTo>
                    <a:cubicBezTo>
                      <a:pt x="2465" y="1803"/>
                      <a:pt x="2283" y="1644"/>
                      <a:pt x="2100" y="1484"/>
                    </a:cubicBezTo>
                    <a:cubicBezTo>
                      <a:pt x="1872" y="1301"/>
                      <a:pt x="1667" y="1119"/>
                      <a:pt x="1438" y="959"/>
                    </a:cubicBezTo>
                    <a:cubicBezTo>
                      <a:pt x="1347" y="868"/>
                      <a:pt x="1256" y="799"/>
                      <a:pt x="1142" y="708"/>
                    </a:cubicBezTo>
                    <a:cubicBezTo>
                      <a:pt x="1096" y="662"/>
                      <a:pt x="1027" y="617"/>
                      <a:pt x="982" y="571"/>
                    </a:cubicBezTo>
                    <a:cubicBezTo>
                      <a:pt x="913" y="525"/>
                      <a:pt x="845" y="502"/>
                      <a:pt x="799" y="457"/>
                    </a:cubicBezTo>
                    <a:cubicBezTo>
                      <a:pt x="571" y="297"/>
                      <a:pt x="366" y="137"/>
                      <a:pt x="137" y="23"/>
                    </a:cubicBezTo>
                    <a:cubicBezTo>
                      <a:pt x="114" y="0"/>
                      <a:pt x="92" y="0"/>
                      <a:pt x="69"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3" name="Google Shape;1083;p22"/>
              <p:cNvSpPr/>
              <p:nvPr/>
            </p:nvSpPr>
            <p:spPr>
              <a:xfrm>
                <a:off x="5791685" y="1668053"/>
                <a:ext cx="12974" cy="12353"/>
              </a:xfrm>
              <a:custGeom>
                <a:avLst/>
                <a:gdLst/>
                <a:ahLst/>
                <a:cxnLst/>
                <a:rect l="l" t="t" r="r" b="b"/>
                <a:pathLst>
                  <a:path w="480" h="457" extrusionOk="0">
                    <a:moveTo>
                      <a:pt x="251" y="0"/>
                    </a:moveTo>
                    <a:cubicBezTo>
                      <a:pt x="206" y="0"/>
                      <a:pt x="137" y="23"/>
                      <a:pt x="92" y="69"/>
                    </a:cubicBezTo>
                    <a:cubicBezTo>
                      <a:pt x="46" y="92"/>
                      <a:pt x="23" y="160"/>
                      <a:pt x="23" y="206"/>
                    </a:cubicBezTo>
                    <a:cubicBezTo>
                      <a:pt x="0" y="320"/>
                      <a:pt x="92" y="457"/>
                      <a:pt x="229" y="457"/>
                    </a:cubicBezTo>
                    <a:cubicBezTo>
                      <a:pt x="274" y="457"/>
                      <a:pt x="343" y="434"/>
                      <a:pt x="388" y="388"/>
                    </a:cubicBezTo>
                    <a:cubicBezTo>
                      <a:pt x="434" y="365"/>
                      <a:pt x="457" y="297"/>
                      <a:pt x="457" y="251"/>
                    </a:cubicBezTo>
                    <a:cubicBezTo>
                      <a:pt x="480" y="137"/>
                      <a:pt x="366" y="0"/>
                      <a:pt x="251"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4" name="Google Shape;1084;p22"/>
              <p:cNvSpPr/>
              <p:nvPr/>
            </p:nvSpPr>
            <p:spPr>
              <a:xfrm>
                <a:off x="5768844" y="1670512"/>
                <a:ext cx="8677" cy="8677"/>
              </a:xfrm>
              <a:custGeom>
                <a:avLst/>
                <a:gdLst/>
                <a:ahLst/>
                <a:cxnLst/>
                <a:rect l="l" t="t" r="r" b="b"/>
                <a:pathLst>
                  <a:path w="321" h="321" extrusionOk="0">
                    <a:moveTo>
                      <a:pt x="161" y="1"/>
                    </a:moveTo>
                    <a:cubicBezTo>
                      <a:pt x="92" y="1"/>
                      <a:pt x="1" y="69"/>
                      <a:pt x="1" y="137"/>
                    </a:cubicBezTo>
                    <a:cubicBezTo>
                      <a:pt x="1" y="229"/>
                      <a:pt x="69" y="320"/>
                      <a:pt x="138" y="320"/>
                    </a:cubicBezTo>
                    <a:cubicBezTo>
                      <a:pt x="229" y="320"/>
                      <a:pt x="298" y="252"/>
                      <a:pt x="298" y="160"/>
                    </a:cubicBezTo>
                    <a:cubicBezTo>
                      <a:pt x="320" y="92"/>
                      <a:pt x="252" y="1"/>
                      <a:pt x="161"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5" name="Google Shape;1085;p22"/>
              <p:cNvSpPr/>
              <p:nvPr/>
            </p:nvSpPr>
            <p:spPr>
              <a:xfrm>
                <a:off x="5775629" y="1646456"/>
                <a:ext cx="8055" cy="7433"/>
              </a:xfrm>
              <a:custGeom>
                <a:avLst/>
                <a:gdLst/>
                <a:ahLst/>
                <a:cxnLst/>
                <a:rect l="l" t="t" r="r" b="b"/>
                <a:pathLst>
                  <a:path w="298" h="275" extrusionOk="0">
                    <a:moveTo>
                      <a:pt x="161" y="0"/>
                    </a:moveTo>
                    <a:cubicBezTo>
                      <a:pt x="69" y="0"/>
                      <a:pt x="1" y="46"/>
                      <a:pt x="1" y="137"/>
                    </a:cubicBezTo>
                    <a:cubicBezTo>
                      <a:pt x="1" y="206"/>
                      <a:pt x="47" y="274"/>
                      <a:pt x="138" y="274"/>
                    </a:cubicBezTo>
                    <a:cubicBezTo>
                      <a:pt x="206" y="274"/>
                      <a:pt x="275" y="229"/>
                      <a:pt x="298" y="160"/>
                    </a:cubicBezTo>
                    <a:cubicBezTo>
                      <a:pt x="298" y="69"/>
                      <a:pt x="229" y="0"/>
                      <a:pt x="161"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6" name="Google Shape;1086;p22"/>
              <p:cNvSpPr/>
              <p:nvPr/>
            </p:nvSpPr>
            <p:spPr>
              <a:xfrm>
                <a:off x="5823769" y="1675459"/>
                <a:ext cx="8650" cy="8028"/>
              </a:xfrm>
              <a:custGeom>
                <a:avLst/>
                <a:gdLst/>
                <a:ahLst/>
                <a:cxnLst/>
                <a:rect l="l" t="t" r="r" b="b"/>
                <a:pathLst>
                  <a:path w="320" h="297" extrusionOk="0">
                    <a:moveTo>
                      <a:pt x="183" y="0"/>
                    </a:moveTo>
                    <a:cubicBezTo>
                      <a:pt x="92" y="0"/>
                      <a:pt x="23" y="46"/>
                      <a:pt x="0" y="137"/>
                    </a:cubicBezTo>
                    <a:cubicBezTo>
                      <a:pt x="0" y="206"/>
                      <a:pt x="69" y="297"/>
                      <a:pt x="160" y="297"/>
                    </a:cubicBezTo>
                    <a:cubicBezTo>
                      <a:pt x="229" y="297"/>
                      <a:pt x="297" y="251"/>
                      <a:pt x="320" y="160"/>
                    </a:cubicBezTo>
                    <a:cubicBezTo>
                      <a:pt x="320" y="91"/>
                      <a:pt x="251" y="0"/>
                      <a:pt x="183"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7" name="Google Shape;1087;p22"/>
              <p:cNvSpPr/>
              <p:nvPr/>
            </p:nvSpPr>
            <p:spPr>
              <a:xfrm>
                <a:off x="5807713" y="1704435"/>
                <a:ext cx="4352" cy="4352"/>
              </a:xfrm>
              <a:custGeom>
                <a:avLst/>
                <a:gdLst/>
                <a:ahLst/>
                <a:cxnLst/>
                <a:rect l="l" t="t" r="r" b="b"/>
                <a:pathLst>
                  <a:path w="161" h="161" extrusionOk="0">
                    <a:moveTo>
                      <a:pt x="92" y="1"/>
                    </a:moveTo>
                    <a:cubicBezTo>
                      <a:pt x="46" y="1"/>
                      <a:pt x="1" y="24"/>
                      <a:pt x="1" y="69"/>
                    </a:cubicBezTo>
                    <a:cubicBezTo>
                      <a:pt x="1" y="115"/>
                      <a:pt x="24" y="161"/>
                      <a:pt x="69" y="161"/>
                    </a:cubicBezTo>
                    <a:cubicBezTo>
                      <a:pt x="115" y="161"/>
                      <a:pt x="161" y="138"/>
                      <a:pt x="161" y="92"/>
                    </a:cubicBezTo>
                    <a:cubicBezTo>
                      <a:pt x="161" y="47"/>
                      <a:pt x="138" y="1"/>
                      <a:pt x="92"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8" name="Google Shape;1088;p22"/>
              <p:cNvSpPr/>
              <p:nvPr/>
            </p:nvSpPr>
            <p:spPr>
              <a:xfrm>
                <a:off x="5845988" y="1780957"/>
                <a:ext cx="12974" cy="12353"/>
              </a:xfrm>
              <a:custGeom>
                <a:avLst/>
                <a:gdLst/>
                <a:ahLst/>
                <a:cxnLst/>
                <a:rect l="l" t="t" r="r" b="b"/>
                <a:pathLst>
                  <a:path w="480" h="457" extrusionOk="0">
                    <a:moveTo>
                      <a:pt x="251" y="0"/>
                    </a:moveTo>
                    <a:cubicBezTo>
                      <a:pt x="205" y="0"/>
                      <a:pt x="137" y="23"/>
                      <a:pt x="91" y="69"/>
                    </a:cubicBezTo>
                    <a:cubicBezTo>
                      <a:pt x="46" y="92"/>
                      <a:pt x="23" y="160"/>
                      <a:pt x="0" y="229"/>
                    </a:cubicBezTo>
                    <a:cubicBezTo>
                      <a:pt x="0" y="343"/>
                      <a:pt x="91" y="457"/>
                      <a:pt x="228" y="457"/>
                    </a:cubicBezTo>
                    <a:cubicBezTo>
                      <a:pt x="274" y="457"/>
                      <a:pt x="342" y="457"/>
                      <a:pt x="388" y="411"/>
                    </a:cubicBezTo>
                    <a:cubicBezTo>
                      <a:pt x="434" y="365"/>
                      <a:pt x="457" y="320"/>
                      <a:pt x="479" y="251"/>
                    </a:cubicBezTo>
                    <a:cubicBezTo>
                      <a:pt x="479" y="137"/>
                      <a:pt x="388" y="0"/>
                      <a:pt x="251"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9" name="Google Shape;1089;p22"/>
              <p:cNvSpPr/>
              <p:nvPr/>
            </p:nvSpPr>
            <p:spPr>
              <a:xfrm>
                <a:off x="5830554" y="1740223"/>
                <a:ext cx="11758" cy="11136"/>
              </a:xfrm>
              <a:custGeom>
                <a:avLst/>
                <a:gdLst/>
                <a:ahLst/>
                <a:cxnLst/>
                <a:rect l="l" t="t" r="r" b="b"/>
                <a:pathLst>
                  <a:path w="435" h="412" extrusionOk="0">
                    <a:moveTo>
                      <a:pt x="229" y="1"/>
                    </a:moveTo>
                    <a:cubicBezTo>
                      <a:pt x="183" y="1"/>
                      <a:pt x="114" y="1"/>
                      <a:pt x="92" y="46"/>
                    </a:cubicBezTo>
                    <a:cubicBezTo>
                      <a:pt x="46" y="69"/>
                      <a:pt x="23" y="138"/>
                      <a:pt x="0" y="183"/>
                    </a:cubicBezTo>
                    <a:cubicBezTo>
                      <a:pt x="0" y="298"/>
                      <a:pt x="92" y="412"/>
                      <a:pt x="206" y="412"/>
                    </a:cubicBezTo>
                    <a:cubicBezTo>
                      <a:pt x="251" y="412"/>
                      <a:pt x="297" y="389"/>
                      <a:pt x="343" y="366"/>
                    </a:cubicBezTo>
                    <a:cubicBezTo>
                      <a:pt x="388" y="320"/>
                      <a:pt x="411" y="275"/>
                      <a:pt x="411" y="206"/>
                    </a:cubicBezTo>
                    <a:cubicBezTo>
                      <a:pt x="434" y="115"/>
                      <a:pt x="343" y="1"/>
                      <a:pt x="229"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0" name="Google Shape;1090;p22"/>
              <p:cNvSpPr/>
              <p:nvPr/>
            </p:nvSpPr>
            <p:spPr>
              <a:xfrm>
                <a:off x="5858935" y="1748872"/>
                <a:ext cx="9893" cy="9893"/>
              </a:xfrm>
              <a:custGeom>
                <a:avLst/>
                <a:gdLst/>
                <a:ahLst/>
                <a:cxnLst/>
                <a:rect l="l" t="t" r="r" b="b"/>
                <a:pathLst>
                  <a:path w="366" h="366" extrusionOk="0">
                    <a:moveTo>
                      <a:pt x="183" y="0"/>
                    </a:moveTo>
                    <a:cubicBezTo>
                      <a:pt x="92" y="0"/>
                      <a:pt x="0" y="69"/>
                      <a:pt x="0" y="183"/>
                    </a:cubicBezTo>
                    <a:cubicBezTo>
                      <a:pt x="0" y="274"/>
                      <a:pt x="69" y="366"/>
                      <a:pt x="160" y="366"/>
                    </a:cubicBezTo>
                    <a:cubicBezTo>
                      <a:pt x="251" y="366"/>
                      <a:pt x="343" y="297"/>
                      <a:pt x="343" y="206"/>
                    </a:cubicBezTo>
                    <a:cubicBezTo>
                      <a:pt x="366" y="114"/>
                      <a:pt x="297" y="0"/>
                      <a:pt x="183"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1" name="Google Shape;1091;p22"/>
              <p:cNvSpPr/>
              <p:nvPr/>
            </p:nvSpPr>
            <p:spPr>
              <a:xfrm>
                <a:off x="5860773" y="1769848"/>
                <a:ext cx="4974" cy="4352"/>
              </a:xfrm>
              <a:custGeom>
                <a:avLst/>
                <a:gdLst/>
                <a:ahLst/>
                <a:cxnLst/>
                <a:rect l="l" t="t" r="r" b="b"/>
                <a:pathLst>
                  <a:path w="184" h="161" extrusionOk="0">
                    <a:moveTo>
                      <a:pt x="92" y="0"/>
                    </a:moveTo>
                    <a:cubicBezTo>
                      <a:pt x="46" y="0"/>
                      <a:pt x="1" y="23"/>
                      <a:pt x="1" y="69"/>
                    </a:cubicBezTo>
                    <a:cubicBezTo>
                      <a:pt x="1" y="115"/>
                      <a:pt x="46" y="160"/>
                      <a:pt x="92" y="160"/>
                    </a:cubicBezTo>
                    <a:cubicBezTo>
                      <a:pt x="138" y="160"/>
                      <a:pt x="161" y="137"/>
                      <a:pt x="161" y="92"/>
                    </a:cubicBezTo>
                    <a:cubicBezTo>
                      <a:pt x="183" y="46"/>
                      <a:pt x="138" y="0"/>
                      <a:pt x="92"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2" name="Google Shape;1092;p22"/>
              <p:cNvSpPr/>
              <p:nvPr/>
            </p:nvSpPr>
            <p:spPr>
              <a:xfrm>
                <a:off x="5889155" y="1781579"/>
                <a:ext cx="5595" cy="5568"/>
              </a:xfrm>
              <a:custGeom>
                <a:avLst/>
                <a:gdLst/>
                <a:ahLst/>
                <a:cxnLst/>
                <a:rect l="l" t="t" r="r" b="b"/>
                <a:pathLst>
                  <a:path w="207" h="206" extrusionOk="0">
                    <a:moveTo>
                      <a:pt x="115" y="0"/>
                    </a:moveTo>
                    <a:cubicBezTo>
                      <a:pt x="46" y="0"/>
                      <a:pt x="1" y="46"/>
                      <a:pt x="1" y="91"/>
                    </a:cubicBezTo>
                    <a:cubicBezTo>
                      <a:pt x="1" y="137"/>
                      <a:pt x="46" y="206"/>
                      <a:pt x="92" y="206"/>
                    </a:cubicBezTo>
                    <a:cubicBezTo>
                      <a:pt x="138" y="206"/>
                      <a:pt x="183" y="160"/>
                      <a:pt x="183" y="114"/>
                    </a:cubicBezTo>
                    <a:cubicBezTo>
                      <a:pt x="206" y="69"/>
                      <a:pt x="161" y="0"/>
                      <a:pt x="115"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3" name="Google Shape;1093;p22"/>
              <p:cNvSpPr/>
              <p:nvPr/>
            </p:nvSpPr>
            <p:spPr>
              <a:xfrm>
                <a:off x="5873748" y="1806852"/>
                <a:ext cx="5568" cy="4974"/>
              </a:xfrm>
              <a:custGeom>
                <a:avLst/>
                <a:gdLst/>
                <a:ahLst/>
                <a:cxnLst/>
                <a:rect l="l" t="t" r="r" b="b"/>
                <a:pathLst>
                  <a:path w="206" h="184" extrusionOk="0">
                    <a:moveTo>
                      <a:pt x="114" y="1"/>
                    </a:moveTo>
                    <a:cubicBezTo>
                      <a:pt x="46" y="1"/>
                      <a:pt x="0" y="24"/>
                      <a:pt x="0" y="92"/>
                    </a:cubicBezTo>
                    <a:cubicBezTo>
                      <a:pt x="0" y="138"/>
                      <a:pt x="46" y="184"/>
                      <a:pt x="91" y="184"/>
                    </a:cubicBezTo>
                    <a:cubicBezTo>
                      <a:pt x="160" y="184"/>
                      <a:pt x="206" y="161"/>
                      <a:pt x="206" y="92"/>
                    </a:cubicBezTo>
                    <a:cubicBezTo>
                      <a:pt x="206" y="47"/>
                      <a:pt x="160" y="1"/>
                      <a:pt x="114"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4" name="Google Shape;1094;p22"/>
              <p:cNvSpPr/>
              <p:nvPr/>
            </p:nvSpPr>
            <p:spPr>
              <a:xfrm>
                <a:off x="5916320" y="1806852"/>
                <a:ext cx="11109" cy="10515"/>
              </a:xfrm>
              <a:custGeom>
                <a:avLst/>
                <a:gdLst/>
                <a:ahLst/>
                <a:cxnLst/>
                <a:rect l="l" t="t" r="r" b="b"/>
                <a:pathLst>
                  <a:path w="411" h="389" extrusionOk="0">
                    <a:moveTo>
                      <a:pt x="228" y="1"/>
                    </a:moveTo>
                    <a:cubicBezTo>
                      <a:pt x="114" y="1"/>
                      <a:pt x="23" y="69"/>
                      <a:pt x="0" y="184"/>
                    </a:cubicBezTo>
                    <a:cubicBezTo>
                      <a:pt x="0" y="275"/>
                      <a:pt x="69" y="389"/>
                      <a:pt x="183" y="389"/>
                    </a:cubicBezTo>
                    <a:cubicBezTo>
                      <a:pt x="297" y="389"/>
                      <a:pt x="388" y="320"/>
                      <a:pt x="388" y="206"/>
                    </a:cubicBezTo>
                    <a:cubicBezTo>
                      <a:pt x="411" y="115"/>
                      <a:pt x="320" y="1"/>
                      <a:pt x="228"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5" name="Google Shape;1095;p22"/>
              <p:cNvSpPr/>
              <p:nvPr/>
            </p:nvSpPr>
            <p:spPr>
              <a:xfrm>
                <a:off x="5938512" y="1824746"/>
                <a:ext cx="6217" cy="5595"/>
              </a:xfrm>
              <a:custGeom>
                <a:avLst/>
                <a:gdLst/>
                <a:ahLst/>
                <a:cxnLst/>
                <a:rect l="l" t="t" r="r" b="b"/>
                <a:pathLst>
                  <a:path w="230" h="207" extrusionOk="0">
                    <a:moveTo>
                      <a:pt x="115" y="1"/>
                    </a:moveTo>
                    <a:cubicBezTo>
                      <a:pt x="69" y="1"/>
                      <a:pt x="24" y="24"/>
                      <a:pt x="24" y="92"/>
                    </a:cubicBezTo>
                    <a:cubicBezTo>
                      <a:pt x="1" y="138"/>
                      <a:pt x="46" y="206"/>
                      <a:pt x="115" y="206"/>
                    </a:cubicBezTo>
                    <a:cubicBezTo>
                      <a:pt x="161" y="206"/>
                      <a:pt x="206" y="161"/>
                      <a:pt x="206" y="115"/>
                    </a:cubicBezTo>
                    <a:cubicBezTo>
                      <a:pt x="229" y="46"/>
                      <a:pt x="183" y="1"/>
                      <a:pt x="115"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6" name="Google Shape;1096;p22"/>
              <p:cNvSpPr/>
              <p:nvPr/>
            </p:nvSpPr>
            <p:spPr>
              <a:xfrm>
                <a:off x="5729975" y="1790823"/>
                <a:ext cx="6812" cy="6190"/>
              </a:xfrm>
              <a:custGeom>
                <a:avLst/>
                <a:gdLst/>
                <a:ahLst/>
                <a:cxnLst/>
                <a:rect l="l" t="t" r="r" b="b"/>
                <a:pathLst>
                  <a:path w="252" h="229" extrusionOk="0">
                    <a:moveTo>
                      <a:pt x="138" y="0"/>
                    </a:moveTo>
                    <a:cubicBezTo>
                      <a:pt x="69" y="0"/>
                      <a:pt x="1" y="23"/>
                      <a:pt x="1" y="92"/>
                    </a:cubicBezTo>
                    <a:cubicBezTo>
                      <a:pt x="1" y="160"/>
                      <a:pt x="46" y="229"/>
                      <a:pt x="115" y="229"/>
                    </a:cubicBezTo>
                    <a:cubicBezTo>
                      <a:pt x="183" y="229"/>
                      <a:pt x="229" y="183"/>
                      <a:pt x="252" y="115"/>
                    </a:cubicBezTo>
                    <a:cubicBezTo>
                      <a:pt x="252" y="69"/>
                      <a:pt x="206" y="0"/>
                      <a:pt x="138"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7" name="Google Shape;1097;p22"/>
              <p:cNvSpPr/>
              <p:nvPr/>
            </p:nvSpPr>
            <p:spPr>
              <a:xfrm>
                <a:off x="5708378" y="1778470"/>
                <a:ext cx="4974" cy="4974"/>
              </a:xfrm>
              <a:custGeom>
                <a:avLst/>
                <a:gdLst/>
                <a:ahLst/>
                <a:cxnLst/>
                <a:rect l="l" t="t" r="r" b="b"/>
                <a:pathLst>
                  <a:path w="184" h="184" extrusionOk="0">
                    <a:moveTo>
                      <a:pt x="115" y="1"/>
                    </a:moveTo>
                    <a:cubicBezTo>
                      <a:pt x="69" y="1"/>
                      <a:pt x="24" y="24"/>
                      <a:pt x="1" y="69"/>
                    </a:cubicBezTo>
                    <a:cubicBezTo>
                      <a:pt x="1" y="115"/>
                      <a:pt x="47" y="184"/>
                      <a:pt x="92" y="184"/>
                    </a:cubicBezTo>
                    <a:cubicBezTo>
                      <a:pt x="138" y="184"/>
                      <a:pt x="184" y="138"/>
                      <a:pt x="184" y="92"/>
                    </a:cubicBezTo>
                    <a:cubicBezTo>
                      <a:pt x="184" y="47"/>
                      <a:pt x="161" y="1"/>
                      <a:pt x="115"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8" name="Google Shape;1098;p22"/>
              <p:cNvSpPr/>
              <p:nvPr/>
            </p:nvSpPr>
            <p:spPr>
              <a:xfrm>
                <a:off x="5732462" y="1769848"/>
                <a:ext cx="4325" cy="4352"/>
              </a:xfrm>
              <a:custGeom>
                <a:avLst/>
                <a:gdLst/>
                <a:ahLst/>
                <a:cxnLst/>
                <a:rect l="l" t="t" r="r" b="b"/>
                <a:pathLst>
                  <a:path w="160" h="161" extrusionOk="0">
                    <a:moveTo>
                      <a:pt x="91" y="0"/>
                    </a:moveTo>
                    <a:cubicBezTo>
                      <a:pt x="46" y="0"/>
                      <a:pt x="0" y="23"/>
                      <a:pt x="0" y="69"/>
                    </a:cubicBezTo>
                    <a:cubicBezTo>
                      <a:pt x="0" y="115"/>
                      <a:pt x="23" y="160"/>
                      <a:pt x="69" y="160"/>
                    </a:cubicBezTo>
                    <a:cubicBezTo>
                      <a:pt x="114" y="160"/>
                      <a:pt x="160" y="137"/>
                      <a:pt x="160" y="92"/>
                    </a:cubicBezTo>
                    <a:cubicBezTo>
                      <a:pt x="160" y="46"/>
                      <a:pt x="137" y="0"/>
                      <a:pt x="91"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9" name="Google Shape;1099;p22"/>
              <p:cNvSpPr/>
              <p:nvPr/>
            </p:nvSpPr>
            <p:spPr>
              <a:xfrm>
                <a:off x="5567714" y="1748251"/>
                <a:ext cx="12380" cy="11758"/>
              </a:xfrm>
              <a:custGeom>
                <a:avLst/>
                <a:gdLst/>
                <a:ahLst/>
                <a:cxnLst/>
                <a:rect l="l" t="t" r="r" b="b"/>
                <a:pathLst>
                  <a:path w="458" h="435" extrusionOk="0">
                    <a:moveTo>
                      <a:pt x="252" y="1"/>
                    </a:moveTo>
                    <a:cubicBezTo>
                      <a:pt x="183" y="1"/>
                      <a:pt x="138" y="23"/>
                      <a:pt x="92" y="46"/>
                    </a:cubicBezTo>
                    <a:cubicBezTo>
                      <a:pt x="46" y="92"/>
                      <a:pt x="24" y="137"/>
                      <a:pt x="24" y="206"/>
                    </a:cubicBezTo>
                    <a:cubicBezTo>
                      <a:pt x="1" y="320"/>
                      <a:pt x="92" y="434"/>
                      <a:pt x="206" y="434"/>
                    </a:cubicBezTo>
                    <a:cubicBezTo>
                      <a:pt x="275" y="434"/>
                      <a:pt x="320" y="434"/>
                      <a:pt x="366" y="389"/>
                    </a:cubicBezTo>
                    <a:cubicBezTo>
                      <a:pt x="412" y="343"/>
                      <a:pt x="434" y="297"/>
                      <a:pt x="457" y="229"/>
                    </a:cubicBezTo>
                    <a:cubicBezTo>
                      <a:pt x="457" y="137"/>
                      <a:pt x="366" y="1"/>
                      <a:pt x="252"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100" name="Google Shape;1100;p22"/>
              <p:cNvSpPr/>
              <p:nvPr/>
            </p:nvSpPr>
            <p:spPr>
              <a:xfrm>
                <a:off x="5523304" y="1716166"/>
                <a:ext cx="12974" cy="12974"/>
              </a:xfrm>
              <a:custGeom>
                <a:avLst/>
                <a:gdLst/>
                <a:ahLst/>
                <a:cxnLst/>
                <a:rect l="l" t="t" r="r" b="b"/>
                <a:pathLst>
                  <a:path w="480" h="480" extrusionOk="0">
                    <a:moveTo>
                      <a:pt x="251" y="1"/>
                    </a:moveTo>
                    <a:cubicBezTo>
                      <a:pt x="183" y="1"/>
                      <a:pt x="137" y="23"/>
                      <a:pt x="92" y="69"/>
                    </a:cubicBezTo>
                    <a:cubicBezTo>
                      <a:pt x="46" y="92"/>
                      <a:pt x="0" y="160"/>
                      <a:pt x="0" y="229"/>
                    </a:cubicBezTo>
                    <a:cubicBezTo>
                      <a:pt x="0" y="343"/>
                      <a:pt x="92" y="480"/>
                      <a:pt x="229" y="480"/>
                    </a:cubicBezTo>
                    <a:cubicBezTo>
                      <a:pt x="274" y="480"/>
                      <a:pt x="343" y="457"/>
                      <a:pt x="388" y="434"/>
                    </a:cubicBezTo>
                    <a:cubicBezTo>
                      <a:pt x="434" y="389"/>
                      <a:pt x="480" y="320"/>
                      <a:pt x="480" y="252"/>
                    </a:cubicBezTo>
                    <a:cubicBezTo>
                      <a:pt x="480" y="138"/>
                      <a:pt x="388" y="1"/>
                      <a:pt x="251"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101" name="Google Shape;1101;p22"/>
              <p:cNvSpPr/>
              <p:nvPr/>
            </p:nvSpPr>
            <p:spPr>
              <a:xfrm>
                <a:off x="5544279" y="1681622"/>
                <a:ext cx="130825" cy="74684"/>
              </a:xfrm>
              <a:custGeom>
                <a:avLst/>
                <a:gdLst/>
                <a:ahLst/>
                <a:cxnLst/>
                <a:rect l="l" t="t" r="r" b="b"/>
                <a:pathLst>
                  <a:path w="4840" h="2763" extrusionOk="0">
                    <a:moveTo>
                      <a:pt x="92" y="0"/>
                    </a:moveTo>
                    <a:cubicBezTo>
                      <a:pt x="69" y="0"/>
                      <a:pt x="46" y="23"/>
                      <a:pt x="23" y="46"/>
                    </a:cubicBezTo>
                    <a:cubicBezTo>
                      <a:pt x="0" y="92"/>
                      <a:pt x="23" y="137"/>
                      <a:pt x="46" y="160"/>
                    </a:cubicBezTo>
                    <a:cubicBezTo>
                      <a:pt x="115" y="206"/>
                      <a:pt x="160" y="251"/>
                      <a:pt x="229" y="297"/>
                    </a:cubicBezTo>
                    <a:cubicBezTo>
                      <a:pt x="274" y="343"/>
                      <a:pt x="343" y="388"/>
                      <a:pt x="411" y="434"/>
                    </a:cubicBezTo>
                    <a:cubicBezTo>
                      <a:pt x="525" y="525"/>
                      <a:pt x="640" y="617"/>
                      <a:pt x="754" y="731"/>
                    </a:cubicBezTo>
                    <a:cubicBezTo>
                      <a:pt x="891" y="822"/>
                      <a:pt x="1028" y="936"/>
                      <a:pt x="1165" y="1050"/>
                    </a:cubicBezTo>
                    <a:cubicBezTo>
                      <a:pt x="1301" y="1142"/>
                      <a:pt x="1416" y="1256"/>
                      <a:pt x="1553" y="1370"/>
                    </a:cubicBezTo>
                    <a:cubicBezTo>
                      <a:pt x="1690" y="1461"/>
                      <a:pt x="1804" y="1552"/>
                      <a:pt x="1941" y="1667"/>
                    </a:cubicBezTo>
                    <a:cubicBezTo>
                      <a:pt x="2078" y="1758"/>
                      <a:pt x="2214" y="1872"/>
                      <a:pt x="2329" y="1963"/>
                    </a:cubicBezTo>
                    <a:cubicBezTo>
                      <a:pt x="2466" y="2032"/>
                      <a:pt x="2580" y="2123"/>
                      <a:pt x="2694" y="2192"/>
                    </a:cubicBezTo>
                    <a:cubicBezTo>
                      <a:pt x="2785" y="2214"/>
                      <a:pt x="2854" y="2260"/>
                      <a:pt x="2945" y="2283"/>
                    </a:cubicBezTo>
                    <a:cubicBezTo>
                      <a:pt x="3013" y="2329"/>
                      <a:pt x="3082" y="2351"/>
                      <a:pt x="3150" y="2397"/>
                    </a:cubicBezTo>
                    <a:cubicBezTo>
                      <a:pt x="3264" y="2443"/>
                      <a:pt x="3379" y="2488"/>
                      <a:pt x="3516" y="2511"/>
                    </a:cubicBezTo>
                    <a:cubicBezTo>
                      <a:pt x="3630" y="2557"/>
                      <a:pt x="3744" y="2580"/>
                      <a:pt x="3881" y="2625"/>
                    </a:cubicBezTo>
                    <a:cubicBezTo>
                      <a:pt x="3972" y="2648"/>
                      <a:pt x="4086" y="2671"/>
                      <a:pt x="4200" y="2694"/>
                    </a:cubicBezTo>
                    <a:cubicBezTo>
                      <a:pt x="4269" y="2739"/>
                      <a:pt x="4360" y="2762"/>
                      <a:pt x="4429" y="2762"/>
                    </a:cubicBezTo>
                    <a:cubicBezTo>
                      <a:pt x="4565" y="2762"/>
                      <a:pt x="4702" y="2717"/>
                      <a:pt x="4771" y="2602"/>
                    </a:cubicBezTo>
                    <a:cubicBezTo>
                      <a:pt x="4839" y="2511"/>
                      <a:pt x="4839" y="2374"/>
                      <a:pt x="4748" y="2283"/>
                    </a:cubicBezTo>
                    <a:cubicBezTo>
                      <a:pt x="4702" y="2214"/>
                      <a:pt x="4611" y="2192"/>
                      <a:pt x="4520" y="2192"/>
                    </a:cubicBezTo>
                    <a:cubicBezTo>
                      <a:pt x="4474" y="2192"/>
                      <a:pt x="4451" y="2169"/>
                      <a:pt x="4406" y="2146"/>
                    </a:cubicBezTo>
                    <a:cubicBezTo>
                      <a:pt x="4360" y="2146"/>
                      <a:pt x="4292" y="2123"/>
                      <a:pt x="4246" y="2100"/>
                    </a:cubicBezTo>
                    <a:cubicBezTo>
                      <a:pt x="4109" y="2077"/>
                      <a:pt x="3972" y="2055"/>
                      <a:pt x="3858" y="2032"/>
                    </a:cubicBezTo>
                    <a:cubicBezTo>
                      <a:pt x="3744" y="2009"/>
                      <a:pt x="3630" y="1986"/>
                      <a:pt x="3538" y="1963"/>
                    </a:cubicBezTo>
                    <a:cubicBezTo>
                      <a:pt x="3424" y="1918"/>
                      <a:pt x="3310" y="1895"/>
                      <a:pt x="3196" y="1849"/>
                    </a:cubicBezTo>
                    <a:cubicBezTo>
                      <a:pt x="2991" y="1781"/>
                      <a:pt x="2785" y="1689"/>
                      <a:pt x="2580" y="1621"/>
                    </a:cubicBezTo>
                    <a:lnTo>
                      <a:pt x="2603" y="1621"/>
                    </a:lnTo>
                    <a:cubicBezTo>
                      <a:pt x="2511" y="1575"/>
                      <a:pt x="2420" y="1530"/>
                      <a:pt x="2329" y="1484"/>
                    </a:cubicBezTo>
                    <a:cubicBezTo>
                      <a:pt x="2214" y="1416"/>
                      <a:pt x="2100" y="1347"/>
                      <a:pt x="2009" y="1301"/>
                    </a:cubicBezTo>
                    <a:cubicBezTo>
                      <a:pt x="1781" y="1164"/>
                      <a:pt x="1575" y="1028"/>
                      <a:pt x="1347" y="891"/>
                    </a:cubicBezTo>
                    <a:cubicBezTo>
                      <a:pt x="1233" y="845"/>
                      <a:pt x="1119" y="776"/>
                      <a:pt x="1005" y="685"/>
                    </a:cubicBezTo>
                    <a:cubicBezTo>
                      <a:pt x="891" y="617"/>
                      <a:pt x="799" y="548"/>
                      <a:pt x="685" y="457"/>
                    </a:cubicBezTo>
                    <a:cubicBezTo>
                      <a:pt x="594" y="388"/>
                      <a:pt x="503" y="297"/>
                      <a:pt x="411" y="229"/>
                    </a:cubicBezTo>
                    <a:cubicBezTo>
                      <a:pt x="320" y="160"/>
                      <a:pt x="229" y="92"/>
                      <a:pt x="137" y="23"/>
                    </a:cubicBezTo>
                    <a:cubicBezTo>
                      <a:pt x="115" y="23"/>
                      <a:pt x="115" y="0"/>
                      <a:pt x="92"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2" name="Google Shape;1102;p22"/>
              <p:cNvSpPr/>
              <p:nvPr/>
            </p:nvSpPr>
            <p:spPr>
              <a:xfrm>
                <a:off x="5593014" y="1684703"/>
                <a:ext cx="85172" cy="42599"/>
              </a:xfrm>
              <a:custGeom>
                <a:avLst/>
                <a:gdLst/>
                <a:ahLst/>
                <a:cxnLst/>
                <a:rect l="l" t="t" r="r" b="b"/>
                <a:pathLst>
                  <a:path w="3151" h="1576" extrusionOk="0">
                    <a:moveTo>
                      <a:pt x="138" y="1"/>
                    </a:moveTo>
                    <a:cubicBezTo>
                      <a:pt x="92" y="1"/>
                      <a:pt x="69" y="23"/>
                      <a:pt x="46" y="46"/>
                    </a:cubicBezTo>
                    <a:cubicBezTo>
                      <a:pt x="1" y="92"/>
                      <a:pt x="23" y="137"/>
                      <a:pt x="69" y="183"/>
                    </a:cubicBezTo>
                    <a:cubicBezTo>
                      <a:pt x="275" y="343"/>
                      <a:pt x="480" y="503"/>
                      <a:pt x="708" y="640"/>
                    </a:cubicBezTo>
                    <a:cubicBezTo>
                      <a:pt x="822" y="731"/>
                      <a:pt x="936" y="799"/>
                      <a:pt x="1051" y="868"/>
                    </a:cubicBezTo>
                    <a:cubicBezTo>
                      <a:pt x="1165" y="936"/>
                      <a:pt x="1302" y="982"/>
                      <a:pt x="1416" y="1050"/>
                    </a:cubicBezTo>
                    <a:cubicBezTo>
                      <a:pt x="1667" y="1165"/>
                      <a:pt x="1895" y="1279"/>
                      <a:pt x="2146" y="1370"/>
                    </a:cubicBezTo>
                    <a:cubicBezTo>
                      <a:pt x="2260" y="1416"/>
                      <a:pt x="2397" y="1461"/>
                      <a:pt x="2511" y="1507"/>
                    </a:cubicBezTo>
                    <a:cubicBezTo>
                      <a:pt x="2580" y="1530"/>
                      <a:pt x="2648" y="1530"/>
                      <a:pt x="2717" y="1553"/>
                    </a:cubicBezTo>
                    <a:cubicBezTo>
                      <a:pt x="2740" y="1553"/>
                      <a:pt x="2762" y="1553"/>
                      <a:pt x="2808" y="1575"/>
                    </a:cubicBezTo>
                    <a:cubicBezTo>
                      <a:pt x="2877" y="1575"/>
                      <a:pt x="2922" y="1575"/>
                      <a:pt x="2991" y="1553"/>
                    </a:cubicBezTo>
                    <a:cubicBezTo>
                      <a:pt x="3082" y="1553"/>
                      <a:pt x="3151" y="1461"/>
                      <a:pt x="3151" y="1393"/>
                    </a:cubicBezTo>
                    <a:cubicBezTo>
                      <a:pt x="3151" y="1324"/>
                      <a:pt x="3128" y="1279"/>
                      <a:pt x="3105" y="1256"/>
                    </a:cubicBezTo>
                    <a:cubicBezTo>
                      <a:pt x="3059" y="1210"/>
                      <a:pt x="3014" y="1187"/>
                      <a:pt x="2968" y="1187"/>
                    </a:cubicBezTo>
                    <a:cubicBezTo>
                      <a:pt x="2877" y="1187"/>
                      <a:pt x="2785" y="1165"/>
                      <a:pt x="2717" y="1165"/>
                    </a:cubicBezTo>
                    <a:lnTo>
                      <a:pt x="2694" y="1165"/>
                    </a:lnTo>
                    <a:cubicBezTo>
                      <a:pt x="2466" y="1119"/>
                      <a:pt x="2238" y="1050"/>
                      <a:pt x="2032" y="982"/>
                    </a:cubicBezTo>
                    <a:cubicBezTo>
                      <a:pt x="1895" y="936"/>
                      <a:pt x="1781" y="914"/>
                      <a:pt x="1644" y="845"/>
                    </a:cubicBezTo>
                    <a:cubicBezTo>
                      <a:pt x="1540" y="803"/>
                      <a:pt x="1417" y="762"/>
                      <a:pt x="1292" y="703"/>
                    </a:cubicBezTo>
                    <a:lnTo>
                      <a:pt x="1292" y="703"/>
                    </a:lnTo>
                    <a:cubicBezTo>
                      <a:pt x="1090" y="591"/>
                      <a:pt x="888" y="501"/>
                      <a:pt x="708" y="389"/>
                    </a:cubicBezTo>
                    <a:cubicBezTo>
                      <a:pt x="526" y="274"/>
                      <a:pt x="366" y="137"/>
                      <a:pt x="183"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3" name="Google Shape;1103;p22"/>
              <p:cNvSpPr/>
              <p:nvPr/>
            </p:nvSpPr>
            <p:spPr>
              <a:xfrm>
                <a:off x="5661508" y="1690244"/>
                <a:ext cx="133285" cy="67899"/>
              </a:xfrm>
              <a:custGeom>
                <a:avLst/>
                <a:gdLst/>
                <a:ahLst/>
                <a:cxnLst/>
                <a:rect l="l" t="t" r="r" b="b"/>
                <a:pathLst>
                  <a:path w="4931" h="2512" extrusionOk="0">
                    <a:moveTo>
                      <a:pt x="92" y="1"/>
                    </a:moveTo>
                    <a:cubicBezTo>
                      <a:pt x="69" y="1"/>
                      <a:pt x="46" y="24"/>
                      <a:pt x="23" y="47"/>
                    </a:cubicBezTo>
                    <a:cubicBezTo>
                      <a:pt x="0" y="69"/>
                      <a:pt x="0" y="115"/>
                      <a:pt x="46" y="161"/>
                    </a:cubicBezTo>
                    <a:cubicBezTo>
                      <a:pt x="114" y="184"/>
                      <a:pt x="160" y="229"/>
                      <a:pt x="228" y="275"/>
                    </a:cubicBezTo>
                    <a:cubicBezTo>
                      <a:pt x="297" y="320"/>
                      <a:pt x="365" y="366"/>
                      <a:pt x="434" y="412"/>
                    </a:cubicBezTo>
                    <a:cubicBezTo>
                      <a:pt x="548" y="526"/>
                      <a:pt x="662" y="617"/>
                      <a:pt x="799" y="709"/>
                    </a:cubicBezTo>
                    <a:cubicBezTo>
                      <a:pt x="936" y="823"/>
                      <a:pt x="1073" y="914"/>
                      <a:pt x="1210" y="1028"/>
                    </a:cubicBezTo>
                    <a:cubicBezTo>
                      <a:pt x="1324" y="1119"/>
                      <a:pt x="1461" y="1211"/>
                      <a:pt x="1598" y="1302"/>
                    </a:cubicBezTo>
                    <a:cubicBezTo>
                      <a:pt x="1735" y="1416"/>
                      <a:pt x="1895" y="1507"/>
                      <a:pt x="2032" y="1599"/>
                    </a:cubicBezTo>
                    <a:cubicBezTo>
                      <a:pt x="2169" y="1690"/>
                      <a:pt x="2328" y="1758"/>
                      <a:pt x="2465" y="1850"/>
                    </a:cubicBezTo>
                    <a:cubicBezTo>
                      <a:pt x="2625" y="1918"/>
                      <a:pt x="2762" y="1987"/>
                      <a:pt x="2922" y="2055"/>
                    </a:cubicBezTo>
                    <a:cubicBezTo>
                      <a:pt x="3036" y="2101"/>
                      <a:pt x="3173" y="2147"/>
                      <a:pt x="3310" y="2192"/>
                    </a:cubicBezTo>
                    <a:cubicBezTo>
                      <a:pt x="3515" y="2261"/>
                      <a:pt x="3721" y="2329"/>
                      <a:pt x="3926" y="2375"/>
                    </a:cubicBezTo>
                    <a:cubicBezTo>
                      <a:pt x="4017" y="2398"/>
                      <a:pt x="4132" y="2420"/>
                      <a:pt x="4246" y="2443"/>
                    </a:cubicBezTo>
                    <a:cubicBezTo>
                      <a:pt x="4360" y="2489"/>
                      <a:pt x="4497" y="2512"/>
                      <a:pt x="4634" y="2512"/>
                    </a:cubicBezTo>
                    <a:lnTo>
                      <a:pt x="4702" y="2512"/>
                    </a:lnTo>
                    <a:cubicBezTo>
                      <a:pt x="4748" y="2489"/>
                      <a:pt x="4794" y="2466"/>
                      <a:pt x="4839" y="2443"/>
                    </a:cubicBezTo>
                    <a:cubicBezTo>
                      <a:pt x="4885" y="2398"/>
                      <a:pt x="4931" y="2306"/>
                      <a:pt x="4931" y="2238"/>
                    </a:cubicBezTo>
                    <a:cubicBezTo>
                      <a:pt x="4931" y="2169"/>
                      <a:pt x="4908" y="2101"/>
                      <a:pt x="4862" y="2032"/>
                    </a:cubicBezTo>
                    <a:cubicBezTo>
                      <a:pt x="4794" y="1987"/>
                      <a:pt x="4725" y="1964"/>
                      <a:pt x="4657" y="1941"/>
                    </a:cubicBezTo>
                    <a:cubicBezTo>
                      <a:pt x="4611" y="1941"/>
                      <a:pt x="4588" y="1918"/>
                      <a:pt x="4542" y="1918"/>
                    </a:cubicBezTo>
                    <a:cubicBezTo>
                      <a:pt x="4497" y="1895"/>
                      <a:pt x="4428" y="1895"/>
                      <a:pt x="4383" y="1873"/>
                    </a:cubicBezTo>
                    <a:cubicBezTo>
                      <a:pt x="4269" y="1873"/>
                      <a:pt x="4154" y="1850"/>
                      <a:pt x="4063" y="1827"/>
                    </a:cubicBezTo>
                    <a:cubicBezTo>
                      <a:pt x="3858" y="1781"/>
                      <a:pt x="3629" y="1713"/>
                      <a:pt x="3424" y="1667"/>
                    </a:cubicBezTo>
                    <a:cubicBezTo>
                      <a:pt x="3014" y="1576"/>
                      <a:pt x="2605" y="1440"/>
                      <a:pt x="2195" y="1258"/>
                    </a:cubicBezTo>
                    <a:lnTo>
                      <a:pt x="2195" y="1258"/>
                    </a:lnTo>
                    <a:cubicBezTo>
                      <a:pt x="2023" y="1171"/>
                      <a:pt x="1835" y="1067"/>
                      <a:pt x="1666" y="982"/>
                    </a:cubicBezTo>
                    <a:cubicBezTo>
                      <a:pt x="1507" y="868"/>
                      <a:pt x="1324" y="777"/>
                      <a:pt x="1164" y="686"/>
                    </a:cubicBezTo>
                    <a:cubicBezTo>
                      <a:pt x="982" y="572"/>
                      <a:pt x="799" y="457"/>
                      <a:pt x="617" y="343"/>
                    </a:cubicBezTo>
                    <a:cubicBezTo>
                      <a:pt x="548" y="298"/>
                      <a:pt x="457" y="229"/>
                      <a:pt x="388" y="184"/>
                    </a:cubicBezTo>
                    <a:cubicBezTo>
                      <a:pt x="297" y="115"/>
                      <a:pt x="228" y="69"/>
                      <a:pt x="137" y="24"/>
                    </a:cubicBezTo>
                    <a:cubicBezTo>
                      <a:pt x="114" y="1"/>
                      <a:pt x="114" y="1"/>
                      <a:pt x="92"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4" name="Google Shape;1104;p22"/>
              <p:cNvSpPr/>
              <p:nvPr/>
            </p:nvSpPr>
            <p:spPr>
              <a:xfrm>
                <a:off x="5601042" y="1560690"/>
                <a:ext cx="125879" cy="82090"/>
              </a:xfrm>
              <a:custGeom>
                <a:avLst/>
                <a:gdLst/>
                <a:ahLst/>
                <a:cxnLst/>
                <a:rect l="l" t="t" r="r" b="b"/>
                <a:pathLst>
                  <a:path w="4657" h="3037" extrusionOk="0">
                    <a:moveTo>
                      <a:pt x="137" y="1"/>
                    </a:moveTo>
                    <a:cubicBezTo>
                      <a:pt x="92" y="1"/>
                      <a:pt x="23" y="46"/>
                      <a:pt x="23" y="92"/>
                    </a:cubicBezTo>
                    <a:cubicBezTo>
                      <a:pt x="0" y="160"/>
                      <a:pt x="23" y="229"/>
                      <a:pt x="92" y="252"/>
                    </a:cubicBezTo>
                    <a:cubicBezTo>
                      <a:pt x="137" y="275"/>
                      <a:pt x="206" y="297"/>
                      <a:pt x="251" y="320"/>
                    </a:cubicBezTo>
                    <a:lnTo>
                      <a:pt x="229" y="297"/>
                    </a:lnTo>
                    <a:lnTo>
                      <a:pt x="229" y="297"/>
                    </a:lnTo>
                    <a:cubicBezTo>
                      <a:pt x="480" y="434"/>
                      <a:pt x="731" y="548"/>
                      <a:pt x="959" y="663"/>
                    </a:cubicBezTo>
                    <a:cubicBezTo>
                      <a:pt x="959" y="663"/>
                      <a:pt x="936" y="640"/>
                      <a:pt x="936" y="640"/>
                    </a:cubicBezTo>
                    <a:lnTo>
                      <a:pt x="936" y="640"/>
                    </a:lnTo>
                    <a:cubicBezTo>
                      <a:pt x="1164" y="754"/>
                      <a:pt x="1370" y="891"/>
                      <a:pt x="1598" y="1005"/>
                    </a:cubicBezTo>
                    <a:cubicBezTo>
                      <a:pt x="1826" y="1142"/>
                      <a:pt x="2032" y="1279"/>
                      <a:pt x="2237" y="1416"/>
                    </a:cubicBezTo>
                    <a:cubicBezTo>
                      <a:pt x="2465" y="1576"/>
                      <a:pt x="2694" y="1735"/>
                      <a:pt x="2922" y="1895"/>
                    </a:cubicBezTo>
                    <a:cubicBezTo>
                      <a:pt x="3127" y="2032"/>
                      <a:pt x="3310" y="2192"/>
                      <a:pt x="3515" y="2352"/>
                    </a:cubicBezTo>
                    <a:cubicBezTo>
                      <a:pt x="3607" y="2443"/>
                      <a:pt x="3721" y="2511"/>
                      <a:pt x="3812" y="2626"/>
                    </a:cubicBezTo>
                    <a:cubicBezTo>
                      <a:pt x="3926" y="2717"/>
                      <a:pt x="4018" y="2831"/>
                      <a:pt x="4132" y="2945"/>
                    </a:cubicBezTo>
                    <a:cubicBezTo>
                      <a:pt x="4177" y="2991"/>
                      <a:pt x="4246" y="3036"/>
                      <a:pt x="4337" y="3036"/>
                    </a:cubicBezTo>
                    <a:cubicBezTo>
                      <a:pt x="4406" y="3036"/>
                      <a:pt x="4474" y="3014"/>
                      <a:pt x="4543" y="2968"/>
                    </a:cubicBezTo>
                    <a:cubicBezTo>
                      <a:pt x="4657" y="2854"/>
                      <a:pt x="4657" y="2671"/>
                      <a:pt x="4565" y="2557"/>
                    </a:cubicBezTo>
                    <a:cubicBezTo>
                      <a:pt x="4337" y="2283"/>
                      <a:pt x="4040" y="2078"/>
                      <a:pt x="3767" y="1849"/>
                    </a:cubicBezTo>
                    <a:cubicBezTo>
                      <a:pt x="3652" y="1758"/>
                      <a:pt x="3515" y="1667"/>
                      <a:pt x="3379" y="1576"/>
                    </a:cubicBezTo>
                    <a:cubicBezTo>
                      <a:pt x="3242" y="1484"/>
                      <a:pt x="3082" y="1393"/>
                      <a:pt x="2945" y="1302"/>
                    </a:cubicBezTo>
                    <a:cubicBezTo>
                      <a:pt x="2648" y="1142"/>
                      <a:pt x="2329" y="959"/>
                      <a:pt x="2009" y="822"/>
                    </a:cubicBezTo>
                    <a:cubicBezTo>
                      <a:pt x="1712" y="663"/>
                      <a:pt x="1393" y="526"/>
                      <a:pt x="1073" y="389"/>
                    </a:cubicBezTo>
                    <a:cubicBezTo>
                      <a:pt x="936" y="320"/>
                      <a:pt x="776" y="275"/>
                      <a:pt x="617" y="206"/>
                    </a:cubicBezTo>
                    <a:cubicBezTo>
                      <a:pt x="457" y="138"/>
                      <a:pt x="320" y="69"/>
                      <a:pt x="183"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5" name="Google Shape;1105;p22"/>
              <p:cNvSpPr/>
              <p:nvPr/>
            </p:nvSpPr>
            <p:spPr>
              <a:xfrm>
                <a:off x="5596096" y="1590936"/>
                <a:ext cx="86415" cy="52871"/>
              </a:xfrm>
              <a:custGeom>
                <a:avLst/>
                <a:gdLst/>
                <a:ahLst/>
                <a:cxnLst/>
                <a:rect l="l" t="t" r="r" b="b"/>
                <a:pathLst>
                  <a:path w="3197" h="1956" extrusionOk="0">
                    <a:moveTo>
                      <a:pt x="92" y="0"/>
                    </a:moveTo>
                    <a:cubicBezTo>
                      <a:pt x="46" y="0"/>
                      <a:pt x="24" y="23"/>
                      <a:pt x="1" y="46"/>
                    </a:cubicBezTo>
                    <a:cubicBezTo>
                      <a:pt x="1" y="91"/>
                      <a:pt x="24" y="137"/>
                      <a:pt x="69" y="160"/>
                    </a:cubicBezTo>
                    <a:cubicBezTo>
                      <a:pt x="275" y="251"/>
                      <a:pt x="480" y="342"/>
                      <a:pt x="686" y="434"/>
                    </a:cubicBezTo>
                    <a:cubicBezTo>
                      <a:pt x="868" y="502"/>
                      <a:pt x="1028" y="594"/>
                      <a:pt x="1188" y="685"/>
                    </a:cubicBezTo>
                    <a:cubicBezTo>
                      <a:pt x="1370" y="799"/>
                      <a:pt x="1553" y="913"/>
                      <a:pt x="1735" y="1027"/>
                    </a:cubicBezTo>
                    <a:cubicBezTo>
                      <a:pt x="1827" y="1073"/>
                      <a:pt x="1895" y="1141"/>
                      <a:pt x="1964" y="1187"/>
                    </a:cubicBezTo>
                    <a:cubicBezTo>
                      <a:pt x="2055" y="1233"/>
                      <a:pt x="2146" y="1301"/>
                      <a:pt x="2215" y="1370"/>
                    </a:cubicBezTo>
                    <a:cubicBezTo>
                      <a:pt x="2375" y="1484"/>
                      <a:pt x="2534" y="1598"/>
                      <a:pt x="2694" y="1735"/>
                    </a:cubicBezTo>
                    <a:cubicBezTo>
                      <a:pt x="2763" y="1803"/>
                      <a:pt x="2831" y="1872"/>
                      <a:pt x="2900" y="1917"/>
                    </a:cubicBezTo>
                    <a:cubicBezTo>
                      <a:pt x="2926" y="1944"/>
                      <a:pt x="2953" y="1955"/>
                      <a:pt x="2980" y="1955"/>
                    </a:cubicBezTo>
                    <a:cubicBezTo>
                      <a:pt x="2999" y="1955"/>
                      <a:pt x="3018" y="1950"/>
                      <a:pt x="3037" y="1940"/>
                    </a:cubicBezTo>
                    <a:cubicBezTo>
                      <a:pt x="3082" y="1940"/>
                      <a:pt x="3128" y="1917"/>
                      <a:pt x="3151" y="1872"/>
                    </a:cubicBezTo>
                    <a:cubicBezTo>
                      <a:pt x="3173" y="1826"/>
                      <a:pt x="3196" y="1780"/>
                      <a:pt x="3173" y="1735"/>
                    </a:cubicBezTo>
                    <a:cubicBezTo>
                      <a:pt x="3173" y="1712"/>
                      <a:pt x="3173" y="1712"/>
                      <a:pt x="3173" y="1689"/>
                    </a:cubicBezTo>
                    <a:cubicBezTo>
                      <a:pt x="3151" y="1666"/>
                      <a:pt x="3128" y="1643"/>
                      <a:pt x="3105" y="1621"/>
                    </a:cubicBezTo>
                    <a:cubicBezTo>
                      <a:pt x="2877" y="1438"/>
                      <a:pt x="2648" y="1278"/>
                      <a:pt x="2397" y="1119"/>
                    </a:cubicBezTo>
                    <a:cubicBezTo>
                      <a:pt x="2283" y="1050"/>
                      <a:pt x="2169" y="982"/>
                      <a:pt x="2055" y="913"/>
                    </a:cubicBezTo>
                    <a:cubicBezTo>
                      <a:pt x="1918" y="845"/>
                      <a:pt x="1781" y="776"/>
                      <a:pt x="1667" y="708"/>
                    </a:cubicBezTo>
                    <a:cubicBezTo>
                      <a:pt x="1393" y="571"/>
                      <a:pt x="1142" y="434"/>
                      <a:pt x="868" y="320"/>
                    </a:cubicBezTo>
                    <a:cubicBezTo>
                      <a:pt x="617" y="205"/>
                      <a:pt x="366" y="91"/>
                      <a:pt x="115"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6" name="Google Shape;1106;p22"/>
              <p:cNvSpPr/>
              <p:nvPr/>
            </p:nvSpPr>
            <p:spPr>
              <a:xfrm>
                <a:off x="5696674" y="1681000"/>
                <a:ext cx="12353" cy="12380"/>
              </a:xfrm>
              <a:custGeom>
                <a:avLst/>
                <a:gdLst/>
                <a:ahLst/>
                <a:cxnLst/>
                <a:rect l="l" t="t" r="r" b="b"/>
                <a:pathLst>
                  <a:path w="457" h="458" extrusionOk="0">
                    <a:moveTo>
                      <a:pt x="229" y="1"/>
                    </a:moveTo>
                    <a:cubicBezTo>
                      <a:pt x="114" y="1"/>
                      <a:pt x="0" y="92"/>
                      <a:pt x="0" y="229"/>
                    </a:cubicBezTo>
                    <a:cubicBezTo>
                      <a:pt x="0" y="343"/>
                      <a:pt x="92" y="457"/>
                      <a:pt x="206" y="457"/>
                    </a:cubicBezTo>
                    <a:cubicBezTo>
                      <a:pt x="343" y="457"/>
                      <a:pt x="434" y="366"/>
                      <a:pt x="457" y="252"/>
                    </a:cubicBezTo>
                    <a:cubicBezTo>
                      <a:pt x="457" y="138"/>
                      <a:pt x="365" y="1"/>
                      <a:pt x="229"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7" name="Google Shape;1107;p22"/>
              <p:cNvSpPr/>
              <p:nvPr/>
            </p:nvSpPr>
            <p:spPr>
              <a:xfrm>
                <a:off x="5713325" y="1662485"/>
                <a:ext cx="8677" cy="8677"/>
              </a:xfrm>
              <a:custGeom>
                <a:avLst/>
                <a:gdLst/>
                <a:ahLst/>
                <a:cxnLst/>
                <a:rect l="l" t="t" r="r" b="b"/>
                <a:pathLst>
                  <a:path w="321" h="321" extrusionOk="0">
                    <a:moveTo>
                      <a:pt x="160" y="1"/>
                    </a:moveTo>
                    <a:cubicBezTo>
                      <a:pt x="92" y="1"/>
                      <a:pt x="23" y="69"/>
                      <a:pt x="1" y="161"/>
                    </a:cubicBezTo>
                    <a:cubicBezTo>
                      <a:pt x="1" y="229"/>
                      <a:pt x="69" y="320"/>
                      <a:pt x="160" y="320"/>
                    </a:cubicBezTo>
                    <a:cubicBezTo>
                      <a:pt x="229" y="320"/>
                      <a:pt x="320" y="252"/>
                      <a:pt x="320" y="161"/>
                    </a:cubicBezTo>
                    <a:cubicBezTo>
                      <a:pt x="320" y="92"/>
                      <a:pt x="252" y="1"/>
                      <a:pt x="160"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8" name="Google Shape;1108;p22"/>
              <p:cNvSpPr/>
              <p:nvPr/>
            </p:nvSpPr>
            <p:spPr>
              <a:xfrm>
                <a:off x="5723191" y="1698894"/>
                <a:ext cx="5595" cy="5568"/>
              </a:xfrm>
              <a:custGeom>
                <a:avLst/>
                <a:gdLst/>
                <a:ahLst/>
                <a:cxnLst/>
                <a:rect l="l" t="t" r="r" b="b"/>
                <a:pathLst>
                  <a:path w="207" h="206" extrusionOk="0">
                    <a:moveTo>
                      <a:pt x="115" y="0"/>
                    </a:moveTo>
                    <a:cubicBezTo>
                      <a:pt x="46" y="0"/>
                      <a:pt x="1" y="46"/>
                      <a:pt x="1" y="92"/>
                    </a:cubicBezTo>
                    <a:cubicBezTo>
                      <a:pt x="1" y="160"/>
                      <a:pt x="46" y="206"/>
                      <a:pt x="92" y="206"/>
                    </a:cubicBezTo>
                    <a:cubicBezTo>
                      <a:pt x="161" y="206"/>
                      <a:pt x="206" y="160"/>
                      <a:pt x="206" y="115"/>
                    </a:cubicBezTo>
                    <a:cubicBezTo>
                      <a:pt x="206" y="46"/>
                      <a:pt x="161" y="0"/>
                      <a:pt x="115"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9" name="Google Shape;1109;p22"/>
              <p:cNvSpPr/>
              <p:nvPr/>
            </p:nvSpPr>
            <p:spPr>
              <a:xfrm>
                <a:off x="5758978" y="1708138"/>
                <a:ext cx="4352" cy="4352"/>
              </a:xfrm>
              <a:custGeom>
                <a:avLst/>
                <a:gdLst/>
                <a:ahLst/>
                <a:cxnLst/>
                <a:rect l="l" t="t" r="r" b="b"/>
                <a:pathLst>
                  <a:path w="161" h="161" extrusionOk="0">
                    <a:moveTo>
                      <a:pt x="92" y="1"/>
                    </a:moveTo>
                    <a:cubicBezTo>
                      <a:pt x="46" y="1"/>
                      <a:pt x="1" y="47"/>
                      <a:pt x="1" y="92"/>
                    </a:cubicBezTo>
                    <a:cubicBezTo>
                      <a:pt x="1" y="138"/>
                      <a:pt x="23" y="161"/>
                      <a:pt x="69" y="161"/>
                    </a:cubicBezTo>
                    <a:cubicBezTo>
                      <a:pt x="115" y="161"/>
                      <a:pt x="160" y="138"/>
                      <a:pt x="160" y="92"/>
                    </a:cubicBezTo>
                    <a:cubicBezTo>
                      <a:pt x="160" y="47"/>
                      <a:pt x="138" y="1"/>
                      <a:pt x="92"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0" name="Google Shape;1110;p22"/>
              <p:cNvSpPr/>
              <p:nvPr/>
            </p:nvSpPr>
            <p:spPr>
              <a:xfrm>
                <a:off x="5648534" y="1653862"/>
                <a:ext cx="12380" cy="12353"/>
              </a:xfrm>
              <a:custGeom>
                <a:avLst/>
                <a:gdLst/>
                <a:ahLst/>
                <a:cxnLst/>
                <a:rect l="l" t="t" r="r" b="b"/>
                <a:pathLst>
                  <a:path w="458" h="457" extrusionOk="0">
                    <a:moveTo>
                      <a:pt x="229" y="0"/>
                    </a:moveTo>
                    <a:cubicBezTo>
                      <a:pt x="115" y="0"/>
                      <a:pt x="24" y="92"/>
                      <a:pt x="1" y="206"/>
                    </a:cubicBezTo>
                    <a:cubicBezTo>
                      <a:pt x="1" y="343"/>
                      <a:pt x="92" y="457"/>
                      <a:pt x="229" y="457"/>
                    </a:cubicBezTo>
                    <a:cubicBezTo>
                      <a:pt x="343" y="457"/>
                      <a:pt x="435" y="365"/>
                      <a:pt x="457" y="228"/>
                    </a:cubicBezTo>
                    <a:cubicBezTo>
                      <a:pt x="457" y="114"/>
                      <a:pt x="366" y="0"/>
                      <a:pt x="229"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1" name="Google Shape;1111;p22"/>
              <p:cNvSpPr/>
              <p:nvPr/>
            </p:nvSpPr>
            <p:spPr>
              <a:xfrm>
                <a:off x="5602880" y="1676675"/>
                <a:ext cx="8055" cy="7433"/>
              </a:xfrm>
              <a:custGeom>
                <a:avLst/>
                <a:gdLst/>
                <a:ahLst/>
                <a:cxnLst/>
                <a:rect l="l" t="t" r="r" b="b"/>
                <a:pathLst>
                  <a:path w="298" h="275" extrusionOk="0">
                    <a:moveTo>
                      <a:pt x="161" y="1"/>
                    </a:moveTo>
                    <a:cubicBezTo>
                      <a:pt x="69" y="1"/>
                      <a:pt x="1" y="46"/>
                      <a:pt x="1" y="138"/>
                    </a:cubicBezTo>
                    <a:cubicBezTo>
                      <a:pt x="1" y="206"/>
                      <a:pt x="69" y="275"/>
                      <a:pt x="138" y="275"/>
                    </a:cubicBezTo>
                    <a:cubicBezTo>
                      <a:pt x="206" y="275"/>
                      <a:pt x="275" y="229"/>
                      <a:pt x="298" y="138"/>
                    </a:cubicBezTo>
                    <a:cubicBezTo>
                      <a:pt x="298" y="69"/>
                      <a:pt x="229" y="1"/>
                      <a:pt x="161"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2" name="Google Shape;1112;p22"/>
              <p:cNvSpPr/>
              <p:nvPr/>
            </p:nvSpPr>
            <p:spPr>
              <a:xfrm>
                <a:off x="5560929" y="1658781"/>
                <a:ext cx="8055" cy="7433"/>
              </a:xfrm>
              <a:custGeom>
                <a:avLst/>
                <a:gdLst/>
                <a:ahLst/>
                <a:cxnLst/>
                <a:rect l="l" t="t" r="r" b="b"/>
                <a:pathLst>
                  <a:path w="298" h="275" extrusionOk="0">
                    <a:moveTo>
                      <a:pt x="160" y="1"/>
                    </a:moveTo>
                    <a:cubicBezTo>
                      <a:pt x="92" y="1"/>
                      <a:pt x="24" y="46"/>
                      <a:pt x="24" y="138"/>
                    </a:cubicBezTo>
                    <a:cubicBezTo>
                      <a:pt x="1" y="206"/>
                      <a:pt x="69" y="275"/>
                      <a:pt x="138" y="275"/>
                    </a:cubicBezTo>
                    <a:cubicBezTo>
                      <a:pt x="229" y="275"/>
                      <a:pt x="297" y="229"/>
                      <a:pt x="297" y="138"/>
                    </a:cubicBezTo>
                    <a:cubicBezTo>
                      <a:pt x="297" y="69"/>
                      <a:pt x="229" y="1"/>
                      <a:pt x="160"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3" name="Google Shape;1113;p22"/>
              <p:cNvSpPr/>
              <p:nvPr/>
            </p:nvSpPr>
            <p:spPr>
              <a:xfrm>
                <a:off x="5602285" y="1647672"/>
                <a:ext cx="8650" cy="8055"/>
              </a:xfrm>
              <a:custGeom>
                <a:avLst/>
                <a:gdLst/>
                <a:ahLst/>
                <a:cxnLst/>
                <a:rect l="l" t="t" r="r" b="b"/>
                <a:pathLst>
                  <a:path w="320" h="298" extrusionOk="0">
                    <a:moveTo>
                      <a:pt x="160" y="1"/>
                    </a:moveTo>
                    <a:cubicBezTo>
                      <a:pt x="68" y="1"/>
                      <a:pt x="0" y="47"/>
                      <a:pt x="0" y="138"/>
                    </a:cubicBezTo>
                    <a:cubicBezTo>
                      <a:pt x="0" y="229"/>
                      <a:pt x="68" y="298"/>
                      <a:pt x="137" y="298"/>
                    </a:cubicBezTo>
                    <a:cubicBezTo>
                      <a:pt x="228" y="298"/>
                      <a:pt x="297" y="252"/>
                      <a:pt x="320" y="161"/>
                    </a:cubicBezTo>
                    <a:cubicBezTo>
                      <a:pt x="320" y="69"/>
                      <a:pt x="251" y="1"/>
                      <a:pt x="160"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4" name="Google Shape;1114;p22"/>
              <p:cNvSpPr/>
              <p:nvPr/>
            </p:nvSpPr>
            <p:spPr>
              <a:xfrm>
                <a:off x="5638668" y="1679162"/>
                <a:ext cx="4352" cy="4325"/>
              </a:xfrm>
              <a:custGeom>
                <a:avLst/>
                <a:gdLst/>
                <a:ahLst/>
                <a:cxnLst/>
                <a:rect l="l" t="t" r="r" b="b"/>
                <a:pathLst>
                  <a:path w="161" h="160" extrusionOk="0">
                    <a:moveTo>
                      <a:pt x="92" y="0"/>
                    </a:moveTo>
                    <a:cubicBezTo>
                      <a:pt x="46" y="0"/>
                      <a:pt x="1" y="23"/>
                      <a:pt x="1" y="69"/>
                    </a:cubicBezTo>
                    <a:cubicBezTo>
                      <a:pt x="1" y="114"/>
                      <a:pt x="24" y="160"/>
                      <a:pt x="69" y="160"/>
                    </a:cubicBezTo>
                    <a:cubicBezTo>
                      <a:pt x="115" y="160"/>
                      <a:pt x="160" y="114"/>
                      <a:pt x="160" y="69"/>
                    </a:cubicBezTo>
                    <a:cubicBezTo>
                      <a:pt x="160" y="46"/>
                      <a:pt x="138" y="0"/>
                      <a:pt x="92"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5" name="Google Shape;1115;p22"/>
              <p:cNvSpPr/>
              <p:nvPr/>
            </p:nvSpPr>
            <p:spPr>
              <a:xfrm>
                <a:off x="5578823" y="1635968"/>
                <a:ext cx="10515" cy="10515"/>
              </a:xfrm>
              <a:custGeom>
                <a:avLst/>
                <a:gdLst/>
                <a:ahLst/>
                <a:cxnLst/>
                <a:rect l="l" t="t" r="r" b="b"/>
                <a:pathLst>
                  <a:path w="389" h="389" extrusionOk="0">
                    <a:moveTo>
                      <a:pt x="206" y="0"/>
                    </a:moveTo>
                    <a:cubicBezTo>
                      <a:pt x="92" y="0"/>
                      <a:pt x="1" y="69"/>
                      <a:pt x="1" y="183"/>
                    </a:cubicBezTo>
                    <a:cubicBezTo>
                      <a:pt x="1" y="297"/>
                      <a:pt x="69" y="388"/>
                      <a:pt x="183" y="388"/>
                    </a:cubicBezTo>
                    <a:cubicBezTo>
                      <a:pt x="297" y="388"/>
                      <a:pt x="389" y="320"/>
                      <a:pt x="389" y="206"/>
                    </a:cubicBezTo>
                    <a:cubicBezTo>
                      <a:pt x="389" y="92"/>
                      <a:pt x="297" y="0"/>
                      <a:pt x="206"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6" name="Google Shape;1116;p22"/>
              <p:cNvSpPr/>
              <p:nvPr/>
            </p:nvSpPr>
            <p:spPr>
              <a:xfrm>
                <a:off x="5607827" y="1623615"/>
                <a:ext cx="15461" cy="14839"/>
              </a:xfrm>
              <a:custGeom>
                <a:avLst/>
                <a:gdLst/>
                <a:ahLst/>
                <a:cxnLst/>
                <a:rect l="l" t="t" r="r" b="b"/>
                <a:pathLst>
                  <a:path w="572" h="549" extrusionOk="0">
                    <a:moveTo>
                      <a:pt x="297" y="1"/>
                    </a:moveTo>
                    <a:cubicBezTo>
                      <a:pt x="160" y="1"/>
                      <a:pt x="23" y="115"/>
                      <a:pt x="23" y="275"/>
                    </a:cubicBezTo>
                    <a:cubicBezTo>
                      <a:pt x="0" y="412"/>
                      <a:pt x="115" y="549"/>
                      <a:pt x="274" y="549"/>
                    </a:cubicBezTo>
                    <a:cubicBezTo>
                      <a:pt x="411" y="549"/>
                      <a:pt x="548" y="457"/>
                      <a:pt x="571" y="298"/>
                    </a:cubicBezTo>
                    <a:cubicBezTo>
                      <a:pt x="571" y="161"/>
                      <a:pt x="457" y="1"/>
                      <a:pt x="297"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7" name="Google Shape;1117;p22"/>
              <p:cNvSpPr/>
              <p:nvPr/>
            </p:nvSpPr>
            <p:spPr>
              <a:xfrm>
                <a:off x="5583770" y="1603262"/>
                <a:ext cx="11136" cy="10515"/>
              </a:xfrm>
              <a:custGeom>
                <a:avLst/>
                <a:gdLst/>
                <a:ahLst/>
                <a:cxnLst/>
                <a:rect l="l" t="t" r="r" b="b"/>
                <a:pathLst>
                  <a:path w="412" h="389" extrusionOk="0">
                    <a:moveTo>
                      <a:pt x="229" y="1"/>
                    </a:moveTo>
                    <a:cubicBezTo>
                      <a:pt x="114" y="1"/>
                      <a:pt x="23" y="69"/>
                      <a:pt x="23" y="183"/>
                    </a:cubicBezTo>
                    <a:cubicBezTo>
                      <a:pt x="0" y="297"/>
                      <a:pt x="92" y="389"/>
                      <a:pt x="206" y="389"/>
                    </a:cubicBezTo>
                    <a:cubicBezTo>
                      <a:pt x="320" y="389"/>
                      <a:pt x="411" y="320"/>
                      <a:pt x="411" y="206"/>
                    </a:cubicBezTo>
                    <a:cubicBezTo>
                      <a:pt x="411" y="92"/>
                      <a:pt x="343" y="1"/>
                      <a:pt x="229"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8" name="Google Shape;1118;p22"/>
              <p:cNvSpPr/>
              <p:nvPr/>
            </p:nvSpPr>
            <p:spPr>
              <a:xfrm>
                <a:off x="4353526" y="1193595"/>
                <a:ext cx="827388" cy="470782"/>
              </a:xfrm>
              <a:custGeom>
                <a:avLst/>
                <a:gdLst/>
                <a:ahLst/>
                <a:cxnLst/>
                <a:rect l="l" t="t" r="r" b="b"/>
                <a:pathLst>
                  <a:path w="30610" h="17417" extrusionOk="0">
                    <a:moveTo>
                      <a:pt x="1073" y="1"/>
                    </a:moveTo>
                    <a:cubicBezTo>
                      <a:pt x="1028" y="1"/>
                      <a:pt x="1005" y="23"/>
                      <a:pt x="982" y="23"/>
                    </a:cubicBezTo>
                    <a:lnTo>
                      <a:pt x="891" y="92"/>
                    </a:lnTo>
                    <a:lnTo>
                      <a:pt x="822" y="138"/>
                    </a:lnTo>
                    <a:cubicBezTo>
                      <a:pt x="754" y="160"/>
                      <a:pt x="685" y="206"/>
                      <a:pt x="617" y="252"/>
                    </a:cubicBezTo>
                    <a:cubicBezTo>
                      <a:pt x="548" y="297"/>
                      <a:pt x="503" y="343"/>
                      <a:pt x="457" y="366"/>
                    </a:cubicBezTo>
                    <a:cubicBezTo>
                      <a:pt x="411" y="411"/>
                      <a:pt x="366" y="434"/>
                      <a:pt x="320" y="457"/>
                    </a:cubicBezTo>
                    <a:cubicBezTo>
                      <a:pt x="274" y="457"/>
                      <a:pt x="229" y="457"/>
                      <a:pt x="206" y="480"/>
                    </a:cubicBezTo>
                    <a:cubicBezTo>
                      <a:pt x="138" y="526"/>
                      <a:pt x="69" y="571"/>
                      <a:pt x="46" y="663"/>
                    </a:cubicBezTo>
                    <a:cubicBezTo>
                      <a:pt x="1" y="777"/>
                      <a:pt x="23" y="891"/>
                      <a:pt x="69" y="959"/>
                    </a:cubicBezTo>
                    <a:cubicBezTo>
                      <a:pt x="138" y="1096"/>
                      <a:pt x="252" y="1233"/>
                      <a:pt x="366" y="1347"/>
                    </a:cubicBezTo>
                    <a:cubicBezTo>
                      <a:pt x="571" y="1576"/>
                      <a:pt x="777" y="1827"/>
                      <a:pt x="982" y="2055"/>
                    </a:cubicBezTo>
                    <a:cubicBezTo>
                      <a:pt x="1073" y="2169"/>
                      <a:pt x="1165" y="2306"/>
                      <a:pt x="1279" y="2420"/>
                    </a:cubicBezTo>
                    <a:cubicBezTo>
                      <a:pt x="1370" y="2534"/>
                      <a:pt x="1461" y="2648"/>
                      <a:pt x="1553" y="2762"/>
                    </a:cubicBezTo>
                    <a:cubicBezTo>
                      <a:pt x="1735" y="2991"/>
                      <a:pt x="1941" y="3242"/>
                      <a:pt x="2169" y="3470"/>
                    </a:cubicBezTo>
                    <a:cubicBezTo>
                      <a:pt x="2352" y="3675"/>
                      <a:pt x="2534" y="3858"/>
                      <a:pt x="2740" y="4063"/>
                    </a:cubicBezTo>
                    <a:lnTo>
                      <a:pt x="2808" y="4132"/>
                    </a:lnTo>
                    <a:cubicBezTo>
                      <a:pt x="2922" y="4246"/>
                      <a:pt x="3036" y="4360"/>
                      <a:pt x="3150" y="4474"/>
                    </a:cubicBezTo>
                    <a:lnTo>
                      <a:pt x="3287" y="4611"/>
                    </a:lnTo>
                    <a:cubicBezTo>
                      <a:pt x="3333" y="4657"/>
                      <a:pt x="3402" y="4725"/>
                      <a:pt x="3470" y="4794"/>
                    </a:cubicBezTo>
                    <a:cubicBezTo>
                      <a:pt x="3698" y="5022"/>
                      <a:pt x="3949" y="5250"/>
                      <a:pt x="4223" y="5501"/>
                    </a:cubicBezTo>
                    <a:cubicBezTo>
                      <a:pt x="4337" y="5593"/>
                      <a:pt x="4452" y="5707"/>
                      <a:pt x="4566" y="5798"/>
                    </a:cubicBezTo>
                    <a:cubicBezTo>
                      <a:pt x="4680" y="5912"/>
                      <a:pt x="4817" y="6004"/>
                      <a:pt x="4931" y="6118"/>
                    </a:cubicBezTo>
                    <a:lnTo>
                      <a:pt x="5045" y="6209"/>
                    </a:lnTo>
                    <a:cubicBezTo>
                      <a:pt x="5250" y="6392"/>
                      <a:pt x="5433" y="6551"/>
                      <a:pt x="5661" y="6734"/>
                    </a:cubicBezTo>
                    <a:cubicBezTo>
                      <a:pt x="5890" y="6894"/>
                      <a:pt x="6118" y="7054"/>
                      <a:pt x="6346" y="7213"/>
                    </a:cubicBezTo>
                    <a:lnTo>
                      <a:pt x="7898" y="8332"/>
                    </a:lnTo>
                    <a:lnTo>
                      <a:pt x="8126" y="8492"/>
                    </a:lnTo>
                    <a:lnTo>
                      <a:pt x="8674" y="8880"/>
                    </a:lnTo>
                    <a:cubicBezTo>
                      <a:pt x="8743" y="8948"/>
                      <a:pt x="8834" y="8994"/>
                      <a:pt x="8925" y="9039"/>
                    </a:cubicBezTo>
                    <a:lnTo>
                      <a:pt x="9062" y="9131"/>
                    </a:lnTo>
                    <a:cubicBezTo>
                      <a:pt x="9199" y="9245"/>
                      <a:pt x="9359" y="9336"/>
                      <a:pt x="9496" y="9427"/>
                    </a:cubicBezTo>
                    <a:cubicBezTo>
                      <a:pt x="9610" y="9496"/>
                      <a:pt x="9701" y="9564"/>
                      <a:pt x="9815" y="9633"/>
                    </a:cubicBezTo>
                    <a:lnTo>
                      <a:pt x="9930" y="9701"/>
                    </a:lnTo>
                    <a:cubicBezTo>
                      <a:pt x="9998" y="9747"/>
                      <a:pt x="10044" y="9793"/>
                      <a:pt x="10112" y="9838"/>
                    </a:cubicBezTo>
                    <a:cubicBezTo>
                      <a:pt x="10203" y="9884"/>
                      <a:pt x="10272" y="9930"/>
                      <a:pt x="10340" y="9975"/>
                    </a:cubicBezTo>
                    <a:cubicBezTo>
                      <a:pt x="10500" y="10067"/>
                      <a:pt x="10637" y="10181"/>
                      <a:pt x="10797" y="10272"/>
                    </a:cubicBezTo>
                    <a:lnTo>
                      <a:pt x="10911" y="10363"/>
                    </a:lnTo>
                    <a:cubicBezTo>
                      <a:pt x="11002" y="10409"/>
                      <a:pt x="11094" y="10477"/>
                      <a:pt x="11185" y="10546"/>
                    </a:cubicBezTo>
                    <a:lnTo>
                      <a:pt x="11345" y="10637"/>
                    </a:lnTo>
                    <a:cubicBezTo>
                      <a:pt x="11413" y="10683"/>
                      <a:pt x="11505" y="10728"/>
                      <a:pt x="11596" y="10797"/>
                    </a:cubicBezTo>
                    <a:lnTo>
                      <a:pt x="11687" y="10865"/>
                    </a:lnTo>
                    <a:cubicBezTo>
                      <a:pt x="11801" y="10934"/>
                      <a:pt x="11893" y="11002"/>
                      <a:pt x="12007" y="11071"/>
                    </a:cubicBezTo>
                    <a:lnTo>
                      <a:pt x="12235" y="11208"/>
                    </a:lnTo>
                    <a:cubicBezTo>
                      <a:pt x="12440" y="11322"/>
                      <a:pt x="12646" y="11459"/>
                      <a:pt x="12828" y="11573"/>
                    </a:cubicBezTo>
                    <a:cubicBezTo>
                      <a:pt x="13079" y="11733"/>
                      <a:pt x="13353" y="11915"/>
                      <a:pt x="13673" y="12075"/>
                    </a:cubicBezTo>
                    <a:cubicBezTo>
                      <a:pt x="13924" y="12235"/>
                      <a:pt x="14175" y="12372"/>
                      <a:pt x="14449" y="12532"/>
                    </a:cubicBezTo>
                    <a:cubicBezTo>
                      <a:pt x="14472" y="12532"/>
                      <a:pt x="14495" y="12554"/>
                      <a:pt x="14517" y="12554"/>
                    </a:cubicBezTo>
                    <a:cubicBezTo>
                      <a:pt x="14586" y="12600"/>
                      <a:pt x="14677" y="12646"/>
                      <a:pt x="14746" y="12669"/>
                    </a:cubicBezTo>
                    <a:cubicBezTo>
                      <a:pt x="14814" y="12714"/>
                      <a:pt x="14883" y="12737"/>
                      <a:pt x="14951" y="12760"/>
                    </a:cubicBezTo>
                    <a:cubicBezTo>
                      <a:pt x="15202" y="12897"/>
                      <a:pt x="15430" y="13011"/>
                      <a:pt x="15682" y="13148"/>
                    </a:cubicBezTo>
                    <a:lnTo>
                      <a:pt x="15819" y="13216"/>
                    </a:lnTo>
                    <a:lnTo>
                      <a:pt x="15955" y="13285"/>
                    </a:lnTo>
                    <a:cubicBezTo>
                      <a:pt x="16207" y="13422"/>
                      <a:pt x="16458" y="13536"/>
                      <a:pt x="16686" y="13673"/>
                    </a:cubicBezTo>
                    <a:cubicBezTo>
                      <a:pt x="16732" y="13696"/>
                      <a:pt x="16777" y="13696"/>
                      <a:pt x="16823" y="13719"/>
                    </a:cubicBezTo>
                    <a:cubicBezTo>
                      <a:pt x="16868" y="13741"/>
                      <a:pt x="16891" y="13764"/>
                      <a:pt x="16937" y="13764"/>
                    </a:cubicBezTo>
                    <a:lnTo>
                      <a:pt x="17097" y="13833"/>
                    </a:lnTo>
                    <a:lnTo>
                      <a:pt x="17416" y="13992"/>
                    </a:lnTo>
                    <a:cubicBezTo>
                      <a:pt x="17622" y="14084"/>
                      <a:pt x="17827" y="14175"/>
                      <a:pt x="18055" y="14266"/>
                    </a:cubicBezTo>
                    <a:cubicBezTo>
                      <a:pt x="18192" y="14312"/>
                      <a:pt x="18352" y="14381"/>
                      <a:pt x="18512" y="14449"/>
                    </a:cubicBezTo>
                    <a:cubicBezTo>
                      <a:pt x="18672" y="14517"/>
                      <a:pt x="18854" y="14563"/>
                      <a:pt x="19014" y="14632"/>
                    </a:cubicBezTo>
                    <a:cubicBezTo>
                      <a:pt x="19151" y="14700"/>
                      <a:pt x="19288" y="14769"/>
                      <a:pt x="19425" y="14837"/>
                    </a:cubicBezTo>
                    <a:cubicBezTo>
                      <a:pt x="19539" y="14883"/>
                      <a:pt x="19630" y="14928"/>
                      <a:pt x="19722" y="14951"/>
                    </a:cubicBezTo>
                    <a:lnTo>
                      <a:pt x="19836" y="14997"/>
                    </a:lnTo>
                    <a:cubicBezTo>
                      <a:pt x="20087" y="15111"/>
                      <a:pt x="20361" y="15225"/>
                      <a:pt x="20635" y="15225"/>
                    </a:cubicBezTo>
                    <a:lnTo>
                      <a:pt x="20749" y="15225"/>
                    </a:lnTo>
                    <a:lnTo>
                      <a:pt x="20794" y="15248"/>
                    </a:lnTo>
                    <a:lnTo>
                      <a:pt x="20840" y="15248"/>
                    </a:lnTo>
                    <a:cubicBezTo>
                      <a:pt x="21023" y="15339"/>
                      <a:pt x="21228" y="15408"/>
                      <a:pt x="21434" y="15499"/>
                    </a:cubicBezTo>
                    <a:cubicBezTo>
                      <a:pt x="21548" y="15545"/>
                      <a:pt x="21662" y="15567"/>
                      <a:pt x="21776" y="15613"/>
                    </a:cubicBezTo>
                    <a:lnTo>
                      <a:pt x="21936" y="15659"/>
                    </a:lnTo>
                    <a:cubicBezTo>
                      <a:pt x="22050" y="15727"/>
                      <a:pt x="22187" y="15773"/>
                      <a:pt x="22324" y="15796"/>
                    </a:cubicBezTo>
                    <a:cubicBezTo>
                      <a:pt x="22666" y="15910"/>
                      <a:pt x="22963" y="16001"/>
                      <a:pt x="23282" y="16070"/>
                    </a:cubicBezTo>
                    <a:lnTo>
                      <a:pt x="23648" y="16184"/>
                    </a:lnTo>
                    <a:cubicBezTo>
                      <a:pt x="23693" y="16184"/>
                      <a:pt x="23716" y="16207"/>
                      <a:pt x="23739" y="16207"/>
                    </a:cubicBezTo>
                    <a:cubicBezTo>
                      <a:pt x="23944" y="16275"/>
                      <a:pt x="24150" y="16321"/>
                      <a:pt x="24355" y="16389"/>
                    </a:cubicBezTo>
                    <a:cubicBezTo>
                      <a:pt x="24583" y="16458"/>
                      <a:pt x="24812" y="16503"/>
                      <a:pt x="25040" y="16572"/>
                    </a:cubicBezTo>
                    <a:cubicBezTo>
                      <a:pt x="25245" y="16640"/>
                      <a:pt x="25474" y="16686"/>
                      <a:pt x="25679" y="16732"/>
                    </a:cubicBezTo>
                    <a:cubicBezTo>
                      <a:pt x="25907" y="16800"/>
                      <a:pt x="26158" y="16846"/>
                      <a:pt x="26387" y="16891"/>
                    </a:cubicBezTo>
                    <a:lnTo>
                      <a:pt x="26432" y="16891"/>
                    </a:lnTo>
                    <a:lnTo>
                      <a:pt x="26501" y="16914"/>
                    </a:lnTo>
                    <a:lnTo>
                      <a:pt x="26592" y="16937"/>
                    </a:lnTo>
                    <a:cubicBezTo>
                      <a:pt x="26775" y="16983"/>
                      <a:pt x="26957" y="17028"/>
                      <a:pt x="27140" y="17051"/>
                    </a:cubicBezTo>
                    <a:cubicBezTo>
                      <a:pt x="27482" y="17142"/>
                      <a:pt x="27825" y="17165"/>
                      <a:pt x="28144" y="17211"/>
                    </a:cubicBezTo>
                    <a:cubicBezTo>
                      <a:pt x="28441" y="17234"/>
                      <a:pt x="28715" y="17279"/>
                      <a:pt x="29012" y="17325"/>
                    </a:cubicBezTo>
                    <a:lnTo>
                      <a:pt x="29126" y="17325"/>
                    </a:lnTo>
                    <a:lnTo>
                      <a:pt x="29285" y="17348"/>
                    </a:lnTo>
                    <a:cubicBezTo>
                      <a:pt x="29400" y="17371"/>
                      <a:pt x="29514" y="17393"/>
                      <a:pt x="29651" y="17393"/>
                    </a:cubicBezTo>
                    <a:cubicBezTo>
                      <a:pt x="29742" y="17416"/>
                      <a:pt x="29833" y="17416"/>
                      <a:pt x="29925" y="17416"/>
                    </a:cubicBezTo>
                    <a:lnTo>
                      <a:pt x="30107" y="17416"/>
                    </a:lnTo>
                    <a:cubicBezTo>
                      <a:pt x="30221" y="17393"/>
                      <a:pt x="30335" y="17325"/>
                      <a:pt x="30404" y="17234"/>
                    </a:cubicBezTo>
                    <a:cubicBezTo>
                      <a:pt x="30450" y="17188"/>
                      <a:pt x="30472" y="17120"/>
                      <a:pt x="30472" y="17028"/>
                    </a:cubicBezTo>
                    <a:cubicBezTo>
                      <a:pt x="30495" y="16960"/>
                      <a:pt x="30495" y="16868"/>
                      <a:pt x="30472" y="16777"/>
                    </a:cubicBezTo>
                    <a:cubicBezTo>
                      <a:pt x="30472" y="16732"/>
                      <a:pt x="30472" y="16686"/>
                      <a:pt x="30450" y="16663"/>
                    </a:cubicBezTo>
                    <a:cubicBezTo>
                      <a:pt x="30450" y="16617"/>
                      <a:pt x="30450" y="16572"/>
                      <a:pt x="30450" y="16526"/>
                    </a:cubicBezTo>
                    <a:cubicBezTo>
                      <a:pt x="30450" y="16458"/>
                      <a:pt x="30450" y="16366"/>
                      <a:pt x="30472" y="16275"/>
                    </a:cubicBezTo>
                    <a:lnTo>
                      <a:pt x="30495" y="16161"/>
                    </a:lnTo>
                    <a:cubicBezTo>
                      <a:pt x="30495" y="16115"/>
                      <a:pt x="30495" y="16070"/>
                      <a:pt x="30518" y="16024"/>
                    </a:cubicBezTo>
                    <a:cubicBezTo>
                      <a:pt x="30518" y="15978"/>
                      <a:pt x="30541" y="15955"/>
                      <a:pt x="30541" y="15933"/>
                    </a:cubicBezTo>
                    <a:lnTo>
                      <a:pt x="30564" y="15841"/>
                    </a:lnTo>
                    <a:cubicBezTo>
                      <a:pt x="30586" y="15773"/>
                      <a:pt x="30609" y="15659"/>
                      <a:pt x="30564" y="15567"/>
                    </a:cubicBezTo>
                    <a:cubicBezTo>
                      <a:pt x="30564" y="15522"/>
                      <a:pt x="30518" y="15453"/>
                      <a:pt x="30472" y="15430"/>
                    </a:cubicBezTo>
                    <a:cubicBezTo>
                      <a:pt x="30427" y="15408"/>
                      <a:pt x="30381" y="15385"/>
                      <a:pt x="30335" y="15385"/>
                    </a:cubicBezTo>
                    <a:cubicBezTo>
                      <a:pt x="30290" y="15362"/>
                      <a:pt x="30198" y="15339"/>
                      <a:pt x="30130" y="15316"/>
                    </a:cubicBezTo>
                    <a:cubicBezTo>
                      <a:pt x="30039" y="15294"/>
                      <a:pt x="29970" y="15271"/>
                      <a:pt x="29879" y="15271"/>
                    </a:cubicBezTo>
                    <a:lnTo>
                      <a:pt x="29833" y="15248"/>
                    </a:lnTo>
                    <a:lnTo>
                      <a:pt x="29788" y="15248"/>
                    </a:lnTo>
                    <a:lnTo>
                      <a:pt x="29719" y="15225"/>
                    </a:lnTo>
                    <a:cubicBezTo>
                      <a:pt x="29445" y="15157"/>
                      <a:pt x="29194" y="15111"/>
                      <a:pt x="28920" y="15065"/>
                    </a:cubicBezTo>
                    <a:cubicBezTo>
                      <a:pt x="28715" y="15020"/>
                      <a:pt x="28509" y="14997"/>
                      <a:pt x="28327" y="14951"/>
                    </a:cubicBezTo>
                    <a:lnTo>
                      <a:pt x="28167" y="14905"/>
                    </a:lnTo>
                    <a:lnTo>
                      <a:pt x="28007" y="14883"/>
                    </a:lnTo>
                    <a:lnTo>
                      <a:pt x="27916" y="14860"/>
                    </a:lnTo>
                    <a:lnTo>
                      <a:pt x="27893" y="14837"/>
                    </a:lnTo>
                    <a:lnTo>
                      <a:pt x="27825" y="14837"/>
                    </a:lnTo>
                    <a:lnTo>
                      <a:pt x="27711" y="14814"/>
                    </a:lnTo>
                    <a:lnTo>
                      <a:pt x="27528" y="14769"/>
                    </a:lnTo>
                    <a:cubicBezTo>
                      <a:pt x="27277" y="14700"/>
                      <a:pt x="27026" y="14654"/>
                      <a:pt x="26797" y="14586"/>
                    </a:cubicBezTo>
                    <a:cubicBezTo>
                      <a:pt x="26546" y="14517"/>
                      <a:pt x="26318" y="14449"/>
                      <a:pt x="26090" y="14381"/>
                    </a:cubicBezTo>
                    <a:lnTo>
                      <a:pt x="25884" y="14312"/>
                    </a:lnTo>
                    <a:cubicBezTo>
                      <a:pt x="25633" y="14244"/>
                      <a:pt x="25382" y="14152"/>
                      <a:pt x="25154" y="14084"/>
                    </a:cubicBezTo>
                    <a:cubicBezTo>
                      <a:pt x="24766" y="13970"/>
                      <a:pt x="24401" y="13856"/>
                      <a:pt x="24013" y="13741"/>
                    </a:cubicBezTo>
                    <a:cubicBezTo>
                      <a:pt x="23830" y="13673"/>
                      <a:pt x="23648" y="13604"/>
                      <a:pt x="23465" y="13536"/>
                    </a:cubicBezTo>
                    <a:lnTo>
                      <a:pt x="23054" y="13399"/>
                    </a:lnTo>
                    <a:lnTo>
                      <a:pt x="22940" y="13353"/>
                    </a:lnTo>
                    <a:cubicBezTo>
                      <a:pt x="22666" y="13285"/>
                      <a:pt x="22415" y="13194"/>
                      <a:pt x="22164" y="13102"/>
                    </a:cubicBezTo>
                    <a:cubicBezTo>
                      <a:pt x="21502" y="12851"/>
                      <a:pt x="20863" y="12577"/>
                      <a:pt x="20292" y="12326"/>
                    </a:cubicBezTo>
                    <a:lnTo>
                      <a:pt x="20087" y="12235"/>
                    </a:lnTo>
                    <a:cubicBezTo>
                      <a:pt x="19859" y="12144"/>
                      <a:pt x="19630" y="12030"/>
                      <a:pt x="19402" y="11938"/>
                    </a:cubicBezTo>
                    <a:cubicBezTo>
                      <a:pt x="19242" y="11847"/>
                      <a:pt x="19083" y="11778"/>
                      <a:pt x="18923" y="11710"/>
                    </a:cubicBezTo>
                    <a:cubicBezTo>
                      <a:pt x="18786" y="11641"/>
                      <a:pt x="18649" y="11573"/>
                      <a:pt x="18512" y="11505"/>
                    </a:cubicBezTo>
                    <a:cubicBezTo>
                      <a:pt x="18398" y="11459"/>
                      <a:pt x="18261" y="11413"/>
                      <a:pt x="18147" y="11345"/>
                    </a:cubicBezTo>
                    <a:cubicBezTo>
                      <a:pt x="17964" y="11276"/>
                      <a:pt x="17759" y="11185"/>
                      <a:pt x="17576" y="11094"/>
                    </a:cubicBezTo>
                    <a:cubicBezTo>
                      <a:pt x="17416" y="11002"/>
                      <a:pt x="17257" y="10934"/>
                      <a:pt x="17097" y="10843"/>
                    </a:cubicBezTo>
                    <a:cubicBezTo>
                      <a:pt x="16960" y="10774"/>
                      <a:pt x="16823" y="10706"/>
                      <a:pt x="16663" y="10637"/>
                    </a:cubicBezTo>
                    <a:cubicBezTo>
                      <a:pt x="16389" y="10477"/>
                      <a:pt x="16092" y="10340"/>
                      <a:pt x="15819" y="10203"/>
                    </a:cubicBezTo>
                    <a:cubicBezTo>
                      <a:pt x="15362" y="9975"/>
                      <a:pt x="14906" y="9724"/>
                      <a:pt x="14472" y="9473"/>
                    </a:cubicBezTo>
                    <a:lnTo>
                      <a:pt x="13970" y="9199"/>
                    </a:lnTo>
                    <a:lnTo>
                      <a:pt x="13719" y="9062"/>
                    </a:lnTo>
                    <a:cubicBezTo>
                      <a:pt x="13513" y="8925"/>
                      <a:pt x="13285" y="8811"/>
                      <a:pt x="13079" y="8697"/>
                    </a:cubicBezTo>
                    <a:cubicBezTo>
                      <a:pt x="12783" y="8514"/>
                      <a:pt x="12486" y="8332"/>
                      <a:pt x="12166" y="8149"/>
                    </a:cubicBezTo>
                    <a:lnTo>
                      <a:pt x="11756" y="7898"/>
                    </a:lnTo>
                    <a:lnTo>
                      <a:pt x="11345" y="7624"/>
                    </a:lnTo>
                    <a:cubicBezTo>
                      <a:pt x="11139" y="7510"/>
                      <a:pt x="10934" y="7373"/>
                      <a:pt x="10706" y="7236"/>
                    </a:cubicBezTo>
                    <a:lnTo>
                      <a:pt x="10409" y="7054"/>
                    </a:lnTo>
                    <a:cubicBezTo>
                      <a:pt x="9884" y="6688"/>
                      <a:pt x="9336" y="6323"/>
                      <a:pt x="8811" y="5958"/>
                    </a:cubicBezTo>
                    <a:lnTo>
                      <a:pt x="8743" y="5890"/>
                    </a:lnTo>
                    <a:cubicBezTo>
                      <a:pt x="8469" y="5707"/>
                      <a:pt x="8195" y="5501"/>
                      <a:pt x="7921" y="5296"/>
                    </a:cubicBezTo>
                    <a:cubicBezTo>
                      <a:pt x="7647" y="5091"/>
                      <a:pt x="7373" y="4885"/>
                      <a:pt x="7099" y="4680"/>
                    </a:cubicBezTo>
                    <a:cubicBezTo>
                      <a:pt x="6939" y="4566"/>
                      <a:pt x="6780" y="4429"/>
                      <a:pt x="6620" y="4315"/>
                    </a:cubicBezTo>
                    <a:cubicBezTo>
                      <a:pt x="6506" y="4246"/>
                      <a:pt x="6392" y="4155"/>
                      <a:pt x="6300" y="4063"/>
                    </a:cubicBezTo>
                    <a:cubicBezTo>
                      <a:pt x="6141" y="3972"/>
                      <a:pt x="6004" y="3858"/>
                      <a:pt x="5844" y="3744"/>
                    </a:cubicBezTo>
                    <a:cubicBezTo>
                      <a:pt x="5730" y="3630"/>
                      <a:pt x="5593" y="3539"/>
                      <a:pt x="5456" y="3447"/>
                    </a:cubicBezTo>
                    <a:lnTo>
                      <a:pt x="5228" y="3265"/>
                    </a:lnTo>
                    <a:cubicBezTo>
                      <a:pt x="5022" y="3128"/>
                      <a:pt x="4817" y="2968"/>
                      <a:pt x="4611" y="2808"/>
                    </a:cubicBezTo>
                    <a:cubicBezTo>
                      <a:pt x="4292" y="2603"/>
                      <a:pt x="4063" y="2420"/>
                      <a:pt x="3835" y="2237"/>
                    </a:cubicBezTo>
                    <a:lnTo>
                      <a:pt x="3698" y="2123"/>
                    </a:lnTo>
                    <a:cubicBezTo>
                      <a:pt x="3493" y="1964"/>
                      <a:pt x="3287" y="1804"/>
                      <a:pt x="3082" y="1644"/>
                    </a:cubicBezTo>
                    <a:cubicBezTo>
                      <a:pt x="2922" y="1484"/>
                      <a:pt x="2740" y="1324"/>
                      <a:pt x="2580" y="1188"/>
                    </a:cubicBezTo>
                    <a:lnTo>
                      <a:pt x="2352" y="982"/>
                    </a:lnTo>
                    <a:cubicBezTo>
                      <a:pt x="2215" y="845"/>
                      <a:pt x="2055" y="731"/>
                      <a:pt x="1918" y="594"/>
                    </a:cubicBezTo>
                    <a:lnTo>
                      <a:pt x="1758" y="457"/>
                    </a:lnTo>
                    <a:lnTo>
                      <a:pt x="1804" y="480"/>
                    </a:lnTo>
                    <a:cubicBezTo>
                      <a:pt x="1644" y="343"/>
                      <a:pt x="1484" y="206"/>
                      <a:pt x="1347" y="69"/>
                    </a:cubicBezTo>
                    <a:cubicBezTo>
                      <a:pt x="1302" y="46"/>
                      <a:pt x="1279" y="23"/>
                      <a:pt x="1233" y="23"/>
                    </a:cubicBezTo>
                    <a:cubicBezTo>
                      <a:pt x="1210" y="23"/>
                      <a:pt x="1210" y="23"/>
                      <a:pt x="1187" y="46"/>
                    </a:cubicBezTo>
                    <a:cubicBezTo>
                      <a:pt x="1142" y="23"/>
                      <a:pt x="1096" y="1"/>
                      <a:pt x="1073"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119" name="Google Shape;1119;p22"/>
              <p:cNvSpPr/>
              <p:nvPr/>
            </p:nvSpPr>
            <p:spPr>
              <a:xfrm>
                <a:off x="4499137" y="1242952"/>
                <a:ext cx="506542" cy="291843"/>
              </a:xfrm>
              <a:custGeom>
                <a:avLst/>
                <a:gdLst/>
                <a:ahLst/>
                <a:cxnLst/>
                <a:rect l="l" t="t" r="r" b="b"/>
                <a:pathLst>
                  <a:path w="18740" h="10797" extrusionOk="0">
                    <a:moveTo>
                      <a:pt x="9610" y="6141"/>
                    </a:moveTo>
                    <a:lnTo>
                      <a:pt x="9610" y="6141"/>
                    </a:lnTo>
                    <a:cubicBezTo>
                      <a:pt x="9633" y="6141"/>
                      <a:pt x="9655" y="6163"/>
                      <a:pt x="9655" y="6163"/>
                    </a:cubicBezTo>
                    <a:cubicBezTo>
                      <a:pt x="9633" y="6163"/>
                      <a:pt x="9633" y="6141"/>
                      <a:pt x="9610" y="6141"/>
                    </a:cubicBezTo>
                    <a:close/>
                    <a:moveTo>
                      <a:pt x="137" y="1"/>
                    </a:moveTo>
                    <a:cubicBezTo>
                      <a:pt x="92" y="1"/>
                      <a:pt x="69" y="23"/>
                      <a:pt x="46" y="69"/>
                    </a:cubicBezTo>
                    <a:cubicBezTo>
                      <a:pt x="0" y="115"/>
                      <a:pt x="23" y="183"/>
                      <a:pt x="69" y="206"/>
                    </a:cubicBezTo>
                    <a:cubicBezTo>
                      <a:pt x="343" y="411"/>
                      <a:pt x="617" y="617"/>
                      <a:pt x="891" y="822"/>
                    </a:cubicBezTo>
                    <a:cubicBezTo>
                      <a:pt x="1164" y="1028"/>
                      <a:pt x="1461" y="1256"/>
                      <a:pt x="1735" y="1461"/>
                    </a:cubicBezTo>
                    <a:cubicBezTo>
                      <a:pt x="2283" y="1895"/>
                      <a:pt x="2831" y="2306"/>
                      <a:pt x="3379" y="2740"/>
                    </a:cubicBezTo>
                    <a:cubicBezTo>
                      <a:pt x="3652" y="2945"/>
                      <a:pt x="3926" y="3151"/>
                      <a:pt x="4200" y="3356"/>
                    </a:cubicBezTo>
                    <a:cubicBezTo>
                      <a:pt x="4474" y="3561"/>
                      <a:pt x="4748" y="3767"/>
                      <a:pt x="5045" y="3972"/>
                    </a:cubicBezTo>
                    <a:cubicBezTo>
                      <a:pt x="5319" y="4155"/>
                      <a:pt x="5615" y="4360"/>
                      <a:pt x="5889" y="4566"/>
                    </a:cubicBezTo>
                    <a:cubicBezTo>
                      <a:pt x="6186" y="4771"/>
                      <a:pt x="6483" y="4954"/>
                      <a:pt x="6779" y="5159"/>
                    </a:cubicBezTo>
                    <a:cubicBezTo>
                      <a:pt x="7053" y="5319"/>
                      <a:pt x="7327" y="5524"/>
                      <a:pt x="7624" y="5684"/>
                    </a:cubicBezTo>
                    <a:cubicBezTo>
                      <a:pt x="7921" y="5867"/>
                      <a:pt x="8217" y="6049"/>
                      <a:pt x="8514" y="6232"/>
                    </a:cubicBezTo>
                    <a:cubicBezTo>
                      <a:pt x="8720" y="6346"/>
                      <a:pt x="8925" y="6483"/>
                      <a:pt x="9153" y="6597"/>
                    </a:cubicBezTo>
                    <a:cubicBezTo>
                      <a:pt x="9176" y="6620"/>
                      <a:pt x="9199" y="6620"/>
                      <a:pt x="9222" y="6643"/>
                    </a:cubicBezTo>
                    <a:cubicBezTo>
                      <a:pt x="9313" y="6688"/>
                      <a:pt x="9404" y="6734"/>
                      <a:pt x="9473" y="6780"/>
                    </a:cubicBezTo>
                    <a:cubicBezTo>
                      <a:pt x="9792" y="6940"/>
                      <a:pt x="10112" y="7099"/>
                      <a:pt x="10432" y="7259"/>
                    </a:cubicBezTo>
                    <a:cubicBezTo>
                      <a:pt x="11048" y="7579"/>
                      <a:pt x="11641" y="7875"/>
                      <a:pt x="12258" y="8172"/>
                    </a:cubicBezTo>
                    <a:cubicBezTo>
                      <a:pt x="12577" y="8332"/>
                      <a:pt x="12897" y="8492"/>
                      <a:pt x="13193" y="8629"/>
                    </a:cubicBezTo>
                    <a:cubicBezTo>
                      <a:pt x="13353" y="8720"/>
                      <a:pt x="13513" y="8788"/>
                      <a:pt x="13673" y="8857"/>
                    </a:cubicBezTo>
                    <a:cubicBezTo>
                      <a:pt x="13810" y="8925"/>
                      <a:pt x="13969" y="8994"/>
                      <a:pt x="14106" y="9062"/>
                    </a:cubicBezTo>
                    <a:cubicBezTo>
                      <a:pt x="14426" y="9199"/>
                      <a:pt x="14746" y="9336"/>
                      <a:pt x="15065" y="9473"/>
                    </a:cubicBezTo>
                    <a:cubicBezTo>
                      <a:pt x="15385" y="9610"/>
                      <a:pt x="15681" y="9747"/>
                      <a:pt x="16001" y="9861"/>
                    </a:cubicBezTo>
                    <a:cubicBezTo>
                      <a:pt x="16298" y="9998"/>
                      <a:pt x="16617" y="10112"/>
                      <a:pt x="16914" y="10249"/>
                    </a:cubicBezTo>
                    <a:cubicBezTo>
                      <a:pt x="17233" y="10363"/>
                      <a:pt x="17530" y="10477"/>
                      <a:pt x="17827" y="10614"/>
                    </a:cubicBezTo>
                    <a:cubicBezTo>
                      <a:pt x="17895" y="10637"/>
                      <a:pt x="17987" y="10683"/>
                      <a:pt x="18055" y="10706"/>
                    </a:cubicBezTo>
                    <a:cubicBezTo>
                      <a:pt x="18169" y="10751"/>
                      <a:pt x="18283" y="10774"/>
                      <a:pt x="18398" y="10797"/>
                    </a:cubicBezTo>
                    <a:cubicBezTo>
                      <a:pt x="18466" y="10797"/>
                      <a:pt x="18557" y="10774"/>
                      <a:pt x="18626" y="10728"/>
                    </a:cubicBezTo>
                    <a:cubicBezTo>
                      <a:pt x="18694" y="10660"/>
                      <a:pt x="18717" y="10592"/>
                      <a:pt x="18740" y="10500"/>
                    </a:cubicBezTo>
                    <a:cubicBezTo>
                      <a:pt x="18740" y="10409"/>
                      <a:pt x="18717" y="10340"/>
                      <a:pt x="18671" y="10272"/>
                    </a:cubicBezTo>
                    <a:cubicBezTo>
                      <a:pt x="18649" y="10249"/>
                      <a:pt x="18626" y="10226"/>
                      <a:pt x="18603" y="10204"/>
                    </a:cubicBezTo>
                    <a:cubicBezTo>
                      <a:pt x="18557" y="10181"/>
                      <a:pt x="18512" y="10158"/>
                      <a:pt x="18466" y="10158"/>
                    </a:cubicBezTo>
                    <a:cubicBezTo>
                      <a:pt x="18306" y="10112"/>
                      <a:pt x="18169" y="10044"/>
                      <a:pt x="18032" y="9998"/>
                    </a:cubicBezTo>
                    <a:cubicBezTo>
                      <a:pt x="17895" y="9930"/>
                      <a:pt x="17758" y="9861"/>
                      <a:pt x="17599" y="9815"/>
                    </a:cubicBezTo>
                    <a:cubicBezTo>
                      <a:pt x="17302" y="9701"/>
                      <a:pt x="16982" y="9564"/>
                      <a:pt x="16686" y="9450"/>
                    </a:cubicBezTo>
                    <a:cubicBezTo>
                      <a:pt x="16366" y="9313"/>
                      <a:pt x="16047" y="9176"/>
                      <a:pt x="15727" y="9039"/>
                    </a:cubicBezTo>
                    <a:cubicBezTo>
                      <a:pt x="15407" y="8902"/>
                      <a:pt x="15088" y="8788"/>
                      <a:pt x="14768" y="8651"/>
                    </a:cubicBezTo>
                    <a:cubicBezTo>
                      <a:pt x="14609" y="8583"/>
                      <a:pt x="14472" y="8514"/>
                      <a:pt x="14312" y="8446"/>
                    </a:cubicBezTo>
                    <a:cubicBezTo>
                      <a:pt x="14152" y="8377"/>
                      <a:pt x="14015" y="8309"/>
                      <a:pt x="13878" y="8241"/>
                    </a:cubicBezTo>
                    <a:cubicBezTo>
                      <a:pt x="13559" y="8104"/>
                      <a:pt x="13239" y="7944"/>
                      <a:pt x="12942" y="7807"/>
                    </a:cubicBezTo>
                    <a:cubicBezTo>
                      <a:pt x="12326" y="7487"/>
                      <a:pt x="11687" y="7191"/>
                      <a:pt x="11093" y="6894"/>
                    </a:cubicBezTo>
                    <a:cubicBezTo>
                      <a:pt x="10614" y="6643"/>
                      <a:pt x="10135" y="6415"/>
                      <a:pt x="9678" y="6163"/>
                    </a:cubicBezTo>
                    <a:lnTo>
                      <a:pt x="9655" y="6163"/>
                    </a:lnTo>
                    <a:cubicBezTo>
                      <a:pt x="9633" y="6141"/>
                      <a:pt x="9633" y="6141"/>
                      <a:pt x="9610" y="6141"/>
                    </a:cubicBezTo>
                    <a:cubicBezTo>
                      <a:pt x="9587" y="6141"/>
                      <a:pt x="9587" y="6118"/>
                      <a:pt x="9564" y="6118"/>
                    </a:cubicBezTo>
                    <a:cubicBezTo>
                      <a:pt x="9542" y="6095"/>
                      <a:pt x="9520" y="6095"/>
                      <a:pt x="9497" y="6074"/>
                    </a:cubicBezTo>
                    <a:lnTo>
                      <a:pt x="9497" y="6074"/>
                    </a:lnTo>
                    <a:cubicBezTo>
                      <a:pt x="9520" y="6095"/>
                      <a:pt x="9541" y="6095"/>
                      <a:pt x="9541" y="6095"/>
                    </a:cubicBezTo>
                    <a:cubicBezTo>
                      <a:pt x="9541" y="6095"/>
                      <a:pt x="9519" y="6095"/>
                      <a:pt x="9519" y="6072"/>
                    </a:cubicBezTo>
                    <a:lnTo>
                      <a:pt x="9496" y="6072"/>
                    </a:lnTo>
                    <a:cubicBezTo>
                      <a:pt x="9473" y="6072"/>
                      <a:pt x="9450" y="6049"/>
                      <a:pt x="9427" y="6049"/>
                    </a:cubicBezTo>
                    <a:cubicBezTo>
                      <a:pt x="8834" y="5707"/>
                      <a:pt x="8240" y="5365"/>
                      <a:pt x="7670" y="4999"/>
                    </a:cubicBezTo>
                    <a:cubicBezTo>
                      <a:pt x="7373" y="4817"/>
                      <a:pt x="7076" y="4634"/>
                      <a:pt x="6779" y="4452"/>
                    </a:cubicBezTo>
                    <a:cubicBezTo>
                      <a:pt x="6643" y="4360"/>
                      <a:pt x="6506" y="4269"/>
                      <a:pt x="6369" y="4178"/>
                    </a:cubicBezTo>
                    <a:cubicBezTo>
                      <a:pt x="6209" y="4086"/>
                      <a:pt x="6072" y="3995"/>
                      <a:pt x="5935" y="3904"/>
                    </a:cubicBezTo>
                    <a:cubicBezTo>
                      <a:pt x="5638" y="3698"/>
                      <a:pt x="5341" y="3516"/>
                      <a:pt x="5068" y="3333"/>
                    </a:cubicBezTo>
                    <a:cubicBezTo>
                      <a:pt x="4771" y="3128"/>
                      <a:pt x="4474" y="2922"/>
                      <a:pt x="4200" y="2740"/>
                    </a:cubicBezTo>
                    <a:cubicBezTo>
                      <a:pt x="3607" y="2352"/>
                      <a:pt x="3036" y="1964"/>
                      <a:pt x="2443" y="1576"/>
                    </a:cubicBezTo>
                    <a:cubicBezTo>
                      <a:pt x="2077" y="1324"/>
                      <a:pt x="1689" y="1096"/>
                      <a:pt x="1324" y="845"/>
                    </a:cubicBezTo>
                    <a:cubicBezTo>
                      <a:pt x="936" y="571"/>
                      <a:pt x="571" y="320"/>
                      <a:pt x="206" y="23"/>
                    </a:cubicBezTo>
                    <a:cubicBezTo>
                      <a:pt x="183" y="23"/>
                      <a:pt x="160" y="1"/>
                      <a:pt x="137"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120" name="Google Shape;1120;p22"/>
              <p:cNvSpPr/>
              <p:nvPr/>
            </p:nvSpPr>
            <p:spPr>
              <a:xfrm>
                <a:off x="4904479" y="1444082"/>
                <a:ext cx="258542" cy="106850"/>
              </a:xfrm>
              <a:custGeom>
                <a:avLst/>
                <a:gdLst/>
                <a:ahLst/>
                <a:cxnLst/>
                <a:rect l="l" t="t" r="r" b="b"/>
                <a:pathLst>
                  <a:path w="9565" h="3953" extrusionOk="0">
                    <a:moveTo>
                      <a:pt x="160" y="1"/>
                    </a:moveTo>
                    <a:cubicBezTo>
                      <a:pt x="115" y="1"/>
                      <a:pt x="69" y="46"/>
                      <a:pt x="46" y="69"/>
                    </a:cubicBezTo>
                    <a:cubicBezTo>
                      <a:pt x="1" y="138"/>
                      <a:pt x="1" y="275"/>
                      <a:pt x="92" y="320"/>
                    </a:cubicBezTo>
                    <a:cubicBezTo>
                      <a:pt x="434" y="526"/>
                      <a:pt x="777" y="708"/>
                      <a:pt x="1142" y="891"/>
                    </a:cubicBezTo>
                    <a:cubicBezTo>
                      <a:pt x="1461" y="1028"/>
                      <a:pt x="1781" y="1188"/>
                      <a:pt x="2078" y="1325"/>
                    </a:cubicBezTo>
                    <a:cubicBezTo>
                      <a:pt x="2420" y="1461"/>
                      <a:pt x="2740" y="1621"/>
                      <a:pt x="3059" y="1758"/>
                    </a:cubicBezTo>
                    <a:cubicBezTo>
                      <a:pt x="3356" y="1918"/>
                      <a:pt x="3675" y="2055"/>
                      <a:pt x="3995" y="2192"/>
                    </a:cubicBezTo>
                    <a:cubicBezTo>
                      <a:pt x="4611" y="2443"/>
                      <a:pt x="5250" y="2694"/>
                      <a:pt x="5912" y="2899"/>
                    </a:cubicBezTo>
                    <a:cubicBezTo>
                      <a:pt x="6506" y="3128"/>
                      <a:pt x="7122" y="3333"/>
                      <a:pt x="7738" y="3516"/>
                    </a:cubicBezTo>
                    <a:cubicBezTo>
                      <a:pt x="7967" y="3607"/>
                      <a:pt x="8195" y="3676"/>
                      <a:pt x="8446" y="3744"/>
                    </a:cubicBezTo>
                    <a:cubicBezTo>
                      <a:pt x="8674" y="3812"/>
                      <a:pt x="8925" y="3927"/>
                      <a:pt x="9199" y="3949"/>
                    </a:cubicBezTo>
                    <a:cubicBezTo>
                      <a:pt x="9213" y="3952"/>
                      <a:pt x="9228" y="3953"/>
                      <a:pt x="9241" y="3953"/>
                    </a:cubicBezTo>
                    <a:cubicBezTo>
                      <a:pt x="9359" y="3953"/>
                      <a:pt x="9455" y="3869"/>
                      <a:pt x="9496" y="3767"/>
                    </a:cubicBezTo>
                    <a:cubicBezTo>
                      <a:pt x="9564" y="3607"/>
                      <a:pt x="9473" y="3424"/>
                      <a:pt x="9313" y="3379"/>
                    </a:cubicBezTo>
                    <a:cubicBezTo>
                      <a:pt x="9176" y="3310"/>
                      <a:pt x="9039" y="3265"/>
                      <a:pt x="8880" y="3219"/>
                    </a:cubicBezTo>
                    <a:cubicBezTo>
                      <a:pt x="8720" y="3173"/>
                      <a:pt x="8583" y="3128"/>
                      <a:pt x="8423" y="3082"/>
                    </a:cubicBezTo>
                    <a:cubicBezTo>
                      <a:pt x="8104" y="2991"/>
                      <a:pt x="7784" y="2899"/>
                      <a:pt x="7464" y="2808"/>
                    </a:cubicBezTo>
                    <a:cubicBezTo>
                      <a:pt x="6848" y="2626"/>
                      <a:pt x="6232" y="2420"/>
                      <a:pt x="5593" y="2215"/>
                    </a:cubicBezTo>
                    <a:cubicBezTo>
                      <a:pt x="5273" y="2123"/>
                      <a:pt x="4977" y="2009"/>
                      <a:pt x="4657" y="1918"/>
                    </a:cubicBezTo>
                    <a:cubicBezTo>
                      <a:pt x="4337" y="1804"/>
                      <a:pt x="4018" y="1690"/>
                      <a:pt x="3698" y="1576"/>
                    </a:cubicBezTo>
                    <a:cubicBezTo>
                      <a:pt x="3036" y="1302"/>
                      <a:pt x="2374" y="1028"/>
                      <a:pt x="1735" y="754"/>
                    </a:cubicBezTo>
                    <a:cubicBezTo>
                      <a:pt x="1279" y="548"/>
                      <a:pt x="868" y="320"/>
                      <a:pt x="434" y="115"/>
                    </a:cubicBezTo>
                    <a:lnTo>
                      <a:pt x="457" y="115"/>
                    </a:lnTo>
                    <a:cubicBezTo>
                      <a:pt x="389" y="92"/>
                      <a:pt x="343" y="69"/>
                      <a:pt x="297" y="23"/>
                    </a:cubicBezTo>
                    <a:cubicBezTo>
                      <a:pt x="252" y="23"/>
                      <a:pt x="229" y="1"/>
                      <a:pt x="183"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121" name="Google Shape;1121;p22"/>
              <p:cNvSpPr/>
              <p:nvPr/>
            </p:nvSpPr>
            <p:spPr>
              <a:xfrm>
                <a:off x="4520734" y="1104126"/>
                <a:ext cx="604661" cy="340091"/>
              </a:xfrm>
              <a:custGeom>
                <a:avLst/>
                <a:gdLst/>
                <a:ahLst/>
                <a:cxnLst/>
                <a:rect l="l" t="t" r="r" b="b"/>
                <a:pathLst>
                  <a:path w="22370" h="12582" extrusionOk="0">
                    <a:moveTo>
                      <a:pt x="114" y="1"/>
                    </a:moveTo>
                    <a:cubicBezTo>
                      <a:pt x="92" y="1"/>
                      <a:pt x="46" y="24"/>
                      <a:pt x="23" y="47"/>
                    </a:cubicBezTo>
                    <a:cubicBezTo>
                      <a:pt x="0" y="92"/>
                      <a:pt x="23" y="161"/>
                      <a:pt x="69" y="184"/>
                    </a:cubicBezTo>
                    <a:cubicBezTo>
                      <a:pt x="365" y="366"/>
                      <a:pt x="639" y="572"/>
                      <a:pt x="890" y="777"/>
                    </a:cubicBezTo>
                    <a:cubicBezTo>
                      <a:pt x="1164" y="982"/>
                      <a:pt x="1438" y="1165"/>
                      <a:pt x="1712" y="1370"/>
                    </a:cubicBezTo>
                    <a:cubicBezTo>
                      <a:pt x="1826" y="1462"/>
                      <a:pt x="1940" y="1553"/>
                      <a:pt x="2077" y="1644"/>
                    </a:cubicBezTo>
                    <a:cubicBezTo>
                      <a:pt x="2214" y="1736"/>
                      <a:pt x="2351" y="1850"/>
                      <a:pt x="2488" y="1941"/>
                    </a:cubicBezTo>
                    <a:cubicBezTo>
                      <a:pt x="2762" y="2147"/>
                      <a:pt x="3036" y="2352"/>
                      <a:pt x="3310" y="2557"/>
                    </a:cubicBezTo>
                    <a:cubicBezTo>
                      <a:pt x="3424" y="2649"/>
                      <a:pt x="3561" y="2740"/>
                      <a:pt x="3675" y="2831"/>
                    </a:cubicBezTo>
                    <a:cubicBezTo>
                      <a:pt x="3835" y="2923"/>
                      <a:pt x="3972" y="3037"/>
                      <a:pt x="4109" y="3128"/>
                    </a:cubicBezTo>
                    <a:cubicBezTo>
                      <a:pt x="4246" y="3219"/>
                      <a:pt x="4383" y="3311"/>
                      <a:pt x="4520" y="3402"/>
                    </a:cubicBezTo>
                    <a:cubicBezTo>
                      <a:pt x="4679" y="3516"/>
                      <a:pt x="4816" y="3607"/>
                      <a:pt x="4976" y="3721"/>
                    </a:cubicBezTo>
                    <a:cubicBezTo>
                      <a:pt x="5113" y="3813"/>
                      <a:pt x="5250" y="3904"/>
                      <a:pt x="5410" y="4018"/>
                    </a:cubicBezTo>
                    <a:cubicBezTo>
                      <a:pt x="5547" y="4109"/>
                      <a:pt x="5707" y="4201"/>
                      <a:pt x="5866" y="4292"/>
                    </a:cubicBezTo>
                    <a:cubicBezTo>
                      <a:pt x="6140" y="4452"/>
                      <a:pt x="6414" y="4634"/>
                      <a:pt x="6711" y="4817"/>
                    </a:cubicBezTo>
                    <a:cubicBezTo>
                      <a:pt x="6848" y="4908"/>
                      <a:pt x="7008" y="5022"/>
                      <a:pt x="7167" y="5114"/>
                    </a:cubicBezTo>
                    <a:cubicBezTo>
                      <a:pt x="7304" y="5205"/>
                      <a:pt x="7441" y="5274"/>
                      <a:pt x="7601" y="5365"/>
                    </a:cubicBezTo>
                    <a:cubicBezTo>
                      <a:pt x="7898" y="5547"/>
                      <a:pt x="8195" y="5753"/>
                      <a:pt x="8491" y="5913"/>
                    </a:cubicBezTo>
                    <a:cubicBezTo>
                      <a:pt x="8788" y="6095"/>
                      <a:pt x="9085" y="6255"/>
                      <a:pt x="9381" y="6415"/>
                    </a:cubicBezTo>
                    <a:cubicBezTo>
                      <a:pt x="9541" y="6506"/>
                      <a:pt x="9701" y="6597"/>
                      <a:pt x="9861" y="6689"/>
                    </a:cubicBezTo>
                    <a:cubicBezTo>
                      <a:pt x="9998" y="6780"/>
                      <a:pt x="10158" y="6871"/>
                      <a:pt x="10294" y="6940"/>
                    </a:cubicBezTo>
                    <a:cubicBezTo>
                      <a:pt x="10454" y="7031"/>
                      <a:pt x="10614" y="7122"/>
                      <a:pt x="10751" y="7214"/>
                    </a:cubicBezTo>
                    <a:cubicBezTo>
                      <a:pt x="10911" y="7328"/>
                      <a:pt x="11048" y="7396"/>
                      <a:pt x="11207" y="7488"/>
                    </a:cubicBezTo>
                    <a:cubicBezTo>
                      <a:pt x="11504" y="7670"/>
                      <a:pt x="11778" y="7853"/>
                      <a:pt x="12075" y="8013"/>
                    </a:cubicBezTo>
                    <a:cubicBezTo>
                      <a:pt x="12714" y="8355"/>
                      <a:pt x="13330" y="8675"/>
                      <a:pt x="13947" y="8994"/>
                    </a:cubicBezTo>
                    <a:cubicBezTo>
                      <a:pt x="14266" y="9154"/>
                      <a:pt x="14563" y="9314"/>
                      <a:pt x="14860" y="9473"/>
                    </a:cubicBezTo>
                    <a:cubicBezTo>
                      <a:pt x="15156" y="9633"/>
                      <a:pt x="15453" y="9793"/>
                      <a:pt x="15750" y="9953"/>
                    </a:cubicBezTo>
                    <a:cubicBezTo>
                      <a:pt x="15909" y="10044"/>
                      <a:pt x="16069" y="10113"/>
                      <a:pt x="16229" y="10204"/>
                    </a:cubicBezTo>
                    <a:cubicBezTo>
                      <a:pt x="16389" y="10295"/>
                      <a:pt x="16571" y="10364"/>
                      <a:pt x="16731" y="10455"/>
                    </a:cubicBezTo>
                    <a:cubicBezTo>
                      <a:pt x="17028" y="10592"/>
                      <a:pt x="17325" y="10729"/>
                      <a:pt x="17621" y="10866"/>
                    </a:cubicBezTo>
                    <a:cubicBezTo>
                      <a:pt x="17941" y="11003"/>
                      <a:pt x="18260" y="11162"/>
                      <a:pt x="18580" y="11299"/>
                    </a:cubicBezTo>
                    <a:cubicBezTo>
                      <a:pt x="18900" y="11459"/>
                      <a:pt x="19219" y="11596"/>
                      <a:pt x="19539" y="11733"/>
                    </a:cubicBezTo>
                    <a:cubicBezTo>
                      <a:pt x="19676" y="11802"/>
                      <a:pt x="19835" y="11847"/>
                      <a:pt x="19972" y="11893"/>
                    </a:cubicBezTo>
                    <a:cubicBezTo>
                      <a:pt x="20132" y="11961"/>
                      <a:pt x="20292" y="12007"/>
                      <a:pt x="20452" y="12076"/>
                    </a:cubicBezTo>
                    <a:cubicBezTo>
                      <a:pt x="20748" y="12190"/>
                      <a:pt x="21045" y="12281"/>
                      <a:pt x="21365" y="12395"/>
                    </a:cubicBezTo>
                    <a:cubicBezTo>
                      <a:pt x="21456" y="12418"/>
                      <a:pt x="21525" y="12441"/>
                      <a:pt x="21616" y="12486"/>
                    </a:cubicBezTo>
                    <a:cubicBezTo>
                      <a:pt x="21753" y="12532"/>
                      <a:pt x="21890" y="12555"/>
                      <a:pt x="22027" y="12578"/>
                    </a:cubicBezTo>
                    <a:cubicBezTo>
                      <a:pt x="22041" y="12580"/>
                      <a:pt x="22055" y="12581"/>
                      <a:pt x="22069" y="12581"/>
                    </a:cubicBezTo>
                    <a:cubicBezTo>
                      <a:pt x="22191" y="12581"/>
                      <a:pt x="22305" y="12495"/>
                      <a:pt x="22346" y="12372"/>
                    </a:cubicBezTo>
                    <a:cubicBezTo>
                      <a:pt x="22369" y="12281"/>
                      <a:pt x="22369" y="12212"/>
                      <a:pt x="22323" y="12144"/>
                    </a:cubicBezTo>
                    <a:cubicBezTo>
                      <a:pt x="22301" y="12053"/>
                      <a:pt x="22232" y="11984"/>
                      <a:pt x="22141" y="11961"/>
                    </a:cubicBezTo>
                    <a:cubicBezTo>
                      <a:pt x="22072" y="11939"/>
                      <a:pt x="21981" y="11916"/>
                      <a:pt x="21913" y="11893"/>
                    </a:cubicBezTo>
                    <a:cubicBezTo>
                      <a:pt x="21844" y="11847"/>
                      <a:pt x="21776" y="11824"/>
                      <a:pt x="21707" y="11802"/>
                    </a:cubicBezTo>
                    <a:cubicBezTo>
                      <a:pt x="21547" y="11756"/>
                      <a:pt x="21410" y="11710"/>
                      <a:pt x="21273" y="11665"/>
                    </a:cubicBezTo>
                    <a:cubicBezTo>
                      <a:pt x="20954" y="11573"/>
                      <a:pt x="20657" y="11459"/>
                      <a:pt x="20360" y="11345"/>
                    </a:cubicBezTo>
                    <a:cubicBezTo>
                      <a:pt x="20201" y="11277"/>
                      <a:pt x="20041" y="11231"/>
                      <a:pt x="19881" y="11162"/>
                    </a:cubicBezTo>
                    <a:cubicBezTo>
                      <a:pt x="19721" y="11117"/>
                      <a:pt x="19562" y="11048"/>
                      <a:pt x="19402" y="10957"/>
                    </a:cubicBezTo>
                    <a:cubicBezTo>
                      <a:pt x="19082" y="10820"/>
                      <a:pt x="18785" y="10683"/>
                      <a:pt x="18466" y="10546"/>
                    </a:cubicBezTo>
                    <a:cubicBezTo>
                      <a:pt x="18146" y="10386"/>
                      <a:pt x="17827" y="10249"/>
                      <a:pt x="17507" y="10090"/>
                    </a:cubicBezTo>
                    <a:cubicBezTo>
                      <a:pt x="17347" y="10021"/>
                      <a:pt x="17188" y="9953"/>
                      <a:pt x="17028" y="9884"/>
                    </a:cubicBezTo>
                    <a:cubicBezTo>
                      <a:pt x="16868" y="9816"/>
                      <a:pt x="16731" y="9724"/>
                      <a:pt x="16594" y="9656"/>
                    </a:cubicBezTo>
                    <a:cubicBezTo>
                      <a:pt x="16298" y="9496"/>
                      <a:pt x="16001" y="9359"/>
                      <a:pt x="15704" y="9200"/>
                    </a:cubicBezTo>
                    <a:cubicBezTo>
                      <a:pt x="15407" y="9040"/>
                      <a:pt x="15111" y="8857"/>
                      <a:pt x="14791" y="8697"/>
                    </a:cubicBezTo>
                    <a:cubicBezTo>
                      <a:pt x="14494" y="8560"/>
                      <a:pt x="14198" y="8423"/>
                      <a:pt x="13901" y="8264"/>
                    </a:cubicBezTo>
                    <a:cubicBezTo>
                      <a:pt x="13604" y="8081"/>
                      <a:pt x="13285" y="7921"/>
                      <a:pt x="12965" y="7762"/>
                    </a:cubicBezTo>
                    <a:cubicBezTo>
                      <a:pt x="12645" y="7579"/>
                      <a:pt x="12326" y="7419"/>
                      <a:pt x="12006" y="7237"/>
                    </a:cubicBezTo>
                    <a:lnTo>
                      <a:pt x="11573" y="6963"/>
                    </a:lnTo>
                    <a:cubicBezTo>
                      <a:pt x="11436" y="6894"/>
                      <a:pt x="11276" y="6803"/>
                      <a:pt x="11139" y="6712"/>
                    </a:cubicBezTo>
                    <a:cubicBezTo>
                      <a:pt x="10979" y="6620"/>
                      <a:pt x="10842" y="6529"/>
                      <a:pt x="10682" y="6438"/>
                    </a:cubicBezTo>
                    <a:cubicBezTo>
                      <a:pt x="10546" y="6346"/>
                      <a:pt x="10386" y="6278"/>
                      <a:pt x="10226" y="6187"/>
                    </a:cubicBezTo>
                    <a:cubicBezTo>
                      <a:pt x="9929" y="6004"/>
                      <a:pt x="9610" y="5821"/>
                      <a:pt x="9313" y="5662"/>
                    </a:cubicBezTo>
                    <a:cubicBezTo>
                      <a:pt x="9016" y="5502"/>
                      <a:pt x="8697" y="5342"/>
                      <a:pt x="8400" y="5159"/>
                    </a:cubicBezTo>
                    <a:cubicBezTo>
                      <a:pt x="8263" y="5068"/>
                      <a:pt x="8126" y="4977"/>
                      <a:pt x="7966" y="4886"/>
                    </a:cubicBezTo>
                    <a:cubicBezTo>
                      <a:pt x="7829" y="4817"/>
                      <a:pt x="7692" y="4726"/>
                      <a:pt x="7533" y="4634"/>
                    </a:cubicBezTo>
                    <a:cubicBezTo>
                      <a:pt x="7236" y="4452"/>
                      <a:pt x="6916" y="4269"/>
                      <a:pt x="6620" y="4087"/>
                    </a:cubicBezTo>
                    <a:cubicBezTo>
                      <a:pt x="6346" y="3904"/>
                      <a:pt x="6049" y="3744"/>
                      <a:pt x="5752" y="3585"/>
                    </a:cubicBezTo>
                    <a:cubicBezTo>
                      <a:pt x="5455" y="3402"/>
                      <a:pt x="5159" y="3196"/>
                      <a:pt x="4862" y="3014"/>
                    </a:cubicBezTo>
                    <a:cubicBezTo>
                      <a:pt x="4565" y="2808"/>
                      <a:pt x="4269" y="2626"/>
                      <a:pt x="3972" y="2443"/>
                    </a:cubicBezTo>
                    <a:cubicBezTo>
                      <a:pt x="3698" y="2261"/>
                      <a:pt x="3424" y="2078"/>
                      <a:pt x="3150" y="1918"/>
                    </a:cubicBezTo>
                    <a:cubicBezTo>
                      <a:pt x="2876" y="1736"/>
                      <a:pt x="2580" y="1553"/>
                      <a:pt x="2306" y="1393"/>
                    </a:cubicBezTo>
                    <a:cubicBezTo>
                      <a:pt x="2146" y="1279"/>
                      <a:pt x="1963" y="1188"/>
                      <a:pt x="1803" y="1074"/>
                    </a:cubicBezTo>
                    <a:cubicBezTo>
                      <a:pt x="1621" y="960"/>
                      <a:pt x="1438" y="845"/>
                      <a:pt x="1256" y="709"/>
                    </a:cubicBezTo>
                    <a:cubicBezTo>
                      <a:pt x="1073" y="617"/>
                      <a:pt x="913" y="503"/>
                      <a:pt x="731" y="389"/>
                    </a:cubicBezTo>
                    <a:cubicBezTo>
                      <a:pt x="548" y="252"/>
                      <a:pt x="365" y="138"/>
                      <a:pt x="183" y="24"/>
                    </a:cubicBezTo>
                    <a:cubicBezTo>
                      <a:pt x="160" y="1"/>
                      <a:pt x="137" y="1"/>
                      <a:pt x="11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22" name="Google Shape;1122;p22"/>
              <p:cNvSpPr/>
              <p:nvPr/>
            </p:nvSpPr>
            <p:spPr>
              <a:xfrm>
                <a:off x="4860663" y="1265171"/>
                <a:ext cx="320251" cy="162910"/>
              </a:xfrm>
              <a:custGeom>
                <a:avLst/>
                <a:gdLst/>
                <a:ahLst/>
                <a:cxnLst/>
                <a:rect l="l" t="t" r="r" b="b"/>
                <a:pathLst>
                  <a:path w="11848" h="6027" extrusionOk="0">
                    <a:moveTo>
                      <a:pt x="2420" y="1256"/>
                    </a:moveTo>
                    <a:cubicBezTo>
                      <a:pt x="2427" y="1259"/>
                      <a:pt x="2434" y="1262"/>
                      <a:pt x="2441" y="1265"/>
                    </a:cubicBezTo>
                    <a:lnTo>
                      <a:pt x="2441" y="1265"/>
                    </a:lnTo>
                    <a:cubicBezTo>
                      <a:pt x="2436" y="1260"/>
                      <a:pt x="2430" y="1256"/>
                      <a:pt x="2420" y="1256"/>
                    </a:cubicBezTo>
                    <a:close/>
                    <a:moveTo>
                      <a:pt x="138" y="0"/>
                    </a:moveTo>
                    <a:cubicBezTo>
                      <a:pt x="69" y="0"/>
                      <a:pt x="1" y="114"/>
                      <a:pt x="92" y="160"/>
                    </a:cubicBezTo>
                    <a:cubicBezTo>
                      <a:pt x="366" y="366"/>
                      <a:pt x="663" y="525"/>
                      <a:pt x="960" y="708"/>
                    </a:cubicBezTo>
                    <a:cubicBezTo>
                      <a:pt x="1256" y="891"/>
                      <a:pt x="1553" y="1073"/>
                      <a:pt x="1873" y="1233"/>
                    </a:cubicBezTo>
                    <a:cubicBezTo>
                      <a:pt x="2169" y="1415"/>
                      <a:pt x="2466" y="1575"/>
                      <a:pt x="2763" y="1758"/>
                    </a:cubicBezTo>
                    <a:cubicBezTo>
                      <a:pt x="3060" y="1918"/>
                      <a:pt x="3356" y="2077"/>
                      <a:pt x="3653" y="2260"/>
                    </a:cubicBezTo>
                    <a:cubicBezTo>
                      <a:pt x="3858" y="2397"/>
                      <a:pt x="4064" y="2511"/>
                      <a:pt x="4246" y="2648"/>
                    </a:cubicBezTo>
                    <a:cubicBezTo>
                      <a:pt x="4475" y="2762"/>
                      <a:pt x="4680" y="2876"/>
                      <a:pt x="4908" y="2990"/>
                    </a:cubicBezTo>
                    <a:cubicBezTo>
                      <a:pt x="5319" y="3219"/>
                      <a:pt x="5753" y="3447"/>
                      <a:pt x="6187" y="3652"/>
                    </a:cubicBezTo>
                    <a:cubicBezTo>
                      <a:pt x="6164" y="3652"/>
                      <a:pt x="6141" y="3630"/>
                      <a:pt x="6118" y="3630"/>
                    </a:cubicBezTo>
                    <a:cubicBezTo>
                      <a:pt x="6438" y="3789"/>
                      <a:pt x="6757" y="3949"/>
                      <a:pt x="7077" y="4109"/>
                    </a:cubicBezTo>
                    <a:cubicBezTo>
                      <a:pt x="7396" y="4269"/>
                      <a:pt x="7693" y="4428"/>
                      <a:pt x="8013" y="4588"/>
                    </a:cubicBezTo>
                    <a:cubicBezTo>
                      <a:pt x="8172" y="4657"/>
                      <a:pt x="8332" y="4725"/>
                      <a:pt x="8469" y="4794"/>
                    </a:cubicBezTo>
                    <a:cubicBezTo>
                      <a:pt x="8629" y="4862"/>
                      <a:pt x="8766" y="4931"/>
                      <a:pt x="8926" y="4999"/>
                    </a:cubicBezTo>
                    <a:cubicBezTo>
                      <a:pt x="9222" y="5136"/>
                      <a:pt x="9542" y="5296"/>
                      <a:pt x="9839" y="5433"/>
                    </a:cubicBezTo>
                    <a:cubicBezTo>
                      <a:pt x="9998" y="5501"/>
                      <a:pt x="10158" y="5547"/>
                      <a:pt x="10318" y="5615"/>
                    </a:cubicBezTo>
                    <a:cubicBezTo>
                      <a:pt x="10478" y="5661"/>
                      <a:pt x="10638" y="5729"/>
                      <a:pt x="10797" y="5798"/>
                    </a:cubicBezTo>
                    <a:cubicBezTo>
                      <a:pt x="10866" y="5844"/>
                      <a:pt x="10957" y="5866"/>
                      <a:pt x="11026" y="5889"/>
                    </a:cubicBezTo>
                    <a:cubicBezTo>
                      <a:pt x="11163" y="5935"/>
                      <a:pt x="11277" y="5981"/>
                      <a:pt x="11391" y="6003"/>
                    </a:cubicBezTo>
                    <a:lnTo>
                      <a:pt x="11482" y="6026"/>
                    </a:lnTo>
                    <a:cubicBezTo>
                      <a:pt x="11528" y="6026"/>
                      <a:pt x="11573" y="6026"/>
                      <a:pt x="11619" y="6003"/>
                    </a:cubicBezTo>
                    <a:cubicBezTo>
                      <a:pt x="11710" y="5958"/>
                      <a:pt x="11756" y="5889"/>
                      <a:pt x="11779" y="5821"/>
                    </a:cubicBezTo>
                    <a:cubicBezTo>
                      <a:pt x="11847" y="5661"/>
                      <a:pt x="11756" y="5478"/>
                      <a:pt x="11596" y="5433"/>
                    </a:cubicBezTo>
                    <a:cubicBezTo>
                      <a:pt x="11254" y="5319"/>
                      <a:pt x="10934" y="5182"/>
                      <a:pt x="10615" y="5045"/>
                    </a:cubicBezTo>
                    <a:cubicBezTo>
                      <a:pt x="10432" y="4999"/>
                      <a:pt x="10272" y="4931"/>
                      <a:pt x="10113" y="4862"/>
                    </a:cubicBezTo>
                    <a:cubicBezTo>
                      <a:pt x="9953" y="4816"/>
                      <a:pt x="9816" y="4748"/>
                      <a:pt x="9656" y="4680"/>
                    </a:cubicBezTo>
                    <a:cubicBezTo>
                      <a:pt x="9359" y="4543"/>
                      <a:pt x="9040" y="4406"/>
                      <a:pt x="8743" y="4269"/>
                    </a:cubicBezTo>
                    <a:cubicBezTo>
                      <a:pt x="8583" y="4200"/>
                      <a:pt x="8424" y="4132"/>
                      <a:pt x="8264" y="4063"/>
                    </a:cubicBezTo>
                    <a:cubicBezTo>
                      <a:pt x="8104" y="3995"/>
                      <a:pt x="7944" y="3926"/>
                      <a:pt x="7807" y="3858"/>
                    </a:cubicBezTo>
                    <a:cubicBezTo>
                      <a:pt x="7556" y="3721"/>
                      <a:pt x="7282" y="3607"/>
                      <a:pt x="7031" y="3493"/>
                    </a:cubicBezTo>
                    <a:cubicBezTo>
                      <a:pt x="6757" y="3378"/>
                      <a:pt x="6506" y="3242"/>
                      <a:pt x="6232" y="3105"/>
                    </a:cubicBezTo>
                    <a:cubicBezTo>
                      <a:pt x="5730" y="2899"/>
                      <a:pt x="5228" y="2648"/>
                      <a:pt x="4726" y="2397"/>
                    </a:cubicBezTo>
                    <a:cubicBezTo>
                      <a:pt x="4338" y="2214"/>
                      <a:pt x="3973" y="2009"/>
                      <a:pt x="3585" y="1804"/>
                    </a:cubicBezTo>
                    <a:cubicBezTo>
                      <a:pt x="3402" y="1712"/>
                      <a:pt x="3197" y="1621"/>
                      <a:pt x="3014" y="1530"/>
                    </a:cubicBezTo>
                    <a:cubicBezTo>
                      <a:pt x="2815" y="1463"/>
                      <a:pt x="2638" y="1355"/>
                      <a:pt x="2441" y="1265"/>
                    </a:cubicBezTo>
                    <a:lnTo>
                      <a:pt x="2441" y="1265"/>
                    </a:lnTo>
                    <a:cubicBezTo>
                      <a:pt x="2442" y="1266"/>
                      <a:pt x="2443" y="1267"/>
                      <a:pt x="2443" y="1267"/>
                    </a:cubicBezTo>
                    <a:lnTo>
                      <a:pt x="2443" y="1267"/>
                    </a:lnTo>
                    <a:cubicBezTo>
                      <a:pt x="2270" y="1181"/>
                      <a:pt x="2117" y="1115"/>
                      <a:pt x="1964" y="1027"/>
                    </a:cubicBezTo>
                    <a:lnTo>
                      <a:pt x="1964" y="1027"/>
                    </a:lnTo>
                    <a:cubicBezTo>
                      <a:pt x="1964" y="1027"/>
                      <a:pt x="1987" y="1050"/>
                      <a:pt x="1987" y="1050"/>
                    </a:cubicBezTo>
                    <a:cubicBezTo>
                      <a:pt x="1895" y="1005"/>
                      <a:pt x="1827" y="959"/>
                      <a:pt x="1736" y="913"/>
                    </a:cubicBezTo>
                    <a:lnTo>
                      <a:pt x="1736" y="913"/>
                    </a:lnTo>
                    <a:cubicBezTo>
                      <a:pt x="1759" y="936"/>
                      <a:pt x="1759" y="936"/>
                      <a:pt x="1759" y="936"/>
                    </a:cubicBezTo>
                    <a:cubicBezTo>
                      <a:pt x="1507" y="799"/>
                      <a:pt x="1234" y="662"/>
                      <a:pt x="982" y="502"/>
                    </a:cubicBezTo>
                    <a:cubicBezTo>
                      <a:pt x="709" y="366"/>
                      <a:pt x="435" y="206"/>
                      <a:pt x="184" y="23"/>
                    </a:cubicBezTo>
                    <a:cubicBezTo>
                      <a:pt x="161" y="23"/>
                      <a:pt x="138" y="0"/>
                      <a:pt x="13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23" name="Google Shape;1123;p22"/>
              <p:cNvSpPr/>
              <p:nvPr/>
            </p:nvSpPr>
            <p:spPr>
              <a:xfrm>
                <a:off x="5187051" y="1423729"/>
                <a:ext cx="12974" cy="12974"/>
              </a:xfrm>
              <a:custGeom>
                <a:avLst/>
                <a:gdLst/>
                <a:ahLst/>
                <a:cxnLst/>
                <a:rect l="l" t="t" r="r" b="b"/>
                <a:pathLst>
                  <a:path w="480" h="480" extrusionOk="0">
                    <a:moveTo>
                      <a:pt x="252" y="0"/>
                    </a:moveTo>
                    <a:cubicBezTo>
                      <a:pt x="183" y="0"/>
                      <a:pt x="138" y="23"/>
                      <a:pt x="69" y="69"/>
                    </a:cubicBezTo>
                    <a:cubicBezTo>
                      <a:pt x="23" y="92"/>
                      <a:pt x="1" y="160"/>
                      <a:pt x="1" y="229"/>
                    </a:cubicBezTo>
                    <a:cubicBezTo>
                      <a:pt x="1" y="343"/>
                      <a:pt x="92" y="480"/>
                      <a:pt x="206" y="480"/>
                    </a:cubicBezTo>
                    <a:cubicBezTo>
                      <a:pt x="274" y="480"/>
                      <a:pt x="343" y="457"/>
                      <a:pt x="389" y="411"/>
                    </a:cubicBezTo>
                    <a:cubicBezTo>
                      <a:pt x="434" y="388"/>
                      <a:pt x="457" y="320"/>
                      <a:pt x="457" y="252"/>
                    </a:cubicBezTo>
                    <a:cubicBezTo>
                      <a:pt x="480" y="137"/>
                      <a:pt x="366" y="0"/>
                      <a:pt x="25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24" name="Google Shape;1124;p22"/>
              <p:cNvSpPr/>
              <p:nvPr/>
            </p:nvSpPr>
            <p:spPr>
              <a:xfrm>
                <a:off x="4830444" y="1243574"/>
                <a:ext cx="14839" cy="14218"/>
              </a:xfrm>
              <a:custGeom>
                <a:avLst/>
                <a:gdLst/>
                <a:ahLst/>
                <a:cxnLst/>
                <a:rect l="l" t="t" r="r" b="b"/>
                <a:pathLst>
                  <a:path w="549" h="526" extrusionOk="0">
                    <a:moveTo>
                      <a:pt x="297" y="0"/>
                    </a:moveTo>
                    <a:cubicBezTo>
                      <a:pt x="229" y="0"/>
                      <a:pt x="160" y="23"/>
                      <a:pt x="92" y="69"/>
                    </a:cubicBezTo>
                    <a:cubicBezTo>
                      <a:pt x="46" y="115"/>
                      <a:pt x="23" y="183"/>
                      <a:pt x="23" y="252"/>
                    </a:cubicBezTo>
                    <a:cubicBezTo>
                      <a:pt x="1" y="388"/>
                      <a:pt x="115" y="525"/>
                      <a:pt x="252" y="525"/>
                    </a:cubicBezTo>
                    <a:cubicBezTo>
                      <a:pt x="320" y="525"/>
                      <a:pt x="389" y="503"/>
                      <a:pt x="434" y="457"/>
                    </a:cubicBezTo>
                    <a:cubicBezTo>
                      <a:pt x="480" y="411"/>
                      <a:pt x="526" y="343"/>
                      <a:pt x="526" y="274"/>
                    </a:cubicBezTo>
                    <a:cubicBezTo>
                      <a:pt x="548" y="160"/>
                      <a:pt x="434" y="0"/>
                      <a:pt x="29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25" name="Google Shape;1125;p22"/>
              <p:cNvSpPr/>
              <p:nvPr/>
            </p:nvSpPr>
            <p:spPr>
              <a:xfrm>
                <a:off x="4568847" y="821554"/>
                <a:ext cx="813198" cy="483134"/>
              </a:xfrm>
              <a:custGeom>
                <a:avLst/>
                <a:gdLst/>
                <a:ahLst/>
                <a:cxnLst/>
                <a:rect l="l" t="t" r="r" b="b"/>
                <a:pathLst>
                  <a:path w="30085" h="17874" extrusionOk="0">
                    <a:moveTo>
                      <a:pt x="480" y="1"/>
                    </a:moveTo>
                    <a:cubicBezTo>
                      <a:pt x="366" y="1"/>
                      <a:pt x="275" y="1"/>
                      <a:pt x="206" y="47"/>
                    </a:cubicBezTo>
                    <a:cubicBezTo>
                      <a:pt x="138" y="92"/>
                      <a:pt x="69" y="161"/>
                      <a:pt x="46" y="275"/>
                    </a:cubicBezTo>
                    <a:cubicBezTo>
                      <a:pt x="1" y="389"/>
                      <a:pt x="69" y="457"/>
                      <a:pt x="115" y="549"/>
                    </a:cubicBezTo>
                    <a:lnTo>
                      <a:pt x="138" y="594"/>
                    </a:lnTo>
                    <a:cubicBezTo>
                      <a:pt x="138" y="617"/>
                      <a:pt x="160" y="640"/>
                      <a:pt x="160" y="663"/>
                    </a:cubicBezTo>
                    <a:cubicBezTo>
                      <a:pt x="206" y="777"/>
                      <a:pt x="229" y="846"/>
                      <a:pt x="252" y="937"/>
                    </a:cubicBezTo>
                    <a:cubicBezTo>
                      <a:pt x="138" y="960"/>
                      <a:pt x="69" y="1051"/>
                      <a:pt x="46" y="1142"/>
                    </a:cubicBezTo>
                    <a:cubicBezTo>
                      <a:pt x="23" y="1234"/>
                      <a:pt x="46" y="1325"/>
                      <a:pt x="92" y="1393"/>
                    </a:cubicBezTo>
                    <a:cubicBezTo>
                      <a:pt x="138" y="1462"/>
                      <a:pt x="206" y="1507"/>
                      <a:pt x="275" y="1507"/>
                    </a:cubicBezTo>
                    <a:cubicBezTo>
                      <a:pt x="434" y="1553"/>
                      <a:pt x="617" y="1576"/>
                      <a:pt x="777" y="1599"/>
                    </a:cubicBezTo>
                    <a:cubicBezTo>
                      <a:pt x="891" y="1622"/>
                      <a:pt x="1005" y="1644"/>
                      <a:pt x="1142" y="1667"/>
                    </a:cubicBezTo>
                    <a:lnTo>
                      <a:pt x="1256" y="1713"/>
                    </a:lnTo>
                    <a:lnTo>
                      <a:pt x="1416" y="1736"/>
                    </a:lnTo>
                    <a:cubicBezTo>
                      <a:pt x="1507" y="1759"/>
                      <a:pt x="1621" y="1781"/>
                      <a:pt x="1713" y="1804"/>
                    </a:cubicBezTo>
                    <a:lnTo>
                      <a:pt x="1827" y="1827"/>
                    </a:lnTo>
                    <a:cubicBezTo>
                      <a:pt x="1941" y="1850"/>
                      <a:pt x="2078" y="1895"/>
                      <a:pt x="2192" y="1918"/>
                    </a:cubicBezTo>
                    <a:cubicBezTo>
                      <a:pt x="2534" y="2010"/>
                      <a:pt x="2854" y="2124"/>
                      <a:pt x="3173" y="2215"/>
                    </a:cubicBezTo>
                    <a:cubicBezTo>
                      <a:pt x="3493" y="2306"/>
                      <a:pt x="3790" y="2398"/>
                      <a:pt x="4086" y="2512"/>
                    </a:cubicBezTo>
                    <a:lnTo>
                      <a:pt x="4132" y="2535"/>
                    </a:lnTo>
                    <a:lnTo>
                      <a:pt x="4200" y="2557"/>
                    </a:lnTo>
                    <a:cubicBezTo>
                      <a:pt x="4337" y="2603"/>
                      <a:pt x="4497" y="2672"/>
                      <a:pt x="4634" y="2717"/>
                    </a:cubicBezTo>
                    <a:lnTo>
                      <a:pt x="4862" y="2786"/>
                    </a:lnTo>
                    <a:cubicBezTo>
                      <a:pt x="5022" y="2854"/>
                      <a:pt x="5182" y="2923"/>
                      <a:pt x="5342" y="2991"/>
                    </a:cubicBezTo>
                    <a:cubicBezTo>
                      <a:pt x="5456" y="3037"/>
                      <a:pt x="5593" y="3082"/>
                      <a:pt x="5707" y="3151"/>
                    </a:cubicBezTo>
                    <a:cubicBezTo>
                      <a:pt x="5912" y="3219"/>
                      <a:pt x="6118" y="3288"/>
                      <a:pt x="6300" y="3356"/>
                    </a:cubicBezTo>
                    <a:cubicBezTo>
                      <a:pt x="6415" y="3402"/>
                      <a:pt x="6506" y="3425"/>
                      <a:pt x="6620" y="3470"/>
                    </a:cubicBezTo>
                    <a:cubicBezTo>
                      <a:pt x="7168" y="3676"/>
                      <a:pt x="7716" y="3904"/>
                      <a:pt x="8309" y="4155"/>
                    </a:cubicBezTo>
                    <a:cubicBezTo>
                      <a:pt x="8880" y="4383"/>
                      <a:pt x="9473" y="4634"/>
                      <a:pt x="10021" y="4931"/>
                    </a:cubicBezTo>
                    <a:cubicBezTo>
                      <a:pt x="10592" y="5228"/>
                      <a:pt x="11185" y="5548"/>
                      <a:pt x="11801" y="5844"/>
                    </a:cubicBezTo>
                    <a:cubicBezTo>
                      <a:pt x="11984" y="5936"/>
                      <a:pt x="12167" y="6027"/>
                      <a:pt x="12372" y="6118"/>
                    </a:cubicBezTo>
                    <a:lnTo>
                      <a:pt x="12669" y="6278"/>
                    </a:lnTo>
                    <a:cubicBezTo>
                      <a:pt x="12897" y="6392"/>
                      <a:pt x="13125" y="6483"/>
                      <a:pt x="13353" y="6597"/>
                    </a:cubicBezTo>
                    <a:lnTo>
                      <a:pt x="13490" y="6666"/>
                    </a:lnTo>
                    <a:cubicBezTo>
                      <a:pt x="13696" y="6780"/>
                      <a:pt x="13901" y="6894"/>
                      <a:pt x="14107" y="6985"/>
                    </a:cubicBezTo>
                    <a:lnTo>
                      <a:pt x="14358" y="7122"/>
                    </a:lnTo>
                    <a:cubicBezTo>
                      <a:pt x="14563" y="7237"/>
                      <a:pt x="14746" y="7351"/>
                      <a:pt x="14951" y="7465"/>
                    </a:cubicBezTo>
                    <a:lnTo>
                      <a:pt x="15202" y="7602"/>
                    </a:lnTo>
                    <a:cubicBezTo>
                      <a:pt x="15476" y="7739"/>
                      <a:pt x="15750" y="7921"/>
                      <a:pt x="16024" y="8081"/>
                    </a:cubicBezTo>
                    <a:cubicBezTo>
                      <a:pt x="16115" y="8127"/>
                      <a:pt x="16229" y="8195"/>
                      <a:pt x="16344" y="8264"/>
                    </a:cubicBezTo>
                    <a:cubicBezTo>
                      <a:pt x="16503" y="8355"/>
                      <a:pt x="16686" y="8469"/>
                      <a:pt x="16846" y="8583"/>
                    </a:cubicBezTo>
                    <a:cubicBezTo>
                      <a:pt x="17462" y="8948"/>
                      <a:pt x="17987" y="9291"/>
                      <a:pt x="18466" y="9610"/>
                    </a:cubicBezTo>
                    <a:lnTo>
                      <a:pt x="18786" y="9839"/>
                    </a:lnTo>
                    <a:cubicBezTo>
                      <a:pt x="19197" y="10113"/>
                      <a:pt x="19608" y="10386"/>
                      <a:pt x="20018" y="10683"/>
                    </a:cubicBezTo>
                    <a:cubicBezTo>
                      <a:pt x="20018" y="10683"/>
                      <a:pt x="20041" y="10706"/>
                      <a:pt x="20064" y="10706"/>
                    </a:cubicBezTo>
                    <a:cubicBezTo>
                      <a:pt x="20064" y="10706"/>
                      <a:pt x="20087" y="10729"/>
                      <a:pt x="20087" y="10729"/>
                    </a:cubicBezTo>
                    <a:lnTo>
                      <a:pt x="20110" y="10752"/>
                    </a:lnTo>
                    <a:lnTo>
                      <a:pt x="20155" y="10774"/>
                    </a:lnTo>
                    <a:lnTo>
                      <a:pt x="20224" y="10820"/>
                    </a:lnTo>
                    <a:lnTo>
                      <a:pt x="20269" y="10866"/>
                    </a:lnTo>
                    <a:lnTo>
                      <a:pt x="20315" y="10889"/>
                    </a:lnTo>
                    <a:cubicBezTo>
                      <a:pt x="20361" y="10934"/>
                      <a:pt x="20406" y="10957"/>
                      <a:pt x="20452" y="10980"/>
                    </a:cubicBezTo>
                    <a:lnTo>
                      <a:pt x="20658" y="11117"/>
                    </a:lnTo>
                    <a:lnTo>
                      <a:pt x="20840" y="11254"/>
                    </a:lnTo>
                    <a:lnTo>
                      <a:pt x="20863" y="11277"/>
                    </a:lnTo>
                    <a:lnTo>
                      <a:pt x="20931" y="11322"/>
                    </a:lnTo>
                    <a:lnTo>
                      <a:pt x="21000" y="11391"/>
                    </a:lnTo>
                    <a:cubicBezTo>
                      <a:pt x="21502" y="11756"/>
                      <a:pt x="22050" y="12144"/>
                      <a:pt x="22552" y="12578"/>
                    </a:cubicBezTo>
                    <a:cubicBezTo>
                      <a:pt x="22712" y="12692"/>
                      <a:pt x="22849" y="12806"/>
                      <a:pt x="23009" y="12920"/>
                    </a:cubicBezTo>
                    <a:cubicBezTo>
                      <a:pt x="23100" y="13011"/>
                      <a:pt x="23214" y="13080"/>
                      <a:pt x="23305" y="13171"/>
                    </a:cubicBezTo>
                    <a:cubicBezTo>
                      <a:pt x="23419" y="13262"/>
                      <a:pt x="23534" y="13354"/>
                      <a:pt x="23625" y="13445"/>
                    </a:cubicBezTo>
                    <a:lnTo>
                      <a:pt x="23693" y="13491"/>
                    </a:lnTo>
                    <a:cubicBezTo>
                      <a:pt x="23739" y="13536"/>
                      <a:pt x="23807" y="13605"/>
                      <a:pt x="23876" y="13650"/>
                    </a:cubicBezTo>
                    <a:cubicBezTo>
                      <a:pt x="23944" y="13696"/>
                      <a:pt x="23990" y="13742"/>
                      <a:pt x="24036" y="13787"/>
                    </a:cubicBezTo>
                    <a:cubicBezTo>
                      <a:pt x="24173" y="13902"/>
                      <a:pt x="24310" y="14016"/>
                      <a:pt x="24424" y="14130"/>
                    </a:cubicBezTo>
                    <a:cubicBezTo>
                      <a:pt x="24515" y="14198"/>
                      <a:pt x="24583" y="14267"/>
                      <a:pt x="24652" y="14312"/>
                    </a:cubicBezTo>
                    <a:lnTo>
                      <a:pt x="24789" y="14427"/>
                    </a:lnTo>
                    <a:cubicBezTo>
                      <a:pt x="24903" y="14541"/>
                      <a:pt x="25040" y="14655"/>
                      <a:pt x="25154" y="14746"/>
                    </a:cubicBezTo>
                    <a:cubicBezTo>
                      <a:pt x="25268" y="14860"/>
                      <a:pt x="25382" y="14952"/>
                      <a:pt x="25496" y="15043"/>
                    </a:cubicBezTo>
                    <a:lnTo>
                      <a:pt x="25519" y="15066"/>
                    </a:lnTo>
                    <a:cubicBezTo>
                      <a:pt x="25679" y="15203"/>
                      <a:pt x="25839" y="15340"/>
                      <a:pt x="25976" y="15476"/>
                    </a:cubicBezTo>
                    <a:cubicBezTo>
                      <a:pt x="26067" y="15545"/>
                      <a:pt x="26158" y="15636"/>
                      <a:pt x="26250" y="15728"/>
                    </a:cubicBezTo>
                    <a:cubicBezTo>
                      <a:pt x="26364" y="15796"/>
                      <a:pt x="26455" y="15887"/>
                      <a:pt x="26546" y="15956"/>
                    </a:cubicBezTo>
                    <a:cubicBezTo>
                      <a:pt x="26683" y="16070"/>
                      <a:pt x="26820" y="16184"/>
                      <a:pt x="26957" y="16321"/>
                    </a:cubicBezTo>
                    <a:cubicBezTo>
                      <a:pt x="27117" y="16458"/>
                      <a:pt x="27277" y="16618"/>
                      <a:pt x="27459" y="16778"/>
                    </a:cubicBezTo>
                    <a:lnTo>
                      <a:pt x="27551" y="16869"/>
                    </a:lnTo>
                    <a:lnTo>
                      <a:pt x="27733" y="17029"/>
                    </a:lnTo>
                    <a:lnTo>
                      <a:pt x="27893" y="17188"/>
                    </a:lnTo>
                    <a:cubicBezTo>
                      <a:pt x="27984" y="17280"/>
                      <a:pt x="28076" y="17394"/>
                      <a:pt x="28167" y="17485"/>
                    </a:cubicBezTo>
                    <a:lnTo>
                      <a:pt x="28190" y="17508"/>
                    </a:lnTo>
                    <a:cubicBezTo>
                      <a:pt x="28258" y="17599"/>
                      <a:pt x="28327" y="17668"/>
                      <a:pt x="28395" y="17736"/>
                    </a:cubicBezTo>
                    <a:cubicBezTo>
                      <a:pt x="28395" y="17736"/>
                      <a:pt x="28418" y="17759"/>
                      <a:pt x="28418" y="17759"/>
                    </a:cubicBezTo>
                    <a:cubicBezTo>
                      <a:pt x="28487" y="17827"/>
                      <a:pt x="28532" y="17850"/>
                      <a:pt x="28624" y="17873"/>
                    </a:cubicBezTo>
                    <a:lnTo>
                      <a:pt x="28692" y="17873"/>
                    </a:lnTo>
                    <a:cubicBezTo>
                      <a:pt x="28761" y="17873"/>
                      <a:pt x="28852" y="17850"/>
                      <a:pt x="28920" y="17827"/>
                    </a:cubicBezTo>
                    <a:cubicBezTo>
                      <a:pt x="28966" y="17782"/>
                      <a:pt x="29012" y="17759"/>
                      <a:pt x="29080" y="17691"/>
                    </a:cubicBezTo>
                    <a:cubicBezTo>
                      <a:pt x="29126" y="17645"/>
                      <a:pt x="29171" y="17576"/>
                      <a:pt x="29240" y="17508"/>
                    </a:cubicBezTo>
                    <a:cubicBezTo>
                      <a:pt x="29263" y="17485"/>
                      <a:pt x="29308" y="17439"/>
                      <a:pt x="29331" y="17394"/>
                    </a:cubicBezTo>
                    <a:cubicBezTo>
                      <a:pt x="29377" y="17348"/>
                      <a:pt x="29422" y="17325"/>
                      <a:pt x="29445" y="17280"/>
                    </a:cubicBezTo>
                    <a:cubicBezTo>
                      <a:pt x="29537" y="17211"/>
                      <a:pt x="29628" y="17120"/>
                      <a:pt x="29674" y="17029"/>
                    </a:cubicBezTo>
                    <a:cubicBezTo>
                      <a:pt x="29696" y="16960"/>
                      <a:pt x="29719" y="16914"/>
                      <a:pt x="29719" y="16846"/>
                    </a:cubicBezTo>
                    <a:cubicBezTo>
                      <a:pt x="29788" y="16846"/>
                      <a:pt x="29833" y="16823"/>
                      <a:pt x="29879" y="16800"/>
                    </a:cubicBezTo>
                    <a:cubicBezTo>
                      <a:pt x="30039" y="16709"/>
                      <a:pt x="30084" y="16526"/>
                      <a:pt x="29993" y="16344"/>
                    </a:cubicBezTo>
                    <a:cubicBezTo>
                      <a:pt x="29856" y="16093"/>
                      <a:pt x="29674" y="15865"/>
                      <a:pt x="29514" y="15636"/>
                    </a:cubicBezTo>
                    <a:lnTo>
                      <a:pt x="29491" y="15591"/>
                    </a:lnTo>
                    <a:cubicBezTo>
                      <a:pt x="29308" y="15340"/>
                      <a:pt x="29103" y="15066"/>
                      <a:pt x="28875" y="14792"/>
                    </a:cubicBezTo>
                    <a:cubicBezTo>
                      <a:pt x="28715" y="14586"/>
                      <a:pt x="28509" y="14381"/>
                      <a:pt x="28258" y="14130"/>
                    </a:cubicBezTo>
                    <a:cubicBezTo>
                      <a:pt x="28007" y="13902"/>
                      <a:pt x="27779" y="13673"/>
                      <a:pt x="27528" y="13445"/>
                    </a:cubicBezTo>
                    <a:cubicBezTo>
                      <a:pt x="27300" y="13240"/>
                      <a:pt x="27049" y="13011"/>
                      <a:pt x="26798" y="12806"/>
                    </a:cubicBezTo>
                    <a:cubicBezTo>
                      <a:pt x="26729" y="12737"/>
                      <a:pt x="26661" y="12669"/>
                      <a:pt x="26569" y="12601"/>
                    </a:cubicBezTo>
                    <a:lnTo>
                      <a:pt x="26409" y="12464"/>
                    </a:lnTo>
                    <a:cubicBezTo>
                      <a:pt x="26341" y="12395"/>
                      <a:pt x="26250" y="12304"/>
                      <a:pt x="26158" y="12235"/>
                    </a:cubicBezTo>
                    <a:lnTo>
                      <a:pt x="26044" y="12121"/>
                    </a:lnTo>
                    <a:cubicBezTo>
                      <a:pt x="25907" y="12007"/>
                      <a:pt x="25770" y="11893"/>
                      <a:pt x="25633" y="11779"/>
                    </a:cubicBezTo>
                    <a:cubicBezTo>
                      <a:pt x="25519" y="11688"/>
                      <a:pt x="25405" y="11596"/>
                      <a:pt x="25314" y="11505"/>
                    </a:cubicBezTo>
                    <a:cubicBezTo>
                      <a:pt x="25040" y="11254"/>
                      <a:pt x="24766" y="11048"/>
                      <a:pt x="24515" y="10866"/>
                    </a:cubicBezTo>
                    <a:lnTo>
                      <a:pt x="24447" y="10820"/>
                    </a:lnTo>
                    <a:cubicBezTo>
                      <a:pt x="23967" y="10478"/>
                      <a:pt x="23511" y="10113"/>
                      <a:pt x="23054" y="9770"/>
                    </a:cubicBezTo>
                    <a:cubicBezTo>
                      <a:pt x="22872" y="9633"/>
                      <a:pt x="22689" y="9496"/>
                      <a:pt x="22529" y="9359"/>
                    </a:cubicBezTo>
                    <a:cubicBezTo>
                      <a:pt x="22210" y="9108"/>
                      <a:pt x="21890" y="8857"/>
                      <a:pt x="21571" y="8629"/>
                    </a:cubicBezTo>
                    <a:lnTo>
                      <a:pt x="21502" y="8560"/>
                    </a:lnTo>
                    <a:cubicBezTo>
                      <a:pt x="21388" y="8492"/>
                      <a:pt x="21274" y="8401"/>
                      <a:pt x="21160" y="8309"/>
                    </a:cubicBezTo>
                    <a:lnTo>
                      <a:pt x="20954" y="8195"/>
                    </a:lnTo>
                    <a:lnTo>
                      <a:pt x="20749" y="8058"/>
                    </a:lnTo>
                    <a:lnTo>
                      <a:pt x="20338" y="7784"/>
                    </a:lnTo>
                    <a:lnTo>
                      <a:pt x="19973" y="7556"/>
                    </a:lnTo>
                    <a:cubicBezTo>
                      <a:pt x="19859" y="7488"/>
                      <a:pt x="19767" y="7419"/>
                      <a:pt x="19653" y="7351"/>
                    </a:cubicBezTo>
                    <a:cubicBezTo>
                      <a:pt x="19493" y="7237"/>
                      <a:pt x="19334" y="7122"/>
                      <a:pt x="19151" y="7008"/>
                    </a:cubicBezTo>
                    <a:cubicBezTo>
                      <a:pt x="19014" y="6940"/>
                      <a:pt x="18877" y="6849"/>
                      <a:pt x="18740" y="6757"/>
                    </a:cubicBezTo>
                    <a:cubicBezTo>
                      <a:pt x="18626" y="6666"/>
                      <a:pt x="18489" y="6575"/>
                      <a:pt x="18352" y="6506"/>
                    </a:cubicBezTo>
                    <a:cubicBezTo>
                      <a:pt x="17873" y="6209"/>
                      <a:pt x="17371" y="5936"/>
                      <a:pt x="16846" y="5639"/>
                    </a:cubicBezTo>
                    <a:cubicBezTo>
                      <a:pt x="16549" y="5479"/>
                      <a:pt x="16252" y="5319"/>
                      <a:pt x="16001" y="5205"/>
                    </a:cubicBezTo>
                    <a:lnTo>
                      <a:pt x="15682" y="5045"/>
                    </a:lnTo>
                    <a:cubicBezTo>
                      <a:pt x="15499" y="4954"/>
                      <a:pt x="15294" y="4863"/>
                      <a:pt x="15111" y="4771"/>
                    </a:cubicBezTo>
                    <a:cubicBezTo>
                      <a:pt x="14860" y="4657"/>
                      <a:pt x="14609" y="4520"/>
                      <a:pt x="14358" y="4406"/>
                    </a:cubicBezTo>
                    <a:cubicBezTo>
                      <a:pt x="14038" y="4246"/>
                      <a:pt x="13719" y="4087"/>
                      <a:pt x="13376" y="3950"/>
                    </a:cubicBezTo>
                    <a:cubicBezTo>
                      <a:pt x="13171" y="3836"/>
                      <a:pt x="12943" y="3744"/>
                      <a:pt x="12737" y="3630"/>
                    </a:cubicBezTo>
                    <a:lnTo>
                      <a:pt x="12509" y="3516"/>
                    </a:lnTo>
                    <a:cubicBezTo>
                      <a:pt x="12326" y="3425"/>
                      <a:pt x="12144" y="3333"/>
                      <a:pt x="11961" y="3242"/>
                    </a:cubicBezTo>
                    <a:lnTo>
                      <a:pt x="11664" y="3105"/>
                    </a:lnTo>
                    <a:lnTo>
                      <a:pt x="11482" y="3014"/>
                    </a:lnTo>
                    <a:cubicBezTo>
                      <a:pt x="11253" y="2900"/>
                      <a:pt x="11025" y="2786"/>
                      <a:pt x="10797" y="2672"/>
                    </a:cubicBezTo>
                    <a:cubicBezTo>
                      <a:pt x="10683" y="2626"/>
                      <a:pt x="10592" y="2557"/>
                      <a:pt x="10477" y="2512"/>
                    </a:cubicBezTo>
                    <a:cubicBezTo>
                      <a:pt x="10295" y="2420"/>
                      <a:pt x="10112" y="2329"/>
                      <a:pt x="9930" y="2261"/>
                    </a:cubicBezTo>
                    <a:cubicBezTo>
                      <a:pt x="9656" y="2124"/>
                      <a:pt x="9359" y="1987"/>
                      <a:pt x="9039" y="1873"/>
                    </a:cubicBezTo>
                    <a:cubicBezTo>
                      <a:pt x="8766" y="1781"/>
                      <a:pt x="8492" y="1667"/>
                      <a:pt x="8218" y="1576"/>
                    </a:cubicBezTo>
                    <a:lnTo>
                      <a:pt x="8104" y="1530"/>
                    </a:lnTo>
                    <a:lnTo>
                      <a:pt x="7989" y="1485"/>
                    </a:lnTo>
                    <a:cubicBezTo>
                      <a:pt x="7830" y="1439"/>
                      <a:pt x="7670" y="1370"/>
                      <a:pt x="7510" y="1325"/>
                    </a:cubicBezTo>
                    <a:cubicBezTo>
                      <a:pt x="7305" y="1256"/>
                      <a:pt x="7076" y="1188"/>
                      <a:pt x="6871" y="1119"/>
                    </a:cubicBezTo>
                    <a:cubicBezTo>
                      <a:pt x="6666" y="1074"/>
                      <a:pt x="6437" y="1028"/>
                      <a:pt x="6232" y="960"/>
                    </a:cubicBezTo>
                    <a:cubicBezTo>
                      <a:pt x="6141" y="937"/>
                      <a:pt x="6049" y="937"/>
                      <a:pt x="5958" y="914"/>
                    </a:cubicBezTo>
                    <a:lnTo>
                      <a:pt x="5912" y="914"/>
                    </a:lnTo>
                    <a:cubicBezTo>
                      <a:pt x="5844" y="891"/>
                      <a:pt x="5798" y="891"/>
                      <a:pt x="5753" y="891"/>
                    </a:cubicBezTo>
                    <a:lnTo>
                      <a:pt x="5707" y="891"/>
                    </a:lnTo>
                    <a:cubicBezTo>
                      <a:pt x="5638" y="868"/>
                      <a:pt x="5593" y="868"/>
                      <a:pt x="5524" y="868"/>
                    </a:cubicBezTo>
                    <a:lnTo>
                      <a:pt x="5479" y="868"/>
                    </a:lnTo>
                    <a:cubicBezTo>
                      <a:pt x="5433" y="868"/>
                      <a:pt x="5410" y="891"/>
                      <a:pt x="5365" y="891"/>
                    </a:cubicBezTo>
                    <a:cubicBezTo>
                      <a:pt x="5136" y="823"/>
                      <a:pt x="4885" y="731"/>
                      <a:pt x="4611" y="663"/>
                    </a:cubicBezTo>
                    <a:cubicBezTo>
                      <a:pt x="4474" y="640"/>
                      <a:pt x="4360" y="594"/>
                      <a:pt x="4223" y="572"/>
                    </a:cubicBezTo>
                    <a:cubicBezTo>
                      <a:pt x="4064" y="526"/>
                      <a:pt x="3927" y="503"/>
                      <a:pt x="3790" y="457"/>
                    </a:cubicBezTo>
                    <a:cubicBezTo>
                      <a:pt x="3470" y="366"/>
                      <a:pt x="3128" y="298"/>
                      <a:pt x="2808" y="206"/>
                    </a:cubicBezTo>
                    <a:cubicBezTo>
                      <a:pt x="2603" y="161"/>
                      <a:pt x="2352" y="115"/>
                      <a:pt x="2101" y="69"/>
                    </a:cubicBezTo>
                    <a:cubicBezTo>
                      <a:pt x="1986" y="47"/>
                      <a:pt x="1849" y="47"/>
                      <a:pt x="1690" y="24"/>
                    </a:cubicBezTo>
                    <a:lnTo>
                      <a:pt x="1507" y="24"/>
                    </a:lnTo>
                    <a:lnTo>
                      <a:pt x="1461" y="47"/>
                    </a:lnTo>
                    <a:lnTo>
                      <a:pt x="1370" y="47"/>
                    </a:lnTo>
                    <a:cubicBezTo>
                      <a:pt x="1324" y="47"/>
                      <a:pt x="1302" y="69"/>
                      <a:pt x="1256" y="69"/>
                    </a:cubicBezTo>
                    <a:cubicBezTo>
                      <a:pt x="1142" y="69"/>
                      <a:pt x="1073" y="47"/>
                      <a:pt x="982" y="47"/>
                    </a:cubicBezTo>
                    <a:lnTo>
                      <a:pt x="868" y="24"/>
                    </a:lnTo>
                    <a:lnTo>
                      <a:pt x="754" y="24"/>
                    </a:lnTo>
                    <a:cubicBezTo>
                      <a:pt x="685" y="1"/>
                      <a:pt x="617" y="1"/>
                      <a:pt x="548"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126" name="Google Shape;1126;p22"/>
              <p:cNvSpPr/>
              <p:nvPr/>
            </p:nvSpPr>
            <p:spPr>
              <a:xfrm>
                <a:off x="4602170" y="906710"/>
                <a:ext cx="471403" cy="236350"/>
              </a:xfrm>
              <a:custGeom>
                <a:avLst/>
                <a:gdLst/>
                <a:ahLst/>
                <a:cxnLst/>
                <a:rect l="l" t="t" r="r" b="b"/>
                <a:pathLst>
                  <a:path w="17440" h="8744" extrusionOk="0">
                    <a:moveTo>
                      <a:pt x="252" y="0"/>
                    </a:moveTo>
                    <a:cubicBezTo>
                      <a:pt x="161" y="0"/>
                      <a:pt x="47" y="69"/>
                      <a:pt x="24" y="183"/>
                    </a:cubicBezTo>
                    <a:cubicBezTo>
                      <a:pt x="1" y="297"/>
                      <a:pt x="69" y="434"/>
                      <a:pt x="206" y="457"/>
                    </a:cubicBezTo>
                    <a:cubicBezTo>
                      <a:pt x="686" y="525"/>
                      <a:pt x="1142" y="639"/>
                      <a:pt x="1599" y="799"/>
                    </a:cubicBezTo>
                    <a:cubicBezTo>
                      <a:pt x="2055" y="959"/>
                      <a:pt x="2512" y="1141"/>
                      <a:pt x="2945" y="1347"/>
                    </a:cubicBezTo>
                    <a:cubicBezTo>
                      <a:pt x="3174" y="1438"/>
                      <a:pt x="3402" y="1529"/>
                      <a:pt x="3653" y="1644"/>
                    </a:cubicBezTo>
                    <a:cubicBezTo>
                      <a:pt x="3881" y="1735"/>
                      <a:pt x="4110" y="1826"/>
                      <a:pt x="4338" y="1917"/>
                    </a:cubicBezTo>
                    <a:cubicBezTo>
                      <a:pt x="4657" y="2032"/>
                      <a:pt x="4977" y="2169"/>
                      <a:pt x="5296" y="2305"/>
                    </a:cubicBezTo>
                    <a:cubicBezTo>
                      <a:pt x="5593" y="2442"/>
                      <a:pt x="5890" y="2579"/>
                      <a:pt x="6187" y="2716"/>
                    </a:cubicBezTo>
                    <a:cubicBezTo>
                      <a:pt x="6506" y="2853"/>
                      <a:pt x="6826" y="3013"/>
                      <a:pt x="7145" y="3150"/>
                    </a:cubicBezTo>
                    <a:cubicBezTo>
                      <a:pt x="7442" y="3287"/>
                      <a:pt x="7762" y="3447"/>
                      <a:pt x="8081" y="3607"/>
                    </a:cubicBezTo>
                    <a:cubicBezTo>
                      <a:pt x="8378" y="3743"/>
                      <a:pt x="8675" y="3926"/>
                      <a:pt x="8971" y="4086"/>
                    </a:cubicBezTo>
                    <a:cubicBezTo>
                      <a:pt x="9268" y="4246"/>
                      <a:pt x="9565" y="4405"/>
                      <a:pt x="9862" y="4542"/>
                    </a:cubicBezTo>
                    <a:cubicBezTo>
                      <a:pt x="10181" y="4725"/>
                      <a:pt x="10478" y="4885"/>
                      <a:pt x="10775" y="5045"/>
                    </a:cubicBezTo>
                    <a:cubicBezTo>
                      <a:pt x="11071" y="5204"/>
                      <a:pt x="11391" y="5364"/>
                      <a:pt x="11688" y="5547"/>
                    </a:cubicBezTo>
                    <a:cubicBezTo>
                      <a:pt x="12281" y="5889"/>
                      <a:pt x="12897" y="6254"/>
                      <a:pt x="13491" y="6619"/>
                    </a:cubicBezTo>
                    <a:cubicBezTo>
                      <a:pt x="13628" y="6688"/>
                      <a:pt x="13765" y="6779"/>
                      <a:pt x="13924" y="6871"/>
                    </a:cubicBezTo>
                    <a:cubicBezTo>
                      <a:pt x="14061" y="6962"/>
                      <a:pt x="14221" y="7053"/>
                      <a:pt x="14381" y="7144"/>
                    </a:cubicBezTo>
                    <a:cubicBezTo>
                      <a:pt x="14678" y="7304"/>
                      <a:pt x="14974" y="7464"/>
                      <a:pt x="15248" y="7647"/>
                    </a:cubicBezTo>
                    <a:cubicBezTo>
                      <a:pt x="15522" y="7829"/>
                      <a:pt x="15819" y="8012"/>
                      <a:pt x="16093" y="8194"/>
                    </a:cubicBezTo>
                    <a:cubicBezTo>
                      <a:pt x="16207" y="8263"/>
                      <a:pt x="16344" y="8354"/>
                      <a:pt x="16458" y="8445"/>
                    </a:cubicBezTo>
                    <a:cubicBezTo>
                      <a:pt x="16618" y="8537"/>
                      <a:pt x="16755" y="8628"/>
                      <a:pt x="16915" y="8697"/>
                    </a:cubicBezTo>
                    <a:cubicBezTo>
                      <a:pt x="16969" y="8728"/>
                      <a:pt x="17027" y="8743"/>
                      <a:pt x="17082" y="8743"/>
                    </a:cubicBezTo>
                    <a:cubicBezTo>
                      <a:pt x="17189" y="8743"/>
                      <a:pt x="17288" y="8687"/>
                      <a:pt x="17348" y="8582"/>
                    </a:cubicBezTo>
                    <a:cubicBezTo>
                      <a:pt x="17440" y="8423"/>
                      <a:pt x="17371" y="8217"/>
                      <a:pt x="17211" y="8126"/>
                    </a:cubicBezTo>
                    <a:cubicBezTo>
                      <a:pt x="17074" y="8057"/>
                      <a:pt x="16915" y="7966"/>
                      <a:pt x="16778" y="7875"/>
                    </a:cubicBezTo>
                    <a:cubicBezTo>
                      <a:pt x="16641" y="7784"/>
                      <a:pt x="16504" y="7692"/>
                      <a:pt x="16367" y="7601"/>
                    </a:cubicBezTo>
                    <a:cubicBezTo>
                      <a:pt x="16093" y="7418"/>
                      <a:pt x="15819" y="7236"/>
                      <a:pt x="15545" y="7076"/>
                    </a:cubicBezTo>
                    <a:cubicBezTo>
                      <a:pt x="15248" y="6871"/>
                      <a:pt x="14952" y="6711"/>
                      <a:pt x="14632" y="6528"/>
                    </a:cubicBezTo>
                    <a:cubicBezTo>
                      <a:pt x="14495" y="6460"/>
                      <a:pt x="14358" y="6368"/>
                      <a:pt x="14198" y="6277"/>
                    </a:cubicBezTo>
                    <a:cubicBezTo>
                      <a:pt x="14061" y="6186"/>
                      <a:pt x="13902" y="6094"/>
                      <a:pt x="13742" y="6003"/>
                    </a:cubicBezTo>
                    <a:cubicBezTo>
                      <a:pt x="13148" y="5661"/>
                      <a:pt x="12555" y="5296"/>
                      <a:pt x="11939" y="4953"/>
                    </a:cubicBezTo>
                    <a:cubicBezTo>
                      <a:pt x="11642" y="4793"/>
                      <a:pt x="11345" y="4611"/>
                      <a:pt x="11026" y="4451"/>
                    </a:cubicBezTo>
                    <a:cubicBezTo>
                      <a:pt x="10729" y="4291"/>
                      <a:pt x="10432" y="4131"/>
                      <a:pt x="10113" y="3949"/>
                    </a:cubicBezTo>
                    <a:cubicBezTo>
                      <a:pt x="9816" y="3789"/>
                      <a:pt x="9519" y="3652"/>
                      <a:pt x="9222" y="3492"/>
                    </a:cubicBezTo>
                    <a:cubicBezTo>
                      <a:pt x="8926" y="3333"/>
                      <a:pt x="8629" y="3173"/>
                      <a:pt x="8309" y="3013"/>
                    </a:cubicBezTo>
                    <a:cubicBezTo>
                      <a:pt x="8013" y="2853"/>
                      <a:pt x="7693" y="2694"/>
                      <a:pt x="7374" y="2557"/>
                    </a:cubicBezTo>
                    <a:cubicBezTo>
                      <a:pt x="7054" y="2420"/>
                      <a:pt x="6757" y="2283"/>
                      <a:pt x="6438" y="2146"/>
                    </a:cubicBezTo>
                    <a:cubicBezTo>
                      <a:pt x="6050" y="1986"/>
                      <a:pt x="5684" y="1803"/>
                      <a:pt x="5296" y="1644"/>
                    </a:cubicBezTo>
                    <a:cubicBezTo>
                      <a:pt x="5091" y="1552"/>
                      <a:pt x="4886" y="1484"/>
                      <a:pt x="4680" y="1415"/>
                    </a:cubicBezTo>
                    <a:cubicBezTo>
                      <a:pt x="4498" y="1324"/>
                      <a:pt x="4292" y="1256"/>
                      <a:pt x="4087" y="1187"/>
                    </a:cubicBezTo>
                    <a:cubicBezTo>
                      <a:pt x="3973" y="1141"/>
                      <a:pt x="3858" y="1096"/>
                      <a:pt x="3722" y="1050"/>
                    </a:cubicBezTo>
                    <a:lnTo>
                      <a:pt x="3744" y="1050"/>
                    </a:lnTo>
                    <a:cubicBezTo>
                      <a:pt x="3333" y="913"/>
                      <a:pt x="2945" y="731"/>
                      <a:pt x="2535" y="594"/>
                    </a:cubicBezTo>
                    <a:cubicBezTo>
                      <a:pt x="2535" y="594"/>
                      <a:pt x="2512" y="594"/>
                      <a:pt x="2512" y="571"/>
                    </a:cubicBezTo>
                    <a:cubicBezTo>
                      <a:pt x="2512" y="571"/>
                      <a:pt x="2512" y="594"/>
                      <a:pt x="2512" y="594"/>
                    </a:cubicBezTo>
                    <a:cubicBezTo>
                      <a:pt x="2466" y="571"/>
                      <a:pt x="2443" y="548"/>
                      <a:pt x="2398" y="548"/>
                    </a:cubicBezTo>
                    <a:cubicBezTo>
                      <a:pt x="2375" y="525"/>
                      <a:pt x="2352" y="525"/>
                      <a:pt x="2329" y="525"/>
                    </a:cubicBezTo>
                    <a:lnTo>
                      <a:pt x="2352" y="525"/>
                    </a:lnTo>
                    <a:cubicBezTo>
                      <a:pt x="2329" y="525"/>
                      <a:pt x="2329" y="502"/>
                      <a:pt x="2306" y="502"/>
                    </a:cubicBezTo>
                    <a:lnTo>
                      <a:pt x="2284" y="502"/>
                    </a:lnTo>
                    <a:cubicBezTo>
                      <a:pt x="2147" y="434"/>
                      <a:pt x="1987" y="388"/>
                      <a:pt x="1827" y="320"/>
                    </a:cubicBezTo>
                    <a:cubicBezTo>
                      <a:pt x="1690" y="274"/>
                      <a:pt x="1530" y="228"/>
                      <a:pt x="1370" y="206"/>
                    </a:cubicBezTo>
                    <a:cubicBezTo>
                      <a:pt x="1005" y="114"/>
                      <a:pt x="663" y="46"/>
                      <a:pt x="298"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127" name="Google Shape;1127;p22"/>
              <p:cNvSpPr/>
              <p:nvPr/>
            </p:nvSpPr>
            <p:spPr>
              <a:xfrm>
                <a:off x="5080931" y="1139292"/>
                <a:ext cx="17921" cy="17921"/>
              </a:xfrm>
              <a:custGeom>
                <a:avLst/>
                <a:gdLst/>
                <a:ahLst/>
                <a:cxnLst/>
                <a:rect l="l" t="t" r="r" b="b"/>
                <a:pathLst>
                  <a:path w="663" h="663" extrusionOk="0">
                    <a:moveTo>
                      <a:pt x="320" y="1"/>
                    </a:moveTo>
                    <a:cubicBezTo>
                      <a:pt x="138" y="1"/>
                      <a:pt x="1" y="161"/>
                      <a:pt x="1" y="343"/>
                    </a:cubicBezTo>
                    <a:cubicBezTo>
                      <a:pt x="1" y="526"/>
                      <a:pt x="160" y="663"/>
                      <a:pt x="343" y="663"/>
                    </a:cubicBezTo>
                    <a:cubicBezTo>
                      <a:pt x="526" y="663"/>
                      <a:pt x="663" y="503"/>
                      <a:pt x="663" y="321"/>
                    </a:cubicBezTo>
                    <a:cubicBezTo>
                      <a:pt x="663" y="138"/>
                      <a:pt x="503" y="1"/>
                      <a:pt x="320"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128" name="Google Shape;1128;p22"/>
              <p:cNvSpPr/>
              <p:nvPr/>
            </p:nvSpPr>
            <p:spPr>
              <a:xfrm>
                <a:off x="5116097" y="1159051"/>
                <a:ext cx="15461" cy="15461"/>
              </a:xfrm>
              <a:custGeom>
                <a:avLst/>
                <a:gdLst/>
                <a:ahLst/>
                <a:cxnLst/>
                <a:rect l="l" t="t" r="r" b="b"/>
                <a:pathLst>
                  <a:path w="572" h="572" extrusionOk="0">
                    <a:moveTo>
                      <a:pt x="275" y="0"/>
                    </a:moveTo>
                    <a:cubicBezTo>
                      <a:pt x="115" y="0"/>
                      <a:pt x="1" y="137"/>
                      <a:pt x="1" y="297"/>
                    </a:cubicBezTo>
                    <a:cubicBezTo>
                      <a:pt x="1" y="457"/>
                      <a:pt x="138" y="571"/>
                      <a:pt x="275" y="571"/>
                    </a:cubicBezTo>
                    <a:cubicBezTo>
                      <a:pt x="434" y="571"/>
                      <a:pt x="571" y="434"/>
                      <a:pt x="548" y="274"/>
                    </a:cubicBezTo>
                    <a:cubicBezTo>
                      <a:pt x="548" y="137"/>
                      <a:pt x="412" y="0"/>
                      <a:pt x="275"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129" name="Google Shape;1129;p22"/>
              <p:cNvSpPr/>
              <p:nvPr/>
            </p:nvSpPr>
            <p:spPr>
              <a:xfrm>
                <a:off x="4259138" y="1008521"/>
                <a:ext cx="124662" cy="198671"/>
              </a:xfrm>
              <a:custGeom>
                <a:avLst/>
                <a:gdLst/>
                <a:ahLst/>
                <a:cxnLst/>
                <a:rect l="l" t="t" r="r" b="b"/>
                <a:pathLst>
                  <a:path w="4612" h="7350" extrusionOk="0">
                    <a:moveTo>
                      <a:pt x="3470" y="6551"/>
                    </a:moveTo>
                    <a:lnTo>
                      <a:pt x="3470" y="6551"/>
                    </a:lnTo>
                    <a:cubicBezTo>
                      <a:pt x="3477" y="6558"/>
                      <a:pt x="3485" y="6566"/>
                      <a:pt x="3493" y="6574"/>
                    </a:cubicBezTo>
                    <a:lnTo>
                      <a:pt x="3493" y="6574"/>
                    </a:lnTo>
                    <a:cubicBezTo>
                      <a:pt x="3493" y="6597"/>
                      <a:pt x="3493" y="6597"/>
                      <a:pt x="3493" y="6597"/>
                    </a:cubicBezTo>
                    <a:cubicBezTo>
                      <a:pt x="3493" y="6574"/>
                      <a:pt x="3470" y="6551"/>
                      <a:pt x="3470" y="6551"/>
                    </a:cubicBezTo>
                    <a:close/>
                    <a:moveTo>
                      <a:pt x="3493" y="6574"/>
                    </a:moveTo>
                    <a:cubicBezTo>
                      <a:pt x="3531" y="6612"/>
                      <a:pt x="3569" y="6650"/>
                      <a:pt x="3607" y="6688"/>
                    </a:cubicBezTo>
                    <a:lnTo>
                      <a:pt x="3584" y="6688"/>
                    </a:lnTo>
                    <a:cubicBezTo>
                      <a:pt x="3561" y="6688"/>
                      <a:pt x="3538" y="6665"/>
                      <a:pt x="3538" y="6642"/>
                    </a:cubicBezTo>
                    <a:cubicBezTo>
                      <a:pt x="3515" y="6619"/>
                      <a:pt x="3515" y="6597"/>
                      <a:pt x="3493" y="6574"/>
                    </a:cubicBezTo>
                    <a:close/>
                    <a:moveTo>
                      <a:pt x="502" y="0"/>
                    </a:moveTo>
                    <a:cubicBezTo>
                      <a:pt x="457" y="23"/>
                      <a:pt x="434" y="91"/>
                      <a:pt x="457" y="160"/>
                    </a:cubicBezTo>
                    <a:cubicBezTo>
                      <a:pt x="480" y="205"/>
                      <a:pt x="502" y="251"/>
                      <a:pt x="525" y="297"/>
                    </a:cubicBezTo>
                    <a:lnTo>
                      <a:pt x="411" y="297"/>
                    </a:lnTo>
                    <a:cubicBezTo>
                      <a:pt x="388" y="274"/>
                      <a:pt x="366" y="251"/>
                      <a:pt x="343" y="228"/>
                    </a:cubicBezTo>
                    <a:cubicBezTo>
                      <a:pt x="320" y="205"/>
                      <a:pt x="297" y="205"/>
                      <a:pt x="251" y="205"/>
                    </a:cubicBezTo>
                    <a:cubicBezTo>
                      <a:pt x="206" y="205"/>
                      <a:pt x="160" y="228"/>
                      <a:pt x="114" y="251"/>
                    </a:cubicBezTo>
                    <a:cubicBezTo>
                      <a:pt x="69" y="297"/>
                      <a:pt x="46" y="342"/>
                      <a:pt x="46" y="388"/>
                    </a:cubicBezTo>
                    <a:cubicBezTo>
                      <a:pt x="23" y="434"/>
                      <a:pt x="0" y="479"/>
                      <a:pt x="0" y="525"/>
                    </a:cubicBezTo>
                    <a:cubicBezTo>
                      <a:pt x="0" y="616"/>
                      <a:pt x="46" y="730"/>
                      <a:pt x="69" y="822"/>
                    </a:cubicBezTo>
                    <a:cubicBezTo>
                      <a:pt x="137" y="1073"/>
                      <a:pt x="251" y="1301"/>
                      <a:pt x="343" y="1529"/>
                    </a:cubicBezTo>
                    <a:cubicBezTo>
                      <a:pt x="457" y="1803"/>
                      <a:pt x="548" y="2054"/>
                      <a:pt x="662" y="2305"/>
                    </a:cubicBezTo>
                    <a:cubicBezTo>
                      <a:pt x="708" y="2374"/>
                      <a:pt x="754" y="2465"/>
                      <a:pt x="799" y="2534"/>
                    </a:cubicBezTo>
                    <a:cubicBezTo>
                      <a:pt x="776" y="2556"/>
                      <a:pt x="776" y="2579"/>
                      <a:pt x="776" y="2625"/>
                    </a:cubicBezTo>
                    <a:cubicBezTo>
                      <a:pt x="754" y="2739"/>
                      <a:pt x="799" y="2853"/>
                      <a:pt x="845" y="2944"/>
                    </a:cubicBezTo>
                    <a:cubicBezTo>
                      <a:pt x="868" y="3036"/>
                      <a:pt x="890" y="3104"/>
                      <a:pt x="936" y="3173"/>
                    </a:cubicBezTo>
                    <a:cubicBezTo>
                      <a:pt x="1005" y="3333"/>
                      <a:pt x="1073" y="3492"/>
                      <a:pt x="1142" y="3652"/>
                    </a:cubicBezTo>
                    <a:cubicBezTo>
                      <a:pt x="1279" y="3972"/>
                      <a:pt x="1438" y="4268"/>
                      <a:pt x="1598" y="4565"/>
                    </a:cubicBezTo>
                    <a:cubicBezTo>
                      <a:pt x="1758" y="4885"/>
                      <a:pt x="1940" y="5181"/>
                      <a:pt x="2123" y="5478"/>
                    </a:cubicBezTo>
                    <a:cubicBezTo>
                      <a:pt x="2283" y="5752"/>
                      <a:pt x="2465" y="6049"/>
                      <a:pt x="2648" y="6323"/>
                    </a:cubicBezTo>
                    <a:cubicBezTo>
                      <a:pt x="2717" y="6460"/>
                      <a:pt x="2808" y="6597"/>
                      <a:pt x="2899" y="6711"/>
                    </a:cubicBezTo>
                    <a:cubicBezTo>
                      <a:pt x="2945" y="6779"/>
                      <a:pt x="2968" y="6848"/>
                      <a:pt x="3013" y="6916"/>
                    </a:cubicBezTo>
                    <a:cubicBezTo>
                      <a:pt x="3082" y="7030"/>
                      <a:pt x="3150" y="7122"/>
                      <a:pt x="3242" y="7213"/>
                    </a:cubicBezTo>
                    <a:cubicBezTo>
                      <a:pt x="3264" y="7236"/>
                      <a:pt x="3310" y="7258"/>
                      <a:pt x="3333" y="7281"/>
                    </a:cubicBezTo>
                    <a:cubicBezTo>
                      <a:pt x="3378" y="7327"/>
                      <a:pt x="3447" y="7327"/>
                      <a:pt x="3493" y="7350"/>
                    </a:cubicBezTo>
                    <a:cubicBezTo>
                      <a:pt x="3538" y="7350"/>
                      <a:pt x="3630" y="7327"/>
                      <a:pt x="3652" y="7304"/>
                    </a:cubicBezTo>
                    <a:cubicBezTo>
                      <a:pt x="3675" y="7304"/>
                      <a:pt x="3698" y="7304"/>
                      <a:pt x="3698" y="7281"/>
                    </a:cubicBezTo>
                    <a:cubicBezTo>
                      <a:pt x="3766" y="7236"/>
                      <a:pt x="3835" y="7190"/>
                      <a:pt x="3881" y="7167"/>
                    </a:cubicBezTo>
                    <a:cubicBezTo>
                      <a:pt x="3995" y="7076"/>
                      <a:pt x="4086" y="7007"/>
                      <a:pt x="4177" y="6916"/>
                    </a:cubicBezTo>
                    <a:cubicBezTo>
                      <a:pt x="4291" y="6870"/>
                      <a:pt x="4406" y="6825"/>
                      <a:pt x="4497" y="6733"/>
                    </a:cubicBezTo>
                    <a:cubicBezTo>
                      <a:pt x="4543" y="6688"/>
                      <a:pt x="4565" y="6642"/>
                      <a:pt x="4588" y="6574"/>
                    </a:cubicBezTo>
                    <a:cubicBezTo>
                      <a:pt x="4611" y="6551"/>
                      <a:pt x="4611" y="6482"/>
                      <a:pt x="4611" y="6437"/>
                    </a:cubicBezTo>
                    <a:lnTo>
                      <a:pt x="4588" y="6437"/>
                    </a:lnTo>
                    <a:cubicBezTo>
                      <a:pt x="4588" y="6391"/>
                      <a:pt x="4565" y="6345"/>
                      <a:pt x="4543" y="6323"/>
                    </a:cubicBezTo>
                    <a:cubicBezTo>
                      <a:pt x="4520" y="6300"/>
                      <a:pt x="4497" y="6277"/>
                      <a:pt x="4497" y="6277"/>
                    </a:cubicBezTo>
                    <a:cubicBezTo>
                      <a:pt x="4474" y="6254"/>
                      <a:pt x="4451" y="6231"/>
                      <a:pt x="4428" y="6186"/>
                    </a:cubicBezTo>
                    <a:cubicBezTo>
                      <a:pt x="4246" y="5957"/>
                      <a:pt x="4063" y="5729"/>
                      <a:pt x="3881" y="5501"/>
                    </a:cubicBezTo>
                    <a:cubicBezTo>
                      <a:pt x="3675" y="5250"/>
                      <a:pt x="3493" y="4999"/>
                      <a:pt x="3310" y="4748"/>
                    </a:cubicBezTo>
                    <a:cubicBezTo>
                      <a:pt x="3150" y="4497"/>
                      <a:pt x="2968" y="4246"/>
                      <a:pt x="2785" y="3994"/>
                    </a:cubicBezTo>
                    <a:cubicBezTo>
                      <a:pt x="2739" y="3926"/>
                      <a:pt x="2694" y="3857"/>
                      <a:pt x="2625" y="3789"/>
                    </a:cubicBezTo>
                    <a:cubicBezTo>
                      <a:pt x="2465" y="3538"/>
                      <a:pt x="2306" y="3264"/>
                      <a:pt x="2146" y="3013"/>
                    </a:cubicBezTo>
                    <a:cubicBezTo>
                      <a:pt x="2055" y="2876"/>
                      <a:pt x="1986" y="2739"/>
                      <a:pt x="1895" y="2579"/>
                    </a:cubicBezTo>
                    <a:cubicBezTo>
                      <a:pt x="1826" y="2442"/>
                      <a:pt x="1735" y="2305"/>
                      <a:pt x="1667" y="2168"/>
                    </a:cubicBezTo>
                    <a:cubicBezTo>
                      <a:pt x="1347" y="1575"/>
                      <a:pt x="1050" y="1004"/>
                      <a:pt x="776" y="411"/>
                    </a:cubicBezTo>
                    <a:cubicBezTo>
                      <a:pt x="731" y="297"/>
                      <a:pt x="685" y="160"/>
                      <a:pt x="662" y="46"/>
                    </a:cubicBezTo>
                    <a:cubicBezTo>
                      <a:pt x="639" y="23"/>
                      <a:pt x="594" y="0"/>
                      <a:pt x="548" y="0"/>
                    </a:cubicBezTo>
                    <a:close/>
                  </a:path>
                </a:pathLst>
              </a:custGeom>
              <a:solidFill>
                <a:srgbClr val="EDB9A7"/>
              </a:solidFill>
              <a:ln>
                <a:noFill/>
              </a:ln>
            </p:spPr>
            <p:txBody>
              <a:bodyPr spcFirstLastPara="1" wrap="square" lIns="121900" tIns="121900" rIns="121900" bIns="121900" anchor="ctr" anchorCtr="0">
                <a:noAutofit/>
              </a:bodyPr>
              <a:lstStyle/>
              <a:p>
                <a:endParaRPr sz="1867"/>
              </a:p>
            </p:txBody>
          </p:sp>
          <p:sp>
            <p:nvSpPr>
              <p:cNvPr id="1130" name="Google Shape;1130;p22"/>
              <p:cNvSpPr/>
              <p:nvPr/>
            </p:nvSpPr>
            <p:spPr>
              <a:xfrm>
                <a:off x="4287519" y="996790"/>
                <a:ext cx="124041" cy="170397"/>
              </a:xfrm>
              <a:custGeom>
                <a:avLst/>
                <a:gdLst/>
                <a:ahLst/>
                <a:cxnLst/>
                <a:rect l="l" t="t" r="r" b="b"/>
                <a:pathLst>
                  <a:path w="4589" h="6304" extrusionOk="0">
                    <a:moveTo>
                      <a:pt x="229" y="0"/>
                    </a:moveTo>
                    <a:cubicBezTo>
                      <a:pt x="160" y="23"/>
                      <a:pt x="114" y="69"/>
                      <a:pt x="69" y="114"/>
                    </a:cubicBezTo>
                    <a:cubicBezTo>
                      <a:pt x="23" y="137"/>
                      <a:pt x="0" y="206"/>
                      <a:pt x="23" y="251"/>
                    </a:cubicBezTo>
                    <a:cubicBezTo>
                      <a:pt x="0" y="274"/>
                      <a:pt x="0" y="297"/>
                      <a:pt x="23" y="343"/>
                    </a:cubicBezTo>
                    <a:cubicBezTo>
                      <a:pt x="46" y="457"/>
                      <a:pt x="92" y="548"/>
                      <a:pt x="160" y="662"/>
                    </a:cubicBezTo>
                    <a:cubicBezTo>
                      <a:pt x="206" y="754"/>
                      <a:pt x="251" y="845"/>
                      <a:pt x="297" y="936"/>
                    </a:cubicBezTo>
                    <a:cubicBezTo>
                      <a:pt x="388" y="1096"/>
                      <a:pt x="480" y="1279"/>
                      <a:pt x="571" y="1461"/>
                    </a:cubicBezTo>
                    <a:cubicBezTo>
                      <a:pt x="617" y="1530"/>
                      <a:pt x="662" y="1598"/>
                      <a:pt x="685" y="1667"/>
                    </a:cubicBezTo>
                    <a:cubicBezTo>
                      <a:pt x="776" y="1826"/>
                      <a:pt x="845" y="1963"/>
                      <a:pt x="936" y="2123"/>
                    </a:cubicBezTo>
                    <a:cubicBezTo>
                      <a:pt x="1256" y="2694"/>
                      <a:pt x="1644" y="3264"/>
                      <a:pt x="2032" y="3812"/>
                    </a:cubicBezTo>
                    <a:cubicBezTo>
                      <a:pt x="2214" y="4086"/>
                      <a:pt x="2420" y="4360"/>
                      <a:pt x="2625" y="4634"/>
                    </a:cubicBezTo>
                    <a:cubicBezTo>
                      <a:pt x="2785" y="4862"/>
                      <a:pt x="2990" y="5090"/>
                      <a:pt x="3173" y="5319"/>
                    </a:cubicBezTo>
                    <a:cubicBezTo>
                      <a:pt x="3287" y="5433"/>
                      <a:pt x="3378" y="5547"/>
                      <a:pt x="3493" y="5661"/>
                    </a:cubicBezTo>
                    <a:cubicBezTo>
                      <a:pt x="3584" y="5775"/>
                      <a:pt x="3698" y="5889"/>
                      <a:pt x="3789" y="5981"/>
                    </a:cubicBezTo>
                    <a:cubicBezTo>
                      <a:pt x="3858" y="6049"/>
                      <a:pt x="3926" y="6095"/>
                      <a:pt x="3972" y="6140"/>
                    </a:cubicBezTo>
                    <a:cubicBezTo>
                      <a:pt x="4018" y="6186"/>
                      <a:pt x="4040" y="6209"/>
                      <a:pt x="4086" y="6232"/>
                    </a:cubicBezTo>
                    <a:cubicBezTo>
                      <a:pt x="4154" y="6277"/>
                      <a:pt x="4200" y="6277"/>
                      <a:pt x="4269" y="6300"/>
                    </a:cubicBezTo>
                    <a:cubicBezTo>
                      <a:pt x="4285" y="6302"/>
                      <a:pt x="4301" y="6304"/>
                      <a:pt x="4317" y="6304"/>
                    </a:cubicBezTo>
                    <a:cubicBezTo>
                      <a:pt x="4455" y="6304"/>
                      <a:pt x="4568" y="6215"/>
                      <a:pt x="4588" y="6072"/>
                    </a:cubicBezTo>
                    <a:cubicBezTo>
                      <a:pt x="4588" y="5981"/>
                      <a:pt x="4520" y="5889"/>
                      <a:pt x="4474" y="5798"/>
                    </a:cubicBezTo>
                    <a:cubicBezTo>
                      <a:pt x="4428" y="5752"/>
                      <a:pt x="4406" y="5707"/>
                      <a:pt x="4360" y="5661"/>
                    </a:cubicBezTo>
                    <a:cubicBezTo>
                      <a:pt x="4269" y="5547"/>
                      <a:pt x="4154" y="5433"/>
                      <a:pt x="4063" y="5341"/>
                    </a:cubicBezTo>
                    <a:cubicBezTo>
                      <a:pt x="3881" y="5113"/>
                      <a:pt x="3698" y="4885"/>
                      <a:pt x="3515" y="4657"/>
                    </a:cubicBezTo>
                    <a:cubicBezTo>
                      <a:pt x="3188" y="4220"/>
                      <a:pt x="2840" y="3763"/>
                      <a:pt x="2511" y="3305"/>
                    </a:cubicBezTo>
                    <a:lnTo>
                      <a:pt x="2511" y="3305"/>
                    </a:lnTo>
                    <a:cubicBezTo>
                      <a:pt x="2511" y="3306"/>
                      <a:pt x="2511" y="3308"/>
                      <a:pt x="2511" y="3310"/>
                    </a:cubicBezTo>
                    <a:cubicBezTo>
                      <a:pt x="2500" y="3294"/>
                      <a:pt x="2491" y="3279"/>
                      <a:pt x="2482" y="3264"/>
                    </a:cubicBezTo>
                    <a:lnTo>
                      <a:pt x="2482" y="3264"/>
                    </a:lnTo>
                    <a:cubicBezTo>
                      <a:pt x="2491" y="3278"/>
                      <a:pt x="2501" y="3291"/>
                      <a:pt x="2511" y="3305"/>
                    </a:cubicBezTo>
                    <a:lnTo>
                      <a:pt x="2511" y="3305"/>
                    </a:lnTo>
                    <a:cubicBezTo>
                      <a:pt x="2508" y="3286"/>
                      <a:pt x="2490" y="3267"/>
                      <a:pt x="2471" y="3247"/>
                    </a:cubicBezTo>
                    <a:lnTo>
                      <a:pt x="2471" y="3247"/>
                    </a:lnTo>
                    <a:cubicBezTo>
                      <a:pt x="2475" y="3253"/>
                      <a:pt x="2478" y="3259"/>
                      <a:pt x="2482" y="3264"/>
                    </a:cubicBezTo>
                    <a:lnTo>
                      <a:pt x="2482" y="3264"/>
                    </a:lnTo>
                    <a:cubicBezTo>
                      <a:pt x="2476" y="3257"/>
                      <a:pt x="2471" y="3249"/>
                      <a:pt x="2465" y="3242"/>
                    </a:cubicBezTo>
                    <a:lnTo>
                      <a:pt x="2465" y="3242"/>
                    </a:lnTo>
                    <a:cubicBezTo>
                      <a:pt x="2467" y="3244"/>
                      <a:pt x="2469" y="3246"/>
                      <a:pt x="2471" y="3247"/>
                    </a:cubicBezTo>
                    <a:lnTo>
                      <a:pt x="2471" y="3247"/>
                    </a:lnTo>
                    <a:cubicBezTo>
                      <a:pt x="2459" y="3228"/>
                      <a:pt x="2448" y="3209"/>
                      <a:pt x="2437" y="3190"/>
                    </a:cubicBezTo>
                    <a:lnTo>
                      <a:pt x="2437" y="3190"/>
                    </a:lnTo>
                    <a:cubicBezTo>
                      <a:pt x="2439" y="3192"/>
                      <a:pt x="2441" y="3194"/>
                      <a:pt x="2443" y="3196"/>
                    </a:cubicBezTo>
                    <a:cubicBezTo>
                      <a:pt x="2402" y="3135"/>
                      <a:pt x="2361" y="3074"/>
                      <a:pt x="2321" y="3013"/>
                    </a:cubicBezTo>
                    <a:lnTo>
                      <a:pt x="2321" y="3013"/>
                    </a:lnTo>
                    <a:cubicBezTo>
                      <a:pt x="2323" y="3013"/>
                      <a:pt x="2326" y="3013"/>
                      <a:pt x="2328" y="3013"/>
                    </a:cubicBezTo>
                    <a:cubicBezTo>
                      <a:pt x="2169" y="2785"/>
                      <a:pt x="2009" y="2580"/>
                      <a:pt x="1849" y="2351"/>
                    </a:cubicBezTo>
                    <a:cubicBezTo>
                      <a:pt x="1735" y="2169"/>
                      <a:pt x="1621" y="1986"/>
                      <a:pt x="1507" y="1826"/>
                    </a:cubicBezTo>
                    <a:cubicBezTo>
                      <a:pt x="1393" y="1621"/>
                      <a:pt x="1278" y="1438"/>
                      <a:pt x="1164" y="1256"/>
                    </a:cubicBezTo>
                    <a:cubicBezTo>
                      <a:pt x="1073" y="1073"/>
                      <a:pt x="959" y="891"/>
                      <a:pt x="868" y="708"/>
                    </a:cubicBezTo>
                    <a:cubicBezTo>
                      <a:pt x="822" y="617"/>
                      <a:pt x="776" y="525"/>
                      <a:pt x="708" y="434"/>
                    </a:cubicBezTo>
                    <a:cubicBezTo>
                      <a:pt x="662" y="343"/>
                      <a:pt x="594" y="251"/>
                      <a:pt x="548" y="160"/>
                    </a:cubicBezTo>
                    <a:cubicBezTo>
                      <a:pt x="480" y="69"/>
                      <a:pt x="388" y="0"/>
                      <a:pt x="297" y="0"/>
                    </a:cubicBezTo>
                    <a:close/>
                  </a:path>
                </a:pathLst>
              </a:custGeom>
              <a:solidFill>
                <a:srgbClr val="EDB9A7"/>
              </a:solidFill>
              <a:ln>
                <a:noFill/>
              </a:ln>
            </p:spPr>
            <p:txBody>
              <a:bodyPr spcFirstLastPara="1" wrap="square" lIns="121900" tIns="121900" rIns="121900" bIns="121900" anchor="ctr" anchorCtr="0">
                <a:noAutofit/>
              </a:bodyPr>
              <a:lstStyle/>
              <a:p>
                <a:endParaRPr sz="1867"/>
              </a:p>
            </p:txBody>
          </p:sp>
          <p:sp>
            <p:nvSpPr>
              <p:cNvPr id="1131" name="Google Shape;1131;p22"/>
              <p:cNvSpPr/>
              <p:nvPr/>
            </p:nvSpPr>
            <p:spPr>
              <a:xfrm>
                <a:off x="4563306" y="986924"/>
                <a:ext cx="320846" cy="156720"/>
              </a:xfrm>
              <a:custGeom>
                <a:avLst/>
                <a:gdLst/>
                <a:ahLst/>
                <a:cxnLst/>
                <a:rect l="l" t="t" r="r" b="b"/>
                <a:pathLst>
                  <a:path w="11870" h="5798" extrusionOk="0">
                    <a:moveTo>
                      <a:pt x="91" y="0"/>
                    </a:moveTo>
                    <a:cubicBezTo>
                      <a:pt x="46" y="0"/>
                      <a:pt x="23" y="46"/>
                      <a:pt x="23" y="69"/>
                    </a:cubicBezTo>
                    <a:cubicBezTo>
                      <a:pt x="0" y="114"/>
                      <a:pt x="46" y="160"/>
                      <a:pt x="69" y="183"/>
                    </a:cubicBezTo>
                    <a:cubicBezTo>
                      <a:pt x="160" y="183"/>
                      <a:pt x="228" y="206"/>
                      <a:pt x="320" y="228"/>
                    </a:cubicBezTo>
                    <a:cubicBezTo>
                      <a:pt x="616" y="343"/>
                      <a:pt x="936" y="457"/>
                      <a:pt x="1210" y="594"/>
                    </a:cubicBezTo>
                    <a:cubicBezTo>
                      <a:pt x="1370" y="639"/>
                      <a:pt x="1507" y="708"/>
                      <a:pt x="1644" y="776"/>
                    </a:cubicBezTo>
                    <a:cubicBezTo>
                      <a:pt x="1803" y="845"/>
                      <a:pt x="1963" y="913"/>
                      <a:pt x="2123" y="982"/>
                    </a:cubicBezTo>
                    <a:cubicBezTo>
                      <a:pt x="2420" y="1096"/>
                      <a:pt x="2739" y="1233"/>
                      <a:pt x="3036" y="1392"/>
                    </a:cubicBezTo>
                    <a:cubicBezTo>
                      <a:pt x="3356" y="1529"/>
                      <a:pt x="3675" y="1666"/>
                      <a:pt x="3972" y="1826"/>
                    </a:cubicBezTo>
                    <a:cubicBezTo>
                      <a:pt x="4291" y="1963"/>
                      <a:pt x="4588" y="2100"/>
                      <a:pt x="4885" y="2260"/>
                    </a:cubicBezTo>
                    <a:cubicBezTo>
                      <a:pt x="5182" y="2420"/>
                      <a:pt x="5478" y="2579"/>
                      <a:pt x="5775" y="2716"/>
                    </a:cubicBezTo>
                    <a:cubicBezTo>
                      <a:pt x="6095" y="2876"/>
                      <a:pt x="6414" y="3036"/>
                      <a:pt x="6734" y="3196"/>
                    </a:cubicBezTo>
                    <a:cubicBezTo>
                      <a:pt x="7030" y="3355"/>
                      <a:pt x="7327" y="3515"/>
                      <a:pt x="7647" y="3675"/>
                    </a:cubicBezTo>
                    <a:cubicBezTo>
                      <a:pt x="7943" y="3835"/>
                      <a:pt x="8263" y="3995"/>
                      <a:pt x="8560" y="4154"/>
                    </a:cubicBezTo>
                    <a:cubicBezTo>
                      <a:pt x="8856" y="4314"/>
                      <a:pt x="9153" y="4497"/>
                      <a:pt x="9450" y="4656"/>
                    </a:cubicBezTo>
                    <a:cubicBezTo>
                      <a:pt x="9747" y="4816"/>
                      <a:pt x="10043" y="4976"/>
                      <a:pt x="10340" y="5159"/>
                    </a:cubicBezTo>
                    <a:cubicBezTo>
                      <a:pt x="10477" y="5227"/>
                      <a:pt x="10637" y="5318"/>
                      <a:pt x="10774" y="5410"/>
                    </a:cubicBezTo>
                    <a:cubicBezTo>
                      <a:pt x="10911" y="5501"/>
                      <a:pt x="11048" y="5592"/>
                      <a:pt x="11207" y="5684"/>
                    </a:cubicBezTo>
                    <a:cubicBezTo>
                      <a:pt x="11299" y="5729"/>
                      <a:pt x="11390" y="5752"/>
                      <a:pt x="11504" y="5798"/>
                    </a:cubicBezTo>
                    <a:cubicBezTo>
                      <a:pt x="11550" y="5798"/>
                      <a:pt x="11595" y="5798"/>
                      <a:pt x="11641" y="5775"/>
                    </a:cubicBezTo>
                    <a:cubicBezTo>
                      <a:pt x="11710" y="5752"/>
                      <a:pt x="11778" y="5706"/>
                      <a:pt x="11801" y="5638"/>
                    </a:cubicBezTo>
                    <a:cubicBezTo>
                      <a:pt x="11869" y="5501"/>
                      <a:pt x="11824" y="5318"/>
                      <a:pt x="11664" y="5250"/>
                    </a:cubicBezTo>
                    <a:cubicBezTo>
                      <a:pt x="11527" y="5204"/>
                      <a:pt x="11413" y="5090"/>
                      <a:pt x="11276" y="5022"/>
                    </a:cubicBezTo>
                    <a:cubicBezTo>
                      <a:pt x="11139" y="4930"/>
                      <a:pt x="10979" y="4839"/>
                      <a:pt x="10842" y="4748"/>
                    </a:cubicBezTo>
                    <a:cubicBezTo>
                      <a:pt x="10545" y="4565"/>
                      <a:pt x="10249" y="4428"/>
                      <a:pt x="9952" y="4268"/>
                    </a:cubicBezTo>
                    <a:cubicBezTo>
                      <a:pt x="9655" y="4109"/>
                      <a:pt x="9359" y="3926"/>
                      <a:pt x="9062" y="3766"/>
                    </a:cubicBezTo>
                    <a:cubicBezTo>
                      <a:pt x="8765" y="3629"/>
                      <a:pt x="8446" y="3470"/>
                      <a:pt x="8149" y="3310"/>
                    </a:cubicBezTo>
                    <a:cubicBezTo>
                      <a:pt x="7852" y="3150"/>
                      <a:pt x="7533" y="2990"/>
                      <a:pt x="7213" y="2853"/>
                    </a:cubicBezTo>
                    <a:cubicBezTo>
                      <a:pt x="6916" y="2694"/>
                      <a:pt x="6597" y="2557"/>
                      <a:pt x="6277" y="2420"/>
                    </a:cubicBezTo>
                    <a:cubicBezTo>
                      <a:pt x="5958" y="2260"/>
                      <a:pt x="5661" y="2123"/>
                      <a:pt x="5341" y="1963"/>
                    </a:cubicBezTo>
                    <a:cubicBezTo>
                      <a:pt x="5022" y="1826"/>
                      <a:pt x="4702" y="1689"/>
                      <a:pt x="4383" y="1552"/>
                    </a:cubicBezTo>
                    <a:cubicBezTo>
                      <a:pt x="3972" y="1392"/>
                      <a:pt x="3561" y="1233"/>
                      <a:pt x="3150" y="1073"/>
                    </a:cubicBezTo>
                    <a:cubicBezTo>
                      <a:pt x="2739" y="890"/>
                      <a:pt x="2306" y="776"/>
                      <a:pt x="1872" y="616"/>
                    </a:cubicBezTo>
                    <a:lnTo>
                      <a:pt x="1872" y="616"/>
                    </a:lnTo>
                    <a:cubicBezTo>
                      <a:pt x="1872" y="616"/>
                      <a:pt x="1895" y="639"/>
                      <a:pt x="1895" y="639"/>
                    </a:cubicBezTo>
                    <a:cubicBezTo>
                      <a:pt x="1598" y="525"/>
                      <a:pt x="1301" y="411"/>
                      <a:pt x="982" y="320"/>
                    </a:cubicBezTo>
                    <a:cubicBezTo>
                      <a:pt x="845" y="251"/>
                      <a:pt x="708" y="206"/>
                      <a:pt x="571" y="137"/>
                    </a:cubicBezTo>
                    <a:cubicBezTo>
                      <a:pt x="411" y="91"/>
                      <a:pt x="274" y="46"/>
                      <a:pt x="114" y="23"/>
                    </a:cubicBezTo>
                    <a:cubicBezTo>
                      <a:pt x="114" y="0"/>
                      <a:pt x="91" y="0"/>
                      <a:pt x="91"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32" name="Google Shape;1132;p22"/>
              <p:cNvSpPr/>
              <p:nvPr/>
            </p:nvSpPr>
            <p:spPr>
              <a:xfrm>
                <a:off x="4902019" y="1145482"/>
                <a:ext cx="8650" cy="8650"/>
              </a:xfrm>
              <a:custGeom>
                <a:avLst/>
                <a:gdLst/>
                <a:ahLst/>
                <a:cxnLst/>
                <a:rect l="l" t="t" r="r" b="b"/>
                <a:pathLst>
                  <a:path w="320" h="320" extrusionOk="0">
                    <a:moveTo>
                      <a:pt x="160" y="0"/>
                    </a:moveTo>
                    <a:cubicBezTo>
                      <a:pt x="69" y="0"/>
                      <a:pt x="0" y="92"/>
                      <a:pt x="0" y="160"/>
                    </a:cubicBezTo>
                    <a:cubicBezTo>
                      <a:pt x="23" y="251"/>
                      <a:pt x="92" y="320"/>
                      <a:pt x="183" y="320"/>
                    </a:cubicBezTo>
                    <a:cubicBezTo>
                      <a:pt x="251" y="320"/>
                      <a:pt x="320" y="228"/>
                      <a:pt x="320" y="137"/>
                    </a:cubicBezTo>
                    <a:cubicBezTo>
                      <a:pt x="320" y="46"/>
                      <a:pt x="251" y="0"/>
                      <a:pt x="16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33" name="Google Shape;1133;p22"/>
              <p:cNvSpPr/>
              <p:nvPr/>
            </p:nvSpPr>
            <p:spPr>
              <a:xfrm>
                <a:off x="4344904" y="820960"/>
                <a:ext cx="224592" cy="48140"/>
              </a:xfrm>
              <a:custGeom>
                <a:avLst/>
                <a:gdLst/>
                <a:ahLst/>
                <a:cxnLst/>
                <a:rect l="l" t="t" r="r" b="b"/>
                <a:pathLst>
                  <a:path w="8309" h="1781" extrusionOk="0">
                    <a:moveTo>
                      <a:pt x="4816" y="0"/>
                    </a:moveTo>
                    <a:cubicBezTo>
                      <a:pt x="4474" y="23"/>
                      <a:pt x="4154" y="46"/>
                      <a:pt x="3835" y="69"/>
                    </a:cubicBezTo>
                    <a:cubicBezTo>
                      <a:pt x="3492" y="114"/>
                      <a:pt x="3150" y="160"/>
                      <a:pt x="2808" y="206"/>
                    </a:cubicBezTo>
                    <a:cubicBezTo>
                      <a:pt x="2465" y="274"/>
                      <a:pt x="2123" y="343"/>
                      <a:pt x="1803" y="411"/>
                    </a:cubicBezTo>
                    <a:cubicBezTo>
                      <a:pt x="1484" y="502"/>
                      <a:pt x="1164" y="594"/>
                      <a:pt x="845" y="708"/>
                    </a:cubicBezTo>
                    <a:cubicBezTo>
                      <a:pt x="776" y="731"/>
                      <a:pt x="730" y="753"/>
                      <a:pt x="662" y="776"/>
                    </a:cubicBezTo>
                    <a:cubicBezTo>
                      <a:pt x="548" y="845"/>
                      <a:pt x="434" y="890"/>
                      <a:pt x="320" y="959"/>
                    </a:cubicBezTo>
                    <a:cubicBezTo>
                      <a:pt x="228" y="1027"/>
                      <a:pt x="183" y="1119"/>
                      <a:pt x="183" y="1233"/>
                    </a:cubicBezTo>
                    <a:cubicBezTo>
                      <a:pt x="183" y="1278"/>
                      <a:pt x="205" y="1324"/>
                      <a:pt x="228" y="1370"/>
                    </a:cubicBezTo>
                    <a:cubicBezTo>
                      <a:pt x="228" y="1370"/>
                      <a:pt x="228" y="1392"/>
                      <a:pt x="251" y="1392"/>
                    </a:cubicBezTo>
                    <a:lnTo>
                      <a:pt x="183" y="1392"/>
                    </a:lnTo>
                    <a:cubicBezTo>
                      <a:pt x="69" y="1415"/>
                      <a:pt x="0" y="1484"/>
                      <a:pt x="0" y="1598"/>
                    </a:cubicBezTo>
                    <a:cubicBezTo>
                      <a:pt x="23" y="1689"/>
                      <a:pt x="114" y="1781"/>
                      <a:pt x="205" y="1781"/>
                    </a:cubicBezTo>
                    <a:cubicBezTo>
                      <a:pt x="388" y="1758"/>
                      <a:pt x="571" y="1735"/>
                      <a:pt x="753" y="1712"/>
                    </a:cubicBezTo>
                    <a:cubicBezTo>
                      <a:pt x="913" y="1689"/>
                      <a:pt x="1073" y="1666"/>
                      <a:pt x="1233" y="1644"/>
                    </a:cubicBezTo>
                    <a:cubicBezTo>
                      <a:pt x="1575" y="1598"/>
                      <a:pt x="1917" y="1552"/>
                      <a:pt x="2260" y="1529"/>
                    </a:cubicBezTo>
                    <a:cubicBezTo>
                      <a:pt x="2579" y="1507"/>
                      <a:pt x="2922" y="1507"/>
                      <a:pt x="3241" y="1507"/>
                    </a:cubicBezTo>
                    <a:lnTo>
                      <a:pt x="3721" y="1507"/>
                    </a:lnTo>
                    <a:cubicBezTo>
                      <a:pt x="3880" y="1507"/>
                      <a:pt x="4040" y="1529"/>
                      <a:pt x="4200" y="1529"/>
                    </a:cubicBezTo>
                    <a:cubicBezTo>
                      <a:pt x="4291" y="1529"/>
                      <a:pt x="4382" y="1529"/>
                      <a:pt x="4474" y="1552"/>
                    </a:cubicBezTo>
                    <a:lnTo>
                      <a:pt x="4634" y="1552"/>
                    </a:lnTo>
                    <a:cubicBezTo>
                      <a:pt x="4839" y="1575"/>
                      <a:pt x="5044" y="1575"/>
                      <a:pt x="5250" y="1598"/>
                    </a:cubicBezTo>
                    <a:cubicBezTo>
                      <a:pt x="5455" y="1598"/>
                      <a:pt x="5661" y="1598"/>
                      <a:pt x="5866" y="1621"/>
                    </a:cubicBezTo>
                    <a:cubicBezTo>
                      <a:pt x="6186" y="1644"/>
                      <a:pt x="6505" y="1666"/>
                      <a:pt x="6802" y="1689"/>
                    </a:cubicBezTo>
                    <a:cubicBezTo>
                      <a:pt x="6916" y="1689"/>
                      <a:pt x="7030" y="1689"/>
                      <a:pt x="7122" y="1712"/>
                    </a:cubicBezTo>
                    <a:lnTo>
                      <a:pt x="7373" y="1712"/>
                    </a:lnTo>
                    <a:cubicBezTo>
                      <a:pt x="7487" y="1735"/>
                      <a:pt x="7601" y="1735"/>
                      <a:pt x="7692" y="1735"/>
                    </a:cubicBezTo>
                    <a:lnTo>
                      <a:pt x="7829" y="1735"/>
                    </a:lnTo>
                    <a:cubicBezTo>
                      <a:pt x="7875" y="1735"/>
                      <a:pt x="7920" y="1735"/>
                      <a:pt x="7966" y="1712"/>
                    </a:cubicBezTo>
                    <a:cubicBezTo>
                      <a:pt x="8035" y="1712"/>
                      <a:pt x="8103" y="1644"/>
                      <a:pt x="8149" y="1598"/>
                    </a:cubicBezTo>
                    <a:cubicBezTo>
                      <a:pt x="8171" y="1575"/>
                      <a:pt x="8217" y="1507"/>
                      <a:pt x="8240" y="1484"/>
                    </a:cubicBezTo>
                    <a:cubicBezTo>
                      <a:pt x="8286" y="1370"/>
                      <a:pt x="8308" y="1256"/>
                      <a:pt x="8286" y="1119"/>
                    </a:cubicBezTo>
                    <a:cubicBezTo>
                      <a:pt x="8286" y="1073"/>
                      <a:pt x="8263" y="982"/>
                      <a:pt x="8240" y="913"/>
                    </a:cubicBezTo>
                    <a:cubicBezTo>
                      <a:pt x="8217" y="868"/>
                      <a:pt x="8194" y="822"/>
                      <a:pt x="8149" y="799"/>
                    </a:cubicBezTo>
                    <a:cubicBezTo>
                      <a:pt x="8194" y="753"/>
                      <a:pt x="8217" y="731"/>
                      <a:pt x="8240" y="685"/>
                    </a:cubicBezTo>
                    <a:cubicBezTo>
                      <a:pt x="8263" y="616"/>
                      <a:pt x="8263" y="525"/>
                      <a:pt x="8240" y="457"/>
                    </a:cubicBezTo>
                    <a:cubicBezTo>
                      <a:pt x="8217" y="365"/>
                      <a:pt x="8171" y="320"/>
                      <a:pt x="8080" y="274"/>
                    </a:cubicBezTo>
                    <a:cubicBezTo>
                      <a:pt x="8035" y="251"/>
                      <a:pt x="7966" y="228"/>
                      <a:pt x="7920" y="228"/>
                    </a:cubicBezTo>
                    <a:cubicBezTo>
                      <a:pt x="7875" y="206"/>
                      <a:pt x="7806" y="206"/>
                      <a:pt x="7761" y="183"/>
                    </a:cubicBezTo>
                    <a:cubicBezTo>
                      <a:pt x="7669" y="160"/>
                      <a:pt x="7555" y="137"/>
                      <a:pt x="7464" y="137"/>
                    </a:cubicBezTo>
                    <a:cubicBezTo>
                      <a:pt x="7213" y="91"/>
                      <a:pt x="6962" y="69"/>
                      <a:pt x="6711" y="46"/>
                    </a:cubicBezTo>
                    <a:lnTo>
                      <a:pt x="6711" y="46"/>
                    </a:lnTo>
                    <a:cubicBezTo>
                      <a:pt x="6711" y="46"/>
                      <a:pt x="6733" y="69"/>
                      <a:pt x="6733" y="69"/>
                    </a:cubicBezTo>
                    <a:cubicBezTo>
                      <a:pt x="6414" y="46"/>
                      <a:pt x="6094" y="23"/>
                      <a:pt x="579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34" name="Google Shape;1134;p22"/>
              <p:cNvSpPr/>
              <p:nvPr/>
            </p:nvSpPr>
            <p:spPr>
              <a:xfrm>
                <a:off x="4363392" y="875858"/>
                <a:ext cx="159828" cy="19759"/>
              </a:xfrm>
              <a:custGeom>
                <a:avLst/>
                <a:gdLst/>
                <a:ahLst/>
                <a:cxnLst/>
                <a:rect l="l" t="t" r="r" b="b"/>
                <a:pathLst>
                  <a:path w="5913" h="731" extrusionOk="0">
                    <a:moveTo>
                      <a:pt x="2945" y="1"/>
                    </a:moveTo>
                    <a:cubicBezTo>
                      <a:pt x="2626" y="23"/>
                      <a:pt x="2329" y="46"/>
                      <a:pt x="2032" y="69"/>
                    </a:cubicBezTo>
                    <a:cubicBezTo>
                      <a:pt x="1736" y="92"/>
                      <a:pt x="1439" y="138"/>
                      <a:pt x="1165" y="138"/>
                    </a:cubicBezTo>
                    <a:cubicBezTo>
                      <a:pt x="1028" y="160"/>
                      <a:pt x="868" y="160"/>
                      <a:pt x="731" y="160"/>
                    </a:cubicBezTo>
                    <a:lnTo>
                      <a:pt x="366" y="160"/>
                    </a:lnTo>
                    <a:cubicBezTo>
                      <a:pt x="298" y="160"/>
                      <a:pt x="252" y="138"/>
                      <a:pt x="183" y="138"/>
                    </a:cubicBezTo>
                    <a:cubicBezTo>
                      <a:pt x="138" y="138"/>
                      <a:pt x="115" y="138"/>
                      <a:pt x="92" y="160"/>
                    </a:cubicBezTo>
                    <a:cubicBezTo>
                      <a:pt x="46" y="183"/>
                      <a:pt x="24" y="206"/>
                      <a:pt x="24" y="252"/>
                    </a:cubicBezTo>
                    <a:cubicBezTo>
                      <a:pt x="1" y="320"/>
                      <a:pt x="46" y="411"/>
                      <a:pt x="138" y="411"/>
                    </a:cubicBezTo>
                    <a:cubicBezTo>
                      <a:pt x="275" y="411"/>
                      <a:pt x="412" y="434"/>
                      <a:pt x="549" y="434"/>
                    </a:cubicBezTo>
                    <a:lnTo>
                      <a:pt x="1621" y="434"/>
                    </a:lnTo>
                    <a:cubicBezTo>
                      <a:pt x="1850" y="423"/>
                      <a:pt x="2084" y="417"/>
                      <a:pt x="2320" y="417"/>
                    </a:cubicBezTo>
                    <a:cubicBezTo>
                      <a:pt x="2557" y="417"/>
                      <a:pt x="2797" y="423"/>
                      <a:pt x="3037" y="434"/>
                    </a:cubicBezTo>
                    <a:lnTo>
                      <a:pt x="2968" y="434"/>
                    </a:lnTo>
                    <a:cubicBezTo>
                      <a:pt x="3196" y="434"/>
                      <a:pt x="3402" y="457"/>
                      <a:pt x="3630" y="480"/>
                    </a:cubicBezTo>
                    <a:cubicBezTo>
                      <a:pt x="3858" y="480"/>
                      <a:pt x="4064" y="503"/>
                      <a:pt x="4292" y="526"/>
                    </a:cubicBezTo>
                    <a:cubicBezTo>
                      <a:pt x="4497" y="548"/>
                      <a:pt x="4703" y="594"/>
                      <a:pt x="4908" y="617"/>
                    </a:cubicBezTo>
                    <a:cubicBezTo>
                      <a:pt x="5022" y="640"/>
                      <a:pt x="5136" y="663"/>
                      <a:pt x="5228" y="685"/>
                    </a:cubicBezTo>
                    <a:cubicBezTo>
                      <a:pt x="5273" y="685"/>
                      <a:pt x="5342" y="685"/>
                      <a:pt x="5388" y="708"/>
                    </a:cubicBezTo>
                    <a:cubicBezTo>
                      <a:pt x="5479" y="731"/>
                      <a:pt x="5570" y="731"/>
                      <a:pt x="5661" y="731"/>
                    </a:cubicBezTo>
                    <a:cubicBezTo>
                      <a:pt x="5753" y="731"/>
                      <a:pt x="5867" y="640"/>
                      <a:pt x="5890" y="526"/>
                    </a:cubicBezTo>
                    <a:cubicBezTo>
                      <a:pt x="5913" y="389"/>
                      <a:pt x="5821" y="252"/>
                      <a:pt x="5684" y="229"/>
                    </a:cubicBezTo>
                    <a:cubicBezTo>
                      <a:pt x="5593" y="206"/>
                      <a:pt x="5502" y="183"/>
                      <a:pt x="5433" y="183"/>
                    </a:cubicBezTo>
                    <a:cubicBezTo>
                      <a:pt x="5342" y="160"/>
                      <a:pt x="5273" y="138"/>
                      <a:pt x="5205" y="138"/>
                    </a:cubicBezTo>
                    <a:cubicBezTo>
                      <a:pt x="5068" y="115"/>
                      <a:pt x="4931" y="92"/>
                      <a:pt x="4794" y="69"/>
                    </a:cubicBezTo>
                    <a:cubicBezTo>
                      <a:pt x="4475" y="46"/>
                      <a:pt x="4178" y="23"/>
                      <a:pt x="3858" y="23"/>
                    </a:cubicBezTo>
                    <a:lnTo>
                      <a:pt x="3379" y="23"/>
                    </a:lnTo>
                    <a:cubicBezTo>
                      <a:pt x="3288" y="1"/>
                      <a:pt x="3219" y="1"/>
                      <a:pt x="3128" y="1"/>
                    </a:cubicBezTo>
                    <a:close/>
                  </a:path>
                </a:pathLst>
              </a:custGeom>
              <a:solidFill>
                <a:srgbClr val="FDDCD0"/>
              </a:solidFill>
              <a:ln>
                <a:noFill/>
              </a:ln>
            </p:spPr>
            <p:txBody>
              <a:bodyPr spcFirstLastPara="1" wrap="square" lIns="121900" tIns="121900" rIns="121900" bIns="121900" anchor="ctr" anchorCtr="0">
                <a:noAutofit/>
              </a:bodyPr>
              <a:lstStyle/>
              <a:p>
                <a:endParaRPr sz="1867"/>
              </a:p>
            </p:txBody>
          </p:sp>
          <p:sp>
            <p:nvSpPr>
              <p:cNvPr id="1135" name="Google Shape;1135;p22"/>
              <p:cNvSpPr/>
              <p:nvPr/>
            </p:nvSpPr>
            <p:spPr>
              <a:xfrm>
                <a:off x="5172860" y="1566852"/>
                <a:ext cx="111093" cy="123527"/>
              </a:xfrm>
              <a:custGeom>
                <a:avLst/>
                <a:gdLst/>
                <a:ahLst/>
                <a:cxnLst/>
                <a:rect l="l" t="t" r="r" b="b"/>
                <a:pathLst>
                  <a:path w="4110" h="4570" extrusionOk="0">
                    <a:moveTo>
                      <a:pt x="1005" y="1"/>
                    </a:moveTo>
                    <a:cubicBezTo>
                      <a:pt x="959" y="1"/>
                      <a:pt x="936" y="1"/>
                      <a:pt x="914" y="24"/>
                    </a:cubicBezTo>
                    <a:cubicBezTo>
                      <a:pt x="799" y="69"/>
                      <a:pt x="754" y="206"/>
                      <a:pt x="799" y="298"/>
                    </a:cubicBezTo>
                    <a:cubicBezTo>
                      <a:pt x="822" y="343"/>
                      <a:pt x="845" y="389"/>
                      <a:pt x="868" y="435"/>
                    </a:cubicBezTo>
                    <a:cubicBezTo>
                      <a:pt x="845" y="435"/>
                      <a:pt x="845" y="457"/>
                      <a:pt x="822" y="457"/>
                    </a:cubicBezTo>
                    <a:cubicBezTo>
                      <a:pt x="777" y="526"/>
                      <a:pt x="754" y="594"/>
                      <a:pt x="754" y="663"/>
                    </a:cubicBezTo>
                    <a:cubicBezTo>
                      <a:pt x="731" y="663"/>
                      <a:pt x="708" y="663"/>
                      <a:pt x="685" y="686"/>
                    </a:cubicBezTo>
                    <a:cubicBezTo>
                      <a:pt x="594" y="731"/>
                      <a:pt x="548" y="777"/>
                      <a:pt x="526" y="868"/>
                    </a:cubicBezTo>
                    <a:cubicBezTo>
                      <a:pt x="434" y="1028"/>
                      <a:pt x="389" y="1211"/>
                      <a:pt x="366" y="1370"/>
                    </a:cubicBezTo>
                    <a:cubicBezTo>
                      <a:pt x="366" y="1416"/>
                      <a:pt x="366" y="1462"/>
                      <a:pt x="366" y="1507"/>
                    </a:cubicBezTo>
                    <a:cubicBezTo>
                      <a:pt x="343" y="1621"/>
                      <a:pt x="343" y="1736"/>
                      <a:pt x="366" y="1827"/>
                    </a:cubicBezTo>
                    <a:cubicBezTo>
                      <a:pt x="366" y="1918"/>
                      <a:pt x="366" y="2010"/>
                      <a:pt x="389" y="2101"/>
                    </a:cubicBezTo>
                    <a:cubicBezTo>
                      <a:pt x="389" y="2124"/>
                      <a:pt x="366" y="2124"/>
                      <a:pt x="366" y="2124"/>
                    </a:cubicBezTo>
                    <a:cubicBezTo>
                      <a:pt x="320" y="2169"/>
                      <a:pt x="297" y="2192"/>
                      <a:pt x="274" y="2261"/>
                    </a:cubicBezTo>
                    <a:cubicBezTo>
                      <a:pt x="274" y="2261"/>
                      <a:pt x="252" y="2283"/>
                      <a:pt x="252" y="2283"/>
                    </a:cubicBezTo>
                    <a:cubicBezTo>
                      <a:pt x="252" y="2306"/>
                      <a:pt x="229" y="2329"/>
                      <a:pt x="229" y="2352"/>
                    </a:cubicBezTo>
                    <a:cubicBezTo>
                      <a:pt x="183" y="2420"/>
                      <a:pt x="160" y="2489"/>
                      <a:pt x="138" y="2580"/>
                    </a:cubicBezTo>
                    <a:cubicBezTo>
                      <a:pt x="92" y="2740"/>
                      <a:pt x="69" y="2923"/>
                      <a:pt x="46" y="3082"/>
                    </a:cubicBezTo>
                    <a:cubicBezTo>
                      <a:pt x="23" y="3242"/>
                      <a:pt x="1" y="3379"/>
                      <a:pt x="1" y="3539"/>
                    </a:cubicBezTo>
                    <a:cubicBezTo>
                      <a:pt x="1" y="3721"/>
                      <a:pt x="23" y="3904"/>
                      <a:pt x="92" y="4064"/>
                    </a:cubicBezTo>
                    <a:cubicBezTo>
                      <a:pt x="138" y="4201"/>
                      <a:pt x="229" y="4338"/>
                      <a:pt x="343" y="4429"/>
                    </a:cubicBezTo>
                    <a:cubicBezTo>
                      <a:pt x="411" y="4475"/>
                      <a:pt x="503" y="4520"/>
                      <a:pt x="594" y="4543"/>
                    </a:cubicBezTo>
                    <a:cubicBezTo>
                      <a:pt x="673" y="4556"/>
                      <a:pt x="752" y="4569"/>
                      <a:pt x="831" y="4569"/>
                    </a:cubicBezTo>
                    <a:cubicBezTo>
                      <a:pt x="889" y="4569"/>
                      <a:pt x="947" y="4562"/>
                      <a:pt x="1005" y="4543"/>
                    </a:cubicBezTo>
                    <a:cubicBezTo>
                      <a:pt x="1256" y="4475"/>
                      <a:pt x="1461" y="4315"/>
                      <a:pt x="1667" y="4155"/>
                    </a:cubicBezTo>
                    <a:cubicBezTo>
                      <a:pt x="2009" y="3858"/>
                      <a:pt x="2374" y="3584"/>
                      <a:pt x="2717" y="3288"/>
                    </a:cubicBezTo>
                    <a:cubicBezTo>
                      <a:pt x="2808" y="3219"/>
                      <a:pt x="2899" y="3128"/>
                      <a:pt x="2991" y="3037"/>
                    </a:cubicBezTo>
                    <a:cubicBezTo>
                      <a:pt x="3082" y="2923"/>
                      <a:pt x="3196" y="2831"/>
                      <a:pt x="3287" y="2717"/>
                    </a:cubicBezTo>
                    <a:cubicBezTo>
                      <a:pt x="3447" y="2534"/>
                      <a:pt x="3561" y="2329"/>
                      <a:pt x="3721" y="2146"/>
                    </a:cubicBezTo>
                    <a:cubicBezTo>
                      <a:pt x="3767" y="2078"/>
                      <a:pt x="3835" y="2032"/>
                      <a:pt x="3904" y="1987"/>
                    </a:cubicBezTo>
                    <a:cubicBezTo>
                      <a:pt x="3904" y="1987"/>
                      <a:pt x="3904" y="1987"/>
                      <a:pt x="3927" y="1964"/>
                    </a:cubicBezTo>
                    <a:cubicBezTo>
                      <a:pt x="3995" y="1941"/>
                      <a:pt x="4041" y="1895"/>
                      <a:pt x="4063" y="1827"/>
                    </a:cubicBezTo>
                    <a:cubicBezTo>
                      <a:pt x="4109" y="1690"/>
                      <a:pt x="4018" y="1507"/>
                      <a:pt x="3881" y="1462"/>
                    </a:cubicBezTo>
                    <a:cubicBezTo>
                      <a:pt x="3790" y="1439"/>
                      <a:pt x="3698" y="1439"/>
                      <a:pt x="3607" y="1439"/>
                    </a:cubicBezTo>
                    <a:cubicBezTo>
                      <a:pt x="3447" y="1439"/>
                      <a:pt x="3287" y="1416"/>
                      <a:pt x="3128" y="1393"/>
                    </a:cubicBezTo>
                    <a:cubicBezTo>
                      <a:pt x="2968" y="1348"/>
                      <a:pt x="2808" y="1302"/>
                      <a:pt x="2648" y="1233"/>
                    </a:cubicBezTo>
                    <a:cubicBezTo>
                      <a:pt x="2489" y="1165"/>
                      <a:pt x="2352" y="1096"/>
                      <a:pt x="2192" y="1028"/>
                    </a:cubicBezTo>
                    <a:lnTo>
                      <a:pt x="2169" y="1005"/>
                    </a:lnTo>
                    <a:lnTo>
                      <a:pt x="2169" y="1005"/>
                    </a:lnTo>
                    <a:cubicBezTo>
                      <a:pt x="2169" y="1010"/>
                      <a:pt x="2170" y="1014"/>
                      <a:pt x="2172" y="1017"/>
                    </a:cubicBezTo>
                    <a:lnTo>
                      <a:pt x="2172" y="1017"/>
                    </a:lnTo>
                    <a:cubicBezTo>
                      <a:pt x="1929" y="882"/>
                      <a:pt x="1707" y="726"/>
                      <a:pt x="1507" y="549"/>
                    </a:cubicBezTo>
                    <a:cubicBezTo>
                      <a:pt x="1416" y="457"/>
                      <a:pt x="1347" y="389"/>
                      <a:pt x="1302" y="298"/>
                    </a:cubicBezTo>
                    <a:cubicBezTo>
                      <a:pt x="1256" y="252"/>
                      <a:pt x="1233" y="183"/>
                      <a:pt x="1188" y="115"/>
                    </a:cubicBezTo>
                    <a:cubicBezTo>
                      <a:pt x="1165" y="47"/>
                      <a:pt x="1073" y="1"/>
                      <a:pt x="1005" y="1"/>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36" name="Google Shape;1136;p22"/>
              <p:cNvSpPr/>
              <p:nvPr/>
            </p:nvSpPr>
            <p:spPr>
              <a:xfrm>
                <a:off x="5189510" y="1587233"/>
                <a:ext cx="11758" cy="30652"/>
              </a:xfrm>
              <a:custGeom>
                <a:avLst/>
                <a:gdLst/>
                <a:ahLst/>
                <a:cxnLst/>
                <a:rect l="l" t="t" r="r" b="b"/>
                <a:pathLst>
                  <a:path w="435" h="1134" extrusionOk="0">
                    <a:moveTo>
                      <a:pt x="138" y="0"/>
                    </a:moveTo>
                    <a:cubicBezTo>
                      <a:pt x="115" y="0"/>
                      <a:pt x="115" y="0"/>
                      <a:pt x="92" y="23"/>
                    </a:cubicBezTo>
                    <a:cubicBezTo>
                      <a:pt x="69" y="23"/>
                      <a:pt x="47" y="46"/>
                      <a:pt x="47" y="69"/>
                    </a:cubicBezTo>
                    <a:cubicBezTo>
                      <a:pt x="47" y="91"/>
                      <a:pt x="24" y="137"/>
                      <a:pt x="24" y="183"/>
                    </a:cubicBezTo>
                    <a:cubicBezTo>
                      <a:pt x="24" y="228"/>
                      <a:pt x="1" y="297"/>
                      <a:pt x="1" y="342"/>
                    </a:cubicBezTo>
                    <a:cubicBezTo>
                      <a:pt x="1" y="388"/>
                      <a:pt x="1" y="457"/>
                      <a:pt x="1" y="502"/>
                    </a:cubicBezTo>
                    <a:cubicBezTo>
                      <a:pt x="1" y="571"/>
                      <a:pt x="24" y="639"/>
                      <a:pt x="47" y="731"/>
                    </a:cubicBezTo>
                    <a:cubicBezTo>
                      <a:pt x="69" y="753"/>
                      <a:pt x="69" y="799"/>
                      <a:pt x="92" y="822"/>
                    </a:cubicBezTo>
                    <a:cubicBezTo>
                      <a:pt x="115" y="867"/>
                      <a:pt x="138" y="913"/>
                      <a:pt x="161" y="936"/>
                    </a:cubicBezTo>
                    <a:cubicBezTo>
                      <a:pt x="183" y="959"/>
                      <a:pt x="183" y="982"/>
                      <a:pt x="206" y="1004"/>
                    </a:cubicBezTo>
                    <a:cubicBezTo>
                      <a:pt x="229" y="1050"/>
                      <a:pt x="252" y="1073"/>
                      <a:pt x="275" y="1096"/>
                    </a:cubicBezTo>
                    <a:cubicBezTo>
                      <a:pt x="302" y="1122"/>
                      <a:pt x="328" y="1134"/>
                      <a:pt x="350" y="1134"/>
                    </a:cubicBezTo>
                    <a:cubicBezTo>
                      <a:pt x="366" y="1134"/>
                      <a:pt x="379" y="1128"/>
                      <a:pt x="389" y="1119"/>
                    </a:cubicBezTo>
                    <a:cubicBezTo>
                      <a:pt x="435" y="1096"/>
                      <a:pt x="435" y="1027"/>
                      <a:pt x="412" y="1004"/>
                    </a:cubicBezTo>
                    <a:cubicBezTo>
                      <a:pt x="366" y="936"/>
                      <a:pt x="320" y="890"/>
                      <a:pt x="275" y="822"/>
                    </a:cubicBezTo>
                    <a:cubicBezTo>
                      <a:pt x="252" y="776"/>
                      <a:pt x="229" y="731"/>
                      <a:pt x="206" y="685"/>
                    </a:cubicBezTo>
                    <a:cubicBezTo>
                      <a:pt x="206" y="662"/>
                      <a:pt x="183" y="616"/>
                      <a:pt x="183" y="594"/>
                    </a:cubicBezTo>
                    <a:cubicBezTo>
                      <a:pt x="161" y="548"/>
                      <a:pt x="161" y="479"/>
                      <a:pt x="161" y="434"/>
                    </a:cubicBezTo>
                    <a:cubicBezTo>
                      <a:pt x="161" y="388"/>
                      <a:pt x="161" y="342"/>
                      <a:pt x="161" y="297"/>
                    </a:cubicBezTo>
                    <a:cubicBezTo>
                      <a:pt x="183" y="274"/>
                      <a:pt x="183" y="228"/>
                      <a:pt x="183" y="206"/>
                    </a:cubicBezTo>
                    <a:cubicBezTo>
                      <a:pt x="183" y="160"/>
                      <a:pt x="206" y="137"/>
                      <a:pt x="206" y="114"/>
                    </a:cubicBezTo>
                    <a:cubicBezTo>
                      <a:pt x="206" y="91"/>
                      <a:pt x="206" y="69"/>
                      <a:pt x="206" y="46"/>
                    </a:cubicBezTo>
                    <a:cubicBezTo>
                      <a:pt x="206" y="46"/>
                      <a:pt x="183" y="23"/>
                      <a:pt x="161" y="23"/>
                    </a:cubicBezTo>
                    <a:cubicBezTo>
                      <a:pt x="138" y="0"/>
                      <a:pt x="138" y="0"/>
                      <a:pt x="138" y="0"/>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37" name="Google Shape;1137;p22"/>
              <p:cNvSpPr/>
              <p:nvPr/>
            </p:nvSpPr>
            <p:spPr>
              <a:xfrm>
                <a:off x="5197538" y="1558230"/>
                <a:ext cx="90713" cy="56790"/>
              </a:xfrm>
              <a:custGeom>
                <a:avLst/>
                <a:gdLst/>
                <a:ahLst/>
                <a:cxnLst/>
                <a:rect l="l" t="t" r="r" b="b"/>
                <a:pathLst>
                  <a:path w="3356" h="2101" extrusionOk="0">
                    <a:moveTo>
                      <a:pt x="115" y="0"/>
                    </a:moveTo>
                    <a:cubicBezTo>
                      <a:pt x="23" y="46"/>
                      <a:pt x="1" y="137"/>
                      <a:pt x="23" y="206"/>
                    </a:cubicBezTo>
                    <a:cubicBezTo>
                      <a:pt x="92" y="320"/>
                      <a:pt x="138" y="434"/>
                      <a:pt x="206" y="548"/>
                    </a:cubicBezTo>
                    <a:cubicBezTo>
                      <a:pt x="275" y="685"/>
                      <a:pt x="366" y="799"/>
                      <a:pt x="457" y="913"/>
                    </a:cubicBezTo>
                    <a:cubicBezTo>
                      <a:pt x="571" y="1050"/>
                      <a:pt x="685" y="1164"/>
                      <a:pt x="822" y="1279"/>
                    </a:cubicBezTo>
                    <a:cubicBezTo>
                      <a:pt x="936" y="1393"/>
                      <a:pt x="1051" y="1484"/>
                      <a:pt x="1165" y="1575"/>
                    </a:cubicBezTo>
                    <a:cubicBezTo>
                      <a:pt x="1302" y="1667"/>
                      <a:pt x="1416" y="1735"/>
                      <a:pt x="1576" y="1804"/>
                    </a:cubicBezTo>
                    <a:cubicBezTo>
                      <a:pt x="1690" y="1872"/>
                      <a:pt x="1827" y="1918"/>
                      <a:pt x="1941" y="1963"/>
                    </a:cubicBezTo>
                    <a:cubicBezTo>
                      <a:pt x="2192" y="2032"/>
                      <a:pt x="2466" y="2055"/>
                      <a:pt x="2717" y="2100"/>
                    </a:cubicBezTo>
                    <a:lnTo>
                      <a:pt x="2968" y="2100"/>
                    </a:lnTo>
                    <a:cubicBezTo>
                      <a:pt x="3036" y="2100"/>
                      <a:pt x="3105" y="2077"/>
                      <a:pt x="3173" y="2055"/>
                    </a:cubicBezTo>
                    <a:cubicBezTo>
                      <a:pt x="3196" y="2055"/>
                      <a:pt x="3242" y="2032"/>
                      <a:pt x="3265" y="2009"/>
                    </a:cubicBezTo>
                    <a:cubicBezTo>
                      <a:pt x="3310" y="1963"/>
                      <a:pt x="3356" y="1918"/>
                      <a:pt x="3356" y="1849"/>
                    </a:cubicBezTo>
                    <a:cubicBezTo>
                      <a:pt x="3356" y="1735"/>
                      <a:pt x="3265" y="1621"/>
                      <a:pt x="3150" y="1621"/>
                    </a:cubicBezTo>
                    <a:cubicBezTo>
                      <a:pt x="3082" y="1621"/>
                      <a:pt x="3014" y="1598"/>
                      <a:pt x="2945" y="1598"/>
                    </a:cubicBezTo>
                    <a:cubicBezTo>
                      <a:pt x="2877" y="1598"/>
                      <a:pt x="2785" y="1598"/>
                      <a:pt x="2717" y="1575"/>
                    </a:cubicBezTo>
                    <a:cubicBezTo>
                      <a:pt x="2557" y="1575"/>
                      <a:pt x="2420" y="1552"/>
                      <a:pt x="2260" y="1530"/>
                    </a:cubicBezTo>
                    <a:cubicBezTo>
                      <a:pt x="2055" y="1461"/>
                      <a:pt x="1827" y="1393"/>
                      <a:pt x="1621" y="1279"/>
                    </a:cubicBezTo>
                    <a:cubicBezTo>
                      <a:pt x="1302" y="1119"/>
                      <a:pt x="1005" y="913"/>
                      <a:pt x="754" y="662"/>
                    </a:cubicBezTo>
                    <a:cubicBezTo>
                      <a:pt x="617" y="548"/>
                      <a:pt x="503" y="434"/>
                      <a:pt x="411" y="297"/>
                    </a:cubicBezTo>
                    <a:cubicBezTo>
                      <a:pt x="389" y="229"/>
                      <a:pt x="343" y="160"/>
                      <a:pt x="320" y="92"/>
                    </a:cubicBezTo>
                    <a:cubicBezTo>
                      <a:pt x="297" y="23"/>
                      <a:pt x="229" y="0"/>
                      <a:pt x="160" y="0"/>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38" name="Google Shape;1138;p22"/>
              <p:cNvSpPr/>
              <p:nvPr/>
            </p:nvSpPr>
            <p:spPr>
              <a:xfrm>
                <a:off x="5227785" y="1603884"/>
                <a:ext cx="112931" cy="99606"/>
              </a:xfrm>
              <a:custGeom>
                <a:avLst/>
                <a:gdLst/>
                <a:ahLst/>
                <a:cxnLst/>
                <a:rect l="l" t="t" r="r" b="b"/>
                <a:pathLst>
                  <a:path w="4178" h="3685" extrusionOk="0">
                    <a:moveTo>
                      <a:pt x="2100" y="0"/>
                    </a:moveTo>
                    <a:cubicBezTo>
                      <a:pt x="1986" y="69"/>
                      <a:pt x="1917" y="206"/>
                      <a:pt x="1986" y="320"/>
                    </a:cubicBezTo>
                    <a:cubicBezTo>
                      <a:pt x="2009" y="366"/>
                      <a:pt x="2009" y="388"/>
                      <a:pt x="2031" y="434"/>
                    </a:cubicBezTo>
                    <a:lnTo>
                      <a:pt x="2009" y="434"/>
                    </a:lnTo>
                    <a:cubicBezTo>
                      <a:pt x="1984" y="428"/>
                      <a:pt x="1961" y="425"/>
                      <a:pt x="1940" y="425"/>
                    </a:cubicBezTo>
                    <a:cubicBezTo>
                      <a:pt x="1881" y="425"/>
                      <a:pt x="1831" y="446"/>
                      <a:pt x="1780" y="480"/>
                    </a:cubicBezTo>
                    <a:cubicBezTo>
                      <a:pt x="1735" y="525"/>
                      <a:pt x="1689" y="594"/>
                      <a:pt x="1689" y="685"/>
                    </a:cubicBezTo>
                    <a:cubicBezTo>
                      <a:pt x="1621" y="685"/>
                      <a:pt x="1552" y="731"/>
                      <a:pt x="1507" y="799"/>
                    </a:cubicBezTo>
                    <a:cubicBezTo>
                      <a:pt x="1484" y="845"/>
                      <a:pt x="1461" y="868"/>
                      <a:pt x="1461" y="913"/>
                    </a:cubicBezTo>
                    <a:cubicBezTo>
                      <a:pt x="1415" y="913"/>
                      <a:pt x="1370" y="936"/>
                      <a:pt x="1324" y="982"/>
                    </a:cubicBezTo>
                    <a:cubicBezTo>
                      <a:pt x="1233" y="1050"/>
                      <a:pt x="1187" y="1187"/>
                      <a:pt x="1210" y="1301"/>
                    </a:cubicBezTo>
                    <a:cubicBezTo>
                      <a:pt x="1141" y="1301"/>
                      <a:pt x="1096" y="1347"/>
                      <a:pt x="1027" y="1370"/>
                    </a:cubicBezTo>
                    <a:cubicBezTo>
                      <a:pt x="936" y="1461"/>
                      <a:pt x="890" y="1598"/>
                      <a:pt x="913" y="1712"/>
                    </a:cubicBezTo>
                    <a:cubicBezTo>
                      <a:pt x="867" y="1735"/>
                      <a:pt x="822" y="1781"/>
                      <a:pt x="776" y="1826"/>
                    </a:cubicBezTo>
                    <a:cubicBezTo>
                      <a:pt x="730" y="1895"/>
                      <a:pt x="708" y="2009"/>
                      <a:pt x="730" y="2100"/>
                    </a:cubicBezTo>
                    <a:cubicBezTo>
                      <a:pt x="639" y="2100"/>
                      <a:pt x="571" y="2123"/>
                      <a:pt x="502" y="2169"/>
                    </a:cubicBezTo>
                    <a:cubicBezTo>
                      <a:pt x="502" y="2192"/>
                      <a:pt x="479" y="2192"/>
                      <a:pt x="479" y="2192"/>
                    </a:cubicBezTo>
                    <a:cubicBezTo>
                      <a:pt x="459" y="2185"/>
                      <a:pt x="439" y="2182"/>
                      <a:pt x="419" y="2182"/>
                    </a:cubicBezTo>
                    <a:cubicBezTo>
                      <a:pt x="371" y="2182"/>
                      <a:pt x="322" y="2198"/>
                      <a:pt x="274" y="2214"/>
                    </a:cubicBezTo>
                    <a:cubicBezTo>
                      <a:pt x="205" y="2237"/>
                      <a:pt x="160" y="2283"/>
                      <a:pt x="114" y="2329"/>
                    </a:cubicBezTo>
                    <a:cubicBezTo>
                      <a:pt x="91" y="2374"/>
                      <a:pt x="69" y="2397"/>
                      <a:pt x="69" y="2443"/>
                    </a:cubicBezTo>
                    <a:cubicBezTo>
                      <a:pt x="0" y="2557"/>
                      <a:pt x="0" y="2694"/>
                      <a:pt x="0" y="2808"/>
                    </a:cubicBezTo>
                    <a:cubicBezTo>
                      <a:pt x="46" y="3036"/>
                      <a:pt x="183" y="3242"/>
                      <a:pt x="388" y="3401"/>
                    </a:cubicBezTo>
                    <a:cubicBezTo>
                      <a:pt x="457" y="3447"/>
                      <a:pt x="548" y="3493"/>
                      <a:pt x="639" y="3538"/>
                    </a:cubicBezTo>
                    <a:cubicBezTo>
                      <a:pt x="708" y="3561"/>
                      <a:pt x="776" y="3607"/>
                      <a:pt x="845" y="3630"/>
                    </a:cubicBezTo>
                    <a:cubicBezTo>
                      <a:pt x="962" y="3663"/>
                      <a:pt x="1079" y="3684"/>
                      <a:pt x="1204" y="3684"/>
                    </a:cubicBezTo>
                    <a:cubicBezTo>
                      <a:pt x="1251" y="3684"/>
                      <a:pt x="1298" y="3681"/>
                      <a:pt x="1347" y="3675"/>
                    </a:cubicBezTo>
                    <a:cubicBezTo>
                      <a:pt x="1461" y="3652"/>
                      <a:pt x="1598" y="3607"/>
                      <a:pt x="1735" y="3561"/>
                    </a:cubicBezTo>
                    <a:cubicBezTo>
                      <a:pt x="1849" y="3515"/>
                      <a:pt x="1963" y="3470"/>
                      <a:pt x="2054" y="3424"/>
                    </a:cubicBezTo>
                    <a:cubicBezTo>
                      <a:pt x="2191" y="3356"/>
                      <a:pt x="2328" y="3264"/>
                      <a:pt x="2465" y="3173"/>
                    </a:cubicBezTo>
                    <a:cubicBezTo>
                      <a:pt x="2488" y="3173"/>
                      <a:pt x="2511" y="3150"/>
                      <a:pt x="2534" y="3127"/>
                    </a:cubicBezTo>
                    <a:cubicBezTo>
                      <a:pt x="2534" y="3105"/>
                      <a:pt x="2556" y="3082"/>
                      <a:pt x="2556" y="3036"/>
                    </a:cubicBezTo>
                    <a:cubicBezTo>
                      <a:pt x="2579" y="2922"/>
                      <a:pt x="2648" y="2808"/>
                      <a:pt x="2739" y="2739"/>
                    </a:cubicBezTo>
                    <a:cubicBezTo>
                      <a:pt x="2830" y="2648"/>
                      <a:pt x="2967" y="2557"/>
                      <a:pt x="3104" y="2466"/>
                    </a:cubicBezTo>
                    <a:cubicBezTo>
                      <a:pt x="3218" y="2397"/>
                      <a:pt x="3333" y="2351"/>
                      <a:pt x="3447" y="2306"/>
                    </a:cubicBezTo>
                    <a:lnTo>
                      <a:pt x="3492" y="2260"/>
                    </a:lnTo>
                    <a:cubicBezTo>
                      <a:pt x="3561" y="2237"/>
                      <a:pt x="3606" y="2214"/>
                      <a:pt x="3675" y="2169"/>
                    </a:cubicBezTo>
                    <a:cubicBezTo>
                      <a:pt x="3675" y="2169"/>
                      <a:pt x="3675" y="2146"/>
                      <a:pt x="3675" y="2146"/>
                    </a:cubicBezTo>
                    <a:cubicBezTo>
                      <a:pt x="3743" y="2055"/>
                      <a:pt x="3835" y="1963"/>
                      <a:pt x="3903" y="1872"/>
                    </a:cubicBezTo>
                    <a:cubicBezTo>
                      <a:pt x="3949" y="1826"/>
                      <a:pt x="4017" y="1758"/>
                      <a:pt x="4063" y="1689"/>
                    </a:cubicBezTo>
                    <a:cubicBezTo>
                      <a:pt x="4040" y="1621"/>
                      <a:pt x="4040" y="1530"/>
                      <a:pt x="4109" y="1461"/>
                    </a:cubicBezTo>
                    <a:cubicBezTo>
                      <a:pt x="4109" y="1438"/>
                      <a:pt x="4131" y="1416"/>
                      <a:pt x="4177" y="1416"/>
                    </a:cubicBezTo>
                    <a:cubicBezTo>
                      <a:pt x="4177" y="1393"/>
                      <a:pt x="4177" y="1393"/>
                      <a:pt x="4154" y="1370"/>
                    </a:cubicBezTo>
                    <a:cubicBezTo>
                      <a:pt x="4154" y="1301"/>
                      <a:pt x="4109" y="1233"/>
                      <a:pt x="4040" y="1210"/>
                    </a:cubicBezTo>
                    <a:cubicBezTo>
                      <a:pt x="3994" y="1164"/>
                      <a:pt x="3949" y="1164"/>
                      <a:pt x="3903" y="1142"/>
                    </a:cubicBezTo>
                    <a:lnTo>
                      <a:pt x="3835" y="1142"/>
                    </a:lnTo>
                    <a:cubicBezTo>
                      <a:pt x="3629" y="1096"/>
                      <a:pt x="3447" y="1028"/>
                      <a:pt x="3241" y="936"/>
                    </a:cubicBezTo>
                    <a:cubicBezTo>
                      <a:pt x="3059" y="822"/>
                      <a:pt x="2899" y="685"/>
                      <a:pt x="2739" y="548"/>
                    </a:cubicBezTo>
                    <a:lnTo>
                      <a:pt x="2716" y="548"/>
                    </a:lnTo>
                    <a:cubicBezTo>
                      <a:pt x="2716" y="548"/>
                      <a:pt x="2716" y="548"/>
                      <a:pt x="2716" y="525"/>
                    </a:cubicBezTo>
                    <a:cubicBezTo>
                      <a:pt x="2693" y="525"/>
                      <a:pt x="2693" y="525"/>
                      <a:pt x="2671" y="503"/>
                    </a:cubicBezTo>
                    <a:cubicBezTo>
                      <a:pt x="2602" y="434"/>
                      <a:pt x="2556" y="366"/>
                      <a:pt x="2511" y="297"/>
                    </a:cubicBezTo>
                    <a:cubicBezTo>
                      <a:pt x="2465" y="251"/>
                      <a:pt x="2442" y="183"/>
                      <a:pt x="2420" y="137"/>
                    </a:cubicBezTo>
                    <a:cubicBezTo>
                      <a:pt x="2374" y="46"/>
                      <a:pt x="2283" y="0"/>
                      <a:pt x="2191" y="0"/>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39" name="Google Shape;1139;p22"/>
              <p:cNvSpPr/>
              <p:nvPr/>
            </p:nvSpPr>
            <p:spPr>
              <a:xfrm>
                <a:off x="5208647" y="1532308"/>
                <a:ext cx="103065" cy="55547"/>
              </a:xfrm>
              <a:custGeom>
                <a:avLst/>
                <a:gdLst/>
                <a:ahLst/>
                <a:cxnLst/>
                <a:rect l="l" t="t" r="r" b="b"/>
                <a:pathLst>
                  <a:path w="3813" h="2055" extrusionOk="0">
                    <a:moveTo>
                      <a:pt x="3424" y="1393"/>
                    </a:moveTo>
                    <a:cubicBezTo>
                      <a:pt x="3429" y="1393"/>
                      <a:pt x="3434" y="1393"/>
                      <a:pt x="3438" y="1393"/>
                    </a:cubicBezTo>
                    <a:lnTo>
                      <a:pt x="3438" y="1393"/>
                    </a:lnTo>
                    <a:cubicBezTo>
                      <a:pt x="3441" y="1393"/>
                      <a:pt x="3444" y="1393"/>
                      <a:pt x="3447" y="1393"/>
                    </a:cubicBezTo>
                    <a:close/>
                    <a:moveTo>
                      <a:pt x="206" y="1"/>
                    </a:moveTo>
                    <a:cubicBezTo>
                      <a:pt x="160" y="1"/>
                      <a:pt x="115" y="23"/>
                      <a:pt x="92" y="46"/>
                    </a:cubicBezTo>
                    <a:cubicBezTo>
                      <a:pt x="0" y="115"/>
                      <a:pt x="0" y="229"/>
                      <a:pt x="69" y="320"/>
                    </a:cubicBezTo>
                    <a:cubicBezTo>
                      <a:pt x="137" y="412"/>
                      <a:pt x="206" y="526"/>
                      <a:pt x="297" y="640"/>
                    </a:cubicBezTo>
                    <a:cubicBezTo>
                      <a:pt x="388" y="754"/>
                      <a:pt x="480" y="868"/>
                      <a:pt x="594" y="959"/>
                    </a:cubicBezTo>
                    <a:cubicBezTo>
                      <a:pt x="708" y="1096"/>
                      <a:pt x="845" y="1210"/>
                      <a:pt x="982" y="1325"/>
                    </a:cubicBezTo>
                    <a:cubicBezTo>
                      <a:pt x="1096" y="1416"/>
                      <a:pt x="1210" y="1507"/>
                      <a:pt x="1347" y="1598"/>
                    </a:cubicBezTo>
                    <a:cubicBezTo>
                      <a:pt x="1416" y="1644"/>
                      <a:pt x="1507" y="1690"/>
                      <a:pt x="1598" y="1713"/>
                    </a:cubicBezTo>
                    <a:cubicBezTo>
                      <a:pt x="1667" y="1758"/>
                      <a:pt x="1735" y="1781"/>
                      <a:pt x="1804" y="1827"/>
                    </a:cubicBezTo>
                    <a:cubicBezTo>
                      <a:pt x="1918" y="1872"/>
                      <a:pt x="2032" y="1895"/>
                      <a:pt x="2169" y="1918"/>
                    </a:cubicBezTo>
                    <a:cubicBezTo>
                      <a:pt x="2329" y="1964"/>
                      <a:pt x="2488" y="2009"/>
                      <a:pt x="2671" y="2032"/>
                    </a:cubicBezTo>
                    <a:cubicBezTo>
                      <a:pt x="2785" y="2055"/>
                      <a:pt x="2899" y="2055"/>
                      <a:pt x="3013" y="2055"/>
                    </a:cubicBezTo>
                    <a:cubicBezTo>
                      <a:pt x="3128" y="2055"/>
                      <a:pt x="3242" y="2055"/>
                      <a:pt x="3333" y="2032"/>
                    </a:cubicBezTo>
                    <a:cubicBezTo>
                      <a:pt x="3379" y="2032"/>
                      <a:pt x="3424" y="2009"/>
                      <a:pt x="3447" y="2009"/>
                    </a:cubicBezTo>
                    <a:cubicBezTo>
                      <a:pt x="3538" y="1986"/>
                      <a:pt x="3607" y="1964"/>
                      <a:pt x="3698" y="1895"/>
                    </a:cubicBezTo>
                    <a:cubicBezTo>
                      <a:pt x="3789" y="1827"/>
                      <a:pt x="3812" y="1667"/>
                      <a:pt x="3767" y="1553"/>
                    </a:cubicBezTo>
                    <a:cubicBezTo>
                      <a:pt x="3744" y="1484"/>
                      <a:pt x="3675" y="1439"/>
                      <a:pt x="3607" y="1416"/>
                    </a:cubicBezTo>
                    <a:cubicBezTo>
                      <a:pt x="3543" y="1395"/>
                      <a:pt x="3499" y="1393"/>
                      <a:pt x="3438" y="1393"/>
                    </a:cubicBezTo>
                    <a:lnTo>
                      <a:pt x="3438" y="1393"/>
                    </a:lnTo>
                    <a:cubicBezTo>
                      <a:pt x="3398" y="1393"/>
                      <a:pt x="3377" y="1395"/>
                      <a:pt x="3356" y="1416"/>
                    </a:cubicBezTo>
                    <a:lnTo>
                      <a:pt x="3264" y="1416"/>
                    </a:lnTo>
                    <a:cubicBezTo>
                      <a:pt x="3196" y="1439"/>
                      <a:pt x="3150" y="1439"/>
                      <a:pt x="3105" y="1461"/>
                    </a:cubicBezTo>
                    <a:cubicBezTo>
                      <a:pt x="2854" y="1461"/>
                      <a:pt x="2580" y="1393"/>
                      <a:pt x="2329" y="1347"/>
                    </a:cubicBezTo>
                    <a:lnTo>
                      <a:pt x="2420" y="1347"/>
                    </a:lnTo>
                    <a:cubicBezTo>
                      <a:pt x="2283" y="1325"/>
                      <a:pt x="2146" y="1302"/>
                      <a:pt x="2009" y="1256"/>
                    </a:cubicBezTo>
                    <a:cubicBezTo>
                      <a:pt x="1872" y="1210"/>
                      <a:pt x="1735" y="1142"/>
                      <a:pt x="1598" y="1073"/>
                    </a:cubicBezTo>
                    <a:cubicBezTo>
                      <a:pt x="1438" y="982"/>
                      <a:pt x="1302" y="891"/>
                      <a:pt x="1142" y="800"/>
                    </a:cubicBezTo>
                    <a:cubicBezTo>
                      <a:pt x="982" y="685"/>
                      <a:pt x="822" y="571"/>
                      <a:pt x="662" y="434"/>
                    </a:cubicBezTo>
                    <a:cubicBezTo>
                      <a:pt x="617" y="366"/>
                      <a:pt x="548" y="320"/>
                      <a:pt x="503" y="275"/>
                    </a:cubicBezTo>
                    <a:cubicBezTo>
                      <a:pt x="457" y="206"/>
                      <a:pt x="411" y="138"/>
                      <a:pt x="366" y="69"/>
                    </a:cubicBezTo>
                    <a:cubicBezTo>
                      <a:pt x="320" y="23"/>
                      <a:pt x="274" y="1"/>
                      <a:pt x="206" y="1"/>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40" name="Google Shape;1140;p22"/>
              <p:cNvSpPr/>
              <p:nvPr/>
            </p:nvSpPr>
            <p:spPr>
              <a:xfrm>
                <a:off x="5299333" y="1573637"/>
                <a:ext cx="72846" cy="46302"/>
              </a:xfrm>
              <a:custGeom>
                <a:avLst/>
                <a:gdLst/>
                <a:ahLst/>
                <a:cxnLst/>
                <a:rect l="l" t="t" r="r" b="b"/>
                <a:pathLst>
                  <a:path w="2695" h="1713" extrusionOk="0">
                    <a:moveTo>
                      <a:pt x="2329" y="1142"/>
                    </a:moveTo>
                    <a:cubicBezTo>
                      <a:pt x="2329" y="1165"/>
                      <a:pt x="2329" y="1165"/>
                      <a:pt x="2306" y="1165"/>
                    </a:cubicBezTo>
                    <a:cubicBezTo>
                      <a:pt x="2306" y="1142"/>
                      <a:pt x="2329" y="1142"/>
                      <a:pt x="2329" y="1142"/>
                    </a:cubicBezTo>
                    <a:close/>
                    <a:moveTo>
                      <a:pt x="252" y="1"/>
                    </a:moveTo>
                    <a:cubicBezTo>
                      <a:pt x="183" y="1"/>
                      <a:pt x="92" y="24"/>
                      <a:pt x="46" y="92"/>
                    </a:cubicBezTo>
                    <a:cubicBezTo>
                      <a:pt x="24" y="138"/>
                      <a:pt x="1" y="206"/>
                      <a:pt x="24" y="252"/>
                    </a:cubicBezTo>
                    <a:cubicBezTo>
                      <a:pt x="24" y="321"/>
                      <a:pt x="69" y="366"/>
                      <a:pt x="115" y="412"/>
                    </a:cubicBezTo>
                    <a:cubicBezTo>
                      <a:pt x="115" y="412"/>
                      <a:pt x="138" y="435"/>
                      <a:pt x="138" y="435"/>
                    </a:cubicBezTo>
                    <a:cubicBezTo>
                      <a:pt x="275" y="572"/>
                      <a:pt x="366" y="754"/>
                      <a:pt x="503" y="891"/>
                    </a:cubicBezTo>
                    <a:cubicBezTo>
                      <a:pt x="594" y="982"/>
                      <a:pt x="686" y="1074"/>
                      <a:pt x="777" y="1165"/>
                    </a:cubicBezTo>
                    <a:cubicBezTo>
                      <a:pt x="868" y="1234"/>
                      <a:pt x="959" y="1325"/>
                      <a:pt x="1051" y="1370"/>
                    </a:cubicBezTo>
                    <a:cubicBezTo>
                      <a:pt x="1256" y="1507"/>
                      <a:pt x="1462" y="1599"/>
                      <a:pt x="1690" y="1644"/>
                    </a:cubicBezTo>
                    <a:cubicBezTo>
                      <a:pt x="1804" y="1690"/>
                      <a:pt x="1895" y="1713"/>
                      <a:pt x="2009" y="1713"/>
                    </a:cubicBezTo>
                    <a:lnTo>
                      <a:pt x="2352" y="1713"/>
                    </a:lnTo>
                    <a:cubicBezTo>
                      <a:pt x="2443" y="1690"/>
                      <a:pt x="2512" y="1644"/>
                      <a:pt x="2557" y="1622"/>
                    </a:cubicBezTo>
                    <a:cubicBezTo>
                      <a:pt x="2671" y="1553"/>
                      <a:pt x="2694" y="1393"/>
                      <a:pt x="2649" y="1302"/>
                    </a:cubicBezTo>
                    <a:cubicBezTo>
                      <a:pt x="2589" y="1203"/>
                      <a:pt x="2495" y="1138"/>
                      <a:pt x="2396" y="1138"/>
                    </a:cubicBezTo>
                    <a:cubicBezTo>
                      <a:pt x="2381" y="1138"/>
                      <a:pt x="2367" y="1139"/>
                      <a:pt x="2352" y="1142"/>
                    </a:cubicBezTo>
                    <a:cubicBezTo>
                      <a:pt x="2215" y="1142"/>
                      <a:pt x="2078" y="1142"/>
                      <a:pt x="1964" y="1119"/>
                    </a:cubicBezTo>
                    <a:cubicBezTo>
                      <a:pt x="1781" y="1074"/>
                      <a:pt x="1621" y="1005"/>
                      <a:pt x="1462" y="937"/>
                    </a:cubicBezTo>
                    <a:cubicBezTo>
                      <a:pt x="1347" y="868"/>
                      <a:pt x="1233" y="800"/>
                      <a:pt x="1096" y="709"/>
                    </a:cubicBezTo>
                    <a:cubicBezTo>
                      <a:pt x="1005" y="640"/>
                      <a:pt x="914" y="572"/>
                      <a:pt x="800" y="480"/>
                    </a:cubicBezTo>
                    <a:cubicBezTo>
                      <a:pt x="731" y="412"/>
                      <a:pt x="663" y="343"/>
                      <a:pt x="594" y="275"/>
                    </a:cubicBezTo>
                    <a:cubicBezTo>
                      <a:pt x="526" y="184"/>
                      <a:pt x="457" y="115"/>
                      <a:pt x="366" y="47"/>
                    </a:cubicBezTo>
                    <a:cubicBezTo>
                      <a:pt x="343" y="1"/>
                      <a:pt x="298" y="1"/>
                      <a:pt x="252" y="1"/>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41" name="Google Shape;1141;p22"/>
              <p:cNvSpPr/>
              <p:nvPr/>
            </p:nvSpPr>
            <p:spPr>
              <a:xfrm>
                <a:off x="5351771" y="1253440"/>
                <a:ext cx="86415" cy="84171"/>
              </a:xfrm>
              <a:custGeom>
                <a:avLst/>
                <a:gdLst/>
                <a:ahLst/>
                <a:cxnLst/>
                <a:rect l="l" t="t" r="r" b="b"/>
                <a:pathLst>
                  <a:path w="3197" h="3114" extrusionOk="0">
                    <a:moveTo>
                      <a:pt x="2169" y="1"/>
                    </a:moveTo>
                    <a:cubicBezTo>
                      <a:pt x="2147" y="1"/>
                      <a:pt x="2124" y="1"/>
                      <a:pt x="2101" y="23"/>
                    </a:cubicBezTo>
                    <a:cubicBezTo>
                      <a:pt x="2010" y="23"/>
                      <a:pt x="1964" y="46"/>
                      <a:pt x="1895" y="92"/>
                    </a:cubicBezTo>
                    <a:cubicBezTo>
                      <a:pt x="1873" y="115"/>
                      <a:pt x="1850" y="138"/>
                      <a:pt x="1827" y="138"/>
                    </a:cubicBezTo>
                    <a:cubicBezTo>
                      <a:pt x="1781" y="160"/>
                      <a:pt x="1736" y="160"/>
                      <a:pt x="1690" y="183"/>
                    </a:cubicBezTo>
                    <a:cubicBezTo>
                      <a:pt x="1599" y="229"/>
                      <a:pt x="1507" y="275"/>
                      <a:pt x="1416" y="343"/>
                    </a:cubicBezTo>
                    <a:cubicBezTo>
                      <a:pt x="1325" y="389"/>
                      <a:pt x="1256" y="480"/>
                      <a:pt x="1188" y="548"/>
                    </a:cubicBezTo>
                    <a:cubicBezTo>
                      <a:pt x="1119" y="640"/>
                      <a:pt x="1028" y="708"/>
                      <a:pt x="960" y="800"/>
                    </a:cubicBezTo>
                    <a:cubicBezTo>
                      <a:pt x="914" y="868"/>
                      <a:pt x="914" y="959"/>
                      <a:pt x="914" y="1028"/>
                    </a:cubicBezTo>
                    <a:cubicBezTo>
                      <a:pt x="891" y="1073"/>
                      <a:pt x="868" y="1142"/>
                      <a:pt x="868" y="1233"/>
                    </a:cubicBezTo>
                    <a:cubicBezTo>
                      <a:pt x="868" y="1233"/>
                      <a:pt x="868" y="1233"/>
                      <a:pt x="868" y="1256"/>
                    </a:cubicBezTo>
                    <a:lnTo>
                      <a:pt x="823" y="1256"/>
                    </a:lnTo>
                    <a:cubicBezTo>
                      <a:pt x="800" y="1245"/>
                      <a:pt x="771" y="1239"/>
                      <a:pt x="743" y="1239"/>
                    </a:cubicBezTo>
                    <a:cubicBezTo>
                      <a:pt x="714" y="1239"/>
                      <a:pt x="686" y="1245"/>
                      <a:pt x="663" y="1256"/>
                    </a:cubicBezTo>
                    <a:cubicBezTo>
                      <a:pt x="572" y="1279"/>
                      <a:pt x="480" y="1325"/>
                      <a:pt x="480" y="1439"/>
                    </a:cubicBezTo>
                    <a:cubicBezTo>
                      <a:pt x="480" y="1461"/>
                      <a:pt x="480" y="1507"/>
                      <a:pt x="503" y="1530"/>
                    </a:cubicBezTo>
                    <a:cubicBezTo>
                      <a:pt x="435" y="1530"/>
                      <a:pt x="389" y="1530"/>
                      <a:pt x="320" y="1553"/>
                    </a:cubicBezTo>
                    <a:lnTo>
                      <a:pt x="206" y="1553"/>
                    </a:lnTo>
                    <a:cubicBezTo>
                      <a:pt x="161" y="1553"/>
                      <a:pt x="115" y="1553"/>
                      <a:pt x="69" y="1598"/>
                    </a:cubicBezTo>
                    <a:cubicBezTo>
                      <a:pt x="47" y="1621"/>
                      <a:pt x="24" y="1667"/>
                      <a:pt x="24" y="1713"/>
                    </a:cubicBezTo>
                    <a:cubicBezTo>
                      <a:pt x="1" y="1804"/>
                      <a:pt x="69" y="1895"/>
                      <a:pt x="184" y="1895"/>
                    </a:cubicBezTo>
                    <a:lnTo>
                      <a:pt x="549" y="1895"/>
                    </a:lnTo>
                    <a:cubicBezTo>
                      <a:pt x="823" y="1964"/>
                      <a:pt x="1074" y="2078"/>
                      <a:pt x="1325" y="2192"/>
                    </a:cubicBezTo>
                    <a:cubicBezTo>
                      <a:pt x="1462" y="2283"/>
                      <a:pt x="1599" y="2352"/>
                      <a:pt x="1736" y="2443"/>
                    </a:cubicBezTo>
                    <a:cubicBezTo>
                      <a:pt x="1873" y="2534"/>
                      <a:pt x="1987" y="2626"/>
                      <a:pt x="2101" y="2740"/>
                    </a:cubicBezTo>
                    <a:cubicBezTo>
                      <a:pt x="2192" y="2808"/>
                      <a:pt x="2261" y="2899"/>
                      <a:pt x="2352" y="2991"/>
                    </a:cubicBezTo>
                    <a:cubicBezTo>
                      <a:pt x="2398" y="3036"/>
                      <a:pt x="2443" y="3105"/>
                      <a:pt x="2512" y="3105"/>
                    </a:cubicBezTo>
                    <a:cubicBezTo>
                      <a:pt x="2540" y="3111"/>
                      <a:pt x="2567" y="3113"/>
                      <a:pt x="2593" y="3113"/>
                    </a:cubicBezTo>
                    <a:cubicBezTo>
                      <a:pt x="2670" y="3113"/>
                      <a:pt x="2734" y="3088"/>
                      <a:pt x="2786" y="3036"/>
                    </a:cubicBezTo>
                    <a:cubicBezTo>
                      <a:pt x="2831" y="2968"/>
                      <a:pt x="2831" y="2877"/>
                      <a:pt x="2786" y="2808"/>
                    </a:cubicBezTo>
                    <a:cubicBezTo>
                      <a:pt x="2763" y="2740"/>
                      <a:pt x="2740" y="2671"/>
                      <a:pt x="2694" y="2603"/>
                    </a:cubicBezTo>
                    <a:lnTo>
                      <a:pt x="2717" y="2603"/>
                    </a:lnTo>
                    <a:cubicBezTo>
                      <a:pt x="2854" y="2534"/>
                      <a:pt x="2923" y="2352"/>
                      <a:pt x="2854" y="2215"/>
                    </a:cubicBezTo>
                    <a:cubicBezTo>
                      <a:pt x="2854" y="2192"/>
                      <a:pt x="2831" y="2169"/>
                      <a:pt x="2831" y="2146"/>
                    </a:cubicBezTo>
                    <a:cubicBezTo>
                      <a:pt x="2900" y="2146"/>
                      <a:pt x="2945" y="2101"/>
                      <a:pt x="2991" y="2032"/>
                    </a:cubicBezTo>
                    <a:cubicBezTo>
                      <a:pt x="3037" y="1986"/>
                      <a:pt x="3037" y="1941"/>
                      <a:pt x="3060" y="1872"/>
                    </a:cubicBezTo>
                    <a:cubicBezTo>
                      <a:pt x="3060" y="1804"/>
                      <a:pt x="3037" y="1735"/>
                      <a:pt x="2991" y="1667"/>
                    </a:cubicBezTo>
                    <a:cubicBezTo>
                      <a:pt x="2968" y="1621"/>
                      <a:pt x="2945" y="1621"/>
                      <a:pt x="2923" y="1598"/>
                    </a:cubicBezTo>
                    <a:cubicBezTo>
                      <a:pt x="2991" y="1576"/>
                      <a:pt x="3060" y="1530"/>
                      <a:pt x="3128" y="1461"/>
                    </a:cubicBezTo>
                    <a:cubicBezTo>
                      <a:pt x="3196" y="1347"/>
                      <a:pt x="3196" y="1188"/>
                      <a:pt x="3105" y="1073"/>
                    </a:cubicBezTo>
                    <a:cubicBezTo>
                      <a:pt x="3082" y="1028"/>
                      <a:pt x="3037" y="1005"/>
                      <a:pt x="2991" y="959"/>
                    </a:cubicBezTo>
                    <a:cubicBezTo>
                      <a:pt x="2923" y="914"/>
                      <a:pt x="2877" y="845"/>
                      <a:pt x="2808" y="777"/>
                    </a:cubicBezTo>
                    <a:cubicBezTo>
                      <a:pt x="2808" y="777"/>
                      <a:pt x="2786" y="754"/>
                      <a:pt x="2786" y="754"/>
                    </a:cubicBezTo>
                    <a:cubicBezTo>
                      <a:pt x="2831" y="708"/>
                      <a:pt x="2877" y="640"/>
                      <a:pt x="2900" y="571"/>
                    </a:cubicBezTo>
                    <a:cubicBezTo>
                      <a:pt x="2945" y="480"/>
                      <a:pt x="2923" y="366"/>
                      <a:pt x="2854" y="275"/>
                    </a:cubicBezTo>
                    <a:cubicBezTo>
                      <a:pt x="2808" y="183"/>
                      <a:pt x="2717" y="160"/>
                      <a:pt x="2626" y="138"/>
                    </a:cubicBezTo>
                    <a:cubicBezTo>
                      <a:pt x="2626" y="138"/>
                      <a:pt x="2603" y="115"/>
                      <a:pt x="2603" y="115"/>
                    </a:cubicBezTo>
                    <a:cubicBezTo>
                      <a:pt x="2557" y="92"/>
                      <a:pt x="2512" y="92"/>
                      <a:pt x="2466" y="69"/>
                    </a:cubicBezTo>
                    <a:cubicBezTo>
                      <a:pt x="2398" y="46"/>
                      <a:pt x="2329" y="23"/>
                      <a:pt x="2238" y="23"/>
                    </a:cubicBezTo>
                    <a:cubicBezTo>
                      <a:pt x="2215" y="1"/>
                      <a:pt x="2192" y="1"/>
                      <a:pt x="216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2" name="Google Shape;1142;p22"/>
              <p:cNvSpPr/>
              <p:nvPr/>
            </p:nvSpPr>
            <p:spPr>
              <a:xfrm>
                <a:off x="5348068" y="1299715"/>
                <a:ext cx="81468" cy="43870"/>
              </a:xfrm>
              <a:custGeom>
                <a:avLst/>
                <a:gdLst/>
                <a:ahLst/>
                <a:cxnLst/>
                <a:rect l="l" t="t" r="r" b="b"/>
                <a:pathLst>
                  <a:path w="3014" h="1623" extrusionOk="0">
                    <a:moveTo>
                      <a:pt x="161" y="1"/>
                    </a:moveTo>
                    <a:cubicBezTo>
                      <a:pt x="115" y="1"/>
                      <a:pt x="92" y="23"/>
                      <a:pt x="69" y="46"/>
                    </a:cubicBezTo>
                    <a:cubicBezTo>
                      <a:pt x="24" y="69"/>
                      <a:pt x="24" y="92"/>
                      <a:pt x="1" y="137"/>
                    </a:cubicBezTo>
                    <a:cubicBezTo>
                      <a:pt x="1" y="183"/>
                      <a:pt x="24" y="206"/>
                      <a:pt x="47" y="252"/>
                    </a:cubicBezTo>
                    <a:cubicBezTo>
                      <a:pt x="69" y="274"/>
                      <a:pt x="115" y="297"/>
                      <a:pt x="138" y="297"/>
                    </a:cubicBezTo>
                    <a:cubicBezTo>
                      <a:pt x="229" y="297"/>
                      <a:pt x="298" y="297"/>
                      <a:pt x="366" y="274"/>
                    </a:cubicBezTo>
                    <a:lnTo>
                      <a:pt x="389" y="274"/>
                    </a:lnTo>
                    <a:cubicBezTo>
                      <a:pt x="480" y="274"/>
                      <a:pt x="572" y="274"/>
                      <a:pt x="663" y="297"/>
                    </a:cubicBezTo>
                    <a:lnTo>
                      <a:pt x="640" y="297"/>
                    </a:lnTo>
                    <a:cubicBezTo>
                      <a:pt x="823" y="343"/>
                      <a:pt x="1005" y="411"/>
                      <a:pt x="1188" y="480"/>
                    </a:cubicBezTo>
                    <a:cubicBezTo>
                      <a:pt x="1355" y="543"/>
                      <a:pt x="1504" y="605"/>
                      <a:pt x="1668" y="686"/>
                    </a:cubicBezTo>
                    <a:lnTo>
                      <a:pt x="1668" y="686"/>
                    </a:lnTo>
                    <a:lnTo>
                      <a:pt x="1690" y="708"/>
                    </a:lnTo>
                    <a:cubicBezTo>
                      <a:pt x="1690" y="708"/>
                      <a:pt x="1690" y="701"/>
                      <a:pt x="1686" y="695"/>
                    </a:cubicBezTo>
                    <a:lnTo>
                      <a:pt x="1686" y="695"/>
                    </a:lnTo>
                    <a:cubicBezTo>
                      <a:pt x="1695" y="699"/>
                      <a:pt x="1704" y="704"/>
                      <a:pt x="1713" y="708"/>
                    </a:cubicBezTo>
                    <a:cubicBezTo>
                      <a:pt x="1804" y="754"/>
                      <a:pt x="1895" y="822"/>
                      <a:pt x="2010" y="891"/>
                    </a:cubicBezTo>
                    <a:cubicBezTo>
                      <a:pt x="2101" y="959"/>
                      <a:pt x="2215" y="1028"/>
                      <a:pt x="2306" y="1119"/>
                    </a:cubicBezTo>
                    <a:cubicBezTo>
                      <a:pt x="2375" y="1187"/>
                      <a:pt x="2420" y="1256"/>
                      <a:pt x="2489" y="1324"/>
                    </a:cubicBezTo>
                    <a:cubicBezTo>
                      <a:pt x="2535" y="1393"/>
                      <a:pt x="2603" y="1484"/>
                      <a:pt x="2649" y="1553"/>
                    </a:cubicBezTo>
                    <a:cubicBezTo>
                      <a:pt x="2678" y="1597"/>
                      <a:pt x="2727" y="1622"/>
                      <a:pt x="2782" y="1622"/>
                    </a:cubicBezTo>
                    <a:cubicBezTo>
                      <a:pt x="2812" y="1622"/>
                      <a:pt x="2845" y="1614"/>
                      <a:pt x="2877" y="1598"/>
                    </a:cubicBezTo>
                    <a:cubicBezTo>
                      <a:pt x="2945" y="1575"/>
                      <a:pt x="3014" y="1461"/>
                      <a:pt x="2968" y="1370"/>
                    </a:cubicBezTo>
                    <a:cubicBezTo>
                      <a:pt x="2945" y="1347"/>
                      <a:pt x="2945" y="1324"/>
                      <a:pt x="2923" y="1302"/>
                    </a:cubicBezTo>
                    <a:cubicBezTo>
                      <a:pt x="2900" y="1256"/>
                      <a:pt x="2877" y="1210"/>
                      <a:pt x="2854" y="1165"/>
                    </a:cubicBezTo>
                    <a:cubicBezTo>
                      <a:pt x="2808" y="1119"/>
                      <a:pt x="2786" y="1051"/>
                      <a:pt x="2740" y="1005"/>
                    </a:cubicBezTo>
                    <a:cubicBezTo>
                      <a:pt x="2649" y="891"/>
                      <a:pt x="2535" y="799"/>
                      <a:pt x="2420" y="708"/>
                    </a:cubicBezTo>
                    <a:cubicBezTo>
                      <a:pt x="2352" y="662"/>
                      <a:pt x="2306" y="617"/>
                      <a:pt x="2238" y="571"/>
                    </a:cubicBezTo>
                    <a:cubicBezTo>
                      <a:pt x="2169" y="548"/>
                      <a:pt x="2124" y="503"/>
                      <a:pt x="2078" y="480"/>
                    </a:cubicBezTo>
                    <a:cubicBezTo>
                      <a:pt x="1941" y="389"/>
                      <a:pt x="1804" y="343"/>
                      <a:pt x="1667" y="274"/>
                    </a:cubicBezTo>
                    <a:cubicBezTo>
                      <a:pt x="1553" y="229"/>
                      <a:pt x="1439" y="206"/>
                      <a:pt x="1325" y="160"/>
                    </a:cubicBezTo>
                    <a:cubicBezTo>
                      <a:pt x="1188" y="115"/>
                      <a:pt x="1051" y="69"/>
                      <a:pt x="914" y="46"/>
                    </a:cubicBezTo>
                    <a:cubicBezTo>
                      <a:pt x="800" y="23"/>
                      <a:pt x="686" y="1"/>
                      <a:pt x="57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3" name="Google Shape;1143;p22"/>
              <p:cNvSpPr/>
              <p:nvPr/>
            </p:nvSpPr>
            <p:spPr>
              <a:xfrm>
                <a:off x="5424590" y="1298472"/>
                <a:ext cx="58006" cy="65548"/>
              </a:xfrm>
              <a:custGeom>
                <a:avLst/>
                <a:gdLst/>
                <a:ahLst/>
                <a:cxnLst/>
                <a:rect l="l" t="t" r="r" b="b"/>
                <a:pathLst>
                  <a:path w="2146" h="2425" extrusionOk="0">
                    <a:moveTo>
                      <a:pt x="845" y="1"/>
                    </a:moveTo>
                    <a:cubicBezTo>
                      <a:pt x="731" y="1"/>
                      <a:pt x="594" y="24"/>
                      <a:pt x="502" y="69"/>
                    </a:cubicBezTo>
                    <a:cubicBezTo>
                      <a:pt x="388" y="115"/>
                      <a:pt x="320" y="229"/>
                      <a:pt x="343" y="366"/>
                    </a:cubicBezTo>
                    <a:cubicBezTo>
                      <a:pt x="366" y="412"/>
                      <a:pt x="366" y="457"/>
                      <a:pt x="388" y="480"/>
                    </a:cubicBezTo>
                    <a:cubicBezTo>
                      <a:pt x="366" y="503"/>
                      <a:pt x="320" y="549"/>
                      <a:pt x="297" y="617"/>
                    </a:cubicBezTo>
                    <a:cubicBezTo>
                      <a:pt x="274" y="708"/>
                      <a:pt x="297" y="823"/>
                      <a:pt x="388" y="891"/>
                    </a:cubicBezTo>
                    <a:cubicBezTo>
                      <a:pt x="366" y="914"/>
                      <a:pt x="343" y="914"/>
                      <a:pt x="320" y="914"/>
                    </a:cubicBezTo>
                    <a:cubicBezTo>
                      <a:pt x="297" y="937"/>
                      <a:pt x="274" y="960"/>
                      <a:pt x="251" y="982"/>
                    </a:cubicBezTo>
                    <a:cubicBezTo>
                      <a:pt x="206" y="1028"/>
                      <a:pt x="206" y="1074"/>
                      <a:pt x="229" y="1119"/>
                    </a:cubicBezTo>
                    <a:lnTo>
                      <a:pt x="137" y="1119"/>
                    </a:lnTo>
                    <a:cubicBezTo>
                      <a:pt x="69" y="1119"/>
                      <a:pt x="0" y="1165"/>
                      <a:pt x="0" y="1233"/>
                    </a:cubicBezTo>
                    <a:cubicBezTo>
                      <a:pt x="0" y="1279"/>
                      <a:pt x="46" y="1370"/>
                      <a:pt x="114" y="1370"/>
                    </a:cubicBezTo>
                    <a:cubicBezTo>
                      <a:pt x="183" y="1359"/>
                      <a:pt x="246" y="1353"/>
                      <a:pt x="308" y="1353"/>
                    </a:cubicBezTo>
                    <a:cubicBezTo>
                      <a:pt x="371" y="1353"/>
                      <a:pt x="434" y="1359"/>
                      <a:pt x="502" y="1370"/>
                    </a:cubicBezTo>
                    <a:cubicBezTo>
                      <a:pt x="639" y="1416"/>
                      <a:pt x="754" y="1462"/>
                      <a:pt x="868" y="1507"/>
                    </a:cubicBezTo>
                    <a:cubicBezTo>
                      <a:pt x="959" y="1576"/>
                      <a:pt x="1073" y="1644"/>
                      <a:pt x="1164" y="1713"/>
                    </a:cubicBezTo>
                    <a:cubicBezTo>
                      <a:pt x="1279" y="1781"/>
                      <a:pt x="1393" y="1850"/>
                      <a:pt x="1484" y="1941"/>
                    </a:cubicBezTo>
                    <a:cubicBezTo>
                      <a:pt x="1575" y="2032"/>
                      <a:pt x="1644" y="2101"/>
                      <a:pt x="1712" y="2192"/>
                    </a:cubicBezTo>
                    <a:cubicBezTo>
                      <a:pt x="1735" y="2238"/>
                      <a:pt x="1781" y="2283"/>
                      <a:pt x="1804" y="2306"/>
                    </a:cubicBezTo>
                    <a:cubicBezTo>
                      <a:pt x="1863" y="2366"/>
                      <a:pt x="1905" y="2425"/>
                      <a:pt x="1975" y="2425"/>
                    </a:cubicBezTo>
                    <a:cubicBezTo>
                      <a:pt x="1985" y="2425"/>
                      <a:pt x="1997" y="2423"/>
                      <a:pt x="2009" y="2420"/>
                    </a:cubicBezTo>
                    <a:cubicBezTo>
                      <a:pt x="2055" y="2420"/>
                      <a:pt x="2100" y="2375"/>
                      <a:pt x="2123" y="2329"/>
                    </a:cubicBezTo>
                    <a:cubicBezTo>
                      <a:pt x="2146" y="2283"/>
                      <a:pt x="2123" y="2215"/>
                      <a:pt x="2100" y="2169"/>
                    </a:cubicBezTo>
                    <a:cubicBezTo>
                      <a:pt x="2077" y="2124"/>
                      <a:pt x="2055" y="2078"/>
                      <a:pt x="2032" y="2032"/>
                    </a:cubicBezTo>
                    <a:cubicBezTo>
                      <a:pt x="2009" y="1964"/>
                      <a:pt x="1963" y="1895"/>
                      <a:pt x="1918" y="1827"/>
                    </a:cubicBezTo>
                    <a:cubicBezTo>
                      <a:pt x="1963" y="1804"/>
                      <a:pt x="2009" y="1781"/>
                      <a:pt x="2032" y="1736"/>
                    </a:cubicBezTo>
                    <a:cubicBezTo>
                      <a:pt x="2100" y="1644"/>
                      <a:pt x="2077" y="1553"/>
                      <a:pt x="2032" y="1462"/>
                    </a:cubicBezTo>
                    <a:cubicBezTo>
                      <a:pt x="1963" y="1393"/>
                      <a:pt x="1895" y="1325"/>
                      <a:pt x="1826" y="1256"/>
                    </a:cubicBezTo>
                    <a:cubicBezTo>
                      <a:pt x="1849" y="1233"/>
                      <a:pt x="1872" y="1233"/>
                      <a:pt x="1895" y="1211"/>
                    </a:cubicBezTo>
                    <a:cubicBezTo>
                      <a:pt x="1963" y="1097"/>
                      <a:pt x="1963" y="960"/>
                      <a:pt x="1872" y="845"/>
                    </a:cubicBezTo>
                    <a:cubicBezTo>
                      <a:pt x="1872" y="845"/>
                      <a:pt x="1849" y="823"/>
                      <a:pt x="1826" y="800"/>
                    </a:cubicBezTo>
                    <a:cubicBezTo>
                      <a:pt x="1826" y="800"/>
                      <a:pt x="1804" y="777"/>
                      <a:pt x="1781" y="754"/>
                    </a:cubicBezTo>
                    <a:cubicBezTo>
                      <a:pt x="1804" y="754"/>
                      <a:pt x="1804" y="731"/>
                      <a:pt x="1804" y="708"/>
                    </a:cubicBezTo>
                    <a:cubicBezTo>
                      <a:pt x="1826" y="640"/>
                      <a:pt x="1849" y="549"/>
                      <a:pt x="1804" y="480"/>
                    </a:cubicBezTo>
                    <a:cubicBezTo>
                      <a:pt x="1781" y="457"/>
                      <a:pt x="1758" y="412"/>
                      <a:pt x="1735" y="366"/>
                    </a:cubicBezTo>
                    <a:cubicBezTo>
                      <a:pt x="1712" y="366"/>
                      <a:pt x="1712" y="343"/>
                      <a:pt x="1712" y="343"/>
                    </a:cubicBezTo>
                    <a:cubicBezTo>
                      <a:pt x="1667" y="320"/>
                      <a:pt x="1644" y="298"/>
                      <a:pt x="1621" y="275"/>
                    </a:cubicBezTo>
                    <a:cubicBezTo>
                      <a:pt x="1575" y="252"/>
                      <a:pt x="1552" y="229"/>
                      <a:pt x="1507" y="206"/>
                    </a:cubicBezTo>
                    <a:cubicBezTo>
                      <a:pt x="1415" y="161"/>
                      <a:pt x="1324" y="115"/>
                      <a:pt x="1233" y="69"/>
                    </a:cubicBezTo>
                    <a:cubicBezTo>
                      <a:pt x="1119" y="47"/>
                      <a:pt x="1005" y="1"/>
                      <a:pt x="86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4" name="Google Shape;1144;p22"/>
              <p:cNvSpPr/>
              <p:nvPr/>
            </p:nvSpPr>
            <p:spPr>
              <a:xfrm>
                <a:off x="5343149" y="1324393"/>
                <a:ext cx="60493" cy="32733"/>
              </a:xfrm>
              <a:custGeom>
                <a:avLst/>
                <a:gdLst/>
                <a:ahLst/>
                <a:cxnLst/>
                <a:rect l="l" t="t" r="r" b="b"/>
                <a:pathLst>
                  <a:path w="2238" h="1211" extrusionOk="0">
                    <a:moveTo>
                      <a:pt x="160" y="1"/>
                    </a:moveTo>
                    <a:cubicBezTo>
                      <a:pt x="92" y="1"/>
                      <a:pt x="23" y="69"/>
                      <a:pt x="23" y="138"/>
                    </a:cubicBezTo>
                    <a:cubicBezTo>
                      <a:pt x="0" y="206"/>
                      <a:pt x="69" y="297"/>
                      <a:pt x="137" y="297"/>
                    </a:cubicBezTo>
                    <a:cubicBezTo>
                      <a:pt x="251" y="297"/>
                      <a:pt x="388" y="297"/>
                      <a:pt x="503" y="320"/>
                    </a:cubicBezTo>
                    <a:cubicBezTo>
                      <a:pt x="685" y="366"/>
                      <a:pt x="868" y="434"/>
                      <a:pt x="1028" y="526"/>
                    </a:cubicBezTo>
                    <a:cubicBezTo>
                      <a:pt x="1233" y="640"/>
                      <a:pt x="1438" y="777"/>
                      <a:pt x="1598" y="914"/>
                    </a:cubicBezTo>
                    <a:cubicBezTo>
                      <a:pt x="1667" y="982"/>
                      <a:pt x="1735" y="1051"/>
                      <a:pt x="1804" y="1119"/>
                    </a:cubicBezTo>
                    <a:cubicBezTo>
                      <a:pt x="1849" y="1165"/>
                      <a:pt x="1895" y="1187"/>
                      <a:pt x="1963" y="1210"/>
                    </a:cubicBezTo>
                    <a:cubicBezTo>
                      <a:pt x="2009" y="1210"/>
                      <a:pt x="2077" y="1187"/>
                      <a:pt x="2123" y="1142"/>
                    </a:cubicBezTo>
                    <a:cubicBezTo>
                      <a:pt x="2214" y="1073"/>
                      <a:pt x="2237" y="936"/>
                      <a:pt x="2146" y="845"/>
                    </a:cubicBezTo>
                    <a:cubicBezTo>
                      <a:pt x="2077" y="754"/>
                      <a:pt x="2009" y="685"/>
                      <a:pt x="1941" y="617"/>
                    </a:cubicBezTo>
                    <a:cubicBezTo>
                      <a:pt x="1872" y="571"/>
                      <a:pt x="1804" y="526"/>
                      <a:pt x="1735" y="480"/>
                    </a:cubicBezTo>
                    <a:cubicBezTo>
                      <a:pt x="1552" y="389"/>
                      <a:pt x="1393" y="274"/>
                      <a:pt x="1210" y="206"/>
                    </a:cubicBezTo>
                    <a:cubicBezTo>
                      <a:pt x="1050" y="138"/>
                      <a:pt x="868" y="92"/>
                      <a:pt x="708" y="46"/>
                    </a:cubicBezTo>
                    <a:cubicBezTo>
                      <a:pt x="617" y="23"/>
                      <a:pt x="525" y="23"/>
                      <a:pt x="434" y="23"/>
                    </a:cubicBezTo>
                    <a:cubicBezTo>
                      <a:pt x="343" y="1"/>
                      <a:pt x="251" y="1"/>
                      <a:pt x="16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5" name="Google Shape;1145;p22"/>
              <p:cNvSpPr/>
              <p:nvPr/>
            </p:nvSpPr>
            <p:spPr>
              <a:xfrm>
                <a:off x="5430753" y="1360181"/>
                <a:ext cx="33950" cy="22246"/>
              </a:xfrm>
              <a:custGeom>
                <a:avLst/>
                <a:gdLst/>
                <a:ahLst/>
                <a:cxnLst/>
                <a:rect l="l" t="t" r="r" b="b"/>
                <a:pathLst>
                  <a:path w="1256" h="823" extrusionOk="0">
                    <a:moveTo>
                      <a:pt x="92" y="0"/>
                    </a:moveTo>
                    <a:cubicBezTo>
                      <a:pt x="92" y="0"/>
                      <a:pt x="69" y="0"/>
                      <a:pt x="69" y="23"/>
                    </a:cubicBezTo>
                    <a:cubicBezTo>
                      <a:pt x="46" y="23"/>
                      <a:pt x="23" y="46"/>
                      <a:pt x="23" y="69"/>
                    </a:cubicBezTo>
                    <a:cubicBezTo>
                      <a:pt x="1" y="115"/>
                      <a:pt x="23" y="160"/>
                      <a:pt x="69" y="183"/>
                    </a:cubicBezTo>
                    <a:cubicBezTo>
                      <a:pt x="160" y="206"/>
                      <a:pt x="229" y="229"/>
                      <a:pt x="320" y="229"/>
                    </a:cubicBezTo>
                    <a:cubicBezTo>
                      <a:pt x="389" y="251"/>
                      <a:pt x="434" y="274"/>
                      <a:pt x="503" y="320"/>
                    </a:cubicBezTo>
                    <a:cubicBezTo>
                      <a:pt x="640" y="388"/>
                      <a:pt x="799" y="503"/>
                      <a:pt x="914" y="617"/>
                    </a:cubicBezTo>
                    <a:cubicBezTo>
                      <a:pt x="914" y="614"/>
                      <a:pt x="913" y="611"/>
                      <a:pt x="913" y="609"/>
                    </a:cubicBezTo>
                    <a:lnTo>
                      <a:pt x="913" y="609"/>
                    </a:lnTo>
                    <a:cubicBezTo>
                      <a:pt x="974" y="654"/>
                      <a:pt x="1033" y="715"/>
                      <a:pt x="1073" y="776"/>
                    </a:cubicBezTo>
                    <a:cubicBezTo>
                      <a:pt x="1073" y="799"/>
                      <a:pt x="1119" y="822"/>
                      <a:pt x="1142" y="822"/>
                    </a:cubicBezTo>
                    <a:cubicBezTo>
                      <a:pt x="1165" y="822"/>
                      <a:pt x="1187" y="799"/>
                      <a:pt x="1210" y="799"/>
                    </a:cubicBezTo>
                    <a:cubicBezTo>
                      <a:pt x="1233" y="776"/>
                      <a:pt x="1233" y="754"/>
                      <a:pt x="1256" y="731"/>
                    </a:cubicBezTo>
                    <a:cubicBezTo>
                      <a:pt x="1256" y="685"/>
                      <a:pt x="1233" y="662"/>
                      <a:pt x="1233" y="640"/>
                    </a:cubicBezTo>
                    <a:cubicBezTo>
                      <a:pt x="1187" y="571"/>
                      <a:pt x="1119" y="503"/>
                      <a:pt x="1051" y="457"/>
                    </a:cubicBezTo>
                    <a:cubicBezTo>
                      <a:pt x="982" y="388"/>
                      <a:pt x="914" y="343"/>
                      <a:pt x="822" y="274"/>
                    </a:cubicBezTo>
                    <a:cubicBezTo>
                      <a:pt x="731" y="229"/>
                      <a:pt x="663" y="183"/>
                      <a:pt x="571" y="137"/>
                    </a:cubicBezTo>
                    <a:cubicBezTo>
                      <a:pt x="503" y="115"/>
                      <a:pt x="457" y="92"/>
                      <a:pt x="411" y="69"/>
                    </a:cubicBezTo>
                    <a:cubicBezTo>
                      <a:pt x="366" y="69"/>
                      <a:pt x="343" y="69"/>
                      <a:pt x="297" y="46"/>
                    </a:cubicBezTo>
                    <a:cubicBezTo>
                      <a:pt x="229" y="46"/>
                      <a:pt x="183" y="23"/>
                      <a:pt x="138" y="23"/>
                    </a:cubicBezTo>
                    <a:cubicBezTo>
                      <a:pt x="115" y="0"/>
                      <a:pt x="115"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6" name="Google Shape;1146;p22"/>
              <p:cNvSpPr/>
              <p:nvPr/>
            </p:nvSpPr>
            <p:spPr>
              <a:xfrm>
                <a:off x="5337581" y="1349693"/>
                <a:ext cx="57412" cy="34652"/>
              </a:xfrm>
              <a:custGeom>
                <a:avLst/>
                <a:gdLst/>
                <a:ahLst/>
                <a:cxnLst/>
                <a:rect l="l" t="t" r="r" b="b"/>
                <a:pathLst>
                  <a:path w="2124" h="1282" extrusionOk="0">
                    <a:moveTo>
                      <a:pt x="92" y="0"/>
                    </a:moveTo>
                    <a:cubicBezTo>
                      <a:pt x="47" y="0"/>
                      <a:pt x="24" y="46"/>
                      <a:pt x="1" y="92"/>
                    </a:cubicBezTo>
                    <a:cubicBezTo>
                      <a:pt x="1" y="137"/>
                      <a:pt x="47" y="160"/>
                      <a:pt x="92" y="183"/>
                    </a:cubicBezTo>
                    <a:cubicBezTo>
                      <a:pt x="161" y="183"/>
                      <a:pt x="229" y="206"/>
                      <a:pt x="298" y="206"/>
                    </a:cubicBezTo>
                    <a:cubicBezTo>
                      <a:pt x="366" y="229"/>
                      <a:pt x="457" y="251"/>
                      <a:pt x="549" y="297"/>
                    </a:cubicBezTo>
                    <a:cubicBezTo>
                      <a:pt x="640" y="320"/>
                      <a:pt x="709" y="366"/>
                      <a:pt x="800" y="411"/>
                    </a:cubicBezTo>
                    <a:cubicBezTo>
                      <a:pt x="937" y="480"/>
                      <a:pt x="1051" y="571"/>
                      <a:pt x="1188" y="662"/>
                    </a:cubicBezTo>
                    <a:cubicBezTo>
                      <a:pt x="1325" y="754"/>
                      <a:pt x="1439" y="845"/>
                      <a:pt x="1576" y="959"/>
                    </a:cubicBezTo>
                    <a:lnTo>
                      <a:pt x="1553" y="959"/>
                    </a:lnTo>
                    <a:cubicBezTo>
                      <a:pt x="1644" y="1050"/>
                      <a:pt x="1736" y="1119"/>
                      <a:pt x="1804" y="1210"/>
                    </a:cubicBezTo>
                    <a:cubicBezTo>
                      <a:pt x="1841" y="1259"/>
                      <a:pt x="1891" y="1282"/>
                      <a:pt x="1940" y="1282"/>
                    </a:cubicBezTo>
                    <a:cubicBezTo>
                      <a:pt x="1982" y="1282"/>
                      <a:pt x="2023" y="1265"/>
                      <a:pt x="2055" y="1233"/>
                    </a:cubicBezTo>
                    <a:cubicBezTo>
                      <a:pt x="2101" y="1210"/>
                      <a:pt x="2124" y="1164"/>
                      <a:pt x="2124" y="1119"/>
                    </a:cubicBezTo>
                    <a:cubicBezTo>
                      <a:pt x="2124" y="1096"/>
                      <a:pt x="2124" y="1050"/>
                      <a:pt x="2101" y="1028"/>
                    </a:cubicBezTo>
                    <a:cubicBezTo>
                      <a:pt x="2078" y="1005"/>
                      <a:pt x="2078" y="982"/>
                      <a:pt x="2032" y="959"/>
                    </a:cubicBezTo>
                    <a:cubicBezTo>
                      <a:pt x="1987" y="891"/>
                      <a:pt x="1918" y="845"/>
                      <a:pt x="1827" y="776"/>
                    </a:cubicBezTo>
                    <a:cubicBezTo>
                      <a:pt x="1758" y="731"/>
                      <a:pt x="1690" y="662"/>
                      <a:pt x="1599" y="617"/>
                    </a:cubicBezTo>
                    <a:cubicBezTo>
                      <a:pt x="1439" y="525"/>
                      <a:pt x="1279" y="411"/>
                      <a:pt x="1119" y="320"/>
                    </a:cubicBezTo>
                    <a:cubicBezTo>
                      <a:pt x="1028" y="274"/>
                      <a:pt x="937" y="251"/>
                      <a:pt x="845" y="206"/>
                    </a:cubicBezTo>
                    <a:cubicBezTo>
                      <a:pt x="754" y="183"/>
                      <a:pt x="686" y="160"/>
                      <a:pt x="617" y="137"/>
                    </a:cubicBezTo>
                    <a:cubicBezTo>
                      <a:pt x="526" y="115"/>
                      <a:pt x="435" y="92"/>
                      <a:pt x="366" y="69"/>
                    </a:cubicBezTo>
                    <a:cubicBezTo>
                      <a:pt x="275" y="46"/>
                      <a:pt x="184" y="23"/>
                      <a:pt x="92" y="23"/>
                    </a:cubicBezTo>
                    <a:cubicBezTo>
                      <a:pt x="92" y="0"/>
                      <a:pt x="92"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7" name="Google Shape;1147;p22"/>
              <p:cNvSpPr/>
              <p:nvPr/>
            </p:nvSpPr>
            <p:spPr>
              <a:xfrm>
                <a:off x="5295630" y="1641509"/>
                <a:ext cx="180182" cy="128987"/>
              </a:xfrm>
              <a:custGeom>
                <a:avLst/>
                <a:gdLst/>
                <a:ahLst/>
                <a:cxnLst/>
                <a:rect l="l" t="t" r="r" b="b"/>
                <a:pathLst>
                  <a:path w="6666" h="4772" extrusionOk="0">
                    <a:moveTo>
                      <a:pt x="1736" y="1"/>
                    </a:moveTo>
                    <a:cubicBezTo>
                      <a:pt x="1690" y="1"/>
                      <a:pt x="1621" y="24"/>
                      <a:pt x="1599" y="69"/>
                    </a:cubicBezTo>
                    <a:cubicBezTo>
                      <a:pt x="1507" y="138"/>
                      <a:pt x="1530" y="275"/>
                      <a:pt x="1599" y="343"/>
                    </a:cubicBezTo>
                    <a:cubicBezTo>
                      <a:pt x="1553" y="366"/>
                      <a:pt x="1530" y="412"/>
                      <a:pt x="1484" y="457"/>
                    </a:cubicBezTo>
                    <a:cubicBezTo>
                      <a:pt x="1462" y="480"/>
                      <a:pt x="1439" y="503"/>
                      <a:pt x="1416" y="526"/>
                    </a:cubicBezTo>
                    <a:cubicBezTo>
                      <a:pt x="1348" y="617"/>
                      <a:pt x="1256" y="685"/>
                      <a:pt x="1188" y="754"/>
                    </a:cubicBezTo>
                    <a:cubicBezTo>
                      <a:pt x="1119" y="800"/>
                      <a:pt x="1051" y="845"/>
                      <a:pt x="982" y="868"/>
                    </a:cubicBezTo>
                    <a:lnTo>
                      <a:pt x="937" y="914"/>
                    </a:lnTo>
                    <a:cubicBezTo>
                      <a:pt x="823" y="959"/>
                      <a:pt x="708" y="1005"/>
                      <a:pt x="594" y="1074"/>
                    </a:cubicBezTo>
                    <a:cubicBezTo>
                      <a:pt x="457" y="1165"/>
                      <a:pt x="320" y="1256"/>
                      <a:pt x="229" y="1347"/>
                    </a:cubicBezTo>
                    <a:cubicBezTo>
                      <a:pt x="138" y="1416"/>
                      <a:pt x="69" y="1530"/>
                      <a:pt x="46" y="1644"/>
                    </a:cubicBezTo>
                    <a:cubicBezTo>
                      <a:pt x="1" y="1781"/>
                      <a:pt x="69" y="1918"/>
                      <a:pt x="183" y="2032"/>
                    </a:cubicBezTo>
                    <a:lnTo>
                      <a:pt x="252" y="2123"/>
                    </a:lnTo>
                    <a:cubicBezTo>
                      <a:pt x="298" y="2146"/>
                      <a:pt x="343" y="2192"/>
                      <a:pt x="389" y="2238"/>
                    </a:cubicBezTo>
                    <a:lnTo>
                      <a:pt x="503" y="2352"/>
                    </a:lnTo>
                    <a:cubicBezTo>
                      <a:pt x="549" y="2420"/>
                      <a:pt x="617" y="2489"/>
                      <a:pt x="686" y="2557"/>
                    </a:cubicBezTo>
                    <a:cubicBezTo>
                      <a:pt x="754" y="2626"/>
                      <a:pt x="800" y="2671"/>
                      <a:pt x="868" y="2740"/>
                    </a:cubicBezTo>
                    <a:cubicBezTo>
                      <a:pt x="914" y="2785"/>
                      <a:pt x="959" y="2831"/>
                      <a:pt x="1005" y="2877"/>
                    </a:cubicBezTo>
                    <a:cubicBezTo>
                      <a:pt x="1165" y="3014"/>
                      <a:pt x="1325" y="3128"/>
                      <a:pt x="1484" y="3265"/>
                    </a:cubicBezTo>
                    <a:cubicBezTo>
                      <a:pt x="1553" y="3333"/>
                      <a:pt x="1621" y="3379"/>
                      <a:pt x="1690" y="3447"/>
                    </a:cubicBezTo>
                    <a:cubicBezTo>
                      <a:pt x="1804" y="3539"/>
                      <a:pt x="1918" y="3653"/>
                      <a:pt x="2055" y="3744"/>
                    </a:cubicBezTo>
                    <a:cubicBezTo>
                      <a:pt x="2192" y="3835"/>
                      <a:pt x="2329" y="3927"/>
                      <a:pt x="2489" y="4018"/>
                    </a:cubicBezTo>
                    <a:cubicBezTo>
                      <a:pt x="2740" y="4201"/>
                      <a:pt x="2991" y="4360"/>
                      <a:pt x="3265" y="4474"/>
                    </a:cubicBezTo>
                    <a:cubicBezTo>
                      <a:pt x="3379" y="4520"/>
                      <a:pt x="3516" y="4589"/>
                      <a:pt x="3653" y="4634"/>
                    </a:cubicBezTo>
                    <a:cubicBezTo>
                      <a:pt x="3813" y="4703"/>
                      <a:pt x="3995" y="4771"/>
                      <a:pt x="4224" y="4771"/>
                    </a:cubicBezTo>
                    <a:cubicBezTo>
                      <a:pt x="4475" y="4748"/>
                      <a:pt x="4703" y="4657"/>
                      <a:pt x="4931" y="4543"/>
                    </a:cubicBezTo>
                    <a:cubicBezTo>
                      <a:pt x="5068" y="4474"/>
                      <a:pt x="5228" y="4383"/>
                      <a:pt x="5365" y="4292"/>
                    </a:cubicBezTo>
                    <a:lnTo>
                      <a:pt x="5456" y="4223"/>
                    </a:lnTo>
                    <a:cubicBezTo>
                      <a:pt x="5547" y="4155"/>
                      <a:pt x="5662" y="4086"/>
                      <a:pt x="5753" y="4018"/>
                    </a:cubicBezTo>
                    <a:cubicBezTo>
                      <a:pt x="5844" y="3950"/>
                      <a:pt x="5913" y="3881"/>
                      <a:pt x="6004" y="3813"/>
                    </a:cubicBezTo>
                    <a:lnTo>
                      <a:pt x="6072" y="3744"/>
                    </a:lnTo>
                    <a:cubicBezTo>
                      <a:pt x="6164" y="3676"/>
                      <a:pt x="6232" y="3607"/>
                      <a:pt x="6323" y="3516"/>
                    </a:cubicBezTo>
                    <a:lnTo>
                      <a:pt x="6369" y="3470"/>
                    </a:lnTo>
                    <a:cubicBezTo>
                      <a:pt x="6438" y="3425"/>
                      <a:pt x="6483" y="3356"/>
                      <a:pt x="6529" y="3310"/>
                    </a:cubicBezTo>
                    <a:cubicBezTo>
                      <a:pt x="6620" y="3219"/>
                      <a:pt x="6666" y="3128"/>
                      <a:pt x="6666" y="3014"/>
                    </a:cubicBezTo>
                    <a:cubicBezTo>
                      <a:pt x="6666" y="2922"/>
                      <a:pt x="6620" y="2831"/>
                      <a:pt x="6552" y="2785"/>
                    </a:cubicBezTo>
                    <a:cubicBezTo>
                      <a:pt x="6506" y="2740"/>
                      <a:pt x="6438" y="2717"/>
                      <a:pt x="6369" y="2694"/>
                    </a:cubicBezTo>
                    <a:cubicBezTo>
                      <a:pt x="6301" y="2694"/>
                      <a:pt x="6255" y="2671"/>
                      <a:pt x="6186" y="2648"/>
                    </a:cubicBezTo>
                    <a:lnTo>
                      <a:pt x="6141" y="2626"/>
                    </a:lnTo>
                    <a:lnTo>
                      <a:pt x="6027" y="2603"/>
                    </a:lnTo>
                    <a:lnTo>
                      <a:pt x="5981" y="2580"/>
                    </a:lnTo>
                    <a:cubicBezTo>
                      <a:pt x="5798" y="2512"/>
                      <a:pt x="5616" y="2443"/>
                      <a:pt x="5456" y="2352"/>
                    </a:cubicBezTo>
                    <a:cubicBezTo>
                      <a:pt x="5182" y="2238"/>
                      <a:pt x="4954" y="2146"/>
                      <a:pt x="4748" y="2032"/>
                    </a:cubicBezTo>
                    <a:cubicBezTo>
                      <a:pt x="4520" y="1918"/>
                      <a:pt x="4315" y="1781"/>
                      <a:pt x="4087" y="1667"/>
                    </a:cubicBezTo>
                    <a:cubicBezTo>
                      <a:pt x="3835" y="1507"/>
                      <a:pt x="3607" y="1370"/>
                      <a:pt x="3402" y="1233"/>
                    </a:cubicBezTo>
                    <a:lnTo>
                      <a:pt x="3402" y="1233"/>
                    </a:lnTo>
                    <a:lnTo>
                      <a:pt x="3447" y="1279"/>
                    </a:lnTo>
                    <a:lnTo>
                      <a:pt x="3333" y="1188"/>
                    </a:lnTo>
                    <a:lnTo>
                      <a:pt x="3265" y="1165"/>
                    </a:lnTo>
                    <a:cubicBezTo>
                      <a:pt x="3059" y="1005"/>
                      <a:pt x="2808" y="845"/>
                      <a:pt x="2580" y="663"/>
                    </a:cubicBezTo>
                    <a:lnTo>
                      <a:pt x="2512" y="594"/>
                    </a:lnTo>
                    <a:cubicBezTo>
                      <a:pt x="2420" y="526"/>
                      <a:pt x="2329" y="434"/>
                      <a:pt x="2238" y="366"/>
                    </a:cubicBezTo>
                    <a:lnTo>
                      <a:pt x="2124" y="275"/>
                    </a:lnTo>
                    <a:cubicBezTo>
                      <a:pt x="2055" y="206"/>
                      <a:pt x="1964" y="115"/>
                      <a:pt x="1873" y="46"/>
                    </a:cubicBezTo>
                    <a:cubicBezTo>
                      <a:pt x="1850" y="24"/>
                      <a:pt x="1781" y="1"/>
                      <a:pt x="1736"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8" name="Google Shape;1148;p22"/>
              <p:cNvSpPr/>
              <p:nvPr/>
            </p:nvSpPr>
            <p:spPr>
              <a:xfrm>
                <a:off x="5344987" y="1642753"/>
                <a:ext cx="137610" cy="81468"/>
              </a:xfrm>
              <a:custGeom>
                <a:avLst/>
                <a:gdLst/>
                <a:ahLst/>
                <a:cxnLst/>
                <a:rect l="l" t="t" r="r" b="b"/>
                <a:pathLst>
                  <a:path w="5091" h="3014" extrusionOk="0">
                    <a:moveTo>
                      <a:pt x="4246" y="2443"/>
                    </a:moveTo>
                    <a:lnTo>
                      <a:pt x="4246" y="2443"/>
                    </a:lnTo>
                    <a:cubicBezTo>
                      <a:pt x="4258" y="2447"/>
                      <a:pt x="4270" y="2452"/>
                      <a:pt x="4282" y="2457"/>
                    </a:cubicBezTo>
                    <a:lnTo>
                      <a:pt x="4282" y="2457"/>
                    </a:lnTo>
                    <a:cubicBezTo>
                      <a:pt x="4263" y="2443"/>
                      <a:pt x="4246" y="2443"/>
                      <a:pt x="4246" y="2443"/>
                    </a:cubicBezTo>
                    <a:close/>
                    <a:moveTo>
                      <a:pt x="115" y="0"/>
                    </a:moveTo>
                    <a:cubicBezTo>
                      <a:pt x="92" y="0"/>
                      <a:pt x="69" y="23"/>
                      <a:pt x="47" y="46"/>
                    </a:cubicBezTo>
                    <a:cubicBezTo>
                      <a:pt x="1" y="69"/>
                      <a:pt x="1" y="160"/>
                      <a:pt x="47" y="206"/>
                    </a:cubicBezTo>
                    <a:cubicBezTo>
                      <a:pt x="275" y="388"/>
                      <a:pt x="503" y="617"/>
                      <a:pt x="754" y="799"/>
                    </a:cubicBezTo>
                    <a:cubicBezTo>
                      <a:pt x="868" y="913"/>
                      <a:pt x="982" y="1028"/>
                      <a:pt x="1096" y="1119"/>
                    </a:cubicBezTo>
                    <a:cubicBezTo>
                      <a:pt x="1233" y="1233"/>
                      <a:pt x="1370" y="1324"/>
                      <a:pt x="1507" y="1438"/>
                    </a:cubicBezTo>
                    <a:cubicBezTo>
                      <a:pt x="1758" y="1644"/>
                      <a:pt x="2055" y="1804"/>
                      <a:pt x="2329" y="1963"/>
                    </a:cubicBezTo>
                    <a:cubicBezTo>
                      <a:pt x="2580" y="2123"/>
                      <a:pt x="2831" y="2260"/>
                      <a:pt x="3105" y="2397"/>
                    </a:cubicBezTo>
                    <a:cubicBezTo>
                      <a:pt x="3265" y="2466"/>
                      <a:pt x="3447" y="2557"/>
                      <a:pt x="3607" y="2625"/>
                    </a:cubicBezTo>
                    <a:lnTo>
                      <a:pt x="3562" y="2602"/>
                    </a:lnTo>
                    <a:lnTo>
                      <a:pt x="3562" y="2602"/>
                    </a:lnTo>
                    <a:cubicBezTo>
                      <a:pt x="3790" y="2694"/>
                      <a:pt x="3995" y="2785"/>
                      <a:pt x="4224" y="2876"/>
                    </a:cubicBezTo>
                    <a:cubicBezTo>
                      <a:pt x="4338" y="2922"/>
                      <a:pt x="4452" y="2945"/>
                      <a:pt x="4566" y="2968"/>
                    </a:cubicBezTo>
                    <a:cubicBezTo>
                      <a:pt x="4634" y="2990"/>
                      <a:pt x="4703" y="2990"/>
                      <a:pt x="4771" y="3013"/>
                    </a:cubicBezTo>
                    <a:lnTo>
                      <a:pt x="4908" y="3013"/>
                    </a:lnTo>
                    <a:cubicBezTo>
                      <a:pt x="4977" y="3013"/>
                      <a:pt x="5068" y="2968"/>
                      <a:pt x="5091" y="2876"/>
                    </a:cubicBezTo>
                    <a:cubicBezTo>
                      <a:pt x="5091" y="2831"/>
                      <a:pt x="5091" y="2785"/>
                      <a:pt x="5068" y="2739"/>
                    </a:cubicBezTo>
                    <a:cubicBezTo>
                      <a:pt x="5045" y="2717"/>
                      <a:pt x="5000" y="2671"/>
                      <a:pt x="4954" y="2648"/>
                    </a:cubicBezTo>
                    <a:cubicBezTo>
                      <a:pt x="4908" y="2648"/>
                      <a:pt x="4863" y="2625"/>
                      <a:pt x="4817" y="2625"/>
                    </a:cubicBezTo>
                    <a:cubicBezTo>
                      <a:pt x="4749" y="2602"/>
                      <a:pt x="4680" y="2580"/>
                      <a:pt x="4612" y="2580"/>
                    </a:cubicBezTo>
                    <a:cubicBezTo>
                      <a:pt x="4489" y="2539"/>
                      <a:pt x="4385" y="2498"/>
                      <a:pt x="4282" y="2457"/>
                    </a:cubicBezTo>
                    <a:lnTo>
                      <a:pt x="4282" y="2457"/>
                    </a:lnTo>
                    <a:cubicBezTo>
                      <a:pt x="4285" y="2459"/>
                      <a:pt x="4289" y="2462"/>
                      <a:pt x="4292" y="2466"/>
                    </a:cubicBezTo>
                    <a:cubicBezTo>
                      <a:pt x="4155" y="2397"/>
                      <a:pt x="4018" y="2329"/>
                      <a:pt x="3881" y="2283"/>
                    </a:cubicBezTo>
                    <a:cubicBezTo>
                      <a:pt x="3790" y="2237"/>
                      <a:pt x="3699" y="2192"/>
                      <a:pt x="3607" y="2146"/>
                    </a:cubicBezTo>
                    <a:lnTo>
                      <a:pt x="3607" y="2146"/>
                    </a:lnTo>
                    <a:cubicBezTo>
                      <a:pt x="3607" y="2152"/>
                      <a:pt x="3609" y="2156"/>
                      <a:pt x="3611" y="2159"/>
                    </a:cubicBezTo>
                    <a:lnTo>
                      <a:pt x="3611" y="2159"/>
                    </a:lnTo>
                    <a:cubicBezTo>
                      <a:pt x="3388" y="2048"/>
                      <a:pt x="3144" y="1937"/>
                      <a:pt x="2922" y="1826"/>
                    </a:cubicBezTo>
                    <a:cubicBezTo>
                      <a:pt x="2786" y="1758"/>
                      <a:pt x="2671" y="1689"/>
                      <a:pt x="2534" y="1621"/>
                    </a:cubicBezTo>
                    <a:cubicBezTo>
                      <a:pt x="2398" y="1553"/>
                      <a:pt x="2261" y="1484"/>
                      <a:pt x="2124" y="1416"/>
                    </a:cubicBezTo>
                    <a:cubicBezTo>
                      <a:pt x="1987" y="1347"/>
                      <a:pt x="1873" y="1279"/>
                      <a:pt x="1758" y="1210"/>
                    </a:cubicBezTo>
                    <a:cubicBezTo>
                      <a:pt x="1621" y="1119"/>
                      <a:pt x="1507" y="1050"/>
                      <a:pt x="1393" y="959"/>
                    </a:cubicBezTo>
                    <a:cubicBezTo>
                      <a:pt x="1279" y="891"/>
                      <a:pt x="1142" y="799"/>
                      <a:pt x="1051" y="708"/>
                    </a:cubicBezTo>
                    <a:cubicBezTo>
                      <a:pt x="937" y="617"/>
                      <a:pt x="800" y="525"/>
                      <a:pt x="686" y="434"/>
                    </a:cubicBezTo>
                    <a:cubicBezTo>
                      <a:pt x="526" y="320"/>
                      <a:pt x="366" y="183"/>
                      <a:pt x="206" y="46"/>
                    </a:cubicBezTo>
                    <a:cubicBezTo>
                      <a:pt x="183" y="23"/>
                      <a:pt x="161" y="0"/>
                      <a:pt x="115"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49" name="Google Shape;1149;p22"/>
              <p:cNvSpPr/>
              <p:nvPr/>
            </p:nvSpPr>
            <p:spPr>
              <a:xfrm>
                <a:off x="5329580" y="1356478"/>
                <a:ext cx="162288" cy="309872"/>
              </a:xfrm>
              <a:custGeom>
                <a:avLst/>
                <a:gdLst/>
                <a:ahLst/>
                <a:cxnLst/>
                <a:rect l="l" t="t" r="r" b="b"/>
                <a:pathLst>
                  <a:path w="6004" h="11464" extrusionOk="0">
                    <a:moveTo>
                      <a:pt x="5775" y="0"/>
                    </a:moveTo>
                    <a:cubicBezTo>
                      <a:pt x="5661" y="0"/>
                      <a:pt x="5547" y="92"/>
                      <a:pt x="5547" y="206"/>
                    </a:cubicBezTo>
                    <a:cubicBezTo>
                      <a:pt x="5547" y="366"/>
                      <a:pt x="5547" y="503"/>
                      <a:pt x="5524" y="640"/>
                    </a:cubicBezTo>
                    <a:cubicBezTo>
                      <a:pt x="5501" y="799"/>
                      <a:pt x="5478" y="936"/>
                      <a:pt x="5433" y="1073"/>
                    </a:cubicBezTo>
                    <a:cubicBezTo>
                      <a:pt x="5410" y="1256"/>
                      <a:pt x="5364" y="1438"/>
                      <a:pt x="5319" y="1598"/>
                    </a:cubicBezTo>
                    <a:cubicBezTo>
                      <a:pt x="5182" y="2215"/>
                      <a:pt x="4930" y="2785"/>
                      <a:pt x="4725" y="3379"/>
                    </a:cubicBezTo>
                    <a:cubicBezTo>
                      <a:pt x="4611" y="3675"/>
                      <a:pt x="4474" y="3995"/>
                      <a:pt x="4360" y="4292"/>
                    </a:cubicBezTo>
                    <a:cubicBezTo>
                      <a:pt x="4246" y="4588"/>
                      <a:pt x="4132" y="4862"/>
                      <a:pt x="3995" y="5136"/>
                    </a:cubicBezTo>
                    <a:cubicBezTo>
                      <a:pt x="3903" y="5342"/>
                      <a:pt x="3789" y="5570"/>
                      <a:pt x="3675" y="5775"/>
                    </a:cubicBezTo>
                    <a:cubicBezTo>
                      <a:pt x="3538" y="6026"/>
                      <a:pt x="3401" y="6277"/>
                      <a:pt x="3264" y="6528"/>
                    </a:cubicBezTo>
                    <a:cubicBezTo>
                      <a:pt x="3104" y="6802"/>
                      <a:pt x="2968" y="7076"/>
                      <a:pt x="2808" y="7350"/>
                    </a:cubicBezTo>
                    <a:cubicBezTo>
                      <a:pt x="2625" y="7624"/>
                      <a:pt x="2465" y="7898"/>
                      <a:pt x="2283" y="8172"/>
                    </a:cubicBezTo>
                    <a:cubicBezTo>
                      <a:pt x="2123" y="8446"/>
                      <a:pt x="1940" y="8697"/>
                      <a:pt x="1758" y="8971"/>
                    </a:cubicBezTo>
                    <a:cubicBezTo>
                      <a:pt x="1415" y="9496"/>
                      <a:pt x="1050" y="9952"/>
                      <a:pt x="639" y="10409"/>
                    </a:cubicBezTo>
                    <a:cubicBezTo>
                      <a:pt x="548" y="10500"/>
                      <a:pt x="457" y="10569"/>
                      <a:pt x="365" y="10660"/>
                    </a:cubicBezTo>
                    <a:cubicBezTo>
                      <a:pt x="297" y="10728"/>
                      <a:pt x="206" y="10820"/>
                      <a:pt x="137" y="10888"/>
                    </a:cubicBezTo>
                    <a:cubicBezTo>
                      <a:pt x="69" y="10957"/>
                      <a:pt x="23" y="11025"/>
                      <a:pt x="23" y="11116"/>
                    </a:cubicBezTo>
                    <a:cubicBezTo>
                      <a:pt x="0" y="11185"/>
                      <a:pt x="23" y="11276"/>
                      <a:pt x="92" y="11345"/>
                    </a:cubicBezTo>
                    <a:cubicBezTo>
                      <a:pt x="143" y="11422"/>
                      <a:pt x="239" y="11463"/>
                      <a:pt x="338" y="11463"/>
                    </a:cubicBezTo>
                    <a:cubicBezTo>
                      <a:pt x="413" y="11463"/>
                      <a:pt x="489" y="11440"/>
                      <a:pt x="548" y="11390"/>
                    </a:cubicBezTo>
                    <a:cubicBezTo>
                      <a:pt x="639" y="11299"/>
                      <a:pt x="731" y="11208"/>
                      <a:pt x="845" y="11116"/>
                    </a:cubicBezTo>
                    <a:cubicBezTo>
                      <a:pt x="959" y="10979"/>
                      <a:pt x="1096" y="10865"/>
                      <a:pt x="1210" y="10728"/>
                    </a:cubicBezTo>
                    <a:cubicBezTo>
                      <a:pt x="1438" y="10477"/>
                      <a:pt x="1644" y="10249"/>
                      <a:pt x="1849" y="9975"/>
                    </a:cubicBezTo>
                    <a:cubicBezTo>
                      <a:pt x="2032" y="9724"/>
                      <a:pt x="2214" y="9450"/>
                      <a:pt x="2397" y="9176"/>
                    </a:cubicBezTo>
                    <a:cubicBezTo>
                      <a:pt x="2488" y="9039"/>
                      <a:pt x="2579" y="8902"/>
                      <a:pt x="2671" y="8765"/>
                    </a:cubicBezTo>
                    <a:cubicBezTo>
                      <a:pt x="2762" y="8628"/>
                      <a:pt x="2853" y="8491"/>
                      <a:pt x="2945" y="8355"/>
                    </a:cubicBezTo>
                    <a:cubicBezTo>
                      <a:pt x="3104" y="8081"/>
                      <a:pt x="3287" y="7830"/>
                      <a:pt x="3424" y="7556"/>
                    </a:cubicBezTo>
                    <a:cubicBezTo>
                      <a:pt x="3584" y="7282"/>
                      <a:pt x="3744" y="7008"/>
                      <a:pt x="3881" y="6757"/>
                    </a:cubicBezTo>
                    <a:cubicBezTo>
                      <a:pt x="4063" y="6460"/>
                      <a:pt x="4223" y="6163"/>
                      <a:pt x="4360" y="5867"/>
                    </a:cubicBezTo>
                    <a:cubicBezTo>
                      <a:pt x="4520" y="5593"/>
                      <a:pt x="4634" y="5319"/>
                      <a:pt x="4748" y="5045"/>
                    </a:cubicBezTo>
                    <a:cubicBezTo>
                      <a:pt x="4885" y="4725"/>
                      <a:pt x="4999" y="4429"/>
                      <a:pt x="5136" y="4109"/>
                    </a:cubicBezTo>
                    <a:cubicBezTo>
                      <a:pt x="5250" y="3812"/>
                      <a:pt x="5341" y="3516"/>
                      <a:pt x="5455" y="3219"/>
                    </a:cubicBezTo>
                    <a:cubicBezTo>
                      <a:pt x="5570" y="2899"/>
                      <a:pt x="5684" y="2603"/>
                      <a:pt x="5752" y="2306"/>
                    </a:cubicBezTo>
                    <a:cubicBezTo>
                      <a:pt x="5798" y="2123"/>
                      <a:pt x="5843" y="1963"/>
                      <a:pt x="5889" y="1804"/>
                    </a:cubicBezTo>
                    <a:cubicBezTo>
                      <a:pt x="5912" y="1667"/>
                      <a:pt x="5935" y="1530"/>
                      <a:pt x="5935" y="1393"/>
                    </a:cubicBezTo>
                    <a:cubicBezTo>
                      <a:pt x="5958" y="1187"/>
                      <a:pt x="5980" y="1005"/>
                      <a:pt x="6003" y="822"/>
                    </a:cubicBezTo>
                    <a:cubicBezTo>
                      <a:pt x="6003" y="640"/>
                      <a:pt x="6003" y="457"/>
                      <a:pt x="6003" y="252"/>
                    </a:cubicBezTo>
                    <a:cubicBezTo>
                      <a:pt x="6003" y="206"/>
                      <a:pt x="6003" y="137"/>
                      <a:pt x="5958" y="92"/>
                    </a:cubicBezTo>
                    <a:cubicBezTo>
                      <a:pt x="5912" y="46"/>
                      <a:pt x="5866" y="23"/>
                      <a:pt x="5798"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0" name="Google Shape;1150;p22"/>
              <p:cNvSpPr/>
              <p:nvPr/>
            </p:nvSpPr>
            <p:spPr>
              <a:xfrm>
                <a:off x="5440619" y="1400888"/>
                <a:ext cx="169073" cy="355093"/>
              </a:xfrm>
              <a:custGeom>
                <a:avLst/>
                <a:gdLst/>
                <a:ahLst/>
                <a:cxnLst/>
                <a:rect l="l" t="t" r="r" b="b"/>
                <a:pathLst>
                  <a:path w="6255" h="13137" extrusionOk="0">
                    <a:moveTo>
                      <a:pt x="6027" y="2945"/>
                    </a:moveTo>
                    <a:lnTo>
                      <a:pt x="6004" y="2968"/>
                    </a:lnTo>
                    <a:cubicBezTo>
                      <a:pt x="6004" y="2991"/>
                      <a:pt x="6004" y="3014"/>
                      <a:pt x="6004" y="3037"/>
                    </a:cubicBezTo>
                    <a:cubicBezTo>
                      <a:pt x="6004" y="3014"/>
                      <a:pt x="6004" y="2991"/>
                      <a:pt x="6027" y="2945"/>
                    </a:cubicBezTo>
                    <a:close/>
                    <a:moveTo>
                      <a:pt x="4109" y="8069"/>
                    </a:moveTo>
                    <a:cubicBezTo>
                      <a:pt x="4102" y="8081"/>
                      <a:pt x="4094" y="8092"/>
                      <a:pt x="4087" y="8104"/>
                    </a:cubicBezTo>
                    <a:cubicBezTo>
                      <a:pt x="4105" y="8085"/>
                      <a:pt x="4109" y="8082"/>
                      <a:pt x="4109" y="8069"/>
                    </a:cubicBezTo>
                    <a:close/>
                    <a:moveTo>
                      <a:pt x="3053" y="8858"/>
                    </a:moveTo>
                    <a:cubicBezTo>
                      <a:pt x="3037" y="8862"/>
                      <a:pt x="3037" y="8880"/>
                      <a:pt x="3037" y="8880"/>
                    </a:cubicBezTo>
                    <a:cubicBezTo>
                      <a:pt x="3037" y="8880"/>
                      <a:pt x="3046" y="8871"/>
                      <a:pt x="3053" y="8858"/>
                    </a:cubicBezTo>
                    <a:close/>
                    <a:moveTo>
                      <a:pt x="601" y="12401"/>
                    </a:moveTo>
                    <a:lnTo>
                      <a:pt x="601" y="12401"/>
                    </a:lnTo>
                    <a:cubicBezTo>
                      <a:pt x="597" y="12405"/>
                      <a:pt x="594" y="12410"/>
                      <a:pt x="594" y="12418"/>
                    </a:cubicBezTo>
                    <a:lnTo>
                      <a:pt x="594" y="12418"/>
                    </a:lnTo>
                    <a:cubicBezTo>
                      <a:pt x="594" y="12418"/>
                      <a:pt x="594" y="12408"/>
                      <a:pt x="601" y="12401"/>
                    </a:cubicBezTo>
                    <a:close/>
                    <a:moveTo>
                      <a:pt x="5867" y="1"/>
                    </a:moveTo>
                    <a:cubicBezTo>
                      <a:pt x="5821" y="1"/>
                      <a:pt x="5798" y="1"/>
                      <a:pt x="5776" y="24"/>
                    </a:cubicBezTo>
                    <a:cubicBezTo>
                      <a:pt x="5661" y="69"/>
                      <a:pt x="5639" y="183"/>
                      <a:pt x="5661" y="298"/>
                    </a:cubicBezTo>
                    <a:cubicBezTo>
                      <a:pt x="5684" y="343"/>
                      <a:pt x="5707" y="366"/>
                      <a:pt x="5707" y="412"/>
                    </a:cubicBezTo>
                    <a:cubicBezTo>
                      <a:pt x="5730" y="457"/>
                      <a:pt x="5730" y="480"/>
                      <a:pt x="5730" y="526"/>
                    </a:cubicBezTo>
                    <a:cubicBezTo>
                      <a:pt x="5730" y="640"/>
                      <a:pt x="5730" y="754"/>
                      <a:pt x="5730" y="868"/>
                    </a:cubicBezTo>
                    <a:cubicBezTo>
                      <a:pt x="5707" y="1005"/>
                      <a:pt x="5707" y="1165"/>
                      <a:pt x="5707" y="1302"/>
                    </a:cubicBezTo>
                    <a:cubicBezTo>
                      <a:pt x="5684" y="1553"/>
                      <a:pt x="5639" y="1827"/>
                      <a:pt x="5593" y="2078"/>
                    </a:cubicBezTo>
                    <a:cubicBezTo>
                      <a:pt x="5570" y="2169"/>
                      <a:pt x="5547" y="2261"/>
                      <a:pt x="5502" y="2375"/>
                    </a:cubicBezTo>
                    <a:cubicBezTo>
                      <a:pt x="5479" y="2489"/>
                      <a:pt x="5456" y="2603"/>
                      <a:pt x="5433" y="2717"/>
                    </a:cubicBezTo>
                    <a:cubicBezTo>
                      <a:pt x="5388" y="2854"/>
                      <a:pt x="5365" y="2991"/>
                      <a:pt x="5319" y="3128"/>
                    </a:cubicBezTo>
                    <a:cubicBezTo>
                      <a:pt x="5273" y="3265"/>
                      <a:pt x="5251" y="3425"/>
                      <a:pt x="5205" y="3562"/>
                    </a:cubicBezTo>
                    <a:cubicBezTo>
                      <a:pt x="5136" y="3836"/>
                      <a:pt x="5022" y="4109"/>
                      <a:pt x="4931" y="4406"/>
                    </a:cubicBezTo>
                    <a:cubicBezTo>
                      <a:pt x="4840" y="4680"/>
                      <a:pt x="4726" y="4954"/>
                      <a:pt x="4634" y="5228"/>
                    </a:cubicBezTo>
                    <a:cubicBezTo>
                      <a:pt x="4589" y="5342"/>
                      <a:pt x="4543" y="5479"/>
                      <a:pt x="4497" y="5616"/>
                    </a:cubicBezTo>
                    <a:cubicBezTo>
                      <a:pt x="4452" y="5753"/>
                      <a:pt x="4406" y="5890"/>
                      <a:pt x="4360" y="6027"/>
                    </a:cubicBezTo>
                    <a:cubicBezTo>
                      <a:pt x="4292" y="6209"/>
                      <a:pt x="4223" y="6415"/>
                      <a:pt x="4132" y="6597"/>
                    </a:cubicBezTo>
                    <a:cubicBezTo>
                      <a:pt x="4087" y="6712"/>
                      <a:pt x="4064" y="6803"/>
                      <a:pt x="4018" y="6894"/>
                    </a:cubicBezTo>
                    <a:cubicBezTo>
                      <a:pt x="3972" y="6985"/>
                      <a:pt x="3927" y="7077"/>
                      <a:pt x="3904" y="7168"/>
                    </a:cubicBezTo>
                    <a:cubicBezTo>
                      <a:pt x="3813" y="7396"/>
                      <a:pt x="3698" y="7602"/>
                      <a:pt x="3584" y="7807"/>
                    </a:cubicBezTo>
                    <a:cubicBezTo>
                      <a:pt x="3493" y="7990"/>
                      <a:pt x="3402" y="8172"/>
                      <a:pt x="3310" y="8355"/>
                    </a:cubicBezTo>
                    <a:cubicBezTo>
                      <a:pt x="3288" y="8401"/>
                      <a:pt x="3288" y="8446"/>
                      <a:pt x="3265" y="8469"/>
                    </a:cubicBezTo>
                    <a:cubicBezTo>
                      <a:pt x="3265" y="8469"/>
                      <a:pt x="3265" y="8446"/>
                      <a:pt x="3265" y="8446"/>
                    </a:cubicBezTo>
                    <a:cubicBezTo>
                      <a:pt x="3196" y="8583"/>
                      <a:pt x="3128" y="8697"/>
                      <a:pt x="3059" y="8834"/>
                    </a:cubicBezTo>
                    <a:cubicBezTo>
                      <a:pt x="3059" y="8842"/>
                      <a:pt x="3056" y="8851"/>
                      <a:pt x="3053" y="8858"/>
                    </a:cubicBezTo>
                    <a:lnTo>
                      <a:pt x="3053" y="8858"/>
                    </a:lnTo>
                    <a:cubicBezTo>
                      <a:pt x="3055" y="8857"/>
                      <a:pt x="3057" y="8857"/>
                      <a:pt x="3059" y="8857"/>
                    </a:cubicBezTo>
                    <a:cubicBezTo>
                      <a:pt x="2991" y="8971"/>
                      <a:pt x="2922" y="9063"/>
                      <a:pt x="2854" y="9177"/>
                    </a:cubicBezTo>
                    <a:cubicBezTo>
                      <a:pt x="2785" y="9314"/>
                      <a:pt x="2717" y="9428"/>
                      <a:pt x="2649" y="9542"/>
                    </a:cubicBezTo>
                    <a:cubicBezTo>
                      <a:pt x="2557" y="9679"/>
                      <a:pt x="2466" y="9816"/>
                      <a:pt x="2397" y="9953"/>
                    </a:cubicBezTo>
                    <a:cubicBezTo>
                      <a:pt x="2306" y="10067"/>
                      <a:pt x="2215" y="10204"/>
                      <a:pt x="2124" y="10341"/>
                    </a:cubicBezTo>
                    <a:cubicBezTo>
                      <a:pt x="1872" y="10706"/>
                      <a:pt x="1599" y="11071"/>
                      <a:pt x="1347" y="11459"/>
                    </a:cubicBezTo>
                    <a:cubicBezTo>
                      <a:pt x="1302" y="11528"/>
                      <a:pt x="1279" y="11573"/>
                      <a:pt x="1233" y="11642"/>
                    </a:cubicBezTo>
                    <a:cubicBezTo>
                      <a:pt x="1188" y="11733"/>
                      <a:pt x="1119" y="11802"/>
                      <a:pt x="1051" y="11893"/>
                    </a:cubicBezTo>
                    <a:cubicBezTo>
                      <a:pt x="959" y="11984"/>
                      <a:pt x="868" y="12098"/>
                      <a:pt x="777" y="12212"/>
                    </a:cubicBezTo>
                    <a:cubicBezTo>
                      <a:pt x="716" y="12273"/>
                      <a:pt x="673" y="12334"/>
                      <a:pt x="616" y="12395"/>
                    </a:cubicBezTo>
                    <a:lnTo>
                      <a:pt x="616" y="12395"/>
                    </a:lnTo>
                    <a:cubicBezTo>
                      <a:pt x="609" y="12395"/>
                      <a:pt x="604" y="12398"/>
                      <a:pt x="601" y="12401"/>
                    </a:cubicBezTo>
                    <a:lnTo>
                      <a:pt x="601" y="12401"/>
                    </a:lnTo>
                    <a:cubicBezTo>
                      <a:pt x="606" y="12396"/>
                      <a:pt x="614" y="12395"/>
                      <a:pt x="616" y="12395"/>
                    </a:cubicBezTo>
                    <a:lnTo>
                      <a:pt x="616" y="12395"/>
                    </a:lnTo>
                    <a:cubicBezTo>
                      <a:pt x="609" y="12403"/>
                      <a:pt x="602" y="12410"/>
                      <a:pt x="594" y="12418"/>
                    </a:cubicBezTo>
                    <a:cubicBezTo>
                      <a:pt x="571" y="12441"/>
                      <a:pt x="549" y="12463"/>
                      <a:pt x="526" y="12463"/>
                    </a:cubicBezTo>
                    <a:lnTo>
                      <a:pt x="549" y="12463"/>
                    </a:lnTo>
                    <a:cubicBezTo>
                      <a:pt x="480" y="12532"/>
                      <a:pt x="389" y="12600"/>
                      <a:pt x="320" y="12669"/>
                    </a:cubicBezTo>
                    <a:cubicBezTo>
                      <a:pt x="229" y="12737"/>
                      <a:pt x="138" y="12829"/>
                      <a:pt x="69" y="12920"/>
                    </a:cubicBezTo>
                    <a:cubicBezTo>
                      <a:pt x="1" y="12966"/>
                      <a:pt x="1" y="13034"/>
                      <a:pt x="46" y="13103"/>
                    </a:cubicBezTo>
                    <a:cubicBezTo>
                      <a:pt x="69" y="13125"/>
                      <a:pt x="98" y="13137"/>
                      <a:pt x="129" y="13137"/>
                    </a:cubicBezTo>
                    <a:cubicBezTo>
                      <a:pt x="161" y="13137"/>
                      <a:pt x="195" y="13125"/>
                      <a:pt x="229" y="13103"/>
                    </a:cubicBezTo>
                    <a:cubicBezTo>
                      <a:pt x="320" y="13034"/>
                      <a:pt x="434" y="12943"/>
                      <a:pt x="549" y="12852"/>
                    </a:cubicBezTo>
                    <a:cubicBezTo>
                      <a:pt x="640" y="12783"/>
                      <a:pt x="708" y="12715"/>
                      <a:pt x="777" y="12646"/>
                    </a:cubicBezTo>
                    <a:cubicBezTo>
                      <a:pt x="905" y="12518"/>
                      <a:pt x="1033" y="12410"/>
                      <a:pt x="1142" y="12303"/>
                    </a:cubicBezTo>
                    <a:lnTo>
                      <a:pt x="1142" y="12303"/>
                    </a:lnTo>
                    <a:cubicBezTo>
                      <a:pt x="1142" y="12304"/>
                      <a:pt x="1142" y="12304"/>
                      <a:pt x="1142" y="12304"/>
                    </a:cubicBezTo>
                    <a:cubicBezTo>
                      <a:pt x="1142" y="12303"/>
                      <a:pt x="1143" y="12303"/>
                      <a:pt x="1143" y="12302"/>
                    </a:cubicBezTo>
                    <a:lnTo>
                      <a:pt x="1143" y="12302"/>
                    </a:lnTo>
                    <a:cubicBezTo>
                      <a:pt x="1150" y="12295"/>
                      <a:pt x="1158" y="12288"/>
                      <a:pt x="1165" y="12281"/>
                    </a:cubicBezTo>
                    <a:lnTo>
                      <a:pt x="1165" y="12281"/>
                    </a:lnTo>
                    <a:cubicBezTo>
                      <a:pt x="1165" y="12281"/>
                      <a:pt x="1163" y="12281"/>
                      <a:pt x="1160" y="12281"/>
                    </a:cubicBezTo>
                    <a:lnTo>
                      <a:pt x="1160" y="12281"/>
                    </a:lnTo>
                    <a:cubicBezTo>
                      <a:pt x="1248" y="12177"/>
                      <a:pt x="1353" y="12091"/>
                      <a:pt x="1439" y="11984"/>
                    </a:cubicBezTo>
                    <a:cubicBezTo>
                      <a:pt x="1484" y="11938"/>
                      <a:pt x="1507" y="11893"/>
                      <a:pt x="1553" y="11847"/>
                    </a:cubicBezTo>
                    <a:cubicBezTo>
                      <a:pt x="1667" y="11710"/>
                      <a:pt x="1758" y="11596"/>
                      <a:pt x="1850" y="11459"/>
                    </a:cubicBezTo>
                    <a:cubicBezTo>
                      <a:pt x="2146" y="11071"/>
                      <a:pt x="2466" y="10660"/>
                      <a:pt x="2763" y="10249"/>
                    </a:cubicBezTo>
                    <a:cubicBezTo>
                      <a:pt x="2831" y="10158"/>
                      <a:pt x="2877" y="10067"/>
                      <a:pt x="2945" y="9998"/>
                    </a:cubicBezTo>
                    <a:cubicBezTo>
                      <a:pt x="2991" y="9907"/>
                      <a:pt x="3059" y="9816"/>
                      <a:pt x="3128" y="9747"/>
                    </a:cubicBezTo>
                    <a:cubicBezTo>
                      <a:pt x="3219" y="9587"/>
                      <a:pt x="3310" y="9428"/>
                      <a:pt x="3402" y="9268"/>
                    </a:cubicBezTo>
                    <a:cubicBezTo>
                      <a:pt x="3607" y="8948"/>
                      <a:pt x="3813" y="8629"/>
                      <a:pt x="3972" y="8309"/>
                    </a:cubicBezTo>
                    <a:cubicBezTo>
                      <a:pt x="4018" y="8218"/>
                      <a:pt x="4064" y="8150"/>
                      <a:pt x="4109" y="8058"/>
                    </a:cubicBezTo>
                    <a:lnTo>
                      <a:pt x="4109" y="8058"/>
                    </a:lnTo>
                    <a:cubicBezTo>
                      <a:pt x="4109" y="8062"/>
                      <a:pt x="4109" y="8066"/>
                      <a:pt x="4109" y="8069"/>
                    </a:cubicBezTo>
                    <a:lnTo>
                      <a:pt x="4109" y="8069"/>
                    </a:lnTo>
                    <a:cubicBezTo>
                      <a:pt x="4189" y="7940"/>
                      <a:pt x="4252" y="7796"/>
                      <a:pt x="4315" y="7670"/>
                    </a:cubicBezTo>
                    <a:cubicBezTo>
                      <a:pt x="4383" y="7533"/>
                      <a:pt x="4475" y="7396"/>
                      <a:pt x="4520" y="7259"/>
                    </a:cubicBezTo>
                    <a:cubicBezTo>
                      <a:pt x="4589" y="7122"/>
                      <a:pt x="4634" y="7008"/>
                      <a:pt x="4703" y="6871"/>
                    </a:cubicBezTo>
                    <a:cubicBezTo>
                      <a:pt x="4748" y="6757"/>
                      <a:pt x="4817" y="6620"/>
                      <a:pt x="4863" y="6483"/>
                    </a:cubicBezTo>
                    <a:cubicBezTo>
                      <a:pt x="4908" y="6369"/>
                      <a:pt x="4977" y="6232"/>
                      <a:pt x="5022" y="6095"/>
                    </a:cubicBezTo>
                    <a:cubicBezTo>
                      <a:pt x="5068" y="5958"/>
                      <a:pt x="5114" y="5821"/>
                      <a:pt x="5159" y="5707"/>
                    </a:cubicBezTo>
                    <a:cubicBezTo>
                      <a:pt x="5205" y="5570"/>
                      <a:pt x="5251" y="5433"/>
                      <a:pt x="5296" y="5319"/>
                    </a:cubicBezTo>
                    <a:cubicBezTo>
                      <a:pt x="5342" y="5159"/>
                      <a:pt x="5410" y="5022"/>
                      <a:pt x="5456" y="4885"/>
                    </a:cubicBezTo>
                    <a:cubicBezTo>
                      <a:pt x="5502" y="4749"/>
                      <a:pt x="5547" y="4589"/>
                      <a:pt x="5616" y="4452"/>
                    </a:cubicBezTo>
                    <a:cubicBezTo>
                      <a:pt x="5661" y="4292"/>
                      <a:pt x="5707" y="4132"/>
                      <a:pt x="5753" y="3972"/>
                    </a:cubicBezTo>
                    <a:cubicBezTo>
                      <a:pt x="5798" y="3836"/>
                      <a:pt x="5844" y="3676"/>
                      <a:pt x="5867" y="3539"/>
                    </a:cubicBezTo>
                    <a:cubicBezTo>
                      <a:pt x="5913" y="3356"/>
                      <a:pt x="5958" y="3174"/>
                      <a:pt x="6004" y="2968"/>
                    </a:cubicBezTo>
                    <a:cubicBezTo>
                      <a:pt x="6027" y="2945"/>
                      <a:pt x="6027" y="2945"/>
                      <a:pt x="6027" y="2923"/>
                    </a:cubicBezTo>
                    <a:cubicBezTo>
                      <a:pt x="6027" y="2900"/>
                      <a:pt x="6027" y="2900"/>
                      <a:pt x="6027" y="2900"/>
                    </a:cubicBezTo>
                    <a:cubicBezTo>
                      <a:pt x="6049" y="2831"/>
                      <a:pt x="6072" y="2740"/>
                      <a:pt x="6072" y="2649"/>
                    </a:cubicBezTo>
                    <a:lnTo>
                      <a:pt x="6095" y="2626"/>
                    </a:lnTo>
                    <a:cubicBezTo>
                      <a:pt x="6095" y="2557"/>
                      <a:pt x="6118" y="2489"/>
                      <a:pt x="6141" y="2398"/>
                    </a:cubicBezTo>
                    <a:cubicBezTo>
                      <a:pt x="6141" y="2420"/>
                      <a:pt x="6141" y="2420"/>
                      <a:pt x="6141" y="2443"/>
                    </a:cubicBezTo>
                    <a:cubicBezTo>
                      <a:pt x="6186" y="2238"/>
                      <a:pt x="6232" y="2032"/>
                      <a:pt x="6232" y="1804"/>
                    </a:cubicBezTo>
                    <a:cubicBezTo>
                      <a:pt x="6255" y="1736"/>
                      <a:pt x="6255" y="1644"/>
                      <a:pt x="6255" y="1553"/>
                    </a:cubicBezTo>
                    <a:cubicBezTo>
                      <a:pt x="6255" y="1439"/>
                      <a:pt x="6255" y="1325"/>
                      <a:pt x="6232" y="1211"/>
                    </a:cubicBezTo>
                    <a:cubicBezTo>
                      <a:pt x="6209" y="1005"/>
                      <a:pt x="6186" y="800"/>
                      <a:pt x="6186" y="594"/>
                    </a:cubicBezTo>
                    <a:cubicBezTo>
                      <a:pt x="6164" y="526"/>
                      <a:pt x="6164" y="457"/>
                      <a:pt x="6141" y="389"/>
                    </a:cubicBezTo>
                    <a:cubicBezTo>
                      <a:pt x="6118" y="298"/>
                      <a:pt x="6095" y="206"/>
                      <a:pt x="6049" y="115"/>
                    </a:cubicBezTo>
                    <a:cubicBezTo>
                      <a:pt x="6027" y="47"/>
                      <a:pt x="5935" y="1"/>
                      <a:pt x="5867"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1" name="Google Shape;1151;p22"/>
              <p:cNvSpPr/>
              <p:nvPr/>
            </p:nvSpPr>
            <p:spPr>
              <a:xfrm>
                <a:off x="5465297" y="1692731"/>
                <a:ext cx="29030" cy="37139"/>
              </a:xfrm>
              <a:custGeom>
                <a:avLst/>
                <a:gdLst/>
                <a:ahLst/>
                <a:cxnLst/>
                <a:rect l="l" t="t" r="r" b="b"/>
                <a:pathLst>
                  <a:path w="1074" h="1374" extrusionOk="0">
                    <a:moveTo>
                      <a:pt x="982" y="0"/>
                    </a:moveTo>
                    <a:cubicBezTo>
                      <a:pt x="959" y="0"/>
                      <a:pt x="937" y="0"/>
                      <a:pt x="914" y="23"/>
                    </a:cubicBezTo>
                    <a:cubicBezTo>
                      <a:pt x="845" y="114"/>
                      <a:pt x="800" y="206"/>
                      <a:pt x="731" y="297"/>
                    </a:cubicBezTo>
                    <a:cubicBezTo>
                      <a:pt x="663" y="388"/>
                      <a:pt x="594" y="480"/>
                      <a:pt x="526" y="594"/>
                    </a:cubicBezTo>
                    <a:cubicBezTo>
                      <a:pt x="503" y="639"/>
                      <a:pt x="457" y="685"/>
                      <a:pt x="434" y="731"/>
                    </a:cubicBezTo>
                    <a:cubicBezTo>
                      <a:pt x="389" y="776"/>
                      <a:pt x="343" y="845"/>
                      <a:pt x="320" y="890"/>
                    </a:cubicBezTo>
                    <a:cubicBezTo>
                      <a:pt x="275" y="936"/>
                      <a:pt x="252" y="982"/>
                      <a:pt x="206" y="1027"/>
                    </a:cubicBezTo>
                    <a:cubicBezTo>
                      <a:pt x="138" y="1096"/>
                      <a:pt x="92" y="1164"/>
                      <a:pt x="24" y="1233"/>
                    </a:cubicBezTo>
                    <a:cubicBezTo>
                      <a:pt x="1" y="1278"/>
                      <a:pt x="1" y="1324"/>
                      <a:pt x="46" y="1347"/>
                    </a:cubicBezTo>
                    <a:cubicBezTo>
                      <a:pt x="56" y="1366"/>
                      <a:pt x="70" y="1373"/>
                      <a:pt x="86" y="1373"/>
                    </a:cubicBezTo>
                    <a:cubicBezTo>
                      <a:pt x="108" y="1373"/>
                      <a:pt x="134" y="1360"/>
                      <a:pt x="161" y="1347"/>
                    </a:cubicBezTo>
                    <a:cubicBezTo>
                      <a:pt x="252" y="1233"/>
                      <a:pt x="343" y="1119"/>
                      <a:pt x="434" y="1005"/>
                    </a:cubicBezTo>
                    <a:cubicBezTo>
                      <a:pt x="457" y="959"/>
                      <a:pt x="503" y="913"/>
                      <a:pt x="549" y="845"/>
                    </a:cubicBezTo>
                    <a:cubicBezTo>
                      <a:pt x="594" y="799"/>
                      <a:pt x="617" y="731"/>
                      <a:pt x="663" y="685"/>
                    </a:cubicBezTo>
                    <a:cubicBezTo>
                      <a:pt x="731" y="594"/>
                      <a:pt x="777" y="502"/>
                      <a:pt x="845" y="411"/>
                    </a:cubicBezTo>
                    <a:cubicBezTo>
                      <a:pt x="914" y="320"/>
                      <a:pt x="982" y="228"/>
                      <a:pt x="1051" y="137"/>
                    </a:cubicBezTo>
                    <a:cubicBezTo>
                      <a:pt x="1074" y="92"/>
                      <a:pt x="1074" y="46"/>
                      <a:pt x="1028" y="23"/>
                    </a:cubicBezTo>
                    <a:cubicBezTo>
                      <a:pt x="1028" y="0"/>
                      <a:pt x="1005" y="0"/>
                      <a:pt x="982" y="0"/>
                    </a:cubicBezTo>
                    <a:close/>
                  </a:path>
                </a:pathLst>
              </a:custGeom>
              <a:solidFill>
                <a:srgbClr val="FDA9D8"/>
              </a:solidFill>
              <a:ln>
                <a:noFill/>
              </a:ln>
            </p:spPr>
            <p:txBody>
              <a:bodyPr spcFirstLastPara="1" wrap="square" lIns="121900" tIns="121900" rIns="121900" bIns="121900" anchor="ctr" anchorCtr="0">
                <a:noAutofit/>
              </a:bodyPr>
              <a:lstStyle/>
              <a:p>
                <a:endParaRPr sz="1867"/>
              </a:p>
            </p:txBody>
          </p:sp>
          <p:sp>
            <p:nvSpPr>
              <p:cNvPr id="1152" name="Google Shape;1152;p22"/>
              <p:cNvSpPr/>
              <p:nvPr/>
            </p:nvSpPr>
            <p:spPr>
              <a:xfrm>
                <a:off x="5461000" y="1697651"/>
                <a:ext cx="29003" cy="37464"/>
              </a:xfrm>
              <a:custGeom>
                <a:avLst/>
                <a:gdLst/>
                <a:ahLst/>
                <a:cxnLst/>
                <a:rect l="l" t="t" r="r" b="b"/>
                <a:pathLst>
                  <a:path w="1073" h="1386" extrusionOk="0">
                    <a:moveTo>
                      <a:pt x="981" y="1"/>
                    </a:moveTo>
                    <a:cubicBezTo>
                      <a:pt x="959" y="1"/>
                      <a:pt x="936" y="24"/>
                      <a:pt x="913" y="46"/>
                    </a:cubicBezTo>
                    <a:cubicBezTo>
                      <a:pt x="776" y="229"/>
                      <a:pt x="639" y="435"/>
                      <a:pt x="479" y="640"/>
                    </a:cubicBezTo>
                    <a:cubicBezTo>
                      <a:pt x="411" y="731"/>
                      <a:pt x="342" y="823"/>
                      <a:pt x="274" y="937"/>
                    </a:cubicBezTo>
                    <a:cubicBezTo>
                      <a:pt x="228" y="982"/>
                      <a:pt x="205" y="1005"/>
                      <a:pt x="183" y="1051"/>
                    </a:cubicBezTo>
                    <a:cubicBezTo>
                      <a:pt x="114" y="1119"/>
                      <a:pt x="68" y="1188"/>
                      <a:pt x="23" y="1256"/>
                    </a:cubicBezTo>
                    <a:cubicBezTo>
                      <a:pt x="0" y="1279"/>
                      <a:pt x="0" y="1348"/>
                      <a:pt x="46" y="1370"/>
                    </a:cubicBezTo>
                    <a:cubicBezTo>
                      <a:pt x="55" y="1380"/>
                      <a:pt x="72" y="1385"/>
                      <a:pt x="91" y="1385"/>
                    </a:cubicBezTo>
                    <a:cubicBezTo>
                      <a:pt x="117" y="1385"/>
                      <a:pt x="146" y="1374"/>
                      <a:pt x="160" y="1348"/>
                    </a:cubicBezTo>
                    <a:cubicBezTo>
                      <a:pt x="205" y="1279"/>
                      <a:pt x="251" y="1233"/>
                      <a:pt x="297" y="1165"/>
                    </a:cubicBezTo>
                    <a:cubicBezTo>
                      <a:pt x="320" y="1119"/>
                      <a:pt x="365" y="1096"/>
                      <a:pt x="388" y="1051"/>
                    </a:cubicBezTo>
                    <a:cubicBezTo>
                      <a:pt x="457" y="937"/>
                      <a:pt x="548" y="823"/>
                      <a:pt x="616" y="731"/>
                    </a:cubicBezTo>
                    <a:cubicBezTo>
                      <a:pt x="753" y="526"/>
                      <a:pt x="913" y="320"/>
                      <a:pt x="1050" y="138"/>
                    </a:cubicBezTo>
                    <a:cubicBezTo>
                      <a:pt x="1073" y="92"/>
                      <a:pt x="1073" y="46"/>
                      <a:pt x="1027" y="24"/>
                    </a:cubicBezTo>
                    <a:cubicBezTo>
                      <a:pt x="1027" y="1"/>
                      <a:pt x="1004" y="1"/>
                      <a:pt x="981" y="1"/>
                    </a:cubicBezTo>
                    <a:close/>
                  </a:path>
                </a:pathLst>
              </a:custGeom>
              <a:solidFill>
                <a:srgbClr val="FDA9D8"/>
              </a:solidFill>
              <a:ln>
                <a:noFill/>
              </a:ln>
            </p:spPr>
            <p:txBody>
              <a:bodyPr spcFirstLastPara="1" wrap="square" lIns="121900" tIns="121900" rIns="121900" bIns="121900" anchor="ctr" anchorCtr="0">
                <a:noAutofit/>
              </a:bodyPr>
              <a:lstStyle/>
              <a:p>
                <a:endParaRPr sz="1867"/>
              </a:p>
            </p:txBody>
          </p:sp>
          <p:sp>
            <p:nvSpPr>
              <p:cNvPr id="1153" name="Google Shape;1153;p22"/>
              <p:cNvSpPr/>
              <p:nvPr/>
            </p:nvSpPr>
            <p:spPr>
              <a:xfrm>
                <a:off x="5449269" y="1701975"/>
                <a:ext cx="37653" cy="45789"/>
              </a:xfrm>
              <a:custGeom>
                <a:avLst/>
                <a:gdLst/>
                <a:ahLst/>
                <a:cxnLst/>
                <a:rect l="l" t="t" r="r" b="b"/>
                <a:pathLst>
                  <a:path w="1393" h="1694" extrusionOk="0">
                    <a:moveTo>
                      <a:pt x="1301" y="1"/>
                    </a:moveTo>
                    <a:cubicBezTo>
                      <a:pt x="1279" y="1"/>
                      <a:pt x="1256" y="23"/>
                      <a:pt x="1233" y="46"/>
                    </a:cubicBezTo>
                    <a:cubicBezTo>
                      <a:pt x="1142" y="160"/>
                      <a:pt x="1050" y="297"/>
                      <a:pt x="959" y="411"/>
                    </a:cubicBezTo>
                    <a:cubicBezTo>
                      <a:pt x="913" y="480"/>
                      <a:pt x="868" y="526"/>
                      <a:pt x="822" y="594"/>
                    </a:cubicBezTo>
                    <a:cubicBezTo>
                      <a:pt x="776" y="663"/>
                      <a:pt x="708" y="731"/>
                      <a:pt x="662" y="822"/>
                    </a:cubicBezTo>
                    <a:cubicBezTo>
                      <a:pt x="571" y="936"/>
                      <a:pt x="457" y="1051"/>
                      <a:pt x="366" y="1165"/>
                    </a:cubicBezTo>
                    <a:cubicBezTo>
                      <a:pt x="251" y="1279"/>
                      <a:pt x="137" y="1416"/>
                      <a:pt x="23" y="1553"/>
                    </a:cubicBezTo>
                    <a:cubicBezTo>
                      <a:pt x="0" y="1598"/>
                      <a:pt x="0" y="1644"/>
                      <a:pt x="46" y="1667"/>
                    </a:cubicBezTo>
                    <a:cubicBezTo>
                      <a:pt x="56" y="1686"/>
                      <a:pt x="69" y="1693"/>
                      <a:pt x="85" y="1693"/>
                    </a:cubicBezTo>
                    <a:cubicBezTo>
                      <a:pt x="107" y="1693"/>
                      <a:pt x="134" y="1680"/>
                      <a:pt x="160" y="1667"/>
                    </a:cubicBezTo>
                    <a:cubicBezTo>
                      <a:pt x="274" y="1530"/>
                      <a:pt x="388" y="1393"/>
                      <a:pt x="502" y="1256"/>
                    </a:cubicBezTo>
                    <a:cubicBezTo>
                      <a:pt x="594" y="1142"/>
                      <a:pt x="685" y="1028"/>
                      <a:pt x="776" y="914"/>
                    </a:cubicBezTo>
                    <a:cubicBezTo>
                      <a:pt x="845" y="845"/>
                      <a:pt x="891" y="777"/>
                      <a:pt x="936" y="708"/>
                    </a:cubicBezTo>
                    <a:cubicBezTo>
                      <a:pt x="1005" y="640"/>
                      <a:pt x="1050" y="571"/>
                      <a:pt x="1096" y="503"/>
                    </a:cubicBezTo>
                    <a:cubicBezTo>
                      <a:pt x="1187" y="389"/>
                      <a:pt x="1279" y="252"/>
                      <a:pt x="1370" y="138"/>
                    </a:cubicBezTo>
                    <a:cubicBezTo>
                      <a:pt x="1393" y="92"/>
                      <a:pt x="1393" y="46"/>
                      <a:pt x="1347" y="23"/>
                    </a:cubicBezTo>
                    <a:cubicBezTo>
                      <a:pt x="1324" y="1"/>
                      <a:pt x="1324" y="1"/>
                      <a:pt x="1301" y="1"/>
                    </a:cubicBezTo>
                    <a:close/>
                  </a:path>
                </a:pathLst>
              </a:custGeom>
              <a:solidFill>
                <a:srgbClr val="FDA9D8"/>
              </a:solidFill>
              <a:ln>
                <a:noFill/>
              </a:ln>
            </p:spPr>
            <p:txBody>
              <a:bodyPr spcFirstLastPara="1" wrap="square" lIns="121900" tIns="121900" rIns="121900" bIns="121900" anchor="ctr" anchorCtr="0">
                <a:noAutofit/>
              </a:bodyPr>
              <a:lstStyle/>
              <a:p>
                <a:endParaRPr sz="1867"/>
              </a:p>
            </p:txBody>
          </p:sp>
          <p:sp>
            <p:nvSpPr>
              <p:cNvPr id="1154" name="Google Shape;1154;p22"/>
              <p:cNvSpPr/>
              <p:nvPr/>
            </p:nvSpPr>
            <p:spPr>
              <a:xfrm>
                <a:off x="5565254" y="1418160"/>
                <a:ext cx="45681" cy="159828"/>
              </a:xfrm>
              <a:custGeom>
                <a:avLst/>
                <a:gdLst/>
                <a:ahLst/>
                <a:cxnLst/>
                <a:rect l="l" t="t" r="r" b="b"/>
                <a:pathLst>
                  <a:path w="1690" h="5913" extrusionOk="0">
                    <a:moveTo>
                      <a:pt x="1438" y="1"/>
                    </a:moveTo>
                    <a:cubicBezTo>
                      <a:pt x="1393" y="1"/>
                      <a:pt x="1370" y="47"/>
                      <a:pt x="1370" y="92"/>
                    </a:cubicBezTo>
                    <a:cubicBezTo>
                      <a:pt x="1393" y="229"/>
                      <a:pt x="1416" y="366"/>
                      <a:pt x="1416" y="526"/>
                    </a:cubicBezTo>
                    <a:cubicBezTo>
                      <a:pt x="1416" y="549"/>
                      <a:pt x="1416" y="594"/>
                      <a:pt x="1416" y="640"/>
                    </a:cubicBezTo>
                    <a:cubicBezTo>
                      <a:pt x="1393" y="709"/>
                      <a:pt x="1393" y="777"/>
                      <a:pt x="1370" y="846"/>
                    </a:cubicBezTo>
                    <a:cubicBezTo>
                      <a:pt x="1370" y="937"/>
                      <a:pt x="1347" y="1028"/>
                      <a:pt x="1324" y="1119"/>
                    </a:cubicBezTo>
                    <a:cubicBezTo>
                      <a:pt x="1302" y="1256"/>
                      <a:pt x="1279" y="1416"/>
                      <a:pt x="1256" y="1576"/>
                    </a:cubicBezTo>
                    <a:cubicBezTo>
                      <a:pt x="1233" y="1850"/>
                      <a:pt x="1187" y="2124"/>
                      <a:pt x="1142" y="2420"/>
                    </a:cubicBezTo>
                    <a:cubicBezTo>
                      <a:pt x="1096" y="2535"/>
                      <a:pt x="1050" y="2672"/>
                      <a:pt x="1005" y="2809"/>
                    </a:cubicBezTo>
                    <a:cubicBezTo>
                      <a:pt x="959" y="2945"/>
                      <a:pt x="914" y="3082"/>
                      <a:pt x="868" y="3242"/>
                    </a:cubicBezTo>
                    <a:cubicBezTo>
                      <a:pt x="845" y="3311"/>
                      <a:pt x="822" y="3379"/>
                      <a:pt x="822" y="3448"/>
                    </a:cubicBezTo>
                    <a:cubicBezTo>
                      <a:pt x="799" y="3493"/>
                      <a:pt x="799" y="3539"/>
                      <a:pt x="777" y="3585"/>
                    </a:cubicBezTo>
                    <a:cubicBezTo>
                      <a:pt x="754" y="3653"/>
                      <a:pt x="731" y="3699"/>
                      <a:pt x="731" y="3767"/>
                    </a:cubicBezTo>
                    <a:cubicBezTo>
                      <a:pt x="731" y="3836"/>
                      <a:pt x="731" y="3881"/>
                      <a:pt x="754" y="3904"/>
                    </a:cubicBezTo>
                    <a:cubicBezTo>
                      <a:pt x="754" y="3950"/>
                      <a:pt x="754" y="3973"/>
                      <a:pt x="731" y="3995"/>
                    </a:cubicBezTo>
                    <a:cubicBezTo>
                      <a:pt x="640" y="4246"/>
                      <a:pt x="525" y="4520"/>
                      <a:pt x="411" y="4771"/>
                    </a:cubicBezTo>
                    <a:cubicBezTo>
                      <a:pt x="297" y="5045"/>
                      <a:pt x="160" y="5342"/>
                      <a:pt x="23" y="5616"/>
                    </a:cubicBezTo>
                    <a:cubicBezTo>
                      <a:pt x="0" y="5639"/>
                      <a:pt x="0" y="5684"/>
                      <a:pt x="0" y="5730"/>
                    </a:cubicBezTo>
                    <a:cubicBezTo>
                      <a:pt x="23" y="5776"/>
                      <a:pt x="46" y="5844"/>
                      <a:pt x="92" y="5867"/>
                    </a:cubicBezTo>
                    <a:cubicBezTo>
                      <a:pt x="137" y="5913"/>
                      <a:pt x="206" y="5913"/>
                      <a:pt x="274" y="5913"/>
                    </a:cubicBezTo>
                    <a:cubicBezTo>
                      <a:pt x="320" y="5890"/>
                      <a:pt x="389" y="5867"/>
                      <a:pt x="411" y="5821"/>
                    </a:cubicBezTo>
                    <a:cubicBezTo>
                      <a:pt x="503" y="5662"/>
                      <a:pt x="594" y="5502"/>
                      <a:pt x="662" y="5342"/>
                    </a:cubicBezTo>
                    <a:cubicBezTo>
                      <a:pt x="731" y="5205"/>
                      <a:pt x="777" y="5068"/>
                      <a:pt x="822" y="4931"/>
                    </a:cubicBezTo>
                    <a:cubicBezTo>
                      <a:pt x="936" y="4612"/>
                      <a:pt x="1050" y="4315"/>
                      <a:pt x="1142" y="4018"/>
                    </a:cubicBezTo>
                    <a:cubicBezTo>
                      <a:pt x="1233" y="3699"/>
                      <a:pt x="1347" y="3402"/>
                      <a:pt x="1438" y="3105"/>
                    </a:cubicBezTo>
                    <a:cubicBezTo>
                      <a:pt x="1484" y="2968"/>
                      <a:pt x="1530" y="2831"/>
                      <a:pt x="1553" y="2694"/>
                    </a:cubicBezTo>
                    <a:cubicBezTo>
                      <a:pt x="1575" y="2626"/>
                      <a:pt x="1598" y="2535"/>
                      <a:pt x="1621" y="2466"/>
                    </a:cubicBezTo>
                    <a:cubicBezTo>
                      <a:pt x="1644" y="2375"/>
                      <a:pt x="1667" y="2284"/>
                      <a:pt x="1667" y="2215"/>
                    </a:cubicBezTo>
                    <a:cubicBezTo>
                      <a:pt x="1667" y="2169"/>
                      <a:pt x="1690" y="2124"/>
                      <a:pt x="1690" y="2078"/>
                    </a:cubicBezTo>
                    <a:cubicBezTo>
                      <a:pt x="1690" y="2078"/>
                      <a:pt x="1690" y="2055"/>
                      <a:pt x="1690" y="2055"/>
                    </a:cubicBezTo>
                    <a:cubicBezTo>
                      <a:pt x="1667" y="2010"/>
                      <a:pt x="1667" y="1987"/>
                      <a:pt x="1644" y="1964"/>
                    </a:cubicBezTo>
                    <a:cubicBezTo>
                      <a:pt x="1644" y="1964"/>
                      <a:pt x="1644" y="1941"/>
                      <a:pt x="1621" y="1918"/>
                    </a:cubicBezTo>
                    <a:cubicBezTo>
                      <a:pt x="1644" y="1804"/>
                      <a:pt x="1644" y="1667"/>
                      <a:pt x="1667" y="1553"/>
                    </a:cubicBezTo>
                    <a:cubicBezTo>
                      <a:pt x="1667" y="1439"/>
                      <a:pt x="1690" y="1302"/>
                      <a:pt x="1690" y="1188"/>
                    </a:cubicBezTo>
                    <a:cubicBezTo>
                      <a:pt x="1690" y="1119"/>
                      <a:pt x="1690" y="1051"/>
                      <a:pt x="1690" y="982"/>
                    </a:cubicBezTo>
                    <a:cubicBezTo>
                      <a:pt x="1690" y="914"/>
                      <a:pt x="1690" y="823"/>
                      <a:pt x="1690" y="731"/>
                    </a:cubicBezTo>
                    <a:cubicBezTo>
                      <a:pt x="1690" y="709"/>
                      <a:pt x="1690" y="686"/>
                      <a:pt x="1667" y="663"/>
                    </a:cubicBezTo>
                    <a:cubicBezTo>
                      <a:pt x="1667" y="640"/>
                      <a:pt x="1644" y="617"/>
                      <a:pt x="1621" y="594"/>
                    </a:cubicBezTo>
                    <a:cubicBezTo>
                      <a:pt x="1621" y="572"/>
                      <a:pt x="1598" y="572"/>
                      <a:pt x="1575" y="549"/>
                    </a:cubicBezTo>
                    <a:cubicBezTo>
                      <a:pt x="1575" y="389"/>
                      <a:pt x="1553" y="229"/>
                      <a:pt x="1530" y="69"/>
                    </a:cubicBezTo>
                    <a:cubicBezTo>
                      <a:pt x="1530" y="24"/>
                      <a:pt x="1484" y="1"/>
                      <a:pt x="1461"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5" name="Google Shape;1155;p22"/>
              <p:cNvSpPr/>
              <p:nvPr/>
            </p:nvSpPr>
            <p:spPr>
              <a:xfrm>
                <a:off x="5556605" y="1445947"/>
                <a:ext cx="47546" cy="130447"/>
              </a:xfrm>
              <a:custGeom>
                <a:avLst/>
                <a:gdLst/>
                <a:ahLst/>
                <a:cxnLst/>
                <a:rect l="l" t="t" r="r" b="b"/>
                <a:pathLst>
                  <a:path w="1759" h="4826" extrusionOk="0">
                    <a:moveTo>
                      <a:pt x="1667" y="0"/>
                    </a:moveTo>
                    <a:cubicBezTo>
                      <a:pt x="1622" y="0"/>
                      <a:pt x="1599" y="0"/>
                      <a:pt x="1576" y="46"/>
                    </a:cubicBezTo>
                    <a:cubicBezTo>
                      <a:pt x="1553" y="114"/>
                      <a:pt x="1530" y="206"/>
                      <a:pt x="1507" y="297"/>
                    </a:cubicBezTo>
                    <a:cubicBezTo>
                      <a:pt x="1485" y="388"/>
                      <a:pt x="1462" y="479"/>
                      <a:pt x="1439" y="571"/>
                    </a:cubicBezTo>
                    <a:cubicBezTo>
                      <a:pt x="1393" y="731"/>
                      <a:pt x="1348" y="890"/>
                      <a:pt x="1325" y="1050"/>
                    </a:cubicBezTo>
                    <a:cubicBezTo>
                      <a:pt x="1302" y="1164"/>
                      <a:pt x="1279" y="1256"/>
                      <a:pt x="1256" y="1347"/>
                    </a:cubicBezTo>
                    <a:cubicBezTo>
                      <a:pt x="1234" y="1438"/>
                      <a:pt x="1188" y="1507"/>
                      <a:pt x="1165" y="1598"/>
                    </a:cubicBezTo>
                    <a:cubicBezTo>
                      <a:pt x="1165" y="1666"/>
                      <a:pt x="1142" y="1735"/>
                      <a:pt x="1119" y="1803"/>
                    </a:cubicBezTo>
                    <a:cubicBezTo>
                      <a:pt x="1097" y="1895"/>
                      <a:pt x="1074" y="1963"/>
                      <a:pt x="1028" y="2054"/>
                    </a:cubicBezTo>
                    <a:cubicBezTo>
                      <a:pt x="1005" y="2169"/>
                      <a:pt x="960" y="2260"/>
                      <a:pt x="937" y="2351"/>
                    </a:cubicBezTo>
                    <a:cubicBezTo>
                      <a:pt x="914" y="2442"/>
                      <a:pt x="891" y="2511"/>
                      <a:pt x="845" y="2579"/>
                    </a:cubicBezTo>
                    <a:cubicBezTo>
                      <a:pt x="800" y="2739"/>
                      <a:pt x="731" y="2899"/>
                      <a:pt x="686" y="3036"/>
                    </a:cubicBezTo>
                    <a:cubicBezTo>
                      <a:pt x="640" y="3127"/>
                      <a:pt x="617" y="3196"/>
                      <a:pt x="594" y="3287"/>
                    </a:cubicBezTo>
                    <a:cubicBezTo>
                      <a:pt x="549" y="3378"/>
                      <a:pt x="503" y="3447"/>
                      <a:pt x="480" y="3538"/>
                    </a:cubicBezTo>
                    <a:cubicBezTo>
                      <a:pt x="412" y="3698"/>
                      <a:pt x="343" y="3858"/>
                      <a:pt x="275" y="4017"/>
                    </a:cubicBezTo>
                    <a:cubicBezTo>
                      <a:pt x="206" y="4246"/>
                      <a:pt x="115" y="4474"/>
                      <a:pt x="24" y="4702"/>
                    </a:cubicBezTo>
                    <a:cubicBezTo>
                      <a:pt x="1" y="4748"/>
                      <a:pt x="24" y="4793"/>
                      <a:pt x="69" y="4816"/>
                    </a:cubicBezTo>
                    <a:cubicBezTo>
                      <a:pt x="82" y="4822"/>
                      <a:pt x="94" y="4825"/>
                      <a:pt x="106" y="4825"/>
                    </a:cubicBezTo>
                    <a:cubicBezTo>
                      <a:pt x="138" y="4825"/>
                      <a:pt x="167" y="4804"/>
                      <a:pt x="184" y="4771"/>
                    </a:cubicBezTo>
                    <a:cubicBezTo>
                      <a:pt x="252" y="4588"/>
                      <a:pt x="298" y="4428"/>
                      <a:pt x="366" y="4246"/>
                    </a:cubicBezTo>
                    <a:cubicBezTo>
                      <a:pt x="412" y="4154"/>
                      <a:pt x="435" y="4086"/>
                      <a:pt x="457" y="3995"/>
                    </a:cubicBezTo>
                    <a:cubicBezTo>
                      <a:pt x="503" y="3926"/>
                      <a:pt x="526" y="3835"/>
                      <a:pt x="572" y="3766"/>
                    </a:cubicBezTo>
                    <a:cubicBezTo>
                      <a:pt x="617" y="3607"/>
                      <a:pt x="686" y="3447"/>
                      <a:pt x="754" y="3287"/>
                    </a:cubicBezTo>
                    <a:cubicBezTo>
                      <a:pt x="823" y="3104"/>
                      <a:pt x="891" y="2945"/>
                      <a:pt x="960" y="2762"/>
                    </a:cubicBezTo>
                    <a:cubicBezTo>
                      <a:pt x="1005" y="2694"/>
                      <a:pt x="1028" y="2602"/>
                      <a:pt x="1051" y="2511"/>
                    </a:cubicBezTo>
                    <a:cubicBezTo>
                      <a:pt x="1097" y="2442"/>
                      <a:pt x="1119" y="2351"/>
                      <a:pt x="1142" y="2283"/>
                    </a:cubicBezTo>
                    <a:cubicBezTo>
                      <a:pt x="1188" y="2100"/>
                      <a:pt x="1256" y="1917"/>
                      <a:pt x="1302" y="1758"/>
                    </a:cubicBezTo>
                    <a:cubicBezTo>
                      <a:pt x="1325" y="1666"/>
                      <a:pt x="1348" y="1598"/>
                      <a:pt x="1370" y="1507"/>
                    </a:cubicBezTo>
                    <a:cubicBezTo>
                      <a:pt x="1393" y="1438"/>
                      <a:pt x="1416" y="1370"/>
                      <a:pt x="1439" y="1278"/>
                    </a:cubicBezTo>
                    <a:cubicBezTo>
                      <a:pt x="1462" y="1096"/>
                      <a:pt x="1507" y="936"/>
                      <a:pt x="1553" y="753"/>
                    </a:cubicBezTo>
                    <a:cubicBezTo>
                      <a:pt x="1576" y="662"/>
                      <a:pt x="1599" y="548"/>
                      <a:pt x="1622" y="457"/>
                    </a:cubicBezTo>
                    <a:cubicBezTo>
                      <a:pt x="1644" y="388"/>
                      <a:pt x="1667" y="343"/>
                      <a:pt x="1667" y="274"/>
                    </a:cubicBezTo>
                    <a:cubicBezTo>
                      <a:pt x="1690" y="251"/>
                      <a:pt x="1690" y="228"/>
                      <a:pt x="1713" y="206"/>
                    </a:cubicBezTo>
                    <a:cubicBezTo>
                      <a:pt x="1713" y="160"/>
                      <a:pt x="1713" y="137"/>
                      <a:pt x="1736" y="91"/>
                    </a:cubicBezTo>
                    <a:cubicBezTo>
                      <a:pt x="1758" y="69"/>
                      <a:pt x="1736" y="23"/>
                      <a:pt x="1690"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6" name="Google Shape;1156;p22"/>
              <p:cNvSpPr/>
              <p:nvPr/>
            </p:nvSpPr>
            <p:spPr>
              <a:xfrm>
                <a:off x="5543036" y="1497764"/>
                <a:ext cx="46924" cy="111931"/>
              </a:xfrm>
              <a:custGeom>
                <a:avLst/>
                <a:gdLst/>
                <a:ahLst/>
                <a:cxnLst/>
                <a:rect l="l" t="t" r="r" b="b"/>
                <a:pathLst>
                  <a:path w="1736" h="4141" extrusionOk="0">
                    <a:moveTo>
                      <a:pt x="1644" y="0"/>
                    </a:moveTo>
                    <a:cubicBezTo>
                      <a:pt x="1621" y="0"/>
                      <a:pt x="1576" y="23"/>
                      <a:pt x="1576" y="46"/>
                    </a:cubicBezTo>
                    <a:cubicBezTo>
                      <a:pt x="1530" y="160"/>
                      <a:pt x="1484" y="252"/>
                      <a:pt x="1462" y="366"/>
                    </a:cubicBezTo>
                    <a:cubicBezTo>
                      <a:pt x="1416" y="434"/>
                      <a:pt x="1393" y="525"/>
                      <a:pt x="1370" y="594"/>
                    </a:cubicBezTo>
                    <a:cubicBezTo>
                      <a:pt x="1302" y="754"/>
                      <a:pt x="1256" y="891"/>
                      <a:pt x="1211" y="1050"/>
                    </a:cubicBezTo>
                    <a:cubicBezTo>
                      <a:pt x="1188" y="1119"/>
                      <a:pt x="1142" y="1210"/>
                      <a:pt x="1119" y="1301"/>
                    </a:cubicBezTo>
                    <a:cubicBezTo>
                      <a:pt x="1074" y="1393"/>
                      <a:pt x="1028" y="1507"/>
                      <a:pt x="1005" y="1598"/>
                    </a:cubicBezTo>
                    <a:lnTo>
                      <a:pt x="822" y="2032"/>
                    </a:lnTo>
                    <a:cubicBezTo>
                      <a:pt x="686" y="2374"/>
                      <a:pt x="549" y="2717"/>
                      <a:pt x="412" y="3059"/>
                    </a:cubicBezTo>
                    <a:cubicBezTo>
                      <a:pt x="275" y="3379"/>
                      <a:pt x="138" y="3675"/>
                      <a:pt x="24" y="4018"/>
                    </a:cubicBezTo>
                    <a:cubicBezTo>
                      <a:pt x="1" y="4063"/>
                      <a:pt x="24" y="4109"/>
                      <a:pt x="69" y="4132"/>
                    </a:cubicBezTo>
                    <a:cubicBezTo>
                      <a:pt x="81" y="4138"/>
                      <a:pt x="95" y="4141"/>
                      <a:pt x="110" y="4141"/>
                    </a:cubicBezTo>
                    <a:cubicBezTo>
                      <a:pt x="148" y="4141"/>
                      <a:pt x="189" y="4120"/>
                      <a:pt x="206" y="4086"/>
                    </a:cubicBezTo>
                    <a:cubicBezTo>
                      <a:pt x="275" y="3926"/>
                      <a:pt x="320" y="3767"/>
                      <a:pt x="389" y="3607"/>
                    </a:cubicBezTo>
                    <a:cubicBezTo>
                      <a:pt x="457" y="3470"/>
                      <a:pt x="526" y="3310"/>
                      <a:pt x="571" y="3150"/>
                    </a:cubicBezTo>
                    <a:cubicBezTo>
                      <a:pt x="708" y="2808"/>
                      <a:pt x="845" y="2466"/>
                      <a:pt x="982" y="2123"/>
                    </a:cubicBezTo>
                    <a:cubicBezTo>
                      <a:pt x="1028" y="1963"/>
                      <a:pt x="1074" y="1826"/>
                      <a:pt x="1142" y="1690"/>
                    </a:cubicBezTo>
                    <a:cubicBezTo>
                      <a:pt x="1188" y="1575"/>
                      <a:pt x="1211" y="1484"/>
                      <a:pt x="1256" y="1370"/>
                    </a:cubicBezTo>
                    <a:cubicBezTo>
                      <a:pt x="1302" y="1301"/>
                      <a:pt x="1325" y="1210"/>
                      <a:pt x="1347" y="1142"/>
                    </a:cubicBezTo>
                    <a:cubicBezTo>
                      <a:pt x="1393" y="982"/>
                      <a:pt x="1462" y="822"/>
                      <a:pt x="1507" y="685"/>
                    </a:cubicBezTo>
                    <a:cubicBezTo>
                      <a:pt x="1530" y="594"/>
                      <a:pt x="1576" y="503"/>
                      <a:pt x="1599" y="434"/>
                    </a:cubicBezTo>
                    <a:cubicBezTo>
                      <a:pt x="1644" y="320"/>
                      <a:pt x="1690" y="206"/>
                      <a:pt x="1713" y="115"/>
                    </a:cubicBezTo>
                    <a:cubicBezTo>
                      <a:pt x="1736" y="69"/>
                      <a:pt x="1713" y="23"/>
                      <a:pt x="1667"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7" name="Google Shape;1157;p22"/>
              <p:cNvSpPr/>
              <p:nvPr/>
            </p:nvSpPr>
            <p:spPr>
              <a:xfrm>
                <a:off x="5539954" y="1530470"/>
                <a:ext cx="36436" cy="89091"/>
              </a:xfrm>
              <a:custGeom>
                <a:avLst/>
                <a:gdLst/>
                <a:ahLst/>
                <a:cxnLst/>
                <a:rect l="l" t="t" r="r" b="b"/>
                <a:pathLst>
                  <a:path w="1348" h="3296" extrusionOk="0">
                    <a:moveTo>
                      <a:pt x="1256" y="0"/>
                    </a:moveTo>
                    <a:cubicBezTo>
                      <a:pt x="1233" y="0"/>
                      <a:pt x="1188" y="23"/>
                      <a:pt x="1188" y="46"/>
                    </a:cubicBezTo>
                    <a:cubicBezTo>
                      <a:pt x="1142" y="183"/>
                      <a:pt x="1073" y="320"/>
                      <a:pt x="1028" y="457"/>
                    </a:cubicBezTo>
                    <a:cubicBezTo>
                      <a:pt x="982" y="594"/>
                      <a:pt x="936" y="731"/>
                      <a:pt x="891" y="868"/>
                    </a:cubicBezTo>
                    <a:cubicBezTo>
                      <a:pt x="845" y="982"/>
                      <a:pt x="800" y="1119"/>
                      <a:pt x="754" y="1233"/>
                    </a:cubicBezTo>
                    <a:cubicBezTo>
                      <a:pt x="708" y="1347"/>
                      <a:pt x="663" y="1461"/>
                      <a:pt x="617" y="1598"/>
                    </a:cubicBezTo>
                    <a:cubicBezTo>
                      <a:pt x="526" y="1849"/>
                      <a:pt x="434" y="2100"/>
                      <a:pt x="343" y="2351"/>
                    </a:cubicBezTo>
                    <a:cubicBezTo>
                      <a:pt x="297" y="2488"/>
                      <a:pt x="252" y="2602"/>
                      <a:pt x="206" y="2716"/>
                    </a:cubicBezTo>
                    <a:cubicBezTo>
                      <a:pt x="138" y="2876"/>
                      <a:pt x="69" y="3036"/>
                      <a:pt x="1" y="3196"/>
                    </a:cubicBezTo>
                    <a:cubicBezTo>
                      <a:pt x="1" y="3241"/>
                      <a:pt x="23" y="3287"/>
                      <a:pt x="46" y="3287"/>
                    </a:cubicBezTo>
                    <a:cubicBezTo>
                      <a:pt x="59" y="3293"/>
                      <a:pt x="71" y="3296"/>
                      <a:pt x="83" y="3296"/>
                    </a:cubicBezTo>
                    <a:cubicBezTo>
                      <a:pt x="115" y="3296"/>
                      <a:pt x="144" y="3275"/>
                      <a:pt x="160" y="3241"/>
                    </a:cubicBezTo>
                    <a:cubicBezTo>
                      <a:pt x="229" y="3104"/>
                      <a:pt x="275" y="2945"/>
                      <a:pt x="343" y="2785"/>
                    </a:cubicBezTo>
                    <a:cubicBezTo>
                      <a:pt x="389" y="2671"/>
                      <a:pt x="434" y="2534"/>
                      <a:pt x="480" y="2420"/>
                    </a:cubicBezTo>
                    <a:cubicBezTo>
                      <a:pt x="594" y="2169"/>
                      <a:pt x="685" y="1895"/>
                      <a:pt x="777" y="1644"/>
                    </a:cubicBezTo>
                    <a:cubicBezTo>
                      <a:pt x="822" y="1529"/>
                      <a:pt x="868" y="1415"/>
                      <a:pt x="914" y="1301"/>
                    </a:cubicBezTo>
                    <a:cubicBezTo>
                      <a:pt x="959" y="1164"/>
                      <a:pt x="982" y="1050"/>
                      <a:pt x="1028" y="936"/>
                    </a:cubicBezTo>
                    <a:cubicBezTo>
                      <a:pt x="1073" y="799"/>
                      <a:pt x="1119" y="662"/>
                      <a:pt x="1188" y="525"/>
                    </a:cubicBezTo>
                    <a:cubicBezTo>
                      <a:pt x="1233" y="388"/>
                      <a:pt x="1279" y="251"/>
                      <a:pt x="1347" y="114"/>
                    </a:cubicBezTo>
                    <a:cubicBezTo>
                      <a:pt x="1347" y="69"/>
                      <a:pt x="1325" y="23"/>
                      <a:pt x="1302"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8" name="Google Shape;1158;p22"/>
              <p:cNvSpPr/>
              <p:nvPr/>
            </p:nvSpPr>
            <p:spPr>
              <a:xfrm>
                <a:off x="5602285" y="1420025"/>
                <a:ext cx="9271" cy="49384"/>
              </a:xfrm>
              <a:custGeom>
                <a:avLst/>
                <a:gdLst/>
                <a:ahLst/>
                <a:cxnLst/>
                <a:rect l="l" t="t" r="r" b="b"/>
                <a:pathLst>
                  <a:path w="343" h="1827" extrusionOk="0">
                    <a:moveTo>
                      <a:pt x="228" y="0"/>
                    </a:moveTo>
                    <a:cubicBezTo>
                      <a:pt x="160" y="23"/>
                      <a:pt x="137" y="46"/>
                      <a:pt x="160" y="92"/>
                    </a:cubicBezTo>
                    <a:cubicBezTo>
                      <a:pt x="160" y="160"/>
                      <a:pt x="160" y="229"/>
                      <a:pt x="160" y="297"/>
                    </a:cubicBezTo>
                    <a:cubicBezTo>
                      <a:pt x="160" y="411"/>
                      <a:pt x="160" y="525"/>
                      <a:pt x="160" y="640"/>
                    </a:cubicBezTo>
                    <a:cubicBezTo>
                      <a:pt x="160" y="685"/>
                      <a:pt x="160" y="754"/>
                      <a:pt x="160" y="822"/>
                    </a:cubicBezTo>
                    <a:cubicBezTo>
                      <a:pt x="137" y="891"/>
                      <a:pt x="137" y="959"/>
                      <a:pt x="137" y="1028"/>
                    </a:cubicBezTo>
                    <a:cubicBezTo>
                      <a:pt x="114" y="1142"/>
                      <a:pt x="91" y="1233"/>
                      <a:pt x="68" y="1347"/>
                    </a:cubicBezTo>
                    <a:cubicBezTo>
                      <a:pt x="46" y="1461"/>
                      <a:pt x="23" y="1598"/>
                      <a:pt x="0" y="1712"/>
                    </a:cubicBezTo>
                    <a:cubicBezTo>
                      <a:pt x="0" y="1758"/>
                      <a:pt x="46" y="1804"/>
                      <a:pt x="91" y="1826"/>
                    </a:cubicBezTo>
                    <a:lnTo>
                      <a:pt x="160" y="1826"/>
                    </a:lnTo>
                    <a:cubicBezTo>
                      <a:pt x="183" y="1804"/>
                      <a:pt x="228" y="1781"/>
                      <a:pt x="228" y="1758"/>
                    </a:cubicBezTo>
                    <a:cubicBezTo>
                      <a:pt x="251" y="1690"/>
                      <a:pt x="251" y="1644"/>
                      <a:pt x="274" y="1575"/>
                    </a:cubicBezTo>
                    <a:cubicBezTo>
                      <a:pt x="274" y="1507"/>
                      <a:pt x="297" y="1438"/>
                      <a:pt x="297" y="1347"/>
                    </a:cubicBezTo>
                    <a:cubicBezTo>
                      <a:pt x="320" y="1210"/>
                      <a:pt x="320" y="1073"/>
                      <a:pt x="320" y="936"/>
                    </a:cubicBezTo>
                    <a:cubicBezTo>
                      <a:pt x="342" y="822"/>
                      <a:pt x="342" y="685"/>
                      <a:pt x="342" y="548"/>
                    </a:cubicBezTo>
                    <a:cubicBezTo>
                      <a:pt x="342" y="480"/>
                      <a:pt x="342" y="411"/>
                      <a:pt x="342" y="343"/>
                    </a:cubicBezTo>
                    <a:cubicBezTo>
                      <a:pt x="320" y="252"/>
                      <a:pt x="320" y="160"/>
                      <a:pt x="320" y="69"/>
                    </a:cubicBezTo>
                    <a:cubicBezTo>
                      <a:pt x="320" y="23"/>
                      <a:pt x="274" y="0"/>
                      <a:pt x="228" y="0"/>
                    </a:cubicBezTo>
                    <a:close/>
                  </a:path>
                </a:pathLst>
              </a:custGeom>
              <a:solidFill>
                <a:srgbClr val="FDA9D8"/>
              </a:solidFill>
              <a:ln>
                <a:noFill/>
              </a:ln>
            </p:spPr>
            <p:txBody>
              <a:bodyPr spcFirstLastPara="1" wrap="square" lIns="121900" tIns="121900" rIns="121900" bIns="121900" anchor="ctr" anchorCtr="0">
                <a:noAutofit/>
              </a:bodyPr>
              <a:lstStyle/>
              <a:p>
                <a:endParaRPr sz="1867"/>
              </a:p>
            </p:txBody>
          </p:sp>
          <p:sp>
            <p:nvSpPr>
              <p:cNvPr id="1159" name="Google Shape;1159;p22"/>
              <p:cNvSpPr/>
              <p:nvPr/>
            </p:nvSpPr>
            <p:spPr>
              <a:xfrm>
                <a:off x="5599177" y="1415079"/>
                <a:ext cx="14218" cy="64196"/>
              </a:xfrm>
              <a:custGeom>
                <a:avLst/>
                <a:gdLst/>
                <a:ahLst/>
                <a:cxnLst/>
                <a:rect l="l" t="t" r="r" b="b"/>
                <a:pathLst>
                  <a:path w="526" h="2375" extrusionOk="0">
                    <a:moveTo>
                      <a:pt x="252" y="1"/>
                    </a:moveTo>
                    <a:cubicBezTo>
                      <a:pt x="229" y="1"/>
                      <a:pt x="206" y="1"/>
                      <a:pt x="206" y="24"/>
                    </a:cubicBezTo>
                    <a:cubicBezTo>
                      <a:pt x="138" y="47"/>
                      <a:pt x="92" y="115"/>
                      <a:pt x="138" y="183"/>
                    </a:cubicBezTo>
                    <a:cubicBezTo>
                      <a:pt x="161" y="252"/>
                      <a:pt x="206" y="320"/>
                      <a:pt x="229" y="389"/>
                    </a:cubicBezTo>
                    <a:cubicBezTo>
                      <a:pt x="252" y="503"/>
                      <a:pt x="252" y="594"/>
                      <a:pt x="275" y="708"/>
                    </a:cubicBezTo>
                    <a:cubicBezTo>
                      <a:pt x="275" y="868"/>
                      <a:pt x="252" y="1005"/>
                      <a:pt x="229" y="1165"/>
                    </a:cubicBezTo>
                    <a:cubicBezTo>
                      <a:pt x="229" y="1256"/>
                      <a:pt x="206" y="1348"/>
                      <a:pt x="206" y="1416"/>
                    </a:cubicBezTo>
                    <a:cubicBezTo>
                      <a:pt x="183" y="1485"/>
                      <a:pt x="183" y="1553"/>
                      <a:pt x="161" y="1599"/>
                    </a:cubicBezTo>
                    <a:cubicBezTo>
                      <a:pt x="161" y="1621"/>
                      <a:pt x="161" y="1621"/>
                      <a:pt x="161" y="1621"/>
                    </a:cubicBezTo>
                    <a:cubicBezTo>
                      <a:pt x="138" y="1713"/>
                      <a:pt x="115" y="1781"/>
                      <a:pt x="115" y="1850"/>
                    </a:cubicBezTo>
                    <a:cubicBezTo>
                      <a:pt x="69" y="1964"/>
                      <a:pt x="47" y="2078"/>
                      <a:pt x="24" y="2169"/>
                    </a:cubicBezTo>
                    <a:cubicBezTo>
                      <a:pt x="24" y="2215"/>
                      <a:pt x="1" y="2261"/>
                      <a:pt x="24" y="2283"/>
                    </a:cubicBezTo>
                    <a:cubicBezTo>
                      <a:pt x="47" y="2329"/>
                      <a:pt x="69" y="2352"/>
                      <a:pt x="115" y="2375"/>
                    </a:cubicBezTo>
                    <a:lnTo>
                      <a:pt x="229" y="2375"/>
                    </a:lnTo>
                    <a:cubicBezTo>
                      <a:pt x="252" y="2352"/>
                      <a:pt x="298" y="2329"/>
                      <a:pt x="298" y="2283"/>
                    </a:cubicBezTo>
                    <a:cubicBezTo>
                      <a:pt x="320" y="2192"/>
                      <a:pt x="343" y="2101"/>
                      <a:pt x="366" y="2032"/>
                    </a:cubicBezTo>
                    <a:cubicBezTo>
                      <a:pt x="389" y="1941"/>
                      <a:pt x="412" y="1873"/>
                      <a:pt x="412" y="1804"/>
                    </a:cubicBezTo>
                    <a:cubicBezTo>
                      <a:pt x="435" y="1736"/>
                      <a:pt x="457" y="1667"/>
                      <a:pt x="457" y="1621"/>
                    </a:cubicBezTo>
                    <a:cubicBezTo>
                      <a:pt x="480" y="1530"/>
                      <a:pt x="480" y="1439"/>
                      <a:pt x="503" y="1370"/>
                    </a:cubicBezTo>
                    <a:cubicBezTo>
                      <a:pt x="526" y="1233"/>
                      <a:pt x="526" y="1096"/>
                      <a:pt x="526" y="960"/>
                    </a:cubicBezTo>
                    <a:cubicBezTo>
                      <a:pt x="526" y="845"/>
                      <a:pt x="526" y="731"/>
                      <a:pt x="526" y="617"/>
                    </a:cubicBezTo>
                    <a:cubicBezTo>
                      <a:pt x="526" y="503"/>
                      <a:pt x="503" y="412"/>
                      <a:pt x="480" y="320"/>
                    </a:cubicBezTo>
                    <a:cubicBezTo>
                      <a:pt x="457" y="252"/>
                      <a:pt x="412" y="161"/>
                      <a:pt x="366" y="69"/>
                    </a:cubicBezTo>
                    <a:cubicBezTo>
                      <a:pt x="343" y="24"/>
                      <a:pt x="298" y="1"/>
                      <a:pt x="252"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60" name="Google Shape;1160;p22"/>
              <p:cNvSpPr/>
              <p:nvPr/>
            </p:nvSpPr>
            <p:spPr>
              <a:xfrm>
                <a:off x="5479488" y="1357721"/>
                <a:ext cx="128987" cy="74819"/>
              </a:xfrm>
              <a:custGeom>
                <a:avLst/>
                <a:gdLst/>
                <a:ahLst/>
                <a:cxnLst/>
                <a:rect l="l" t="t" r="r" b="b"/>
                <a:pathLst>
                  <a:path w="4772" h="2768" extrusionOk="0">
                    <a:moveTo>
                      <a:pt x="229" y="0"/>
                    </a:moveTo>
                    <a:cubicBezTo>
                      <a:pt x="161" y="0"/>
                      <a:pt x="92" y="23"/>
                      <a:pt x="46" y="91"/>
                    </a:cubicBezTo>
                    <a:cubicBezTo>
                      <a:pt x="1" y="183"/>
                      <a:pt x="24" y="274"/>
                      <a:pt x="69" y="320"/>
                    </a:cubicBezTo>
                    <a:cubicBezTo>
                      <a:pt x="92" y="342"/>
                      <a:pt x="115" y="342"/>
                      <a:pt x="115" y="365"/>
                    </a:cubicBezTo>
                    <a:cubicBezTo>
                      <a:pt x="138" y="411"/>
                      <a:pt x="183" y="434"/>
                      <a:pt x="229" y="457"/>
                    </a:cubicBezTo>
                    <a:cubicBezTo>
                      <a:pt x="297" y="479"/>
                      <a:pt x="366" y="502"/>
                      <a:pt x="434" y="525"/>
                    </a:cubicBezTo>
                    <a:cubicBezTo>
                      <a:pt x="526" y="548"/>
                      <a:pt x="594" y="571"/>
                      <a:pt x="663" y="616"/>
                    </a:cubicBezTo>
                    <a:cubicBezTo>
                      <a:pt x="1233" y="845"/>
                      <a:pt x="1758" y="1119"/>
                      <a:pt x="2306" y="1392"/>
                    </a:cubicBezTo>
                    <a:cubicBezTo>
                      <a:pt x="2580" y="1552"/>
                      <a:pt x="2854" y="1712"/>
                      <a:pt x="3128" y="1872"/>
                    </a:cubicBezTo>
                    <a:cubicBezTo>
                      <a:pt x="3402" y="2032"/>
                      <a:pt x="3676" y="2237"/>
                      <a:pt x="3927" y="2420"/>
                    </a:cubicBezTo>
                    <a:cubicBezTo>
                      <a:pt x="4018" y="2488"/>
                      <a:pt x="4132" y="2557"/>
                      <a:pt x="4246" y="2625"/>
                    </a:cubicBezTo>
                    <a:cubicBezTo>
                      <a:pt x="4292" y="2694"/>
                      <a:pt x="4360" y="2739"/>
                      <a:pt x="4452" y="2762"/>
                    </a:cubicBezTo>
                    <a:cubicBezTo>
                      <a:pt x="4468" y="2766"/>
                      <a:pt x="4485" y="2768"/>
                      <a:pt x="4502" y="2768"/>
                    </a:cubicBezTo>
                    <a:cubicBezTo>
                      <a:pt x="4581" y="2768"/>
                      <a:pt x="4665" y="2727"/>
                      <a:pt x="4703" y="2671"/>
                    </a:cubicBezTo>
                    <a:cubicBezTo>
                      <a:pt x="4748" y="2579"/>
                      <a:pt x="4726" y="2465"/>
                      <a:pt x="4680" y="2397"/>
                    </a:cubicBezTo>
                    <a:cubicBezTo>
                      <a:pt x="4657" y="2374"/>
                      <a:pt x="4657" y="2351"/>
                      <a:pt x="4634" y="2351"/>
                    </a:cubicBezTo>
                    <a:cubicBezTo>
                      <a:pt x="4657" y="2328"/>
                      <a:pt x="4680" y="2328"/>
                      <a:pt x="4703" y="2305"/>
                    </a:cubicBezTo>
                    <a:cubicBezTo>
                      <a:pt x="4748" y="2260"/>
                      <a:pt x="4771" y="2191"/>
                      <a:pt x="4771" y="2123"/>
                    </a:cubicBezTo>
                    <a:cubicBezTo>
                      <a:pt x="4771" y="2054"/>
                      <a:pt x="4748" y="2009"/>
                      <a:pt x="4703" y="1940"/>
                    </a:cubicBezTo>
                    <a:cubicBezTo>
                      <a:pt x="4611" y="1826"/>
                      <a:pt x="4475" y="1735"/>
                      <a:pt x="4338" y="1621"/>
                    </a:cubicBezTo>
                    <a:cubicBezTo>
                      <a:pt x="4223" y="1529"/>
                      <a:pt x="4087" y="1438"/>
                      <a:pt x="3950" y="1370"/>
                    </a:cubicBezTo>
                    <a:cubicBezTo>
                      <a:pt x="3813" y="1301"/>
                      <a:pt x="3653" y="1210"/>
                      <a:pt x="3516" y="1141"/>
                    </a:cubicBezTo>
                    <a:cubicBezTo>
                      <a:pt x="3379" y="1073"/>
                      <a:pt x="3219" y="1004"/>
                      <a:pt x="3059" y="936"/>
                    </a:cubicBezTo>
                    <a:cubicBezTo>
                      <a:pt x="2785" y="799"/>
                      <a:pt x="2489" y="662"/>
                      <a:pt x="2192" y="525"/>
                    </a:cubicBezTo>
                    <a:cubicBezTo>
                      <a:pt x="2009" y="457"/>
                      <a:pt x="1827" y="388"/>
                      <a:pt x="1644" y="342"/>
                    </a:cubicBezTo>
                    <a:cubicBezTo>
                      <a:pt x="1530" y="297"/>
                      <a:pt x="1416" y="251"/>
                      <a:pt x="1302" y="206"/>
                    </a:cubicBezTo>
                    <a:cubicBezTo>
                      <a:pt x="1142" y="160"/>
                      <a:pt x="1005" y="114"/>
                      <a:pt x="845" y="91"/>
                    </a:cubicBezTo>
                    <a:cubicBezTo>
                      <a:pt x="731" y="69"/>
                      <a:pt x="594" y="46"/>
                      <a:pt x="457" y="23"/>
                    </a:cubicBezTo>
                    <a:cubicBezTo>
                      <a:pt x="412" y="23"/>
                      <a:pt x="343" y="0"/>
                      <a:pt x="275"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61" name="Google Shape;1161;p22"/>
              <p:cNvSpPr/>
              <p:nvPr/>
            </p:nvSpPr>
            <p:spPr>
              <a:xfrm>
                <a:off x="5537494" y="1461976"/>
                <a:ext cx="17921" cy="17299"/>
              </a:xfrm>
              <a:custGeom>
                <a:avLst/>
                <a:gdLst/>
                <a:ahLst/>
                <a:cxnLst/>
                <a:rect l="l" t="t" r="r" b="b"/>
                <a:pathLst>
                  <a:path w="663" h="640" extrusionOk="0">
                    <a:moveTo>
                      <a:pt x="366" y="1"/>
                    </a:moveTo>
                    <a:cubicBezTo>
                      <a:pt x="274" y="1"/>
                      <a:pt x="206" y="1"/>
                      <a:pt x="137" y="69"/>
                    </a:cubicBezTo>
                    <a:cubicBezTo>
                      <a:pt x="69" y="115"/>
                      <a:pt x="23" y="206"/>
                      <a:pt x="23" y="274"/>
                    </a:cubicBezTo>
                    <a:cubicBezTo>
                      <a:pt x="0" y="366"/>
                      <a:pt x="23" y="457"/>
                      <a:pt x="92" y="526"/>
                    </a:cubicBezTo>
                    <a:cubicBezTo>
                      <a:pt x="137" y="571"/>
                      <a:pt x="229" y="640"/>
                      <a:pt x="297" y="640"/>
                    </a:cubicBezTo>
                    <a:cubicBezTo>
                      <a:pt x="388" y="640"/>
                      <a:pt x="457" y="640"/>
                      <a:pt x="548" y="571"/>
                    </a:cubicBezTo>
                    <a:cubicBezTo>
                      <a:pt x="617" y="526"/>
                      <a:pt x="662" y="434"/>
                      <a:pt x="662" y="366"/>
                    </a:cubicBezTo>
                    <a:cubicBezTo>
                      <a:pt x="662" y="274"/>
                      <a:pt x="639" y="183"/>
                      <a:pt x="594" y="115"/>
                    </a:cubicBezTo>
                    <a:cubicBezTo>
                      <a:pt x="548" y="46"/>
                      <a:pt x="457" y="1"/>
                      <a:pt x="366"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2" name="Google Shape;1162;p22"/>
              <p:cNvSpPr/>
              <p:nvPr/>
            </p:nvSpPr>
            <p:spPr>
              <a:xfrm>
                <a:off x="5507248" y="1461976"/>
                <a:ext cx="4974" cy="4974"/>
              </a:xfrm>
              <a:custGeom>
                <a:avLst/>
                <a:gdLst/>
                <a:ahLst/>
                <a:cxnLst/>
                <a:rect l="l" t="t" r="r" b="b"/>
                <a:pathLst>
                  <a:path w="184" h="184" extrusionOk="0">
                    <a:moveTo>
                      <a:pt x="92" y="1"/>
                    </a:moveTo>
                    <a:cubicBezTo>
                      <a:pt x="69" y="1"/>
                      <a:pt x="47" y="1"/>
                      <a:pt x="24" y="23"/>
                    </a:cubicBezTo>
                    <a:cubicBezTo>
                      <a:pt x="24" y="23"/>
                      <a:pt x="1" y="46"/>
                      <a:pt x="1" y="69"/>
                    </a:cubicBezTo>
                    <a:cubicBezTo>
                      <a:pt x="1" y="92"/>
                      <a:pt x="1" y="138"/>
                      <a:pt x="24" y="138"/>
                    </a:cubicBezTo>
                    <a:cubicBezTo>
                      <a:pt x="24" y="160"/>
                      <a:pt x="47" y="183"/>
                      <a:pt x="69" y="183"/>
                    </a:cubicBezTo>
                    <a:cubicBezTo>
                      <a:pt x="115" y="183"/>
                      <a:pt x="115" y="183"/>
                      <a:pt x="138" y="160"/>
                    </a:cubicBezTo>
                    <a:cubicBezTo>
                      <a:pt x="161" y="138"/>
                      <a:pt x="184" y="115"/>
                      <a:pt x="184" y="92"/>
                    </a:cubicBezTo>
                    <a:cubicBezTo>
                      <a:pt x="184" y="69"/>
                      <a:pt x="184" y="46"/>
                      <a:pt x="161" y="23"/>
                    </a:cubicBezTo>
                    <a:cubicBezTo>
                      <a:pt x="138" y="23"/>
                      <a:pt x="115"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3" name="Google Shape;1163;p22"/>
              <p:cNvSpPr/>
              <p:nvPr/>
            </p:nvSpPr>
            <p:spPr>
              <a:xfrm>
                <a:off x="5501707" y="1410781"/>
                <a:ext cx="6190" cy="6190"/>
              </a:xfrm>
              <a:custGeom>
                <a:avLst/>
                <a:gdLst/>
                <a:ahLst/>
                <a:cxnLst/>
                <a:rect l="l" t="t" r="r" b="b"/>
                <a:pathLst>
                  <a:path w="229" h="229" extrusionOk="0">
                    <a:moveTo>
                      <a:pt x="115" y="0"/>
                    </a:moveTo>
                    <a:cubicBezTo>
                      <a:pt x="92" y="0"/>
                      <a:pt x="69" y="0"/>
                      <a:pt x="46" y="23"/>
                    </a:cubicBezTo>
                    <a:cubicBezTo>
                      <a:pt x="23" y="46"/>
                      <a:pt x="0" y="69"/>
                      <a:pt x="0" y="91"/>
                    </a:cubicBezTo>
                    <a:cubicBezTo>
                      <a:pt x="0" y="137"/>
                      <a:pt x="0" y="160"/>
                      <a:pt x="23" y="183"/>
                    </a:cubicBezTo>
                    <a:cubicBezTo>
                      <a:pt x="23" y="206"/>
                      <a:pt x="69" y="228"/>
                      <a:pt x="92" y="228"/>
                    </a:cubicBezTo>
                    <a:cubicBezTo>
                      <a:pt x="115" y="228"/>
                      <a:pt x="137" y="228"/>
                      <a:pt x="183" y="206"/>
                    </a:cubicBezTo>
                    <a:cubicBezTo>
                      <a:pt x="206" y="183"/>
                      <a:pt x="206" y="160"/>
                      <a:pt x="206" y="137"/>
                    </a:cubicBezTo>
                    <a:cubicBezTo>
                      <a:pt x="229" y="91"/>
                      <a:pt x="206" y="69"/>
                      <a:pt x="183" y="46"/>
                    </a:cubicBezTo>
                    <a:cubicBezTo>
                      <a:pt x="183" y="23"/>
                      <a:pt x="137" y="0"/>
                      <a:pt x="11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4" name="Google Shape;1164;p22"/>
              <p:cNvSpPr/>
              <p:nvPr/>
            </p:nvSpPr>
            <p:spPr>
              <a:xfrm>
                <a:off x="5532548" y="1417566"/>
                <a:ext cx="6812" cy="6190"/>
              </a:xfrm>
              <a:custGeom>
                <a:avLst/>
                <a:gdLst/>
                <a:ahLst/>
                <a:cxnLst/>
                <a:rect l="l" t="t" r="r" b="b"/>
                <a:pathLst>
                  <a:path w="252" h="229" extrusionOk="0">
                    <a:moveTo>
                      <a:pt x="138" y="0"/>
                    </a:moveTo>
                    <a:cubicBezTo>
                      <a:pt x="115" y="0"/>
                      <a:pt x="92" y="0"/>
                      <a:pt x="46" y="23"/>
                    </a:cubicBezTo>
                    <a:cubicBezTo>
                      <a:pt x="24" y="46"/>
                      <a:pt x="24" y="69"/>
                      <a:pt x="1" y="114"/>
                    </a:cubicBezTo>
                    <a:cubicBezTo>
                      <a:pt x="1" y="137"/>
                      <a:pt x="24" y="160"/>
                      <a:pt x="46" y="183"/>
                    </a:cubicBezTo>
                    <a:cubicBezTo>
                      <a:pt x="46" y="206"/>
                      <a:pt x="92" y="228"/>
                      <a:pt x="115" y="228"/>
                    </a:cubicBezTo>
                    <a:cubicBezTo>
                      <a:pt x="161" y="228"/>
                      <a:pt x="183" y="228"/>
                      <a:pt x="206" y="206"/>
                    </a:cubicBezTo>
                    <a:cubicBezTo>
                      <a:pt x="229" y="183"/>
                      <a:pt x="252" y="160"/>
                      <a:pt x="252" y="137"/>
                    </a:cubicBezTo>
                    <a:cubicBezTo>
                      <a:pt x="252" y="91"/>
                      <a:pt x="252" y="69"/>
                      <a:pt x="229" y="46"/>
                    </a:cubicBezTo>
                    <a:cubicBezTo>
                      <a:pt x="206" y="23"/>
                      <a:pt x="183" y="0"/>
                      <a:pt x="13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5" name="Google Shape;1165;p22"/>
              <p:cNvSpPr/>
              <p:nvPr/>
            </p:nvSpPr>
            <p:spPr>
              <a:xfrm>
                <a:off x="5557226" y="1439757"/>
                <a:ext cx="4352" cy="4352"/>
              </a:xfrm>
              <a:custGeom>
                <a:avLst/>
                <a:gdLst/>
                <a:ahLst/>
                <a:cxnLst/>
                <a:rect l="l" t="t" r="r" b="b"/>
                <a:pathLst>
                  <a:path w="161" h="161" extrusionOk="0">
                    <a:moveTo>
                      <a:pt x="92" y="1"/>
                    </a:moveTo>
                    <a:cubicBezTo>
                      <a:pt x="69" y="1"/>
                      <a:pt x="46" y="1"/>
                      <a:pt x="46" y="24"/>
                    </a:cubicBezTo>
                    <a:cubicBezTo>
                      <a:pt x="24" y="24"/>
                      <a:pt x="1" y="47"/>
                      <a:pt x="1" y="69"/>
                    </a:cubicBezTo>
                    <a:cubicBezTo>
                      <a:pt x="1" y="92"/>
                      <a:pt x="1" y="115"/>
                      <a:pt x="24" y="138"/>
                    </a:cubicBezTo>
                    <a:cubicBezTo>
                      <a:pt x="24" y="138"/>
                      <a:pt x="69" y="161"/>
                      <a:pt x="69" y="161"/>
                    </a:cubicBezTo>
                    <a:cubicBezTo>
                      <a:pt x="92" y="161"/>
                      <a:pt x="115" y="161"/>
                      <a:pt x="138" y="138"/>
                    </a:cubicBezTo>
                    <a:cubicBezTo>
                      <a:pt x="161" y="138"/>
                      <a:pt x="161" y="115"/>
                      <a:pt x="161" y="92"/>
                    </a:cubicBezTo>
                    <a:cubicBezTo>
                      <a:pt x="161" y="69"/>
                      <a:pt x="161" y="47"/>
                      <a:pt x="161" y="24"/>
                    </a:cubicBezTo>
                    <a:cubicBezTo>
                      <a:pt x="138" y="24"/>
                      <a:pt x="115"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6" name="Google Shape;1166;p22"/>
              <p:cNvSpPr/>
              <p:nvPr/>
            </p:nvSpPr>
            <p:spPr>
              <a:xfrm>
                <a:off x="5506032" y="1437919"/>
                <a:ext cx="6190" cy="6190"/>
              </a:xfrm>
              <a:custGeom>
                <a:avLst/>
                <a:gdLst/>
                <a:ahLst/>
                <a:cxnLst/>
                <a:rect l="l" t="t" r="r" b="b"/>
                <a:pathLst>
                  <a:path w="229" h="229" extrusionOk="0">
                    <a:moveTo>
                      <a:pt x="137" y="0"/>
                    </a:moveTo>
                    <a:cubicBezTo>
                      <a:pt x="92" y="0"/>
                      <a:pt x="69" y="0"/>
                      <a:pt x="46" y="23"/>
                    </a:cubicBezTo>
                    <a:cubicBezTo>
                      <a:pt x="23" y="46"/>
                      <a:pt x="0" y="69"/>
                      <a:pt x="0" y="92"/>
                    </a:cubicBezTo>
                    <a:cubicBezTo>
                      <a:pt x="0" y="137"/>
                      <a:pt x="0" y="160"/>
                      <a:pt x="23" y="183"/>
                    </a:cubicBezTo>
                    <a:cubicBezTo>
                      <a:pt x="46" y="206"/>
                      <a:pt x="69" y="229"/>
                      <a:pt x="92" y="229"/>
                    </a:cubicBezTo>
                    <a:cubicBezTo>
                      <a:pt x="137" y="229"/>
                      <a:pt x="160" y="229"/>
                      <a:pt x="183" y="206"/>
                    </a:cubicBezTo>
                    <a:cubicBezTo>
                      <a:pt x="206" y="183"/>
                      <a:pt x="229" y="160"/>
                      <a:pt x="229" y="137"/>
                    </a:cubicBezTo>
                    <a:cubicBezTo>
                      <a:pt x="229" y="92"/>
                      <a:pt x="229" y="69"/>
                      <a:pt x="206" y="46"/>
                    </a:cubicBezTo>
                    <a:cubicBezTo>
                      <a:pt x="183" y="23"/>
                      <a:pt x="160" y="0"/>
                      <a:pt x="13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7" name="Google Shape;1167;p22"/>
              <p:cNvSpPr/>
              <p:nvPr/>
            </p:nvSpPr>
            <p:spPr>
              <a:xfrm>
                <a:off x="5493057" y="1505170"/>
                <a:ext cx="14839" cy="14839"/>
              </a:xfrm>
              <a:custGeom>
                <a:avLst/>
                <a:gdLst/>
                <a:ahLst/>
                <a:cxnLst/>
                <a:rect l="l" t="t" r="r" b="b"/>
                <a:pathLst>
                  <a:path w="549" h="549" extrusionOk="0">
                    <a:moveTo>
                      <a:pt x="298" y="0"/>
                    </a:moveTo>
                    <a:cubicBezTo>
                      <a:pt x="229" y="0"/>
                      <a:pt x="161" y="23"/>
                      <a:pt x="92" y="69"/>
                    </a:cubicBezTo>
                    <a:cubicBezTo>
                      <a:pt x="47" y="114"/>
                      <a:pt x="1" y="183"/>
                      <a:pt x="1" y="251"/>
                    </a:cubicBezTo>
                    <a:cubicBezTo>
                      <a:pt x="1" y="320"/>
                      <a:pt x="1" y="388"/>
                      <a:pt x="47" y="457"/>
                    </a:cubicBezTo>
                    <a:cubicBezTo>
                      <a:pt x="92" y="503"/>
                      <a:pt x="161" y="548"/>
                      <a:pt x="229" y="548"/>
                    </a:cubicBezTo>
                    <a:cubicBezTo>
                      <a:pt x="320" y="548"/>
                      <a:pt x="366" y="548"/>
                      <a:pt x="435" y="503"/>
                    </a:cubicBezTo>
                    <a:cubicBezTo>
                      <a:pt x="503" y="457"/>
                      <a:pt x="526" y="388"/>
                      <a:pt x="549" y="320"/>
                    </a:cubicBezTo>
                    <a:cubicBezTo>
                      <a:pt x="549" y="229"/>
                      <a:pt x="526" y="160"/>
                      <a:pt x="480" y="114"/>
                    </a:cubicBezTo>
                    <a:cubicBezTo>
                      <a:pt x="435" y="69"/>
                      <a:pt x="366" y="0"/>
                      <a:pt x="29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8" name="Google Shape;1168;p22"/>
              <p:cNvSpPr/>
              <p:nvPr/>
            </p:nvSpPr>
            <p:spPr>
              <a:xfrm>
                <a:off x="5547360" y="1521820"/>
                <a:ext cx="8055" cy="8055"/>
              </a:xfrm>
              <a:custGeom>
                <a:avLst/>
                <a:gdLst/>
                <a:ahLst/>
                <a:cxnLst/>
                <a:rect l="l" t="t" r="r" b="b"/>
                <a:pathLst>
                  <a:path w="298" h="298" extrusionOk="0">
                    <a:moveTo>
                      <a:pt x="160" y="1"/>
                    </a:moveTo>
                    <a:cubicBezTo>
                      <a:pt x="138" y="1"/>
                      <a:pt x="92" y="1"/>
                      <a:pt x="69" y="23"/>
                    </a:cubicBezTo>
                    <a:cubicBezTo>
                      <a:pt x="23" y="46"/>
                      <a:pt x="1" y="92"/>
                      <a:pt x="1" y="115"/>
                    </a:cubicBezTo>
                    <a:cubicBezTo>
                      <a:pt x="1" y="160"/>
                      <a:pt x="1" y="206"/>
                      <a:pt x="46" y="229"/>
                    </a:cubicBezTo>
                    <a:cubicBezTo>
                      <a:pt x="46" y="252"/>
                      <a:pt x="92" y="297"/>
                      <a:pt x="138" y="297"/>
                    </a:cubicBezTo>
                    <a:cubicBezTo>
                      <a:pt x="183" y="297"/>
                      <a:pt x="206" y="275"/>
                      <a:pt x="252" y="252"/>
                    </a:cubicBezTo>
                    <a:cubicBezTo>
                      <a:pt x="274" y="229"/>
                      <a:pt x="297" y="206"/>
                      <a:pt x="297" y="160"/>
                    </a:cubicBezTo>
                    <a:cubicBezTo>
                      <a:pt x="297" y="115"/>
                      <a:pt x="297" y="69"/>
                      <a:pt x="274" y="46"/>
                    </a:cubicBezTo>
                    <a:cubicBezTo>
                      <a:pt x="252" y="23"/>
                      <a:pt x="206" y="1"/>
                      <a:pt x="16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9" name="Google Shape;1169;p22"/>
              <p:cNvSpPr/>
              <p:nvPr/>
            </p:nvSpPr>
            <p:spPr>
              <a:xfrm>
                <a:off x="5559091" y="1496520"/>
                <a:ext cx="4325" cy="4352"/>
              </a:xfrm>
              <a:custGeom>
                <a:avLst/>
                <a:gdLst/>
                <a:ahLst/>
                <a:cxnLst/>
                <a:rect l="l" t="t" r="r" b="b"/>
                <a:pathLst>
                  <a:path w="160" h="161" extrusionOk="0">
                    <a:moveTo>
                      <a:pt x="92" y="1"/>
                    </a:moveTo>
                    <a:cubicBezTo>
                      <a:pt x="69" y="1"/>
                      <a:pt x="46" y="1"/>
                      <a:pt x="46" y="24"/>
                    </a:cubicBezTo>
                    <a:cubicBezTo>
                      <a:pt x="23" y="24"/>
                      <a:pt x="0" y="46"/>
                      <a:pt x="0" y="69"/>
                    </a:cubicBezTo>
                    <a:cubicBezTo>
                      <a:pt x="0" y="92"/>
                      <a:pt x="0" y="115"/>
                      <a:pt x="23" y="138"/>
                    </a:cubicBezTo>
                    <a:cubicBezTo>
                      <a:pt x="23" y="138"/>
                      <a:pt x="46" y="161"/>
                      <a:pt x="69" y="161"/>
                    </a:cubicBezTo>
                    <a:cubicBezTo>
                      <a:pt x="92" y="161"/>
                      <a:pt x="114" y="161"/>
                      <a:pt x="137" y="138"/>
                    </a:cubicBezTo>
                    <a:cubicBezTo>
                      <a:pt x="160" y="138"/>
                      <a:pt x="160" y="115"/>
                      <a:pt x="160" y="92"/>
                    </a:cubicBezTo>
                    <a:cubicBezTo>
                      <a:pt x="160" y="69"/>
                      <a:pt x="160" y="46"/>
                      <a:pt x="160" y="24"/>
                    </a:cubicBezTo>
                    <a:cubicBezTo>
                      <a:pt x="137" y="24"/>
                      <a:pt x="114"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0" name="Google Shape;1170;p22"/>
              <p:cNvSpPr/>
              <p:nvPr/>
            </p:nvSpPr>
            <p:spPr>
              <a:xfrm>
                <a:off x="5511573" y="1490979"/>
                <a:ext cx="4352" cy="4946"/>
              </a:xfrm>
              <a:custGeom>
                <a:avLst/>
                <a:gdLst/>
                <a:ahLst/>
                <a:cxnLst/>
                <a:rect l="l" t="t" r="r" b="b"/>
                <a:pathLst>
                  <a:path w="161" h="183" extrusionOk="0">
                    <a:moveTo>
                      <a:pt x="92" y="0"/>
                    </a:moveTo>
                    <a:cubicBezTo>
                      <a:pt x="69" y="0"/>
                      <a:pt x="46" y="23"/>
                      <a:pt x="24" y="23"/>
                    </a:cubicBezTo>
                    <a:cubicBezTo>
                      <a:pt x="24" y="46"/>
                      <a:pt x="1" y="69"/>
                      <a:pt x="1" y="92"/>
                    </a:cubicBezTo>
                    <a:cubicBezTo>
                      <a:pt x="1" y="115"/>
                      <a:pt x="1" y="137"/>
                      <a:pt x="24" y="137"/>
                    </a:cubicBezTo>
                    <a:cubicBezTo>
                      <a:pt x="24" y="160"/>
                      <a:pt x="46" y="183"/>
                      <a:pt x="69" y="183"/>
                    </a:cubicBezTo>
                    <a:cubicBezTo>
                      <a:pt x="92" y="183"/>
                      <a:pt x="115" y="160"/>
                      <a:pt x="138" y="160"/>
                    </a:cubicBezTo>
                    <a:cubicBezTo>
                      <a:pt x="160" y="137"/>
                      <a:pt x="160" y="115"/>
                      <a:pt x="160" y="92"/>
                    </a:cubicBezTo>
                    <a:cubicBezTo>
                      <a:pt x="160" y="69"/>
                      <a:pt x="160" y="69"/>
                      <a:pt x="138" y="46"/>
                    </a:cubicBezTo>
                    <a:cubicBezTo>
                      <a:pt x="138" y="23"/>
                      <a:pt x="115"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1" name="Google Shape;1171;p22"/>
              <p:cNvSpPr/>
              <p:nvPr/>
            </p:nvSpPr>
            <p:spPr>
              <a:xfrm>
                <a:off x="5476407" y="1475545"/>
                <a:ext cx="6812" cy="6812"/>
              </a:xfrm>
              <a:custGeom>
                <a:avLst/>
                <a:gdLst/>
                <a:ahLst/>
                <a:cxnLst/>
                <a:rect l="l" t="t" r="r" b="b"/>
                <a:pathLst>
                  <a:path w="252" h="252" extrusionOk="0">
                    <a:moveTo>
                      <a:pt x="138" y="1"/>
                    </a:moveTo>
                    <a:cubicBezTo>
                      <a:pt x="92" y="1"/>
                      <a:pt x="69" y="1"/>
                      <a:pt x="46" y="24"/>
                    </a:cubicBezTo>
                    <a:cubicBezTo>
                      <a:pt x="23" y="46"/>
                      <a:pt x="1" y="69"/>
                      <a:pt x="1" y="115"/>
                    </a:cubicBezTo>
                    <a:cubicBezTo>
                      <a:pt x="1" y="138"/>
                      <a:pt x="1" y="161"/>
                      <a:pt x="23" y="206"/>
                    </a:cubicBezTo>
                    <a:cubicBezTo>
                      <a:pt x="46" y="229"/>
                      <a:pt x="69" y="252"/>
                      <a:pt x="115" y="252"/>
                    </a:cubicBezTo>
                    <a:cubicBezTo>
                      <a:pt x="138" y="252"/>
                      <a:pt x="160" y="229"/>
                      <a:pt x="206" y="229"/>
                    </a:cubicBezTo>
                    <a:cubicBezTo>
                      <a:pt x="229" y="206"/>
                      <a:pt x="252" y="161"/>
                      <a:pt x="252" y="138"/>
                    </a:cubicBezTo>
                    <a:cubicBezTo>
                      <a:pt x="252" y="92"/>
                      <a:pt x="229" y="69"/>
                      <a:pt x="229" y="46"/>
                    </a:cubicBezTo>
                    <a:cubicBezTo>
                      <a:pt x="206" y="24"/>
                      <a:pt x="160" y="1"/>
                      <a:pt x="13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2" name="Google Shape;1172;p22"/>
              <p:cNvSpPr/>
              <p:nvPr/>
            </p:nvSpPr>
            <p:spPr>
              <a:xfrm>
                <a:off x="5477028" y="1554527"/>
                <a:ext cx="4974" cy="4352"/>
              </a:xfrm>
              <a:custGeom>
                <a:avLst/>
                <a:gdLst/>
                <a:ahLst/>
                <a:cxnLst/>
                <a:rect l="l" t="t" r="r" b="b"/>
                <a:pathLst>
                  <a:path w="184" h="161" extrusionOk="0">
                    <a:moveTo>
                      <a:pt x="92" y="0"/>
                    </a:moveTo>
                    <a:cubicBezTo>
                      <a:pt x="69" y="0"/>
                      <a:pt x="69" y="0"/>
                      <a:pt x="46" y="23"/>
                    </a:cubicBezTo>
                    <a:cubicBezTo>
                      <a:pt x="23" y="23"/>
                      <a:pt x="0" y="46"/>
                      <a:pt x="0" y="69"/>
                    </a:cubicBezTo>
                    <a:cubicBezTo>
                      <a:pt x="0" y="92"/>
                      <a:pt x="23" y="115"/>
                      <a:pt x="23" y="137"/>
                    </a:cubicBezTo>
                    <a:cubicBezTo>
                      <a:pt x="46" y="137"/>
                      <a:pt x="69" y="160"/>
                      <a:pt x="92" y="160"/>
                    </a:cubicBezTo>
                    <a:cubicBezTo>
                      <a:pt x="92" y="160"/>
                      <a:pt x="115" y="160"/>
                      <a:pt x="137" y="137"/>
                    </a:cubicBezTo>
                    <a:cubicBezTo>
                      <a:pt x="160" y="137"/>
                      <a:pt x="160" y="115"/>
                      <a:pt x="183" y="92"/>
                    </a:cubicBezTo>
                    <a:cubicBezTo>
                      <a:pt x="183" y="69"/>
                      <a:pt x="160" y="46"/>
                      <a:pt x="160" y="23"/>
                    </a:cubicBezTo>
                    <a:cubicBezTo>
                      <a:pt x="137" y="0"/>
                      <a:pt x="115"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3" name="Google Shape;1173;p22"/>
              <p:cNvSpPr/>
              <p:nvPr/>
            </p:nvSpPr>
            <p:spPr>
              <a:xfrm>
                <a:off x="5520844" y="1555148"/>
                <a:ext cx="4325" cy="4325"/>
              </a:xfrm>
              <a:custGeom>
                <a:avLst/>
                <a:gdLst/>
                <a:ahLst/>
                <a:cxnLst/>
                <a:rect l="l" t="t" r="r" b="b"/>
                <a:pathLst>
                  <a:path w="160" h="160" extrusionOk="0">
                    <a:moveTo>
                      <a:pt x="91" y="0"/>
                    </a:moveTo>
                    <a:cubicBezTo>
                      <a:pt x="69" y="0"/>
                      <a:pt x="46" y="0"/>
                      <a:pt x="23" y="23"/>
                    </a:cubicBezTo>
                    <a:cubicBezTo>
                      <a:pt x="0" y="23"/>
                      <a:pt x="0" y="46"/>
                      <a:pt x="0" y="69"/>
                    </a:cubicBezTo>
                    <a:cubicBezTo>
                      <a:pt x="0" y="92"/>
                      <a:pt x="0" y="114"/>
                      <a:pt x="23" y="137"/>
                    </a:cubicBezTo>
                    <a:cubicBezTo>
                      <a:pt x="23" y="137"/>
                      <a:pt x="46" y="160"/>
                      <a:pt x="69" y="160"/>
                    </a:cubicBezTo>
                    <a:cubicBezTo>
                      <a:pt x="91" y="160"/>
                      <a:pt x="114" y="160"/>
                      <a:pt x="137" y="137"/>
                    </a:cubicBezTo>
                    <a:cubicBezTo>
                      <a:pt x="137" y="137"/>
                      <a:pt x="160" y="114"/>
                      <a:pt x="160" y="92"/>
                    </a:cubicBezTo>
                    <a:cubicBezTo>
                      <a:pt x="160" y="69"/>
                      <a:pt x="160" y="46"/>
                      <a:pt x="137" y="23"/>
                    </a:cubicBezTo>
                    <a:cubicBezTo>
                      <a:pt x="137" y="0"/>
                      <a:pt x="114" y="0"/>
                      <a:pt x="91"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4" name="Google Shape;1174;p22"/>
              <p:cNvSpPr/>
              <p:nvPr/>
            </p:nvSpPr>
            <p:spPr>
              <a:xfrm>
                <a:off x="4977892" y="935080"/>
                <a:ext cx="473241" cy="196859"/>
              </a:xfrm>
              <a:custGeom>
                <a:avLst/>
                <a:gdLst/>
                <a:ahLst/>
                <a:cxnLst/>
                <a:rect l="l" t="t" r="r" b="b"/>
                <a:pathLst>
                  <a:path w="17508" h="7283" extrusionOk="0">
                    <a:moveTo>
                      <a:pt x="161" y="1"/>
                    </a:moveTo>
                    <a:cubicBezTo>
                      <a:pt x="92" y="1"/>
                      <a:pt x="24" y="69"/>
                      <a:pt x="24" y="138"/>
                    </a:cubicBezTo>
                    <a:cubicBezTo>
                      <a:pt x="1" y="206"/>
                      <a:pt x="46" y="298"/>
                      <a:pt x="138" y="320"/>
                    </a:cubicBezTo>
                    <a:cubicBezTo>
                      <a:pt x="298" y="389"/>
                      <a:pt x="457" y="457"/>
                      <a:pt x="617" y="526"/>
                    </a:cubicBezTo>
                    <a:cubicBezTo>
                      <a:pt x="1005" y="708"/>
                      <a:pt x="1393" y="891"/>
                      <a:pt x="1758" y="1096"/>
                    </a:cubicBezTo>
                    <a:cubicBezTo>
                      <a:pt x="1918" y="1188"/>
                      <a:pt x="2078" y="1256"/>
                      <a:pt x="2215" y="1325"/>
                    </a:cubicBezTo>
                    <a:lnTo>
                      <a:pt x="2261" y="1348"/>
                    </a:lnTo>
                    <a:lnTo>
                      <a:pt x="2306" y="1393"/>
                    </a:lnTo>
                    <a:cubicBezTo>
                      <a:pt x="2306" y="1393"/>
                      <a:pt x="2283" y="1416"/>
                      <a:pt x="2283" y="1439"/>
                    </a:cubicBezTo>
                    <a:cubicBezTo>
                      <a:pt x="2238" y="1576"/>
                      <a:pt x="2329" y="1713"/>
                      <a:pt x="2466" y="1781"/>
                    </a:cubicBezTo>
                    <a:cubicBezTo>
                      <a:pt x="2512" y="1781"/>
                      <a:pt x="2534" y="1804"/>
                      <a:pt x="2557" y="1804"/>
                    </a:cubicBezTo>
                    <a:lnTo>
                      <a:pt x="2717" y="1872"/>
                    </a:lnTo>
                    <a:cubicBezTo>
                      <a:pt x="2785" y="1918"/>
                      <a:pt x="2877" y="1941"/>
                      <a:pt x="2968" y="1987"/>
                    </a:cubicBezTo>
                    <a:cubicBezTo>
                      <a:pt x="3082" y="2055"/>
                      <a:pt x="3219" y="2146"/>
                      <a:pt x="3333" y="2215"/>
                    </a:cubicBezTo>
                    <a:cubicBezTo>
                      <a:pt x="3425" y="2261"/>
                      <a:pt x="3493" y="2306"/>
                      <a:pt x="3584" y="2352"/>
                    </a:cubicBezTo>
                    <a:lnTo>
                      <a:pt x="3721" y="2443"/>
                    </a:lnTo>
                    <a:cubicBezTo>
                      <a:pt x="3813" y="2489"/>
                      <a:pt x="3904" y="2534"/>
                      <a:pt x="3972" y="2603"/>
                    </a:cubicBezTo>
                    <a:lnTo>
                      <a:pt x="4109" y="2671"/>
                    </a:lnTo>
                    <a:cubicBezTo>
                      <a:pt x="4201" y="2740"/>
                      <a:pt x="4292" y="2785"/>
                      <a:pt x="4383" y="2831"/>
                    </a:cubicBezTo>
                    <a:lnTo>
                      <a:pt x="4520" y="2900"/>
                    </a:lnTo>
                    <a:cubicBezTo>
                      <a:pt x="4657" y="2991"/>
                      <a:pt x="4794" y="3059"/>
                      <a:pt x="4908" y="3151"/>
                    </a:cubicBezTo>
                    <a:cubicBezTo>
                      <a:pt x="5182" y="3288"/>
                      <a:pt x="5433" y="3447"/>
                      <a:pt x="5684" y="3607"/>
                    </a:cubicBezTo>
                    <a:cubicBezTo>
                      <a:pt x="5844" y="3676"/>
                      <a:pt x="5981" y="3767"/>
                      <a:pt x="6118" y="3858"/>
                    </a:cubicBezTo>
                    <a:cubicBezTo>
                      <a:pt x="6186" y="3904"/>
                      <a:pt x="6278" y="3950"/>
                      <a:pt x="6346" y="4018"/>
                    </a:cubicBezTo>
                    <a:lnTo>
                      <a:pt x="6506" y="4109"/>
                    </a:lnTo>
                    <a:cubicBezTo>
                      <a:pt x="6734" y="4269"/>
                      <a:pt x="7008" y="4452"/>
                      <a:pt x="7282" y="4657"/>
                    </a:cubicBezTo>
                    <a:cubicBezTo>
                      <a:pt x="7351" y="4703"/>
                      <a:pt x="7419" y="4771"/>
                      <a:pt x="7487" y="4817"/>
                    </a:cubicBezTo>
                    <a:cubicBezTo>
                      <a:pt x="7602" y="4908"/>
                      <a:pt x="7739" y="5000"/>
                      <a:pt x="7853" y="5091"/>
                    </a:cubicBezTo>
                    <a:cubicBezTo>
                      <a:pt x="7921" y="5159"/>
                      <a:pt x="7990" y="5205"/>
                      <a:pt x="8081" y="5273"/>
                    </a:cubicBezTo>
                    <a:lnTo>
                      <a:pt x="8218" y="5388"/>
                    </a:lnTo>
                    <a:cubicBezTo>
                      <a:pt x="8286" y="5456"/>
                      <a:pt x="8378" y="5525"/>
                      <a:pt x="8469" y="5570"/>
                    </a:cubicBezTo>
                    <a:lnTo>
                      <a:pt x="8515" y="5616"/>
                    </a:lnTo>
                    <a:cubicBezTo>
                      <a:pt x="8606" y="5684"/>
                      <a:pt x="8697" y="5753"/>
                      <a:pt x="8789" y="5844"/>
                    </a:cubicBezTo>
                    <a:cubicBezTo>
                      <a:pt x="8789" y="5844"/>
                      <a:pt x="8834" y="5867"/>
                      <a:pt x="8834" y="5867"/>
                    </a:cubicBezTo>
                    <a:cubicBezTo>
                      <a:pt x="8925" y="5935"/>
                      <a:pt x="9017" y="6027"/>
                      <a:pt x="9108" y="6095"/>
                    </a:cubicBezTo>
                    <a:cubicBezTo>
                      <a:pt x="9245" y="6209"/>
                      <a:pt x="9336" y="6323"/>
                      <a:pt x="9450" y="6438"/>
                    </a:cubicBezTo>
                    <a:cubicBezTo>
                      <a:pt x="9565" y="6552"/>
                      <a:pt x="9656" y="6666"/>
                      <a:pt x="9747" y="6780"/>
                    </a:cubicBezTo>
                    <a:cubicBezTo>
                      <a:pt x="9839" y="6894"/>
                      <a:pt x="9953" y="7008"/>
                      <a:pt x="10090" y="7122"/>
                    </a:cubicBezTo>
                    <a:cubicBezTo>
                      <a:pt x="10204" y="7214"/>
                      <a:pt x="10295" y="7282"/>
                      <a:pt x="10432" y="7282"/>
                    </a:cubicBezTo>
                    <a:lnTo>
                      <a:pt x="10455" y="7282"/>
                    </a:lnTo>
                    <a:cubicBezTo>
                      <a:pt x="10546" y="7282"/>
                      <a:pt x="10615" y="7259"/>
                      <a:pt x="10660" y="7236"/>
                    </a:cubicBezTo>
                    <a:cubicBezTo>
                      <a:pt x="10729" y="7191"/>
                      <a:pt x="10774" y="7145"/>
                      <a:pt x="10820" y="7099"/>
                    </a:cubicBezTo>
                    <a:cubicBezTo>
                      <a:pt x="10866" y="7031"/>
                      <a:pt x="10934" y="6985"/>
                      <a:pt x="10980" y="6940"/>
                    </a:cubicBezTo>
                    <a:lnTo>
                      <a:pt x="11025" y="6917"/>
                    </a:lnTo>
                    <a:lnTo>
                      <a:pt x="11162" y="6803"/>
                    </a:lnTo>
                    <a:cubicBezTo>
                      <a:pt x="11276" y="6689"/>
                      <a:pt x="11368" y="6597"/>
                      <a:pt x="11482" y="6506"/>
                    </a:cubicBezTo>
                    <a:lnTo>
                      <a:pt x="11596" y="6415"/>
                    </a:lnTo>
                    <a:cubicBezTo>
                      <a:pt x="11687" y="6346"/>
                      <a:pt x="11779" y="6278"/>
                      <a:pt x="11870" y="6209"/>
                    </a:cubicBezTo>
                    <a:cubicBezTo>
                      <a:pt x="11893" y="6186"/>
                      <a:pt x="11916" y="6141"/>
                      <a:pt x="11961" y="6118"/>
                    </a:cubicBezTo>
                    <a:lnTo>
                      <a:pt x="12030" y="6050"/>
                    </a:lnTo>
                    <a:cubicBezTo>
                      <a:pt x="12075" y="6004"/>
                      <a:pt x="12144" y="5935"/>
                      <a:pt x="12212" y="5890"/>
                    </a:cubicBezTo>
                    <a:cubicBezTo>
                      <a:pt x="12326" y="5821"/>
                      <a:pt x="12418" y="5753"/>
                      <a:pt x="12532" y="5684"/>
                    </a:cubicBezTo>
                    <a:lnTo>
                      <a:pt x="12600" y="5639"/>
                    </a:lnTo>
                    <a:cubicBezTo>
                      <a:pt x="12646" y="5616"/>
                      <a:pt x="12692" y="5593"/>
                      <a:pt x="12737" y="5570"/>
                    </a:cubicBezTo>
                    <a:lnTo>
                      <a:pt x="12829" y="5525"/>
                    </a:lnTo>
                    <a:cubicBezTo>
                      <a:pt x="12874" y="5502"/>
                      <a:pt x="12920" y="5479"/>
                      <a:pt x="12966" y="5433"/>
                    </a:cubicBezTo>
                    <a:lnTo>
                      <a:pt x="13057" y="5388"/>
                    </a:lnTo>
                    <a:cubicBezTo>
                      <a:pt x="13194" y="5296"/>
                      <a:pt x="13354" y="5205"/>
                      <a:pt x="13536" y="5114"/>
                    </a:cubicBezTo>
                    <a:cubicBezTo>
                      <a:pt x="13673" y="5022"/>
                      <a:pt x="13833" y="4954"/>
                      <a:pt x="13993" y="4885"/>
                    </a:cubicBezTo>
                    <a:cubicBezTo>
                      <a:pt x="14061" y="4863"/>
                      <a:pt x="14130" y="4840"/>
                      <a:pt x="14198" y="4794"/>
                    </a:cubicBezTo>
                    <a:lnTo>
                      <a:pt x="14312" y="4748"/>
                    </a:lnTo>
                    <a:cubicBezTo>
                      <a:pt x="14449" y="4703"/>
                      <a:pt x="14563" y="4680"/>
                      <a:pt x="14700" y="4634"/>
                    </a:cubicBezTo>
                    <a:lnTo>
                      <a:pt x="14746" y="4612"/>
                    </a:lnTo>
                    <a:cubicBezTo>
                      <a:pt x="14860" y="4566"/>
                      <a:pt x="14997" y="4543"/>
                      <a:pt x="15111" y="4497"/>
                    </a:cubicBezTo>
                    <a:lnTo>
                      <a:pt x="15339" y="4429"/>
                    </a:lnTo>
                    <a:cubicBezTo>
                      <a:pt x="15545" y="4383"/>
                      <a:pt x="15750" y="4315"/>
                      <a:pt x="15933" y="4246"/>
                    </a:cubicBezTo>
                    <a:cubicBezTo>
                      <a:pt x="16115" y="4201"/>
                      <a:pt x="16275" y="4155"/>
                      <a:pt x="16412" y="4087"/>
                    </a:cubicBezTo>
                    <a:cubicBezTo>
                      <a:pt x="16481" y="4064"/>
                      <a:pt x="16526" y="4018"/>
                      <a:pt x="16595" y="3995"/>
                    </a:cubicBezTo>
                    <a:cubicBezTo>
                      <a:pt x="16640" y="3972"/>
                      <a:pt x="16709" y="3950"/>
                      <a:pt x="16755" y="3927"/>
                    </a:cubicBezTo>
                    <a:cubicBezTo>
                      <a:pt x="16846" y="3881"/>
                      <a:pt x="16937" y="3835"/>
                      <a:pt x="17006" y="3790"/>
                    </a:cubicBezTo>
                    <a:lnTo>
                      <a:pt x="17051" y="3767"/>
                    </a:lnTo>
                    <a:cubicBezTo>
                      <a:pt x="17074" y="3721"/>
                      <a:pt x="17120" y="3699"/>
                      <a:pt x="17165" y="3653"/>
                    </a:cubicBezTo>
                    <a:cubicBezTo>
                      <a:pt x="17211" y="3607"/>
                      <a:pt x="17257" y="3562"/>
                      <a:pt x="17302" y="3493"/>
                    </a:cubicBezTo>
                    <a:cubicBezTo>
                      <a:pt x="17439" y="3333"/>
                      <a:pt x="17508" y="3105"/>
                      <a:pt x="17508" y="2831"/>
                    </a:cubicBezTo>
                    <a:cubicBezTo>
                      <a:pt x="17508" y="2717"/>
                      <a:pt x="17485" y="2603"/>
                      <a:pt x="17462" y="2489"/>
                    </a:cubicBezTo>
                    <a:cubicBezTo>
                      <a:pt x="17417" y="2329"/>
                      <a:pt x="17348" y="2215"/>
                      <a:pt x="17257" y="2124"/>
                    </a:cubicBezTo>
                    <a:cubicBezTo>
                      <a:pt x="17028" y="1918"/>
                      <a:pt x="16755" y="1804"/>
                      <a:pt x="16526" y="1713"/>
                    </a:cubicBezTo>
                    <a:cubicBezTo>
                      <a:pt x="16252" y="1599"/>
                      <a:pt x="15979" y="1553"/>
                      <a:pt x="15727" y="1507"/>
                    </a:cubicBezTo>
                    <a:lnTo>
                      <a:pt x="15545" y="1462"/>
                    </a:lnTo>
                    <a:cubicBezTo>
                      <a:pt x="15431" y="1439"/>
                      <a:pt x="15317" y="1416"/>
                      <a:pt x="15202" y="1393"/>
                    </a:cubicBezTo>
                    <a:lnTo>
                      <a:pt x="14997" y="1370"/>
                    </a:lnTo>
                    <a:cubicBezTo>
                      <a:pt x="14883" y="1348"/>
                      <a:pt x="14746" y="1325"/>
                      <a:pt x="14632" y="1302"/>
                    </a:cubicBezTo>
                    <a:lnTo>
                      <a:pt x="14632" y="1302"/>
                    </a:lnTo>
                    <a:lnTo>
                      <a:pt x="14723" y="1325"/>
                    </a:lnTo>
                    <a:cubicBezTo>
                      <a:pt x="14609" y="1302"/>
                      <a:pt x="14518" y="1302"/>
                      <a:pt x="14404" y="1279"/>
                    </a:cubicBezTo>
                    <a:lnTo>
                      <a:pt x="14221" y="1256"/>
                    </a:lnTo>
                    <a:cubicBezTo>
                      <a:pt x="14084" y="1233"/>
                      <a:pt x="13924" y="1233"/>
                      <a:pt x="13764" y="1211"/>
                    </a:cubicBezTo>
                    <a:lnTo>
                      <a:pt x="13239" y="1211"/>
                    </a:lnTo>
                    <a:cubicBezTo>
                      <a:pt x="13125" y="1211"/>
                      <a:pt x="13011" y="1211"/>
                      <a:pt x="12920" y="1233"/>
                    </a:cubicBezTo>
                    <a:cubicBezTo>
                      <a:pt x="12737" y="1256"/>
                      <a:pt x="12578" y="1279"/>
                      <a:pt x="12395" y="1302"/>
                    </a:cubicBezTo>
                    <a:cubicBezTo>
                      <a:pt x="12258" y="1325"/>
                      <a:pt x="12121" y="1348"/>
                      <a:pt x="11984" y="1370"/>
                    </a:cubicBezTo>
                    <a:cubicBezTo>
                      <a:pt x="11824" y="1393"/>
                      <a:pt x="11642" y="1439"/>
                      <a:pt x="11482" y="1507"/>
                    </a:cubicBezTo>
                    <a:cubicBezTo>
                      <a:pt x="11368" y="1576"/>
                      <a:pt x="11276" y="1644"/>
                      <a:pt x="11185" y="1713"/>
                    </a:cubicBezTo>
                    <a:cubicBezTo>
                      <a:pt x="11117" y="1781"/>
                      <a:pt x="11048" y="1872"/>
                      <a:pt x="11003" y="1964"/>
                    </a:cubicBezTo>
                    <a:cubicBezTo>
                      <a:pt x="10934" y="2078"/>
                      <a:pt x="10934" y="2192"/>
                      <a:pt x="10911" y="2306"/>
                    </a:cubicBezTo>
                    <a:cubicBezTo>
                      <a:pt x="10911" y="2420"/>
                      <a:pt x="10934" y="2534"/>
                      <a:pt x="10980" y="2649"/>
                    </a:cubicBezTo>
                    <a:cubicBezTo>
                      <a:pt x="11025" y="2717"/>
                      <a:pt x="11071" y="2785"/>
                      <a:pt x="11140" y="2854"/>
                    </a:cubicBezTo>
                    <a:cubicBezTo>
                      <a:pt x="11094" y="2854"/>
                      <a:pt x="11025" y="2877"/>
                      <a:pt x="10957" y="2877"/>
                    </a:cubicBezTo>
                    <a:cubicBezTo>
                      <a:pt x="10637" y="2968"/>
                      <a:pt x="10318" y="3037"/>
                      <a:pt x="10021" y="3128"/>
                    </a:cubicBezTo>
                    <a:lnTo>
                      <a:pt x="9633" y="3242"/>
                    </a:lnTo>
                    <a:cubicBezTo>
                      <a:pt x="9496" y="3265"/>
                      <a:pt x="9359" y="3310"/>
                      <a:pt x="9222" y="3333"/>
                    </a:cubicBezTo>
                    <a:cubicBezTo>
                      <a:pt x="8971" y="3425"/>
                      <a:pt x="8766" y="3470"/>
                      <a:pt x="8537" y="3493"/>
                    </a:cubicBezTo>
                    <a:cubicBezTo>
                      <a:pt x="8469" y="3516"/>
                      <a:pt x="8401" y="3516"/>
                      <a:pt x="8332" y="3516"/>
                    </a:cubicBezTo>
                    <a:cubicBezTo>
                      <a:pt x="8241" y="3516"/>
                      <a:pt x="8172" y="3516"/>
                      <a:pt x="8104" y="3493"/>
                    </a:cubicBezTo>
                    <a:cubicBezTo>
                      <a:pt x="7693" y="3425"/>
                      <a:pt x="7328" y="3288"/>
                      <a:pt x="7054" y="3174"/>
                    </a:cubicBezTo>
                    <a:lnTo>
                      <a:pt x="6757" y="3037"/>
                    </a:lnTo>
                    <a:lnTo>
                      <a:pt x="6666" y="2991"/>
                    </a:lnTo>
                    <a:cubicBezTo>
                      <a:pt x="6552" y="2945"/>
                      <a:pt x="6460" y="2900"/>
                      <a:pt x="6369" y="2854"/>
                    </a:cubicBezTo>
                    <a:lnTo>
                      <a:pt x="6255" y="2785"/>
                    </a:lnTo>
                    <a:cubicBezTo>
                      <a:pt x="6095" y="2694"/>
                      <a:pt x="5935" y="2603"/>
                      <a:pt x="5776" y="2534"/>
                    </a:cubicBezTo>
                    <a:cubicBezTo>
                      <a:pt x="5661" y="2466"/>
                      <a:pt x="5547" y="2397"/>
                      <a:pt x="5433" y="2329"/>
                    </a:cubicBezTo>
                    <a:lnTo>
                      <a:pt x="5228" y="2215"/>
                    </a:lnTo>
                    <a:lnTo>
                      <a:pt x="5022" y="2101"/>
                    </a:lnTo>
                    <a:cubicBezTo>
                      <a:pt x="4885" y="2032"/>
                      <a:pt x="4726" y="1964"/>
                      <a:pt x="4589" y="1895"/>
                    </a:cubicBezTo>
                    <a:lnTo>
                      <a:pt x="4338" y="1758"/>
                    </a:lnTo>
                    <a:cubicBezTo>
                      <a:pt x="4155" y="1667"/>
                      <a:pt x="3995" y="1576"/>
                      <a:pt x="3813" y="1507"/>
                    </a:cubicBezTo>
                    <a:lnTo>
                      <a:pt x="3584" y="1393"/>
                    </a:lnTo>
                    <a:cubicBezTo>
                      <a:pt x="3402" y="1302"/>
                      <a:pt x="3196" y="1211"/>
                      <a:pt x="3014" y="1119"/>
                    </a:cubicBezTo>
                    <a:cubicBezTo>
                      <a:pt x="2694" y="959"/>
                      <a:pt x="2397" y="823"/>
                      <a:pt x="2101" y="708"/>
                    </a:cubicBezTo>
                    <a:cubicBezTo>
                      <a:pt x="2009" y="663"/>
                      <a:pt x="1895" y="640"/>
                      <a:pt x="1804" y="594"/>
                    </a:cubicBezTo>
                    <a:lnTo>
                      <a:pt x="1690" y="571"/>
                    </a:lnTo>
                    <a:cubicBezTo>
                      <a:pt x="1553" y="526"/>
                      <a:pt x="1416" y="457"/>
                      <a:pt x="1256" y="412"/>
                    </a:cubicBezTo>
                    <a:lnTo>
                      <a:pt x="1096" y="343"/>
                    </a:lnTo>
                    <a:cubicBezTo>
                      <a:pt x="868" y="252"/>
                      <a:pt x="640" y="161"/>
                      <a:pt x="412" y="92"/>
                    </a:cubicBezTo>
                    <a:cubicBezTo>
                      <a:pt x="343" y="69"/>
                      <a:pt x="275" y="46"/>
                      <a:pt x="206" y="24"/>
                    </a:cubicBezTo>
                    <a:cubicBezTo>
                      <a:pt x="206" y="1"/>
                      <a:pt x="183" y="1"/>
                      <a:pt x="161" y="1"/>
                    </a:cubicBezTo>
                    <a:close/>
                  </a:path>
                </a:pathLst>
              </a:custGeom>
              <a:solidFill>
                <a:srgbClr val="424077">
                  <a:alpha val="25000"/>
                </a:srgbClr>
              </a:solidFill>
              <a:ln>
                <a:noFill/>
              </a:ln>
            </p:spPr>
            <p:txBody>
              <a:bodyPr spcFirstLastPara="1" wrap="square" lIns="121900" tIns="121900" rIns="121900" bIns="121900" anchor="ctr" anchorCtr="0">
                <a:noAutofit/>
              </a:bodyPr>
              <a:lstStyle/>
              <a:p>
                <a:endParaRPr sz="1867"/>
              </a:p>
            </p:txBody>
          </p:sp>
          <p:sp>
            <p:nvSpPr>
              <p:cNvPr id="1175" name="Google Shape;1175;p22"/>
              <p:cNvSpPr/>
              <p:nvPr/>
            </p:nvSpPr>
            <p:spPr>
              <a:xfrm>
                <a:off x="4663858" y="1492817"/>
                <a:ext cx="338740" cy="365905"/>
              </a:xfrm>
              <a:custGeom>
                <a:avLst/>
                <a:gdLst/>
                <a:ahLst/>
                <a:cxnLst/>
                <a:rect l="l" t="t" r="r" b="b"/>
                <a:pathLst>
                  <a:path w="12532" h="13537" extrusionOk="0">
                    <a:moveTo>
                      <a:pt x="297" y="1"/>
                    </a:moveTo>
                    <a:cubicBezTo>
                      <a:pt x="275" y="1"/>
                      <a:pt x="252" y="1"/>
                      <a:pt x="229" y="24"/>
                    </a:cubicBezTo>
                    <a:cubicBezTo>
                      <a:pt x="183" y="47"/>
                      <a:pt x="138" y="69"/>
                      <a:pt x="115" y="115"/>
                    </a:cubicBezTo>
                    <a:cubicBezTo>
                      <a:pt x="92" y="161"/>
                      <a:pt x="92" y="229"/>
                      <a:pt x="92" y="275"/>
                    </a:cubicBezTo>
                    <a:cubicBezTo>
                      <a:pt x="69" y="275"/>
                      <a:pt x="69" y="298"/>
                      <a:pt x="46" y="320"/>
                    </a:cubicBezTo>
                    <a:cubicBezTo>
                      <a:pt x="24" y="366"/>
                      <a:pt x="1" y="412"/>
                      <a:pt x="1" y="457"/>
                    </a:cubicBezTo>
                    <a:cubicBezTo>
                      <a:pt x="1" y="503"/>
                      <a:pt x="46" y="549"/>
                      <a:pt x="69" y="571"/>
                    </a:cubicBezTo>
                    <a:lnTo>
                      <a:pt x="229" y="731"/>
                    </a:lnTo>
                    <a:cubicBezTo>
                      <a:pt x="389" y="914"/>
                      <a:pt x="549" y="1074"/>
                      <a:pt x="685" y="1233"/>
                    </a:cubicBezTo>
                    <a:cubicBezTo>
                      <a:pt x="777" y="1325"/>
                      <a:pt x="891" y="1416"/>
                      <a:pt x="982" y="1507"/>
                    </a:cubicBezTo>
                    <a:lnTo>
                      <a:pt x="1051" y="1576"/>
                    </a:lnTo>
                    <a:cubicBezTo>
                      <a:pt x="1165" y="1667"/>
                      <a:pt x="1279" y="1781"/>
                      <a:pt x="1393" y="1873"/>
                    </a:cubicBezTo>
                    <a:cubicBezTo>
                      <a:pt x="1507" y="1987"/>
                      <a:pt x="1621" y="2078"/>
                      <a:pt x="1735" y="2169"/>
                    </a:cubicBezTo>
                    <a:lnTo>
                      <a:pt x="1804" y="2192"/>
                    </a:lnTo>
                    <a:cubicBezTo>
                      <a:pt x="1918" y="2306"/>
                      <a:pt x="2055" y="2398"/>
                      <a:pt x="2192" y="2489"/>
                    </a:cubicBezTo>
                    <a:lnTo>
                      <a:pt x="2443" y="2671"/>
                    </a:lnTo>
                    <a:lnTo>
                      <a:pt x="2603" y="2786"/>
                    </a:lnTo>
                    <a:cubicBezTo>
                      <a:pt x="2694" y="2854"/>
                      <a:pt x="2763" y="2900"/>
                      <a:pt x="2854" y="2968"/>
                    </a:cubicBezTo>
                    <a:lnTo>
                      <a:pt x="3036" y="3082"/>
                    </a:lnTo>
                    <a:cubicBezTo>
                      <a:pt x="3333" y="3288"/>
                      <a:pt x="3653" y="3493"/>
                      <a:pt x="3972" y="3676"/>
                    </a:cubicBezTo>
                    <a:cubicBezTo>
                      <a:pt x="4109" y="3744"/>
                      <a:pt x="4246" y="3835"/>
                      <a:pt x="4406" y="3904"/>
                    </a:cubicBezTo>
                    <a:lnTo>
                      <a:pt x="4566" y="3995"/>
                    </a:lnTo>
                    <a:cubicBezTo>
                      <a:pt x="4680" y="4041"/>
                      <a:pt x="4771" y="4087"/>
                      <a:pt x="4863" y="4155"/>
                    </a:cubicBezTo>
                    <a:lnTo>
                      <a:pt x="4954" y="4201"/>
                    </a:lnTo>
                    <a:cubicBezTo>
                      <a:pt x="5205" y="4338"/>
                      <a:pt x="5456" y="4475"/>
                      <a:pt x="5730" y="4612"/>
                    </a:cubicBezTo>
                    <a:cubicBezTo>
                      <a:pt x="5844" y="4680"/>
                      <a:pt x="5981" y="4749"/>
                      <a:pt x="6118" y="4794"/>
                    </a:cubicBezTo>
                    <a:cubicBezTo>
                      <a:pt x="6301" y="4885"/>
                      <a:pt x="6483" y="4977"/>
                      <a:pt x="6643" y="5068"/>
                    </a:cubicBezTo>
                    <a:lnTo>
                      <a:pt x="6825" y="5159"/>
                    </a:lnTo>
                    <a:cubicBezTo>
                      <a:pt x="7031" y="5251"/>
                      <a:pt x="7236" y="5365"/>
                      <a:pt x="7442" y="5479"/>
                    </a:cubicBezTo>
                    <a:cubicBezTo>
                      <a:pt x="7579" y="5570"/>
                      <a:pt x="7716" y="5662"/>
                      <a:pt x="7853" y="5753"/>
                    </a:cubicBezTo>
                    <a:cubicBezTo>
                      <a:pt x="7990" y="5844"/>
                      <a:pt x="8127" y="5981"/>
                      <a:pt x="8286" y="6141"/>
                    </a:cubicBezTo>
                    <a:cubicBezTo>
                      <a:pt x="8332" y="6209"/>
                      <a:pt x="8400" y="6255"/>
                      <a:pt x="8446" y="6323"/>
                    </a:cubicBezTo>
                    <a:lnTo>
                      <a:pt x="8263" y="6232"/>
                    </a:lnTo>
                    <a:lnTo>
                      <a:pt x="8195" y="6209"/>
                    </a:lnTo>
                    <a:cubicBezTo>
                      <a:pt x="8081" y="6141"/>
                      <a:pt x="7944" y="6095"/>
                      <a:pt x="7807" y="6050"/>
                    </a:cubicBezTo>
                    <a:lnTo>
                      <a:pt x="7784" y="6027"/>
                    </a:lnTo>
                    <a:cubicBezTo>
                      <a:pt x="7602" y="5958"/>
                      <a:pt x="7442" y="5913"/>
                      <a:pt x="7282" y="5890"/>
                    </a:cubicBezTo>
                    <a:cubicBezTo>
                      <a:pt x="7191" y="5890"/>
                      <a:pt x="7099" y="5867"/>
                      <a:pt x="7008" y="5867"/>
                    </a:cubicBezTo>
                    <a:cubicBezTo>
                      <a:pt x="6894" y="5867"/>
                      <a:pt x="6803" y="5890"/>
                      <a:pt x="6711" y="5913"/>
                    </a:cubicBezTo>
                    <a:cubicBezTo>
                      <a:pt x="6506" y="5958"/>
                      <a:pt x="6346" y="6050"/>
                      <a:pt x="6232" y="6141"/>
                    </a:cubicBezTo>
                    <a:cubicBezTo>
                      <a:pt x="6186" y="6164"/>
                      <a:pt x="6141" y="6209"/>
                      <a:pt x="6118" y="6255"/>
                    </a:cubicBezTo>
                    <a:cubicBezTo>
                      <a:pt x="6049" y="6323"/>
                      <a:pt x="6004" y="6415"/>
                      <a:pt x="5981" y="6529"/>
                    </a:cubicBezTo>
                    <a:cubicBezTo>
                      <a:pt x="5935" y="6643"/>
                      <a:pt x="5935" y="6711"/>
                      <a:pt x="5912" y="6803"/>
                    </a:cubicBezTo>
                    <a:cubicBezTo>
                      <a:pt x="5890" y="6963"/>
                      <a:pt x="5890" y="7145"/>
                      <a:pt x="5912" y="7328"/>
                    </a:cubicBezTo>
                    <a:cubicBezTo>
                      <a:pt x="5912" y="7465"/>
                      <a:pt x="5935" y="7602"/>
                      <a:pt x="6004" y="7807"/>
                    </a:cubicBezTo>
                    <a:cubicBezTo>
                      <a:pt x="6027" y="7921"/>
                      <a:pt x="6072" y="8081"/>
                      <a:pt x="6141" y="8241"/>
                    </a:cubicBezTo>
                    <a:cubicBezTo>
                      <a:pt x="6255" y="8515"/>
                      <a:pt x="6415" y="8766"/>
                      <a:pt x="6666" y="9085"/>
                    </a:cubicBezTo>
                    <a:cubicBezTo>
                      <a:pt x="6825" y="9314"/>
                      <a:pt x="7054" y="9542"/>
                      <a:pt x="7350" y="9816"/>
                    </a:cubicBezTo>
                    <a:cubicBezTo>
                      <a:pt x="7533" y="9998"/>
                      <a:pt x="7738" y="10181"/>
                      <a:pt x="7990" y="10364"/>
                    </a:cubicBezTo>
                    <a:cubicBezTo>
                      <a:pt x="8332" y="10637"/>
                      <a:pt x="8697" y="10911"/>
                      <a:pt x="9085" y="11162"/>
                    </a:cubicBezTo>
                    <a:cubicBezTo>
                      <a:pt x="9268" y="11277"/>
                      <a:pt x="9428" y="11413"/>
                      <a:pt x="9610" y="11528"/>
                    </a:cubicBezTo>
                    <a:lnTo>
                      <a:pt x="9679" y="11573"/>
                    </a:lnTo>
                    <a:cubicBezTo>
                      <a:pt x="9884" y="11733"/>
                      <a:pt x="10044" y="11893"/>
                      <a:pt x="10204" y="12053"/>
                    </a:cubicBezTo>
                    <a:lnTo>
                      <a:pt x="10226" y="12075"/>
                    </a:lnTo>
                    <a:lnTo>
                      <a:pt x="10272" y="12121"/>
                    </a:lnTo>
                    <a:lnTo>
                      <a:pt x="10318" y="12167"/>
                    </a:lnTo>
                    <a:cubicBezTo>
                      <a:pt x="10432" y="12281"/>
                      <a:pt x="10523" y="12395"/>
                      <a:pt x="10614" y="12532"/>
                    </a:cubicBezTo>
                    <a:cubicBezTo>
                      <a:pt x="10683" y="12623"/>
                      <a:pt x="10774" y="12737"/>
                      <a:pt x="10843" y="12851"/>
                    </a:cubicBezTo>
                    <a:cubicBezTo>
                      <a:pt x="10866" y="12920"/>
                      <a:pt x="10911" y="13011"/>
                      <a:pt x="10934" y="13103"/>
                    </a:cubicBezTo>
                    <a:cubicBezTo>
                      <a:pt x="10934" y="13125"/>
                      <a:pt x="10934" y="13148"/>
                      <a:pt x="10934" y="13171"/>
                    </a:cubicBezTo>
                    <a:cubicBezTo>
                      <a:pt x="10957" y="13240"/>
                      <a:pt x="10957" y="13262"/>
                      <a:pt x="10957" y="13308"/>
                    </a:cubicBezTo>
                    <a:cubicBezTo>
                      <a:pt x="11003" y="13376"/>
                      <a:pt x="11071" y="13491"/>
                      <a:pt x="11162" y="13513"/>
                    </a:cubicBezTo>
                    <a:cubicBezTo>
                      <a:pt x="11254" y="13536"/>
                      <a:pt x="11254" y="13536"/>
                      <a:pt x="11345" y="13536"/>
                    </a:cubicBezTo>
                    <a:lnTo>
                      <a:pt x="11391" y="13536"/>
                    </a:lnTo>
                    <a:cubicBezTo>
                      <a:pt x="11436" y="13536"/>
                      <a:pt x="11482" y="13536"/>
                      <a:pt x="11527" y="13513"/>
                    </a:cubicBezTo>
                    <a:cubicBezTo>
                      <a:pt x="11619" y="13491"/>
                      <a:pt x="11687" y="13468"/>
                      <a:pt x="11756" y="13422"/>
                    </a:cubicBezTo>
                    <a:lnTo>
                      <a:pt x="11779" y="13422"/>
                    </a:lnTo>
                    <a:cubicBezTo>
                      <a:pt x="11847" y="13376"/>
                      <a:pt x="11938" y="13331"/>
                      <a:pt x="12007" y="13308"/>
                    </a:cubicBezTo>
                    <a:cubicBezTo>
                      <a:pt x="12098" y="13262"/>
                      <a:pt x="12167" y="13194"/>
                      <a:pt x="12235" y="13125"/>
                    </a:cubicBezTo>
                    <a:cubicBezTo>
                      <a:pt x="12326" y="13034"/>
                      <a:pt x="12395" y="12897"/>
                      <a:pt x="12441" y="12760"/>
                    </a:cubicBezTo>
                    <a:cubicBezTo>
                      <a:pt x="12463" y="12669"/>
                      <a:pt x="12486" y="12600"/>
                      <a:pt x="12509" y="12532"/>
                    </a:cubicBezTo>
                    <a:cubicBezTo>
                      <a:pt x="12532" y="12441"/>
                      <a:pt x="12532" y="12349"/>
                      <a:pt x="12532" y="12258"/>
                    </a:cubicBezTo>
                    <a:cubicBezTo>
                      <a:pt x="12532" y="12212"/>
                      <a:pt x="12532" y="12144"/>
                      <a:pt x="12532" y="12098"/>
                    </a:cubicBezTo>
                    <a:cubicBezTo>
                      <a:pt x="12509" y="12007"/>
                      <a:pt x="12509" y="11938"/>
                      <a:pt x="12486" y="11847"/>
                    </a:cubicBezTo>
                    <a:cubicBezTo>
                      <a:pt x="12463" y="11733"/>
                      <a:pt x="12418" y="11642"/>
                      <a:pt x="12395" y="11550"/>
                    </a:cubicBezTo>
                    <a:lnTo>
                      <a:pt x="12349" y="11436"/>
                    </a:lnTo>
                    <a:cubicBezTo>
                      <a:pt x="12326" y="11345"/>
                      <a:pt x="12304" y="11254"/>
                      <a:pt x="12258" y="11162"/>
                    </a:cubicBezTo>
                    <a:lnTo>
                      <a:pt x="12212" y="11025"/>
                    </a:lnTo>
                    <a:lnTo>
                      <a:pt x="12167" y="10843"/>
                    </a:lnTo>
                    <a:cubicBezTo>
                      <a:pt x="12121" y="10752"/>
                      <a:pt x="12098" y="10660"/>
                      <a:pt x="12052" y="10569"/>
                    </a:cubicBezTo>
                    <a:cubicBezTo>
                      <a:pt x="12030" y="10478"/>
                      <a:pt x="11984" y="10364"/>
                      <a:pt x="11961" y="10272"/>
                    </a:cubicBezTo>
                    <a:cubicBezTo>
                      <a:pt x="11938" y="10204"/>
                      <a:pt x="11893" y="10135"/>
                      <a:pt x="11870" y="10067"/>
                    </a:cubicBezTo>
                    <a:cubicBezTo>
                      <a:pt x="11801" y="9907"/>
                      <a:pt x="11756" y="9747"/>
                      <a:pt x="11687" y="9587"/>
                    </a:cubicBezTo>
                    <a:cubicBezTo>
                      <a:pt x="11642" y="9428"/>
                      <a:pt x="11596" y="9268"/>
                      <a:pt x="11573" y="9085"/>
                    </a:cubicBezTo>
                    <a:cubicBezTo>
                      <a:pt x="11550" y="8994"/>
                      <a:pt x="11527" y="8880"/>
                      <a:pt x="11527" y="8789"/>
                    </a:cubicBezTo>
                    <a:cubicBezTo>
                      <a:pt x="11505" y="8697"/>
                      <a:pt x="11505" y="8629"/>
                      <a:pt x="11482" y="8537"/>
                    </a:cubicBezTo>
                    <a:cubicBezTo>
                      <a:pt x="11459" y="8423"/>
                      <a:pt x="11459" y="8286"/>
                      <a:pt x="11459" y="8149"/>
                    </a:cubicBezTo>
                    <a:cubicBezTo>
                      <a:pt x="11459" y="8104"/>
                      <a:pt x="11459" y="8058"/>
                      <a:pt x="11459" y="7990"/>
                    </a:cubicBezTo>
                    <a:cubicBezTo>
                      <a:pt x="11436" y="7898"/>
                      <a:pt x="11436" y="7807"/>
                      <a:pt x="11436" y="7693"/>
                    </a:cubicBezTo>
                    <a:cubicBezTo>
                      <a:pt x="11413" y="7602"/>
                      <a:pt x="11413" y="7510"/>
                      <a:pt x="11413" y="7419"/>
                    </a:cubicBezTo>
                    <a:cubicBezTo>
                      <a:pt x="11413" y="7373"/>
                      <a:pt x="11413" y="7305"/>
                      <a:pt x="11413" y="7259"/>
                    </a:cubicBezTo>
                    <a:lnTo>
                      <a:pt x="11413" y="7145"/>
                    </a:lnTo>
                    <a:lnTo>
                      <a:pt x="11391" y="7054"/>
                    </a:lnTo>
                    <a:cubicBezTo>
                      <a:pt x="11391" y="6985"/>
                      <a:pt x="11391" y="6940"/>
                      <a:pt x="11391" y="6871"/>
                    </a:cubicBezTo>
                    <a:cubicBezTo>
                      <a:pt x="11413" y="6803"/>
                      <a:pt x="11413" y="6734"/>
                      <a:pt x="11436" y="6666"/>
                    </a:cubicBezTo>
                    <a:cubicBezTo>
                      <a:pt x="11459" y="6597"/>
                      <a:pt x="11482" y="6529"/>
                      <a:pt x="11505" y="6460"/>
                    </a:cubicBezTo>
                    <a:lnTo>
                      <a:pt x="11505" y="6392"/>
                    </a:lnTo>
                    <a:lnTo>
                      <a:pt x="11527" y="6323"/>
                    </a:lnTo>
                    <a:cubicBezTo>
                      <a:pt x="11550" y="6232"/>
                      <a:pt x="11596" y="6164"/>
                      <a:pt x="11619" y="6118"/>
                    </a:cubicBezTo>
                    <a:cubicBezTo>
                      <a:pt x="11642" y="6072"/>
                      <a:pt x="11664" y="6027"/>
                      <a:pt x="11687" y="6004"/>
                    </a:cubicBezTo>
                    <a:lnTo>
                      <a:pt x="11710" y="5958"/>
                    </a:lnTo>
                    <a:lnTo>
                      <a:pt x="11756" y="5844"/>
                    </a:lnTo>
                    <a:cubicBezTo>
                      <a:pt x="11779" y="5776"/>
                      <a:pt x="11801" y="5707"/>
                      <a:pt x="11801" y="5639"/>
                    </a:cubicBezTo>
                    <a:cubicBezTo>
                      <a:pt x="11893" y="5593"/>
                      <a:pt x="11938" y="5502"/>
                      <a:pt x="11961" y="5433"/>
                    </a:cubicBezTo>
                    <a:cubicBezTo>
                      <a:pt x="11961" y="5342"/>
                      <a:pt x="11938" y="5273"/>
                      <a:pt x="11893" y="5205"/>
                    </a:cubicBezTo>
                    <a:cubicBezTo>
                      <a:pt x="11847" y="5114"/>
                      <a:pt x="11779" y="5091"/>
                      <a:pt x="11710" y="5068"/>
                    </a:cubicBezTo>
                    <a:lnTo>
                      <a:pt x="11482" y="5022"/>
                    </a:lnTo>
                    <a:lnTo>
                      <a:pt x="11276" y="4954"/>
                    </a:lnTo>
                    <a:cubicBezTo>
                      <a:pt x="11276" y="4954"/>
                      <a:pt x="11231" y="4931"/>
                      <a:pt x="11231" y="4931"/>
                    </a:cubicBezTo>
                    <a:lnTo>
                      <a:pt x="11208" y="4931"/>
                    </a:lnTo>
                    <a:cubicBezTo>
                      <a:pt x="11117" y="4908"/>
                      <a:pt x="10980" y="4863"/>
                      <a:pt x="10866" y="4817"/>
                    </a:cubicBezTo>
                    <a:cubicBezTo>
                      <a:pt x="10729" y="4771"/>
                      <a:pt x="10614" y="4726"/>
                      <a:pt x="10500" y="4703"/>
                    </a:cubicBezTo>
                    <a:cubicBezTo>
                      <a:pt x="10295" y="4634"/>
                      <a:pt x="10112" y="4589"/>
                      <a:pt x="9930" y="4520"/>
                    </a:cubicBezTo>
                    <a:lnTo>
                      <a:pt x="9701" y="4452"/>
                    </a:lnTo>
                    <a:cubicBezTo>
                      <a:pt x="9519" y="4406"/>
                      <a:pt x="9336" y="4338"/>
                      <a:pt x="9154" y="4269"/>
                    </a:cubicBezTo>
                    <a:lnTo>
                      <a:pt x="8857" y="4178"/>
                    </a:lnTo>
                    <a:cubicBezTo>
                      <a:pt x="8583" y="4087"/>
                      <a:pt x="8263" y="3972"/>
                      <a:pt x="7921" y="3835"/>
                    </a:cubicBezTo>
                    <a:cubicBezTo>
                      <a:pt x="7716" y="3744"/>
                      <a:pt x="7533" y="3653"/>
                      <a:pt x="7328" y="3562"/>
                    </a:cubicBezTo>
                    <a:cubicBezTo>
                      <a:pt x="7214" y="3516"/>
                      <a:pt x="7099" y="3470"/>
                      <a:pt x="7008" y="3425"/>
                    </a:cubicBezTo>
                    <a:cubicBezTo>
                      <a:pt x="6871" y="3356"/>
                      <a:pt x="6734" y="3311"/>
                      <a:pt x="6597" y="3242"/>
                    </a:cubicBezTo>
                    <a:lnTo>
                      <a:pt x="6415" y="3151"/>
                    </a:lnTo>
                    <a:cubicBezTo>
                      <a:pt x="6323" y="3105"/>
                      <a:pt x="6232" y="3059"/>
                      <a:pt x="6141" y="3014"/>
                    </a:cubicBezTo>
                    <a:cubicBezTo>
                      <a:pt x="5821" y="2877"/>
                      <a:pt x="5524" y="2740"/>
                      <a:pt x="5205" y="2603"/>
                    </a:cubicBezTo>
                    <a:cubicBezTo>
                      <a:pt x="4977" y="2466"/>
                      <a:pt x="4726" y="2352"/>
                      <a:pt x="4474" y="2215"/>
                    </a:cubicBezTo>
                    <a:lnTo>
                      <a:pt x="4338" y="2146"/>
                    </a:lnTo>
                    <a:lnTo>
                      <a:pt x="4201" y="2078"/>
                    </a:lnTo>
                    <a:cubicBezTo>
                      <a:pt x="3949" y="1941"/>
                      <a:pt x="3721" y="1827"/>
                      <a:pt x="3470" y="1690"/>
                    </a:cubicBezTo>
                    <a:cubicBezTo>
                      <a:pt x="3402" y="1667"/>
                      <a:pt x="3333" y="1644"/>
                      <a:pt x="3265" y="1599"/>
                    </a:cubicBezTo>
                    <a:cubicBezTo>
                      <a:pt x="3196" y="1576"/>
                      <a:pt x="3105" y="1530"/>
                      <a:pt x="3036" y="1484"/>
                    </a:cubicBezTo>
                    <a:cubicBezTo>
                      <a:pt x="2877" y="1416"/>
                      <a:pt x="2740" y="1325"/>
                      <a:pt x="2580" y="1256"/>
                    </a:cubicBezTo>
                    <a:lnTo>
                      <a:pt x="2443" y="1165"/>
                    </a:lnTo>
                    <a:cubicBezTo>
                      <a:pt x="2283" y="1096"/>
                      <a:pt x="2146" y="1005"/>
                      <a:pt x="1987" y="914"/>
                    </a:cubicBezTo>
                    <a:cubicBezTo>
                      <a:pt x="1804" y="800"/>
                      <a:pt x="1621" y="708"/>
                      <a:pt x="1439" y="594"/>
                    </a:cubicBezTo>
                    <a:cubicBezTo>
                      <a:pt x="1256" y="503"/>
                      <a:pt x="1051" y="389"/>
                      <a:pt x="868" y="298"/>
                    </a:cubicBezTo>
                    <a:cubicBezTo>
                      <a:pt x="777" y="252"/>
                      <a:pt x="685" y="183"/>
                      <a:pt x="571" y="138"/>
                    </a:cubicBezTo>
                    <a:cubicBezTo>
                      <a:pt x="549" y="115"/>
                      <a:pt x="503" y="92"/>
                      <a:pt x="457" y="69"/>
                    </a:cubicBezTo>
                    <a:cubicBezTo>
                      <a:pt x="412" y="47"/>
                      <a:pt x="343" y="1"/>
                      <a:pt x="297" y="1"/>
                    </a:cubicBezTo>
                    <a:close/>
                  </a:path>
                </a:pathLst>
              </a:custGeom>
              <a:solidFill>
                <a:srgbClr val="424077">
                  <a:alpha val="25000"/>
                </a:srgbClr>
              </a:solidFill>
              <a:ln>
                <a:noFill/>
              </a:ln>
            </p:spPr>
            <p:txBody>
              <a:bodyPr spcFirstLastPara="1" wrap="square" lIns="121900" tIns="121900" rIns="121900" bIns="121900" anchor="ctr" anchorCtr="0">
                <a:noAutofit/>
              </a:bodyPr>
              <a:lstStyle/>
              <a:p>
                <a:endParaRPr sz="1867"/>
              </a:p>
            </p:txBody>
          </p:sp>
          <p:sp>
            <p:nvSpPr>
              <p:cNvPr id="1176" name="Google Shape;1176;p22"/>
              <p:cNvSpPr/>
              <p:nvPr/>
            </p:nvSpPr>
            <p:spPr>
              <a:xfrm>
                <a:off x="5044521" y="898076"/>
                <a:ext cx="237567" cy="37274"/>
              </a:xfrm>
              <a:custGeom>
                <a:avLst/>
                <a:gdLst/>
                <a:ahLst/>
                <a:cxnLst/>
                <a:rect l="l" t="t" r="r" b="b"/>
                <a:pathLst>
                  <a:path w="8789" h="1379" extrusionOk="0">
                    <a:moveTo>
                      <a:pt x="5525" y="0"/>
                    </a:moveTo>
                    <a:cubicBezTo>
                      <a:pt x="5228" y="23"/>
                      <a:pt x="4908" y="23"/>
                      <a:pt x="4589" y="23"/>
                    </a:cubicBezTo>
                    <a:cubicBezTo>
                      <a:pt x="4269" y="23"/>
                      <a:pt x="3950" y="69"/>
                      <a:pt x="3630" y="114"/>
                    </a:cubicBezTo>
                    <a:cubicBezTo>
                      <a:pt x="3037" y="206"/>
                      <a:pt x="2443" y="343"/>
                      <a:pt x="1873" y="480"/>
                    </a:cubicBezTo>
                    <a:cubicBezTo>
                      <a:pt x="1713" y="525"/>
                      <a:pt x="1576" y="571"/>
                      <a:pt x="1416" y="617"/>
                    </a:cubicBezTo>
                    <a:cubicBezTo>
                      <a:pt x="1279" y="662"/>
                      <a:pt x="1119" y="708"/>
                      <a:pt x="960" y="776"/>
                    </a:cubicBezTo>
                    <a:cubicBezTo>
                      <a:pt x="823" y="822"/>
                      <a:pt x="686" y="890"/>
                      <a:pt x="549" y="959"/>
                    </a:cubicBezTo>
                    <a:cubicBezTo>
                      <a:pt x="412" y="1005"/>
                      <a:pt x="298" y="1050"/>
                      <a:pt x="184" y="1119"/>
                    </a:cubicBezTo>
                    <a:cubicBezTo>
                      <a:pt x="138" y="1142"/>
                      <a:pt x="115" y="1187"/>
                      <a:pt x="69" y="1210"/>
                    </a:cubicBezTo>
                    <a:cubicBezTo>
                      <a:pt x="24" y="1233"/>
                      <a:pt x="1" y="1279"/>
                      <a:pt x="24" y="1324"/>
                    </a:cubicBezTo>
                    <a:cubicBezTo>
                      <a:pt x="40" y="1358"/>
                      <a:pt x="82" y="1379"/>
                      <a:pt x="120" y="1379"/>
                    </a:cubicBezTo>
                    <a:cubicBezTo>
                      <a:pt x="135" y="1379"/>
                      <a:pt x="148" y="1376"/>
                      <a:pt x="161" y="1370"/>
                    </a:cubicBezTo>
                    <a:cubicBezTo>
                      <a:pt x="229" y="1324"/>
                      <a:pt x="275" y="1279"/>
                      <a:pt x="343" y="1256"/>
                    </a:cubicBezTo>
                    <a:cubicBezTo>
                      <a:pt x="549" y="1164"/>
                      <a:pt x="777" y="1096"/>
                      <a:pt x="1005" y="1050"/>
                    </a:cubicBezTo>
                    <a:cubicBezTo>
                      <a:pt x="1119" y="1027"/>
                      <a:pt x="1256" y="1005"/>
                      <a:pt x="1370" y="982"/>
                    </a:cubicBezTo>
                    <a:cubicBezTo>
                      <a:pt x="1507" y="959"/>
                      <a:pt x="1622" y="936"/>
                      <a:pt x="1736" y="913"/>
                    </a:cubicBezTo>
                    <a:cubicBezTo>
                      <a:pt x="1850" y="913"/>
                      <a:pt x="1964" y="890"/>
                      <a:pt x="2078" y="868"/>
                    </a:cubicBezTo>
                    <a:cubicBezTo>
                      <a:pt x="2375" y="845"/>
                      <a:pt x="2649" y="822"/>
                      <a:pt x="2945" y="776"/>
                    </a:cubicBezTo>
                    <a:cubicBezTo>
                      <a:pt x="3242" y="754"/>
                      <a:pt x="3539" y="708"/>
                      <a:pt x="3813" y="685"/>
                    </a:cubicBezTo>
                    <a:cubicBezTo>
                      <a:pt x="3973" y="685"/>
                      <a:pt x="4132" y="662"/>
                      <a:pt x="4292" y="639"/>
                    </a:cubicBezTo>
                    <a:lnTo>
                      <a:pt x="5684" y="639"/>
                    </a:lnTo>
                    <a:cubicBezTo>
                      <a:pt x="6209" y="639"/>
                      <a:pt x="6734" y="639"/>
                      <a:pt x="7237" y="708"/>
                    </a:cubicBezTo>
                    <a:cubicBezTo>
                      <a:pt x="7328" y="708"/>
                      <a:pt x="7396" y="731"/>
                      <a:pt x="7488" y="731"/>
                    </a:cubicBezTo>
                    <a:lnTo>
                      <a:pt x="7396" y="731"/>
                    </a:lnTo>
                    <a:cubicBezTo>
                      <a:pt x="7579" y="754"/>
                      <a:pt x="7762" y="776"/>
                      <a:pt x="7944" y="799"/>
                    </a:cubicBezTo>
                    <a:cubicBezTo>
                      <a:pt x="8013" y="822"/>
                      <a:pt x="8104" y="822"/>
                      <a:pt x="8195" y="845"/>
                    </a:cubicBezTo>
                    <a:cubicBezTo>
                      <a:pt x="8287" y="868"/>
                      <a:pt x="8355" y="890"/>
                      <a:pt x="8446" y="890"/>
                    </a:cubicBezTo>
                    <a:cubicBezTo>
                      <a:pt x="8583" y="890"/>
                      <a:pt x="8720" y="799"/>
                      <a:pt x="8743" y="662"/>
                    </a:cubicBezTo>
                    <a:cubicBezTo>
                      <a:pt x="8789" y="525"/>
                      <a:pt x="8720" y="388"/>
                      <a:pt x="8606" y="320"/>
                    </a:cubicBezTo>
                    <a:cubicBezTo>
                      <a:pt x="8492" y="251"/>
                      <a:pt x="8355" y="229"/>
                      <a:pt x="8241" y="206"/>
                    </a:cubicBezTo>
                    <a:cubicBezTo>
                      <a:pt x="8081" y="160"/>
                      <a:pt x="7944" y="160"/>
                      <a:pt x="7784" y="137"/>
                    </a:cubicBezTo>
                    <a:cubicBezTo>
                      <a:pt x="7739" y="114"/>
                      <a:pt x="7693" y="114"/>
                      <a:pt x="7647" y="114"/>
                    </a:cubicBezTo>
                    <a:lnTo>
                      <a:pt x="7693" y="114"/>
                    </a:lnTo>
                    <a:cubicBezTo>
                      <a:pt x="7625" y="114"/>
                      <a:pt x="7556" y="92"/>
                      <a:pt x="7488" y="92"/>
                    </a:cubicBezTo>
                    <a:lnTo>
                      <a:pt x="7510" y="92"/>
                    </a:lnTo>
                    <a:cubicBezTo>
                      <a:pt x="7484" y="88"/>
                      <a:pt x="7458" y="85"/>
                      <a:pt x="7432" y="82"/>
                    </a:cubicBezTo>
                    <a:lnTo>
                      <a:pt x="7432" y="82"/>
                    </a:lnTo>
                    <a:lnTo>
                      <a:pt x="7419" y="69"/>
                    </a:lnTo>
                    <a:lnTo>
                      <a:pt x="7419" y="69"/>
                    </a:lnTo>
                    <a:cubicBezTo>
                      <a:pt x="7419" y="74"/>
                      <a:pt x="7420" y="77"/>
                      <a:pt x="7422" y="80"/>
                    </a:cubicBezTo>
                    <a:lnTo>
                      <a:pt x="7422" y="80"/>
                    </a:lnTo>
                    <a:cubicBezTo>
                      <a:pt x="7275" y="61"/>
                      <a:pt x="7142" y="42"/>
                      <a:pt x="7008" y="23"/>
                    </a:cubicBezTo>
                    <a:cubicBezTo>
                      <a:pt x="6826" y="23"/>
                      <a:pt x="6666" y="23"/>
                      <a:pt x="648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7" name="Google Shape;1177;p22"/>
              <p:cNvSpPr/>
              <p:nvPr/>
            </p:nvSpPr>
            <p:spPr>
              <a:xfrm>
                <a:off x="5145100" y="928296"/>
                <a:ext cx="193129" cy="29436"/>
              </a:xfrm>
              <a:custGeom>
                <a:avLst/>
                <a:gdLst/>
                <a:ahLst/>
                <a:cxnLst/>
                <a:rect l="l" t="t" r="r" b="b"/>
                <a:pathLst>
                  <a:path w="7145" h="1089" extrusionOk="0">
                    <a:moveTo>
                      <a:pt x="2717" y="1"/>
                    </a:moveTo>
                    <a:cubicBezTo>
                      <a:pt x="2603" y="1"/>
                      <a:pt x="2488" y="1"/>
                      <a:pt x="2374" y="24"/>
                    </a:cubicBezTo>
                    <a:cubicBezTo>
                      <a:pt x="2123" y="24"/>
                      <a:pt x="1849" y="46"/>
                      <a:pt x="1598" y="46"/>
                    </a:cubicBezTo>
                    <a:cubicBezTo>
                      <a:pt x="1347" y="46"/>
                      <a:pt x="1096" y="69"/>
                      <a:pt x="845" y="92"/>
                    </a:cubicBezTo>
                    <a:cubicBezTo>
                      <a:pt x="731" y="92"/>
                      <a:pt x="594" y="115"/>
                      <a:pt x="480" y="115"/>
                    </a:cubicBezTo>
                    <a:cubicBezTo>
                      <a:pt x="343" y="138"/>
                      <a:pt x="229" y="161"/>
                      <a:pt x="92" y="183"/>
                    </a:cubicBezTo>
                    <a:cubicBezTo>
                      <a:pt x="46" y="206"/>
                      <a:pt x="0" y="252"/>
                      <a:pt x="23" y="297"/>
                    </a:cubicBezTo>
                    <a:cubicBezTo>
                      <a:pt x="40" y="349"/>
                      <a:pt x="70" y="375"/>
                      <a:pt x="104" y="375"/>
                    </a:cubicBezTo>
                    <a:cubicBezTo>
                      <a:pt x="115" y="375"/>
                      <a:pt x="126" y="372"/>
                      <a:pt x="137" y="366"/>
                    </a:cubicBezTo>
                    <a:cubicBezTo>
                      <a:pt x="229" y="343"/>
                      <a:pt x="320" y="343"/>
                      <a:pt x="411" y="320"/>
                    </a:cubicBezTo>
                    <a:cubicBezTo>
                      <a:pt x="624" y="301"/>
                      <a:pt x="836" y="294"/>
                      <a:pt x="1048" y="294"/>
                    </a:cubicBezTo>
                    <a:cubicBezTo>
                      <a:pt x="1338" y="294"/>
                      <a:pt x="1628" y="307"/>
                      <a:pt x="1918" y="320"/>
                    </a:cubicBezTo>
                    <a:cubicBezTo>
                      <a:pt x="2169" y="343"/>
                      <a:pt x="2420" y="343"/>
                      <a:pt x="2648" y="366"/>
                    </a:cubicBezTo>
                    <a:cubicBezTo>
                      <a:pt x="2922" y="389"/>
                      <a:pt x="3173" y="412"/>
                      <a:pt x="3424" y="434"/>
                    </a:cubicBezTo>
                    <a:cubicBezTo>
                      <a:pt x="3607" y="480"/>
                      <a:pt x="3812" y="503"/>
                      <a:pt x="4018" y="526"/>
                    </a:cubicBezTo>
                    <a:lnTo>
                      <a:pt x="3995" y="526"/>
                    </a:lnTo>
                    <a:cubicBezTo>
                      <a:pt x="4063" y="526"/>
                      <a:pt x="4132" y="549"/>
                      <a:pt x="4177" y="549"/>
                    </a:cubicBezTo>
                    <a:lnTo>
                      <a:pt x="4200" y="549"/>
                    </a:lnTo>
                    <a:lnTo>
                      <a:pt x="4269" y="571"/>
                    </a:lnTo>
                    <a:lnTo>
                      <a:pt x="4314" y="571"/>
                    </a:lnTo>
                    <a:cubicBezTo>
                      <a:pt x="4520" y="594"/>
                      <a:pt x="4702" y="617"/>
                      <a:pt x="4908" y="663"/>
                    </a:cubicBezTo>
                    <a:cubicBezTo>
                      <a:pt x="5136" y="685"/>
                      <a:pt x="5342" y="731"/>
                      <a:pt x="5570" y="777"/>
                    </a:cubicBezTo>
                    <a:cubicBezTo>
                      <a:pt x="5775" y="822"/>
                      <a:pt x="6004" y="868"/>
                      <a:pt x="6209" y="937"/>
                    </a:cubicBezTo>
                    <a:cubicBezTo>
                      <a:pt x="6323" y="959"/>
                      <a:pt x="6414" y="982"/>
                      <a:pt x="6506" y="1005"/>
                    </a:cubicBezTo>
                    <a:cubicBezTo>
                      <a:pt x="6597" y="1028"/>
                      <a:pt x="6665" y="1051"/>
                      <a:pt x="6757" y="1074"/>
                    </a:cubicBezTo>
                    <a:cubicBezTo>
                      <a:pt x="6785" y="1083"/>
                      <a:pt x="6817" y="1089"/>
                      <a:pt x="6850" y="1089"/>
                    </a:cubicBezTo>
                    <a:cubicBezTo>
                      <a:pt x="6897" y="1089"/>
                      <a:pt x="6945" y="1077"/>
                      <a:pt x="6985" y="1051"/>
                    </a:cubicBezTo>
                    <a:cubicBezTo>
                      <a:pt x="7053" y="1005"/>
                      <a:pt x="7099" y="937"/>
                      <a:pt x="7122" y="868"/>
                    </a:cubicBezTo>
                    <a:cubicBezTo>
                      <a:pt x="7145" y="777"/>
                      <a:pt x="7145" y="708"/>
                      <a:pt x="7099" y="617"/>
                    </a:cubicBezTo>
                    <a:cubicBezTo>
                      <a:pt x="7053" y="549"/>
                      <a:pt x="6985" y="503"/>
                      <a:pt x="6917" y="480"/>
                    </a:cubicBezTo>
                    <a:cubicBezTo>
                      <a:pt x="6780" y="434"/>
                      <a:pt x="6665" y="412"/>
                      <a:pt x="6528" y="389"/>
                    </a:cubicBezTo>
                    <a:cubicBezTo>
                      <a:pt x="6369" y="343"/>
                      <a:pt x="6232" y="320"/>
                      <a:pt x="6072" y="297"/>
                    </a:cubicBezTo>
                    <a:cubicBezTo>
                      <a:pt x="5912" y="252"/>
                      <a:pt x="5752" y="229"/>
                      <a:pt x="5593" y="206"/>
                    </a:cubicBezTo>
                    <a:cubicBezTo>
                      <a:pt x="5410" y="183"/>
                      <a:pt x="5227" y="161"/>
                      <a:pt x="5022" y="138"/>
                    </a:cubicBezTo>
                    <a:cubicBezTo>
                      <a:pt x="4885" y="115"/>
                      <a:pt x="4725" y="115"/>
                      <a:pt x="4588" y="92"/>
                    </a:cubicBezTo>
                    <a:cubicBezTo>
                      <a:pt x="4406" y="92"/>
                      <a:pt x="4246" y="69"/>
                      <a:pt x="4086" y="69"/>
                    </a:cubicBezTo>
                    <a:cubicBezTo>
                      <a:pt x="3767" y="46"/>
                      <a:pt x="3424" y="24"/>
                      <a:pt x="3082" y="24"/>
                    </a:cubicBezTo>
                    <a:cubicBezTo>
                      <a:pt x="2968" y="1"/>
                      <a:pt x="2854" y="1"/>
                      <a:pt x="271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8" name="Google Shape;1178;p22"/>
              <p:cNvSpPr/>
              <p:nvPr/>
            </p:nvSpPr>
            <p:spPr>
              <a:xfrm>
                <a:off x="4696564" y="1573637"/>
                <a:ext cx="156747" cy="228944"/>
              </a:xfrm>
              <a:custGeom>
                <a:avLst/>
                <a:gdLst/>
                <a:ahLst/>
                <a:cxnLst/>
                <a:rect l="l" t="t" r="r" b="b"/>
                <a:pathLst>
                  <a:path w="5799" h="8470" extrusionOk="0">
                    <a:moveTo>
                      <a:pt x="69" y="1"/>
                    </a:moveTo>
                    <a:cubicBezTo>
                      <a:pt x="23" y="24"/>
                      <a:pt x="0" y="69"/>
                      <a:pt x="0" y="115"/>
                    </a:cubicBezTo>
                    <a:cubicBezTo>
                      <a:pt x="115" y="412"/>
                      <a:pt x="206" y="709"/>
                      <a:pt x="320" y="1028"/>
                    </a:cubicBezTo>
                    <a:cubicBezTo>
                      <a:pt x="411" y="1325"/>
                      <a:pt x="525" y="1622"/>
                      <a:pt x="640" y="1918"/>
                    </a:cubicBezTo>
                    <a:cubicBezTo>
                      <a:pt x="731" y="2215"/>
                      <a:pt x="868" y="2512"/>
                      <a:pt x="982" y="2808"/>
                    </a:cubicBezTo>
                    <a:cubicBezTo>
                      <a:pt x="1050" y="2945"/>
                      <a:pt x="1119" y="3105"/>
                      <a:pt x="1187" y="3242"/>
                    </a:cubicBezTo>
                    <a:cubicBezTo>
                      <a:pt x="1249" y="3387"/>
                      <a:pt x="1330" y="3531"/>
                      <a:pt x="1396" y="3676"/>
                    </a:cubicBezTo>
                    <a:lnTo>
                      <a:pt x="1396" y="3676"/>
                    </a:lnTo>
                    <a:cubicBezTo>
                      <a:pt x="1395" y="3676"/>
                      <a:pt x="1394" y="3676"/>
                      <a:pt x="1393" y="3676"/>
                    </a:cubicBezTo>
                    <a:cubicBezTo>
                      <a:pt x="1398" y="3686"/>
                      <a:pt x="1403" y="3695"/>
                      <a:pt x="1409" y="3705"/>
                    </a:cubicBezTo>
                    <a:lnTo>
                      <a:pt x="1409" y="3705"/>
                    </a:lnTo>
                    <a:cubicBezTo>
                      <a:pt x="1411" y="3711"/>
                      <a:pt x="1413" y="3716"/>
                      <a:pt x="1416" y="3721"/>
                    </a:cubicBezTo>
                    <a:cubicBezTo>
                      <a:pt x="1416" y="3720"/>
                      <a:pt x="1416" y="3719"/>
                      <a:pt x="1416" y="3718"/>
                    </a:cubicBezTo>
                    <a:lnTo>
                      <a:pt x="1416" y="3718"/>
                    </a:lnTo>
                    <a:cubicBezTo>
                      <a:pt x="1568" y="4003"/>
                      <a:pt x="1720" y="4306"/>
                      <a:pt x="1872" y="4589"/>
                    </a:cubicBezTo>
                    <a:cubicBezTo>
                      <a:pt x="2032" y="4863"/>
                      <a:pt x="2192" y="5137"/>
                      <a:pt x="2374" y="5411"/>
                    </a:cubicBezTo>
                    <a:cubicBezTo>
                      <a:pt x="2466" y="5547"/>
                      <a:pt x="2580" y="5684"/>
                      <a:pt x="2671" y="5799"/>
                    </a:cubicBezTo>
                    <a:cubicBezTo>
                      <a:pt x="2762" y="5936"/>
                      <a:pt x="2876" y="6072"/>
                      <a:pt x="2968" y="6209"/>
                    </a:cubicBezTo>
                    <a:cubicBezTo>
                      <a:pt x="3082" y="6369"/>
                      <a:pt x="3196" y="6506"/>
                      <a:pt x="3333" y="6643"/>
                    </a:cubicBezTo>
                    <a:cubicBezTo>
                      <a:pt x="3447" y="6780"/>
                      <a:pt x="3561" y="6894"/>
                      <a:pt x="3698" y="7031"/>
                    </a:cubicBezTo>
                    <a:cubicBezTo>
                      <a:pt x="3812" y="7145"/>
                      <a:pt x="3949" y="7259"/>
                      <a:pt x="4086" y="7374"/>
                    </a:cubicBezTo>
                    <a:cubicBezTo>
                      <a:pt x="4223" y="7510"/>
                      <a:pt x="4360" y="7625"/>
                      <a:pt x="4497" y="7739"/>
                    </a:cubicBezTo>
                    <a:cubicBezTo>
                      <a:pt x="4611" y="7853"/>
                      <a:pt x="4748" y="7967"/>
                      <a:pt x="4885" y="8081"/>
                    </a:cubicBezTo>
                    <a:cubicBezTo>
                      <a:pt x="4954" y="8150"/>
                      <a:pt x="5022" y="8195"/>
                      <a:pt x="5091" y="8264"/>
                    </a:cubicBezTo>
                    <a:cubicBezTo>
                      <a:pt x="5159" y="8309"/>
                      <a:pt x="5250" y="8378"/>
                      <a:pt x="5342" y="8446"/>
                    </a:cubicBezTo>
                    <a:cubicBezTo>
                      <a:pt x="5387" y="8469"/>
                      <a:pt x="5433" y="8469"/>
                      <a:pt x="5501" y="8469"/>
                    </a:cubicBezTo>
                    <a:cubicBezTo>
                      <a:pt x="5570" y="8469"/>
                      <a:pt x="5638" y="8423"/>
                      <a:pt x="5684" y="8378"/>
                    </a:cubicBezTo>
                    <a:cubicBezTo>
                      <a:pt x="5798" y="8264"/>
                      <a:pt x="5775" y="8081"/>
                      <a:pt x="5661" y="7967"/>
                    </a:cubicBezTo>
                    <a:cubicBezTo>
                      <a:pt x="5593" y="7899"/>
                      <a:pt x="5501" y="7807"/>
                      <a:pt x="5410" y="7739"/>
                    </a:cubicBezTo>
                    <a:cubicBezTo>
                      <a:pt x="5342" y="7670"/>
                      <a:pt x="5250" y="7579"/>
                      <a:pt x="5159" y="7510"/>
                    </a:cubicBezTo>
                    <a:cubicBezTo>
                      <a:pt x="4976" y="7351"/>
                      <a:pt x="4794" y="7191"/>
                      <a:pt x="4611" y="7031"/>
                    </a:cubicBezTo>
                    <a:cubicBezTo>
                      <a:pt x="4429" y="6871"/>
                      <a:pt x="4223" y="6712"/>
                      <a:pt x="4041" y="6552"/>
                    </a:cubicBezTo>
                    <a:cubicBezTo>
                      <a:pt x="3949" y="6461"/>
                      <a:pt x="3881" y="6392"/>
                      <a:pt x="3789" y="6301"/>
                    </a:cubicBezTo>
                    <a:cubicBezTo>
                      <a:pt x="3698" y="6209"/>
                      <a:pt x="3630" y="6141"/>
                      <a:pt x="3538" y="6050"/>
                    </a:cubicBezTo>
                    <a:cubicBezTo>
                      <a:pt x="3333" y="5799"/>
                      <a:pt x="3128" y="5547"/>
                      <a:pt x="2922" y="5274"/>
                    </a:cubicBezTo>
                    <a:cubicBezTo>
                      <a:pt x="2831" y="5159"/>
                      <a:pt x="2717" y="5023"/>
                      <a:pt x="2625" y="4908"/>
                    </a:cubicBezTo>
                    <a:cubicBezTo>
                      <a:pt x="2534" y="4771"/>
                      <a:pt x="2443" y="4657"/>
                      <a:pt x="2351" y="4520"/>
                    </a:cubicBezTo>
                    <a:cubicBezTo>
                      <a:pt x="2260" y="4383"/>
                      <a:pt x="2169" y="4246"/>
                      <a:pt x="2078" y="4110"/>
                    </a:cubicBezTo>
                    <a:cubicBezTo>
                      <a:pt x="1986" y="3973"/>
                      <a:pt x="1918" y="3813"/>
                      <a:pt x="1826" y="3676"/>
                    </a:cubicBezTo>
                    <a:cubicBezTo>
                      <a:pt x="1644" y="3379"/>
                      <a:pt x="1461" y="3082"/>
                      <a:pt x="1279" y="2786"/>
                    </a:cubicBezTo>
                    <a:cubicBezTo>
                      <a:pt x="1119" y="2489"/>
                      <a:pt x="959" y="2192"/>
                      <a:pt x="822" y="1873"/>
                    </a:cubicBezTo>
                    <a:lnTo>
                      <a:pt x="822" y="1895"/>
                    </a:lnTo>
                    <a:cubicBezTo>
                      <a:pt x="799" y="1827"/>
                      <a:pt x="754" y="1759"/>
                      <a:pt x="731" y="1667"/>
                    </a:cubicBezTo>
                    <a:cubicBezTo>
                      <a:pt x="685" y="1599"/>
                      <a:pt x="662" y="1530"/>
                      <a:pt x="640" y="1439"/>
                    </a:cubicBezTo>
                    <a:cubicBezTo>
                      <a:pt x="571" y="1302"/>
                      <a:pt x="525" y="1142"/>
                      <a:pt x="480" y="982"/>
                    </a:cubicBezTo>
                    <a:cubicBezTo>
                      <a:pt x="366" y="686"/>
                      <a:pt x="274" y="366"/>
                      <a:pt x="160" y="47"/>
                    </a:cubicBezTo>
                    <a:cubicBezTo>
                      <a:pt x="160" y="24"/>
                      <a:pt x="115"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9" name="Google Shape;1179;p22"/>
              <p:cNvSpPr/>
              <p:nvPr/>
            </p:nvSpPr>
            <p:spPr>
              <a:xfrm>
                <a:off x="4774302" y="1682865"/>
                <a:ext cx="125879" cy="125122"/>
              </a:xfrm>
              <a:custGeom>
                <a:avLst/>
                <a:gdLst/>
                <a:ahLst/>
                <a:cxnLst/>
                <a:rect l="l" t="t" r="r" b="b"/>
                <a:pathLst>
                  <a:path w="4657" h="4629" extrusionOk="0">
                    <a:moveTo>
                      <a:pt x="23" y="0"/>
                    </a:moveTo>
                    <a:cubicBezTo>
                      <a:pt x="0" y="23"/>
                      <a:pt x="0" y="69"/>
                      <a:pt x="0" y="114"/>
                    </a:cubicBezTo>
                    <a:cubicBezTo>
                      <a:pt x="229" y="502"/>
                      <a:pt x="480" y="845"/>
                      <a:pt x="754" y="1187"/>
                    </a:cubicBezTo>
                    <a:cubicBezTo>
                      <a:pt x="868" y="1347"/>
                      <a:pt x="1005" y="1506"/>
                      <a:pt x="1142" y="1666"/>
                    </a:cubicBezTo>
                    <a:lnTo>
                      <a:pt x="1347" y="1917"/>
                    </a:lnTo>
                    <a:cubicBezTo>
                      <a:pt x="1416" y="2009"/>
                      <a:pt x="1484" y="2100"/>
                      <a:pt x="1575" y="2191"/>
                    </a:cubicBezTo>
                    <a:cubicBezTo>
                      <a:pt x="1667" y="2305"/>
                      <a:pt x="1758" y="2420"/>
                      <a:pt x="1849" y="2511"/>
                    </a:cubicBezTo>
                    <a:cubicBezTo>
                      <a:pt x="1941" y="2625"/>
                      <a:pt x="2055" y="2739"/>
                      <a:pt x="2169" y="2853"/>
                    </a:cubicBezTo>
                    <a:cubicBezTo>
                      <a:pt x="2260" y="2944"/>
                      <a:pt x="2374" y="3059"/>
                      <a:pt x="2488" y="3150"/>
                    </a:cubicBezTo>
                    <a:cubicBezTo>
                      <a:pt x="2603" y="3264"/>
                      <a:pt x="2717" y="3378"/>
                      <a:pt x="2831" y="3469"/>
                    </a:cubicBezTo>
                    <a:cubicBezTo>
                      <a:pt x="2945" y="3561"/>
                      <a:pt x="3059" y="3675"/>
                      <a:pt x="3173" y="3766"/>
                    </a:cubicBezTo>
                    <a:cubicBezTo>
                      <a:pt x="3310" y="3858"/>
                      <a:pt x="3424" y="3972"/>
                      <a:pt x="3561" y="4063"/>
                    </a:cubicBezTo>
                    <a:cubicBezTo>
                      <a:pt x="3675" y="4154"/>
                      <a:pt x="3789" y="4246"/>
                      <a:pt x="3926" y="4337"/>
                    </a:cubicBezTo>
                    <a:cubicBezTo>
                      <a:pt x="3972" y="4382"/>
                      <a:pt x="4041" y="4428"/>
                      <a:pt x="4109" y="4474"/>
                    </a:cubicBezTo>
                    <a:cubicBezTo>
                      <a:pt x="4177" y="4519"/>
                      <a:pt x="4246" y="4565"/>
                      <a:pt x="4337" y="4611"/>
                    </a:cubicBezTo>
                    <a:cubicBezTo>
                      <a:pt x="4361" y="4623"/>
                      <a:pt x="4387" y="4628"/>
                      <a:pt x="4415" y="4628"/>
                    </a:cubicBezTo>
                    <a:cubicBezTo>
                      <a:pt x="4495" y="4628"/>
                      <a:pt x="4583" y="4581"/>
                      <a:pt x="4634" y="4497"/>
                    </a:cubicBezTo>
                    <a:cubicBezTo>
                      <a:pt x="4657" y="4451"/>
                      <a:pt x="4657" y="4405"/>
                      <a:pt x="4634" y="4337"/>
                    </a:cubicBezTo>
                    <a:cubicBezTo>
                      <a:pt x="4611" y="4291"/>
                      <a:pt x="4588" y="4246"/>
                      <a:pt x="4520" y="4223"/>
                    </a:cubicBezTo>
                    <a:cubicBezTo>
                      <a:pt x="4429" y="4154"/>
                      <a:pt x="4360" y="4109"/>
                      <a:pt x="4269" y="4040"/>
                    </a:cubicBezTo>
                    <a:lnTo>
                      <a:pt x="3995" y="3858"/>
                    </a:lnTo>
                    <a:lnTo>
                      <a:pt x="4041" y="3903"/>
                    </a:lnTo>
                    <a:cubicBezTo>
                      <a:pt x="3767" y="3698"/>
                      <a:pt x="3493" y="3492"/>
                      <a:pt x="3242" y="3287"/>
                    </a:cubicBezTo>
                    <a:cubicBezTo>
                      <a:pt x="3105" y="3196"/>
                      <a:pt x="2991" y="3104"/>
                      <a:pt x="2854" y="2990"/>
                    </a:cubicBezTo>
                    <a:cubicBezTo>
                      <a:pt x="2739" y="2899"/>
                      <a:pt x="2603" y="2785"/>
                      <a:pt x="2488" y="2671"/>
                    </a:cubicBezTo>
                    <a:cubicBezTo>
                      <a:pt x="2351" y="2579"/>
                      <a:pt x="2237" y="2465"/>
                      <a:pt x="2123" y="2351"/>
                    </a:cubicBezTo>
                    <a:cubicBezTo>
                      <a:pt x="1986" y="2237"/>
                      <a:pt x="1872" y="2100"/>
                      <a:pt x="1758" y="1986"/>
                    </a:cubicBezTo>
                    <a:cubicBezTo>
                      <a:pt x="1644" y="1872"/>
                      <a:pt x="1530" y="1758"/>
                      <a:pt x="1416" y="1643"/>
                    </a:cubicBezTo>
                    <a:cubicBezTo>
                      <a:pt x="1301" y="1529"/>
                      <a:pt x="1210" y="1392"/>
                      <a:pt x="1096" y="1278"/>
                    </a:cubicBezTo>
                    <a:cubicBezTo>
                      <a:pt x="1028" y="1210"/>
                      <a:pt x="982" y="1141"/>
                      <a:pt x="913" y="1073"/>
                    </a:cubicBezTo>
                    <a:cubicBezTo>
                      <a:pt x="777" y="913"/>
                      <a:pt x="640" y="730"/>
                      <a:pt x="503" y="571"/>
                    </a:cubicBezTo>
                    <a:cubicBezTo>
                      <a:pt x="434" y="502"/>
                      <a:pt x="388" y="411"/>
                      <a:pt x="320" y="320"/>
                    </a:cubicBezTo>
                    <a:cubicBezTo>
                      <a:pt x="252" y="228"/>
                      <a:pt x="206" y="137"/>
                      <a:pt x="137" y="23"/>
                    </a:cubicBezTo>
                    <a:cubicBezTo>
                      <a:pt x="137" y="0"/>
                      <a:pt x="115" y="0"/>
                      <a:pt x="69"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80" name="Google Shape;1180;p22"/>
              <p:cNvSpPr/>
              <p:nvPr/>
            </p:nvSpPr>
            <p:spPr>
              <a:xfrm>
                <a:off x="4659533" y="1482330"/>
                <a:ext cx="347390" cy="382934"/>
              </a:xfrm>
              <a:custGeom>
                <a:avLst/>
                <a:gdLst/>
                <a:ahLst/>
                <a:cxnLst/>
                <a:rect l="l" t="t" r="r" b="b"/>
                <a:pathLst>
                  <a:path w="12852" h="14167" extrusionOk="0">
                    <a:moveTo>
                      <a:pt x="1" y="1"/>
                    </a:moveTo>
                    <a:lnTo>
                      <a:pt x="1" y="1"/>
                    </a:lnTo>
                    <a:cubicBezTo>
                      <a:pt x="24" y="663"/>
                      <a:pt x="69" y="1325"/>
                      <a:pt x="184" y="1987"/>
                    </a:cubicBezTo>
                    <a:cubicBezTo>
                      <a:pt x="298" y="2922"/>
                      <a:pt x="526" y="3813"/>
                      <a:pt x="823" y="4703"/>
                    </a:cubicBezTo>
                    <a:cubicBezTo>
                      <a:pt x="1097" y="5593"/>
                      <a:pt x="1462" y="6460"/>
                      <a:pt x="1918" y="7282"/>
                    </a:cubicBezTo>
                    <a:cubicBezTo>
                      <a:pt x="2306" y="8035"/>
                      <a:pt x="2763" y="8766"/>
                      <a:pt x="3288" y="9450"/>
                    </a:cubicBezTo>
                    <a:cubicBezTo>
                      <a:pt x="3767" y="10067"/>
                      <a:pt x="4292" y="10660"/>
                      <a:pt x="4863" y="11208"/>
                    </a:cubicBezTo>
                    <a:cubicBezTo>
                      <a:pt x="5456" y="11779"/>
                      <a:pt x="6118" y="12304"/>
                      <a:pt x="6803" y="12760"/>
                    </a:cubicBezTo>
                    <a:cubicBezTo>
                      <a:pt x="7465" y="13217"/>
                      <a:pt x="8195" y="13605"/>
                      <a:pt x="8948" y="13856"/>
                    </a:cubicBezTo>
                    <a:cubicBezTo>
                      <a:pt x="9314" y="13970"/>
                      <a:pt x="9702" y="14061"/>
                      <a:pt x="10067" y="14107"/>
                    </a:cubicBezTo>
                    <a:cubicBezTo>
                      <a:pt x="10313" y="14150"/>
                      <a:pt x="10550" y="14166"/>
                      <a:pt x="10789" y="14166"/>
                    </a:cubicBezTo>
                    <a:cubicBezTo>
                      <a:pt x="10927" y="14166"/>
                      <a:pt x="11066" y="14161"/>
                      <a:pt x="11208" y="14152"/>
                    </a:cubicBezTo>
                    <a:cubicBezTo>
                      <a:pt x="11436" y="14130"/>
                      <a:pt x="11687" y="14084"/>
                      <a:pt x="11916" y="14016"/>
                    </a:cubicBezTo>
                    <a:cubicBezTo>
                      <a:pt x="12098" y="13947"/>
                      <a:pt x="12281" y="13879"/>
                      <a:pt x="12441" y="13742"/>
                    </a:cubicBezTo>
                    <a:cubicBezTo>
                      <a:pt x="12555" y="13650"/>
                      <a:pt x="12646" y="13513"/>
                      <a:pt x="12737" y="13376"/>
                    </a:cubicBezTo>
                    <a:cubicBezTo>
                      <a:pt x="12806" y="13239"/>
                      <a:pt x="12829" y="13080"/>
                      <a:pt x="12829" y="12920"/>
                    </a:cubicBezTo>
                    <a:cubicBezTo>
                      <a:pt x="12852" y="12578"/>
                      <a:pt x="12760" y="12212"/>
                      <a:pt x="12669" y="11870"/>
                    </a:cubicBezTo>
                    <a:cubicBezTo>
                      <a:pt x="12555" y="11505"/>
                      <a:pt x="12395" y="11140"/>
                      <a:pt x="12281" y="10774"/>
                    </a:cubicBezTo>
                    <a:cubicBezTo>
                      <a:pt x="12281" y="10752"/>
                      <a:pt x="12281" y="10752"/>
                      <a:pt x="12281" y="10752"/>
                    </a:cubicBezTo>
                    <a:cubicBezTo>
                      <a:pt x="12053" y="9953"/>
                      <a:pt x="11939" y="9108"/>
                      <a:pt x="11916" y="8264"/>
                    </a:cubicBezTo>
                    <a:cubicBezTo>
                      <a:pt x="11893" y="7328"/>
                      <a:pt x="11984" y="6392"/>
                      <a:pt x="12190" y="5456"/>
                    </a:cubicBezTo>
                    <a:cubicBezTo>
                      <a:pt x="12098" y="5433"/>
                      <a:pt x="11984" y="5388"/>
                      <a:pt x="11893" y="5365"/>
                    </a:cubicBezTo>
                    <a:cubicBezTo>
                      <a:pt x="11802" y="5753"/>
                      <a:pt x="11733" y="6118"/>
                      <a:pt x="11665" y="6529"/>
                    </a:cubicBezTo>
                    <a:cubicBezTo>
                      <a:pt x="11573" y="7236"/>
                      <a:pt x="11551" y="7967"/>
                      <a:pt x="11596" y="8697"/>
                    </a:cubicBezTo>
                    <a:cubicBezTo>
                      <a:pt x="11642" y="9382"/>
                      <a:pt x="11756" y="10090"/>
                      <a:pt x="11939" y="10752"/>
                    </a:cubicBezTo>
                    <a:cubicBezTo>
                      <a:pt x="12076" y="11185"/>
                      <a:pt x="12235" y="11596"/>
                      <a:pt x="12372" y="12007"/>
                    </a:cubicBezTo>
                    <a:cubicBezTo>
                      <a:pt x="12372" y="12030"/>
                      <a:pt x="12372" y="12030"/>
                      <a:pt x="12372" y="12030"/>
                    </a:cubicBezTo>
                    <a:cubicBezTo>
                      <a:pt x="12441" y="12281"/>
                      <a:pt x="12509" y="12532"/>
                      <a:pt x="12509" y="12783"/>
                    </a:cubicBezTo>
                    <a:cubicBezTo>
                      <a:pt x="12509" y="12897"/>
                      <a:pt x="12509" y="12988"/>
                      <a:pt x="12486" y="13103"/>
                    </a:cubicBezTo>
                    <a:cubicBezTo>
                      <a:pt x="12464" y="13171"/>
                      <a:pt x="12441" y="13217"/>
                      <a:pt x="12418" y="13285"/>
                    </a:cubicBezTo>
                    <a:cubicBezTo>
                      <a:pt x="12395" y="13331"/>
                      <a:pt x="12349" y="13376"/>
                      <a:pt x="12327" y="13399"/>
                    </a:cubicBezTo>
                    <a:cubicBezTo>
                      <a:pt x="12281" y="13468"/>
                      <a:pt x="12212" y="13513"/>
                      <a:pt x="12144" y="13559"/>
                    </a:cubicBezTo>
                    <a:cubicBezTo>
                      <a:pt x="12030" y="13628"/>
                      <a:pt x="11916" y="13673"/>
                      <a:pt x="11802" y="13696"/>
                    </a:cubicBezTo>
                    <a:cubicBezTo>
                      <a:pt x="11505" y="13787"/>
                      <a:pt x="11208" y="13833"/>
                      <a:pt x="10911" y="13833"/>
                    </a:cubicBezTo>
                    <a:cubicBezTo>
                      <a:pt x="10455" y="13833"/>
                      <a:pt x="10021" y="13787"/>
                      <a:pt x="9565" y="13696"/>
                    </a:cubicBezTo>
                    <a:lnTo>
                      <a:pt x="9610" y="13696"/>
                    </a:lnTo>
                    <a:cubicBezTo>
                      <a:pt x="8994" y="13559"/>
                      <a:pt x="8401" y="13308"/>
                      <a:pt x="7830" y="13011"/>
                    </a:cubicBezTo>
                    <a:cubicBezTo>
                      <a:pt x="6894" y="12509"/>
                      <a:pt x="6050" y="11870"/>
                      <a:pt x="5274" y="11140"/>
                    </a:cubicBezTo>
                    <a:lnTo>
                      <a:pt x="5274" y="11140"/>
                    </a:lnTo>
                    <a:cubicBezTo>
                      <a:pt x="5274" y="11140"/>
                      <a:pt x="5296" y="11162"/>
                      <a:pt x="5296" y="11162"/>
                    </a:cubicBezTo>
                    <a:cubicBezTo>
                      <a:pt x="4817" y="10706"/>
                      <a:pt x="4338" y="10204"/>
                      <a:pt x="3904" y="9702"/>
                    </a:cubicBezTo>
                    <a:cubicBezTo>
                      <a:pt x="3470" y="9177"/>
                      <a:pt x="3082" y="8629"/>
                      <a:pt x="2717" y="8058"/>
                    </a:cubicBezTo>
                    <a:cubicBezTo>
                      <a:pt x="1964" y="6826"/>
                      <a:pt x="1393" y="5525"/>
                      <a:pt x="982" y="4132"/>
                    </a:cubicBezTo>
                    <a:cubicBezTo>
                      <a:pt x="982" y="4155"/>
                      <a:pt x="982" y="4178"/>
                      <a:pt x="982" y="4178"/>
                    </a:cubicBezTo>
                    <a:cubicBezTo>
                      <a:pt x="594" y="2877"/>
                      <a:pt x="389" y="1530"/>
                      <a:pt x="343" y="161"/>
                    </a:cubicBezTo>
                    <a:cubicBezTo>
                      <a:pt x="320" y="161"/>
                      <a:pt x="298" y="161"/>
                      <a:pt x="298" y="138"/>
                    </a:cubicBezTo>
                    <a:cubicBezTo>
                      <a:pt x="184" y="92"/>
                      <a:pt x="92" y="46"/>
                      <a:pt x="1"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81" name="Google Shape;1181;p22"/>
              <p:cNvSpPr/>
              <p:nvPr/>
            </p:nvSpPr>
            <p:spPr>
              <a:xfrm>
                <a:off x="4986542" y="1605722"/>
                <a:ext cx="649" cy="27"/>
              </a:xfrm>
              <a:custGeom>
                <a:avLst/>
                <a:gdLst/>
                <a:ahLst/>
                <a:cxnLst/>
                <a:rect l="l" t="t" r="r" b="b"/>
                <a:pathLst>
                  <a:path w="24" h="1" extrusionOk="0">
                    <a:moveTo>
                      <a:pt x="0" y="1"/>
                    </a:moveTo>
                    <a:cubicBezTo>
                      <a:pt x="0" y="1"/>
                      <a:pt x="23" y="1"/>
                      <a:pt x="23" y="1"/>
                    </a:cubicBezTo>
                    <a:cubicBezTo>
                      <a:pt x="23" y="1"/>
                      <a:pt x="0" y="1"/>
                      <a:pt x="0" y="1"/>
                    </a:cubicBezTo>
                    <a:cubicBezTo>
                      <a:pt x="0" y="1"/>
                      <a:pt x="0" y="1"/>
                      <a:pt x="0"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2" name="Google Shape;1182;p22"/>
              <p:cNvSpPr/>
              <p:nvPr/>
            </p:nvSpPr>
            <p:spPr>
              <a:xfrm>
                <a:off x="4991461" y="1772929"/>
                <a:ext cx="27" cy="649"/>
              </a:xfrm>
              <a:custGeom>
                <a:avLst/>
                <a:gdLst/>
                <a:ahLst/>
                <a:cxnLst/>
                <a:rect l="l" t="t" r="r" b="b"/>
                <a:pathLst>
                  <a:path w="1" h="24" extrusionOk="0">
                    <a:moveTo>
                      <a:pt x="1" y="23"/>
                    </a:moveTo>
                    <a:cubicBezTo>
                      <a:pt x="1" y="1"/>
                      <a:pt x="1" y="1"/>
                      <a:pt x="1" y="1"/>
                    </a:cubicBezTo>
                    <a:cubicBezTo>
                      <a:pt x="1" y="1"/>
                      <a:pt x="1" y="1"/>
                      <a:pt x="1" y="23"/>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3" name="Google Shape;1183;p22"/>
              <p:cNvSpPr/>
              <p:nvPr/>
            </p:nvSpPr>
            <p:spPr>
              <a:xfrm>
                <a:off x="4991461" y="177355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4" name="Google Shape;1184;p22"/>
              <p:cNvSpPr/>
              <p:nvPr/>
            </p:nvSpPr>
            <p:spPr>
              <a:xfrm>
                <a:off x="4989623" y="1626697"/>
                <a:ext cx="27" cy="27"/>
              </a:xfrm>
              <a:custGeom>
                <a:avLst/>
                <a:gdLst/>
                <a:ahLst/>
                <a:cxnLst/>
                <a:rect l="l" t="t" r="r" b="b"/>
                <a:pathLst>
                  <a:path w="1" h="1" extrusionOk="0">
                    <a:moveTo>
                      <a:pt x="0" y="1"/>
                    </a:moveTo>
                    <a:lnTo>
                      <a:pt x="0" y="1"/>
                    </a:ln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5" name="Google Shape;1185;p22"/>
              <p:cNvSpPr/>
              <p:nvPr/>
            </p:nvSpPr>
            <p:spPr>
              <a:xfrm>
                <a:off x="4964323" y="877101"/>
                <a:ext cx="491757" cy="262218"/>
              </a:xfrm>
              <a:custGeom>
                <a:avLst/>
                <a:gdLst/>
                <a:ahLst/>
                <a:cxnLst/>
                <a:rect l="l" t="t" r="r" b="b"/>
                <a:pathLst>
                  <a:path w="18193" h="9701" extrusionOk="0">
                    <a:moveTo>
                      <a:pt x="3850" y="1023"/>
                    </a:moveTo>
                    <a:cubicBezTo>
                      <a:pt x="3845" y="1024"/>
                      <a:pt x="3840" y="1026"/>
                      <a:pt x="3835" y="1027"/>
                    </a:cubicBezTo>
                    <a:cubicBezTo>
                      <a:pt x="3842" y="1027"/>
                      <a:pt x="3846" y="1026"/>
                      <a:pt x="3850" y="1023"/>
                    </a:cubicBezTo>
                    <a:close/>
                    <a:moveTo>
                      <a:pt x="8469" y="0"/>
                    </a:moveTo>
                    <a:cubicBezTo>
                      <a:pt x="7967" y="0"/>
                      <a:pt x="7465" y="23"/>
                      <a:pt x="6985" y="69"/>
                    </a:cubicBezTo>
                    <a:cubicBezTo>
                      <a:pt x="6049" y="160"/>
                      <a:pt x="5114" y="320"/>
                      <a:pt x="4223" y="571"/>
                    </a:cubicBezTo>
                    <a:cubicBezTo>
                      <a:pt x="3333" y="822"/>
                      <a:pt x="2443" y="1142"/>
                      <a:pt x="1598" y="1530"/>
                    </a:cubicBezTo>
                    <a:cubicBezTo>
                      <a:pt x="1051" y="1781"/>
                      <a:pt x="526" y="2077"/>
                      <a:pt x="1" y="2397"/>
                    </a:cubicBezTo>
                    <a:cubicBezTo>
                      <a:pt x="115" y="2443"/>
                      <a:pt x="229" y="2511"/>
                      <a:pt x="343" y="2579"/>
                    </a:cubicBezTo>
                    <a:cubicBezTo>
                      <a:pt x="1439" y="1918"/>
                      <a:pt x="2626" y="1393"/>
                      <a:pt x="3858" y="1005"/>
                    </a:cubicBezTo>
                    <a:lnTo>
                      <a:pt x="3858" y="1005"/>
                    </a:lnTo>
                    <a:cubicBezTo>
                      <a:pt x="3858" y="1005"/>
                      <a:pt x="3858" y="1016"/>
                      <a:pt x="3850" y="1023"/>
                    </a:cubicBezTo>
                    <a:lnTo>
                      <a:pt x="3850" y="1023"/>
                    </a:lnTo>
                    <a:cubicBezTo>
                      <a:pt x="5237" y="592"/>
                      <a:pt x="6648" y="365"/>
                      <a:pt x="8081" y="320"/>
                    </a:cubicBezTo>
                    <a:cubicBezTo>
                      <a:pt x="8743" y="320"/>
                      <a:pt x="9427" y="343"/>
                      <a:pt x="10089" y="411"/>
                    </a:cubicBezTo>
                    <a:cubicBezTo>
                      <a:pt x="10774" y="480"/>
                      <a:pt x="11436" y="617"/>
                      <a:pt x="12098" y="753"/>
                    </a:cubicBezTo>
                    <a:lnTo>
                      <a:pt x="12052" y="753"/>
                    </a:lnTo>
                    <a:cubicBezTo>
                      <a:pt x="13080" y="1005"/>
                      <a:pt x="14084" y="1370"/>
                      <a:pt x="15020" y="1872"/>
                    </a:cubicBezTo>
                    <a:cubicBezTo>
                      <a:pt x="15020" y="1872"/>
                      <a:pt x="15020" y="1872"/>
                      <a:pt x="15020" y="1849"/>
                    </a:cubicBezTo>
                    <a:cubicBezTo>
                      <a:pt x="15567" y="2168"/>
                      <a:pt x="16114" y="2533"/>
                      <a:pt x="16570" y="2966"/>
                    </a:cubicBezTo>
                    <a:lnTo>
                      <a:pt x="16570" y="2966"/>
                    </a:lnTo>
                    <a:cubicBezTo>
                      <a:pt x="16882" y="3280"/>
                      <a:pt x="17171" y="3615"/>
                      <a:pt x="17416" y="3995"/>
                    </a:cubicBezTo>
                    <a:cubicBezTo>
                      <a:pt x="17553" y="4246"/>
                      <a:pt x="17690" y="4520"/>
                      <a:pt x="17782" y="4794"/>
                    </a:cubicBezTo>
                    <a:cubicBezTo>
                      <a:pt x="17827" y="4930"/>
                      <a:pt x="17850" y="5045"/>
                      <a:pt x="17850" y="5182"/>
                    </a:cubicBezTo>
                    <a:cubicBezTo>
                      <a:pt x="17850" y="5250"/>
                      <a:pt x="17850" y="5319"/>
                      <a:pt x="17827" y="5410"/>
                    </a:cubicBezTo>
                    <a:cubicBezTo>
                      <a:pt x="17804" y="5455"/>
                      <a:pt x="17782" y="5501"/>
                      <a:pt x="17759" y="5547"/>
                    </a:cubicBezTo>
                    <a:cubicBezTo>
                      <a:pt x="17736" y="5592"/>
                      <a:pt x="17690" y="5661"/>
                      <a:pt x="17645" y="5707"/>
                    </a:cubicBezTo>
                    <a:cubicBezTo>
                      <a:pt x="17576" y="5775"/>
                      <a:pt x="17508" y="5844"/>
                      <a:pt x="17416" y="5889"/>
                    </a:cubicBezTo>
                    <a:cubicBezTo>
                      <a:pt x="17188" y="6026"/>
                      <a:pt x="16960" y="6117"/>
                      <a:pt x="16709" y="6186"/>
                    </a:cubicBezTo>
                    <a:lnTo>
                      <a:pt x="16686" y="6186"/>
                    </a:lnTo>
                    <a:cubicBezTo>
                      <a:pt x="16252" y="6323"/>
                      <a:pt x="15819" y="6414"/>
                      <a:pt x="15408" y="6551"/>
                    </a:cubicBezTo>
                    <a:cubicBezTo>
                      <a:pt x="14746" y="6757"/>
                      <a:pt x="14084" y="7030"/>
                      <a:pt x="13490" y="7396"/>
                    </a:cubicBezTo>
                    <a:cubicBezTo>
                      <a:pt x="12851" y="7761"/>
                      <a:pt x="12258" y="8172"/>
                      <a:pt x="11710" y="8651"/>
                    </a:cubicBezTo>
                    <a:cubicBezTo>
                      <a:pt x="11390" y="8925"/>
                      <a:pt x="11094" y="9222"/>
                      <a:pt x="10797" y="9541"/>
                    </a:cubicBezTo>
                    <a:cubicBezTo>
                      <a:pt x="10888" y="9587"/>
                      <a:pt x="10957" y="9633"/>
                      <a:pt x="11048" y="9678"/>
                    </a:cubicBezTo>
                    <a:cubicBezTo>
                      <a:pt x="11048" y="9701"/>
                      <a:pt x="11071" y="9701"/>
                      <a:pt x="11071" y="9701"/>
                    </a:cubicBezTo>
                    <a:cubicBezTo>
                      <a:pt x="11733" y="9016"/>
                      <a:pt x="12486" y="8400"/>
                      <a:pt x="13308" y="7875"/>
                    </a:cubicBezTo>
                    <a:cubicBezTo>
                      <a:pt x="14015" y="7441"/>
                      <a:pt x="14791" y="7076"/>
                      <a:pt x="15590" y="6825"/>
                    </a:cubicBezTo>
                    <a:cubicBezTo>
                      <a:pt x="15978" y="6711"/>
                      <a:pt x="16366" y="6620"/>
                      <a:pt x="16732" y="6528"/>
                    </a:cubicBezTo>
                    <a:cubicBezTo>
                      <a:pt x="17074" y="6414"/>
                      <a:pt x="17416" y="6300"/>
                      <a:pt x="17713" y="6095"/>
                    </a:cubicBezTo>
                    <a:cubicBezTo>
                      <a:pt x="17827" y="6003"/>
                      <a:pt x="17941" y="5889"/>
                      <a:pt x="18033" y="5752"/>
                    </a:cubicBezTo>
                    <a:cubicBezTo>
                      <a:pt x="18101" y="5615"/>
                      <a:pt x="18170" y="5455"/>
                      <a:pt x="18170" y="5296"/>
                    </a:cubicBezTo>
                    <a:cubicBezTo>
                      <a:pt x="18192" y="5113"/>
                      <a:pt x="18170" y="4908"/>
                      <a:pt x="18101" y="4725"/>
                    </a:cubicBezTo>
                    <a:cubicBezTo>
                      <a:pt x="18033" y="4497"/>
                      <a:pt x="17941" y="4269"/>
                      <a:pt x="17827" y="4063"/>
                    </a:cubicBezTo>
                    <a:cubicBezTo>
                      <a:pt x="17645" y="3721"/>
                      <a:pt x="17416" y="3424"/>
                      <a:pt x="17188" y="3127"/>
                    </a:cubicBezTo>
                    <a:cubicBezTo>
                      <a:pt x="16914" y="2853"/>
                      <a:pt x="16640" y="2579"/>
                      <a:pt x="16344" y="2351"/>
                    </a:cubicBezTo>
                    <a:cubicBezTo>
                      <a:pt x="15704" y="1849"/>
                      <a:pt x="14997" y="1461"/>
                      <a:pt x="14266" y="1142"/>
                    </a:cubicBezTo>
                    <a:cubicBezTo>
                      <a:pt x="13490" y="822"/>
                      <a:pt x="12692" y="571"/>
                      <a:pt x="11893" y="388"/>
                    </a:cubicBezTo>
                    <a:cubicBezTo>
                      <a:pt x="11117" y="206"/>
                      <a:pt x="10341" y="92"/>
                      <a:pt x="9542" y="46"/>
                    </a:cubicBezTo>
                    <a:cubicBezTo>
                      <a:pt x="9199" y="23"/>
                      <a:pt x="8834" y="0"/>
                      <a:pt x="8469"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86" name="Google Shape;1186;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7" name="Google Shape;1187;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8" name="Google Shape;1188;p22"/>
              <p:cNvSpPr/>
              <p:nvPr/>
            </p:nvSpPr>
            <p:spPr>
              <a:xfrm>
                <a:off x="5415319" y="1044281"/>
                <a:ext cx="27" cy="27"/>
              </a:xfrm>
              <a:custGeom>
                <a:avLst/>
                <a:gdLst/>
                <a:ahLst/>
                <a:cxnLst/>
                <a:rect l="l" t="t" r="r" b="b"/>
                <a:pathLst>
                  <a:path w="1" h="1" extrusionOk="0">
                    <a:moveTo>
                      <a:pt x="1" y="1"/>
                    </a:moveTo>
                    <a:lnTo>
                      <a:pt x="1" y="1"/>
                    </a:ln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9" name="Google Shape;1189;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90" name="Google Shape;1190;p22"/>
              <p:cNvSpPr/>
              <p:nvPr/>
            </p:nvSpPr>
            <p:spPr>
              <a:xfrm>
                <a:off x="5068605" y="904239"/>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91" name="Google Shape;1191;p22"/>
              <p:cNvSpPr/>
              <p:nvPr/>
            </p:nvSpPr>
            <p:spPr>
              <a:xfrm>
                <a:off x="5324012" y="10899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92" name="Google Shape;1192;p22"/>
              <p:cNvSpPr/>
              <p:nvPr/>
            </p:nvSpPr>
            <p:spPr>
              <a:xfrm>
                <a:off x="5436294" y="1749494"/>
                <a:ext cx="399828" cy="204131"/>
              </a:xfrm>
              <a:custGeom>
                <a:avLst/>
                <a:gdLst/>
                <a:ahLst/>
                <a:cxnLst/>
                <a:rect l="l" t="t" r="r" b="b"/>
                <a:pathLst>
                  <a:path w="14792" h="7552" extrusionOk="0">
                    <a:moveTo>
                      <a:pt x="298" y="0"/>
                    </a:moveTo>
                    <a:cubicBezTo>
                      <a:pt x="252" y="23"/>
                      <a:pt x="184" y="69"/>
                      <a:pt x="138" y="114"/>
                    </a:cubicBezTo>
                    <a:cubicBezTo>
                      <a:pt x="115" y="126"/>
                      <a:pt x="98" y="131"/>
                      <a:pt x="81" y="131"/>
                    </a:cubicBezTo>
                    <a:cubicBezTo>
                      <a:pt x="64" y="131"/>
                      <a:pt x="47" y="126"/>
                      <a:pt x="24" y="114"/>
                    </a:cubicBezTo>
                    <a:lnTo>
                      <a:pt x="1" y="114"/>
                    </a:lnTo>
                    <a:cubicBezTo>
                      <a:pt x="161" y="343"/>
                      <a:pt x="343" y="571"/>
                      <a:pt x="526" y="776"/>
                    </a:cubicBezTo>
                    <a:lnTo>
                      <a:pt x="526" y="799"/>
                    </a:lnTo>
                    <a:cubicBezTo>
                      <a:pt x="1119" y="1484"/>
                      <a:pt x="1781" y="2100"/>
                      <a:pt x="2489" y="2694"/>
                    </a:cubicBezTo>
                    <a:cubicBezTo>
                      <a:pt x="3151" y="3241"/>
                      <a:pt x="3836" y="3744"/>
                      <a:pt x="4566" y="4223"/>
                    </a:cubicBezTo>
                    <a:cubicBezTo>
                      <a:pt x="5274" y="4702"/>
                      <a:pt x="6004" y="5136"/>
                      <a:pt x="6757" y="5547"/>
                    </a:cubicBezTo>
                    <a:cubicBezTo>
                      <a:pt x="7556" y="5980"/>
                      <a:pt x="8401" y="6368"/>
                      <a:pt x="9245" y="6711"/>
                    </a:cubicBezTo>
                    <a:cubicBezTo>
                      <a:pt x="9816" y="6916"/>
                      <a:pt x="10364" y="7099"/>
                      <a:pt x="10934" y="7259"/>
                    </a:cubicBezTo>
                    <a:cubicBezTo>
                      <a:pt x="11436" y="7373"/>
                      <a:pt x="11939" y="7487"/>
                      <a:pt x="12441" y="7532"/>
                    </a:cubicBezTo>
                    <a:cubicBezTo>
                      <a:pt x="12582" y="7544"/>
                      <a:pt x="12733" y="7552"/>
                      <a:pt x="12888" y="7552"/>
                    </a:cubicBezTo>
                    <a:cubicBezTo>
                      <a:pt x="13637" y="7552"/>
                      <a:pt x="14481" y="7372"/>
                      <a:pt x="14746" y="6597"/>
                    </a:cubicBezTo>
                    <a:cubicBezTo>
                      <a:pt x="14746" y="6597"/>
                      <a:pt x="14746" y="6597"/>
                      <a:pt x="14746" y="6574"/>
                    </a:cubicBezTo>
                    <a:cubicBezTo>
                      <a:pt x="14769" y="6460"/>
                      <a:pt x="14792" y="6346"/>
                      <a:pt x="14792" y="6231"/>
                    </a:cubicBezTo>
                    <a:cubicBezTo>
                      <a:pt x="14792" y="6231"/>
                      <a:pt x="14792" y="6209"/>
                      <a:pt x="14792" y="6209"/>
                    </a:cubicBezTo>
                    <a:cubicBezTo>
                      <a:pt x="14792" y="6163"/>
                      <a:pt x="14792" y="6117"/>
                      <a:pt x="14792" y="6072"/>
                    </a:cubicBezTo>
                    <a:lnTo>
                      <a:pt x="14792" y="6049"/>
                    </a:lnTo>
                    <a:cubicBezTo>
                      <a:pt x="14769" y="5935"/>
                      <a:pt x="14769" y="5843"/>
                      <a:pt x="14723" y="5729"/>
                    </a:cubicBezTo>
                    <a:cubicBezTo>
                      <a:pt x="14723" y="5729"/>
                      <a:pt x="14723" y="5729"/>
                      <a:pt x="14723" y="5706"/>
                    </a:cubicBezTo>
                    <a:cubicBezTo>
                      <a:pt x="14700" y="5592"/>
                      <a:pt x="14655" y="5501"/>
                      <a:pt x="14632" y="5410"/>
                    </a:cubicBezTo>
                    <a:cubicBezTo>
                      <a:pt x="14632" y="5387"/>
                      <a:pt x="14632" y="5387"/>
                      <a:pt x="14632" y="5387"/>
                    </a:cubicBezTo>
                    <a:lnTo>
                      <a:pt x="14609" y="5387"/>
                    </a:lnTo>
                    <a:cubicBezTo>
                      <a:pt x="14609" y="5364"/>
                      <a:pt x="14609" y="5364"/>
                      <a:pt x="14609" y="5341"/>
                    </a:cubicBezTo>
                    <a:cubicBezTo>
                      <a:pt x="14609" y="5341"/>
                      <a:pt x="14609" y="5318"/>
                      <a:pt x="14586" y="5318"/>
                    </a:cubicBezTo>
                    <a:cubicBezTo>
                      <a:pt x="14586" y="5296"/>
                      <a:pt x="14586" y="5296"/>
                      <a:pt x="14586" y="5273"/>
                    </a:cubicBezTo>
                    <a:cubicBezTo>
                      <a:pt x="14564" y="5273"/>
                      <a:pt x="14564" y="5250"/>
                      <a:pt x="14564" y="5250"/>
                    </a:cubicBezTo>
                    <a:cubicBezTo>
                      <a:pt x="14541" y="5181"/>
                      <a:pt x="14495" y="5113"/>
                      <a:pt x="14472" y="5045"/>
                    </a:cubicBezTo>
                    <a:cubicBezTo>
                      <a:pt x="14472" y="5045"/>
                      <a:pt x="14472" y="5022"/>
                      <a:pt x="14472" y="5022"/>
                    </a:cubicBezTo>
                    <a:cubicBezTo>
                      <a:pt x="14449" y="5022"/>
                      <a:pt x="14449" y="5022"/>
                      <a:pt x="14449" y="4999"/>
                    </a:cubicBezTo>
                    <a:cubicBezTo>
                      <a:pt x="14427" y="4976"/>
                      <a:pt x="14427" y="4953"/>
                      <a:pt x="14404" y="4930"/>
                    </a:cubicBezTo>
                    <a:cubicBezTo>
                      <a:pt x="14404" y="4930"/>
                      <a:pt x="14404" y="4908"/>
                      <a:pt x="14404" y="4908"/>
                    </a:cubicBezTo>
                    <a:cubicBezTo>
                      <a:pt x="14381" y="4862"/>
                      <a:pt x="14358" y="4839"/>
                      <a:pt x="14335" y="4793"/>
                    </a:cubicBezTo>
                    <a:cubicBezTo>
                      <a:pt x="14305" y="4733"/>
                      <a:pt x="14254" y="4702"/>
                      <a:pt x="14197" y="4702"/>
                    </a:cubicBezTo>
                    <a:cubicBezTo>
                      <a:pt x="14168" y="4702"/>
                      <a:pt x="14137" y="4710"/>
                      <a:pt x="14107" y="4725"/>
                    </a:cubicBezTo>
                    <a:cubicBezTo>
                      <a:pt x="14039" y="4771"/>
                      <a:pt x="13993" y="4862"/>
                      <a:pt x="14039" y="4953"/>
                    </a:cubicBezTo>
                    <a:cubicBezTo>
                      <a:pt x="14084" y="4999"/>
                      <a:pt x="14107" y="5045"/>
                      <a:pt x="14130" y="5090"/>
                    </a:cubicBezTo>
                    <a:cubicBezTo>
                      <a:pt x="14130" y="5090"/>
                      <a:pt x="14153" y="5113"/>
                      <a:pt x="14153" y="5136"/>
                    </a:cubicBezTo>
                    <a:cubicBezTo>
                      <a:pt x="14153" y="5136"/>
                      <a:pt x="14153" y="5136"/>
                      <a:pt x="14153" y="5159"/>
                    </a:cubicBezTo>
                    <a:lnTo>
                      <a:pt x="14176" y="5159"/>
                    </a:lnTo>
                    <a:cubicBezTo>
                      <a:pt x="14176" y="5159"/>
                      <a:pt x="14176" y="5181"/>
                      <a:pt x="14176" y="5181"/>
                    </a:cubicBezTo>
                    <a:cubicBezTo>
                      <a:pt x="14176" y="5181"/>
                      <a:pt x="14176" y="5204"/>
                      <a:pt x="14198" y="5204"/>
                    </a:cubicBezTo>
                    <a:cubicBezTo>
                      <a:pt x="14198" y="5227"/>
                      <a:pt x="14198" y="5227"/>
                      <a:pt x="14198" y="5227"/>
                    </a:cubicBezTo>
                    <a:cubicBezTo>
                      <a:pt x="14221" y="5296"/>
                      <a:pt x="14267" y="5364"/>
                      <a:pt x="14290" y="5433"/>
                    </a:cubicBezTo>
                    <a:cubicBezTo>
                      <a:pt x="14290" y="5433"/>
                      <a:pt x="14312" y="5455"/>
                      <a:pt x="14312" y="5478"/>
                    </a:cubicBezTo>
                    <a:cubicBezTo>
                      <a:pt x="14312" y="5501"/>
                      <a:pt x="14312" y="5501"/>
                      <a:pt x="14312" y="5501"/>
                    </a:cubicBezTo>
                    <a:cubicBezTo>
                      <a:pt x="14358" y="5592"/>
                      <a:pt x="14381" y="5706"/>
                      <a:pt x="14427" y="5798"/>
                    </a:cubicBezTo>
                    <a:cubicBezTo>
                      <a:pt x="14427" y="5889"/>
                      <a:pt x="14449" y="5980"/>
                      <a:pt x="14472" y="6049"/>
                    </a:cubicBezTo>
                    <a:cubicBezTo>
                      <a:pt x="14472" y="6117"/>
                      <a:pt x="14472" y="6186"/>
                      <a:pt x="14472" y="6231"/>
                    </a:cubicBezTo>
                    <a:lnTo>
                      <a:pt x="14472" y="6254"/>
                    </a:lnTo>
                    <a:cubicBezTo>
                      <a:pt x="14472" y="6277"/>
                      <a:pt x="14472" y="6323"/>
                      <a:pt x="14449" y="6368"/>
                    </a:cubicBezTo>
                    <a:cubicBezTo>
                      <a:pt x="14449" y="6414"/>
                      <a:pt x="14449" y="6460"/>
                      <a:pt x="14427" y="6505"/>
                    </a:cubicBezTo>
                    <a:cubicBezTo>
                      <a:pt x="14404" y="6551"/>
                      <a:pt x="14404" y="6574"/>
                      <a:pt x="14404" y="6597"/>
                    </a:cubicBezTo>
                    <a:cubicBezTo>
                      <a:pt x="14358" y="6642"/>
                      <a:pt x="14335" y="6711"/>
                      <a:pt x="14290" y="6756"/>
                    </a:cubicBezTo>
                    <a:cubicBezTo>
                      <a:pt x="14244" y="6825"/>
                      <a:pt x="14176" y="6893"/>
                      <a:pt x="14107" y="6939"/>
                    </a:cubicBezTo>
                    <a:cubicBezTo>
                      <a:pt x="14016" y="6985"/>
                      <a:pt x="13924" y="7053"/>
                      <a:pt x="13833" y="7076"/>
                    </a:cubicBezTo>
                    <a:cubicBezTo>
                      <a:pt x="13651" y="7144"/>
                      <a:pt x="13491" y="7167"/>
                      <a:pt x="13308" y="7190"/>
                    </a:cubicBezTo>
                    <a:cubicBezTo>
                      <a:pt x="13163" y="7206"/>
                      <a:pt x="13014" y="7214"/>
                      <a:pt x="12864" y="7214"/>
                    </a:cubicBezTo>
                    <a:cubicBezTo>
                      <a:pt x="12590" y="7214"/>
                      <a:pt x="12310" y="7189"/>
                      <a:pt x="12030" y="7144"/>
                    </a:cubicBezTo>
                    <a:cubicBezTo>
                      <a:pt x="11459" y="7053"/>
                      <a:pt x="10911" y="6916"/>
                      <a:pt x="10341" y="6734"/>
                    </a:cubicBezTo>
                    <a:cubicBezTo>
                      <a:pt x="9725" y="6551"/>
                      <a:pt x="9108" y="6300"/>
                      <a:pt x="8515" y="6049"/>
                    </a:cubicBezTo>
                    <a:lnTo>
                      <a:pt x="8560" y="6049"/>
                    </a:lnTo>
                    <a:cubicBezTo>
                      <a:pt x="7488" y="5592"/>
                      <a:pt x="6483" y="5045"/>
                      <a:pt x="5479" y="4428"/>
                    </a:cubicBezTo>
                    <a:cubicBezTo>
                      <a:pt x="4566" y="3880"/>
                      <a:pt x="3676" y="3241"/>
                      <a:pt x="2854" y="2579"/>
                    </a:cubicBezTo>
                    <a:cubicBezTo>
                      <a:pt x="2101" y="1963"/>
                      <a:pt x="1393" y="1301"/>
                      <a:pt x="754" y="548"/>
                    </a:cubicBezTo>
                    <a:cubicBezTo>
                      <a:pt x="594" y="365"/>
                      <a:pt x="435" y="183"/>
                      <a:pt x="298" y="0"/>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193" name="Google Shape;1193;p22"/>
              <p:cNvSpPr/>
              <p:nvPr/>
            </p:nvSpPr>
            <p:spPr>
              <a:xfrm>
                <a:off x="5795388" y="1943840"/>
                <a:ext cx="649" cy="622"/>
              </a:xfrm>
              <a:custGeom>
                <a:avLst/>
                <a:gdLst/>
                <a:ahLst/>
                <a:cxnLst/>
                <a:rect l="l" t="t" r="r" b="b"/>
                <a:pathLst>
                  <a:path w="24" h="23" extrusionOk="0">
                    <a:moveTo>
                      <a:pt x="0" y="23"/>
                    </a:moveTo>
                    <a:cubicBezTo>
                      <a:pt x="23" y="23"/>
                      <a:pt x="23" y="0"/>
                      <a:pt x="23" y="0"/>
                    </a:cubicBezTo>
                    <a:cubicBezTo>
                      <a:pt x="23" y="0"/>
                      <a:pt x="23" y="23"/>
                      <a:pt x="0" y="23"/>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194" name="Google Shape;1194;p22"/>
              <p:cNvSpPr/>
              <p:nvPr/>
            </p:nvSpPr>
            <p:spPr>
              <a:xfrm>
                <a:off x="5613989" y="1439163"/>
                <a:ext cx="357877" cy="288761"/>
              </a:xfrm>
              <a:custGeom>
                <a:avLst/>
                <a:gdLst/>
                <a:ahLst/>
                <a:cxnLst/>
                <a:rect l="l" t="t" r="r" b="b"/>
                <a:pathLst>
                  <a:path w="13240" h="10683" extrusionOk="0">
                    <a:moveTo>
                      <a:pt x="1" y="0"/>
                    </a:moveTo>
                    <a:cubicBezTo>
                      <a:pt x="24" y="69"/>
                      <a:pt x="1" y="137"/>
                      <a:pt x="1" y="205"/>
                    </a:cubicBezTo>
                    <a:cubicBezTo>
                      <a:pt x="1" y="251"/>
                      <a:pt x="1" y="274"/>
                      <a:pt x="1" y="320"/>
                    </a:cubicBezTo>
                    <a:cubicBezTo>
                      <a:pt x="115" y="320"/>
                      <a:pt x="229" y="342"/>
                      <a:pt x="343" y="365"/>
                    </a:cubicBezTo>
                    <a:lnTo>
                      <a:pt x="389" y="365"/>
                    </a:lnTo>
                    <a:cubicBezTo>
                      <a:pt x="959" y="457"/>
                      <a:pt x="1507" y="594"/>
                      <a:pt x="2055" y="776"/>
                    </a:cubicBezTo>
                    <a:cubicBezTo>
                      <a:pt x="2671" y="959"/>
                      <a:pt x="3265" y="1210"/>
                      <a:pt x="3858" y="1461"/>
                    </a:cubicBezTo>
                    <a:cubicBezTo>
                      <a:pt x="4908" y="1917"/>
                      <a:pt x="5935" y="2465"/>
                      <a:pt x="6917" y="3081"/>
                    </a:cubicBezTo>
                    <a:cubicBezTo>
                      <a:pt x="7830" y="3629"/>
                      <a:pt x="8720" y="4268"/>
                      <a:pt x="9564" y="4930"/>
                    </a:cubicBezTo>
                    <a:lnTo>
                      <a:pt x="9519" y="4907"/>
                    </a:lnTo>
                    <a:lnTo>
                      <a:pt x="9519" y="4907"/>
                    </a:lnTo>
                    <a:cubicBezTo>
                      <a:pt x="10044" y="5341"/>
                      <a:pt x="10546" y="5775"/>
                      <a:pt x="11002" y="6254"/>
                    </a:cubicBezTo>
                    <a:cubicBezTo>
                      <a:pt x="11413" y="6665"/>
                      <a:pt x="11779" y="7076"/>
                      <a:pt x="12121" y="7532"/>
                    </a:cubicBezTo>
                    <a:cubicBezTo>
                      <a:pt x="12121" y="7532"/>
                      <a:pt x="12121" y="7532"/>
                      <a:pt x="12121" y="7555"/>
                    </a:cubicBezTo>
                    <a:cubicBezTo>
                      <a:pt x="12235" y="7715"/>
                      <a:pt x="12326" y="7852"/>
                      <a:pt x="12440" y="8012"/>
                    </a:cubicBezTo>
                    <a:cubicBezTo>
                      <a:pt x="12555" y="8240"/>
                      <a:pt x="12669" y="8445"/>
                      <a:pt x="12760" y="8674"/>
                    </a:cubicBezTo>
                    <a:cubicBezTo>
                      <a:pt x="12760" y="8674"/>
                      <a:pt x="12760" y="8674"/>
                      <a:pt x="12760" y="8651"/>
                    </a:cubicBezTo>
                    <a:cubicBezTo>
                      <a:pt x="12829" y="8856"/>
                      <a:pt x="12874" y="9039"/>
                      <a:pt x="12897" y="9221"/>
                    </a:cubicBezTo>
                    <a:cubicBezTo>
                      <a:pt x="12897" y="9313"/>
                      <a:pt x="12897" y="9404"/>
                      <a:pt x="12897" y="9518"/>
                    </a:cubicBezTo>
                    <a:cubicBezTo>
                      <a:pt x="12874" y="9587"/>
                      <a:pt x="12851" y="9655"/>
                      <a:pt x="12829" y="9746"/>
                    </a:cubicBezTo>
                    <a:cubicBezTo>
                      <a:pt x="12783" y="9792"/>
                      <a:pt x="12760" y="9861"/>
                      <a:pt x="12714" y="9906"/>
                    </a:cubicBezTo>
                    <a:cubicBezTo>
                      <a:pt x="12669" y="9975"/>
                      <a:pt x="12600" y="10043"/>
                      <a:pt x="12532" y="10089"/>
                    </a:cubicBezTo>
                    <a:cubicBezTo>
                      <a:pt x="12463" y="10134"/>
                      <a:pt x="12395" y="10180"/>
                      <a:pt x="12304" y="10203"/>
                    </a:cubicBezTo>
                    <a:cubicBezTo>
                      <a:pt x="12281" y="10226"/>
                      <a:pt x="12281" y="10226"/>
                      <a:pt x="12258" y="10226"/>
                    </a:cubicBezTo>
                    <a:lnTo>
                      <a:pt x="12235" y="10226"/>
                    </a:lnTo>
                    <a:cubicBezTo>
                      <a:pt x="12235" y="10226"/>
                      <a:pt x="12235" y="10226"/>
                      <a:pt x="12235" y="10249"/>
                    </a:cubicBezTo>
                    <a:cubicBezTo>
                      <a:pt x="12189" y="10249"/>
                      <a:pt x="12144" y="10271"/>
                      <a:pt x="12098" y="10271"/>
                    </a:cubicBezTo>
                    <a:cubicBezTo>
                      <a:pt x="12075" y="10294"/>
                      <a:pt x="12075" y="10294"/>
                      <a:pt x="12052" y="10294"/>
                    </a:cubicBezTo>
                    <a:lnTo>
                      <a:pt x="12007" y="10294"/>
                    </a:lnTo>
                    <a:cubicBezTo>
                      <a:pt x="11915" y="10317"/>
                      <a:pt x="11847" y="10340"/>
                      <a:pt x="11779" y="10340"/>
                    </a:cubicBezTo>
                    <a:lnTo>
                      <a:pt x="11733" y="10340"/>
                    </a:lnTo>
                    <a:cubicBezTo>
                      <a:pt x="11642" y="10363"/>
                      <a:pt x="11573" y="10363"/>
                      <a:pt x="11482" y="10363"/>
                    </a:cubicBezTo>
                    <a:lnTo>
                      <a:pt x="11002" y="10363"/>
                    </a:lnTo>
                    <a:cubicBezTo>
                      <a:pt x="10993" y="10360"/>
                      <a:pt x="10983" y="10359"/>
                      <a:pt x="10974" y="10359"/>
                    </a:cubicBezTo>
                    <a:cubicBezTo>
                      <a:pt x="10897" y="10359"/>
                      <a:pt x="10843" y="10441"/>
                      <a:pt x="10843" y="10522"/>
                    </a:cubicBezTo>
                    <a:cubicBezTo>
                      <a:pt x="10843" y="10568"/>
                      <a:pt x="10843" y="10614"/>
                      <a:pt x="10888" y="10637"/>
                    </a:cubicBezTo>
                    <a:cubicBezTo>
                      <a:pt x="10911" y="10659"/>
                      <a:pt x="10957" y="10682"/>
                      <a:pt x="11002" y="10682"/>
                    </a:cubicBezTo>
                    <a:lnTo>
                      <a:pt x="11459" y="10682"/>
                    </a:lnTo>
                    <a:cubicBezTo>
                      <a:pt x="11573" y="10682"/>
                      <a:pt x="11710" y="10682"/>
                      <a:pt x="11824" y="10659"/>
                    </a:cubicBezTo>
                    <a:lnTo>
                      <a:pt x="11893" y="10659"/>
                    </a:lnTo>
                    <a:cubicBezTo>
                      <a:pt x="11961" y="10637"/>
                      <a:pt x="12030" y="10637"/>
                      <a:pt x="12075" y="10614"/>
                    </a:cubicBezTo>
                    <a:lnTo>
                      <a:pt x="12144" y="10614"/>
                    </a:lnTo>
                    <a:cubicBezTo>
                      <a:pt x="12144" y="10614"/>
                      <a:pt x="12144" y="10614"/>
                      <a:pt x="12144" y="10591"/>
                    </a:cubicBezTo>
                    <a:lnTo>
                      <a:pt x="12189" y="10591"/>
                    </a:lnTo>
                    <a:cubicBezTo>
                      <a:pt x="12258" y="10568"/>
                      <a:pt x="12326" y="10545"/>
                      <a:pt x="12372" y="10522"/>
                    </a:cubicBezTo>
                    <a:lnTo>
                      <a:pt x="12418" y="10522"/>
                    </a:lnTo>
                    <a:cubicBezTo>
                      <a:pt x="12418" y="10500"/>
                      <a:pt x="12440" y="10500"/>
                      <a:pt x="12440" y="10500"/>
                    </a:cubicBezTo>
                    <a:lnTo>
                      <a:pt x="12463" y="10500"/>
                    </a:lnTo>
                    <a:cubicBezTo>
                      <a:pt x="12577" y="10454"/>
                      <a:pt x="12669" y="10386"/>
                      <a:pt x="12783" y="10317"/>
                    </a:cubicBezTo>
                    <a:cubicBezTo>
                      <a:pt x="12874" y="10226"/>
                      <a:pt x="12965" y="10112"/>
                      <a:pt x="13057" y="9998"/>
                    </a:cubicBezTo>
                    <a:cubicBezTo>
                      <a:pt x="13125" y="9883"/>
                      <a:pt x="13171" y="9769"/>
                      <a:pt x="13194" y="9632"/>
                    </a:cubicBezTo>
                    <a:cubicBezTo>
                      <a:pt x="13217" y="9495"/>
                      <a:pt x="13239" y="9336"/>
                      <a:pt x="13217" y="9199"/>
                    </a:cubicBezTo>
                    <a:cubicBezTo>
                      <a:pt x="13217" y="9176"/>
                      <a:pt x="13217" y="9176"/>
                      <a:pt x="13217" y="9153"/>
                    </a:cubicBezTo>
                    <a:cubicBezTo>
                      <a:pt x="13194" y="8948"/>
                      <a:pt x="13125" y="8742"/>
                      <a:pt x="13057" y="8537"/>
                    </a:cubicBezTo>
                    <a:cubicBezTo>
                      <a:pt x="12965" y="8308"/>
                      <a:pt x="12851" y="8080"/>
                      <a:pt x="12737" y="7875"/>
                    </a:cubicBezTo>
                    <a:lnTo>
                      <a:pt x="12714" y="7875"/>
                    </a:lnTo>
                    <a:cubicBezTo>
                      <a:pt x="12304" y="7190"/>
                      <a:pt x="11801" y="6597"/>
                      <a:pt x="11254" y="6026"/>
                    </a:cubicBezTo>
                    <a:cubicBezTo>
                      <a:pt x="10614" y="5387"/>
                      <a:pt x="9930" y="4793"/>
                      <a:pt x="9199" y="4246"/>
                    </a:cubicBezTo>
                    <a:cubicBezTo>
                      <a:pt x="8537" y="3743"/>
                      <a:pt x="7853" y="3264"/>
                      <a:pt x="7122" y="2830"/>
                    </a:cubicBezTo>
                    <a:cubicBezTo>
                      <a:pt x="6369" y="2351"/>
                      <a:pt x="5570" y="1917"/>
                      <a:pt x="4771" y="1529"/>
                    </a:cubicBezTo>
                    <a:cubicBezTo>
                      <a:pt x="3927" y="1118"/>
                      <a:pt x="3082" y="753"/>
                      <a:pt x="2192" y="479"/>
                    </a:cubicBezTo>
                    <a:cubicBezTo>
                      <a:pt x="1781" y="342"/>
                      <a:pt x="1370" y="228"/>
                      <a:pt x="937" y="137"/>
                    </a:cubicBezTo>
                    <a:cubicBezTo>
                      <a:pt x="640" y="69"/>
                      <a:pt x="320" y="23"/>
                      <a:pt x="1" y="0"/>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195" name="Google Shape;1195;p22"/>
              <p:cNvSpPr/>
              <p:nvPr/>
            </p:nvSpPr>
            <p:spPr>
              <a:xfrm>
                <a:off x="5623261" y="1449029"/>
                <a:ext cx="622" cy="27"/>
              </a:xfrm>
              <a:custGeom>
                <a:avLst/>
                <a:gdLst/>
                <a:ahLst/>
                <a:cxnLst/>
                <a:rect l="l" t="t" r="r" b="b"/>
                <a:pathLst>
                  <a:path w="23" h="1" extrusionOk="0">
                    <a:moveTo>
                      <a:pt x="23" y="0"/>
                    </a:moveTo>
                    <a:cubicBezTo>
                      <a:pt x="23" y="0"/>
                      <a:pt x="23" y="0"/>
                      <a:pt x="0" y="0"/>
                    </a:cubicBezTo>
                    <a:cubicBezTo>
                      <a:pt x="23" y="0"/>
                      <a:pt x="23" y="0"/>
                      <a:pt x="23" y="0"/>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196" name="Google Shape;1196;p22"/>
              <p:cNvSpPr/>
              <p:nvPr/>
            </p:nvSpPr>
            <p:spPr>
              <a:xfrm>
                <a:off x="5623855" y="1449029"/>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197" name="Google Shape;1197;p22"/>
              <p:cNvSpPr/>
              <p:nvPr/>
            </p:nvSpPr>
            <p:spPr>
              <a:xfrm>
                <a:off x="5941593" y="1642753"/>
                <a:ext cx="27" cy="649"/>
              </a:xfrm>
              <a:custGeom>
                <a:avLst/>
                <a:gdLst/>
                <a:ahLst/>
                <a:cxnLst/>
                <a:rect l="l" t="t" r="r" b="b"/>
                <a:pathLst>
                  <a:path w="1" h="24" extrusionOk="0">
                    <a:moveTo>
                      <a:pt x="1" y="23"/>
                    </a:moveTo>
                    <a:cubicBezTo>
                      <a:pt x="1" y="23"/>
                      <a:pt x="1" y="23"/>
                      <a:pt x="1" y="23"/>
                    </a:cubicBezTo>
                    <a:cubicBezTo>
                      <a:pt x="1" y="23"/>
                      <a:pt x="1" y="23"/>
                      <a:pt x="1" y="23"/>
                    </a:cubicBezTo>
                    <a:cubicBezTo>
                      <a:pt x="1" y="0"/>
                      <a:pt x="1" y="0"/>
                      <a:pt x="1" y="0"/>
                    </a:cubicBezTo>
                    <a:cubicBezTo>
                      <a:pt x="1" y="0"/>
                      <a:pt x="1" y="23"/>
                      <a:pt x="1" y="23"/>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198" name="Google Shape;1198;p22"/>
              <p:cNvSpPr/>
              <p:nvPr/>
            </p:nvSpPr>
            <p:spPr>
              <a:xfrm>
                <a:off x="5941593" y="1643374"/>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199" name="Google Shape;1199;p22"/>
              <p:cNvSpPr/>
              <p:nvPr/>
            </p:nvSpPr>
            <p:spPr>
              <a:xfrm>
                <a:off x="5945296" y="1715544"/>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200" name="Google Shape;1200;p22"/>
              <p:cNvSpPr/>
              <p:nvPr/>
            </p:nvSpPr>
            <p:spPr>
              <a:xfrm>
                <a:off x="5818201" y="1719869"/>
                <a:ext cx="276436" cy="239594"/>
              </a:xfrm>
              <a:custGeom>
                <a:avLst/>
                <a:gdLst/>
                <a:ahLst/>
                <a:cxnLst/>
                <a:rect l="l" t="t" r="r" b="b"/>
                <a:pathLst>
                  <a:path w="10227" h="8864" extrusionOk="0">
                    <a:moveTo>
                      <a:pt x="3493" y="1"/>
                    </a:moveTo>
                    <a:cubicBezTo>
                      <a:pt x="3447" y="1"/>
                      <a:pt x="3379" y="23"/>
                      <a:pt x="3356" y="69"/>
                    </a:cubicBezTo>
                    <a:cubicBezTo>
                      <a:pt x="3311" y="160"/>
                      <a:pt x="3333" y="252"/>
                      <a:pt x="3402" y="297"/>
                    </a:cubicBezTo>
                    <a:cubicBezTo>
                      <a:pt x="3425" y="297"/>
                      <a:pt x="3425" y="297"/>
                      <a:pt x="3425" y="320"/>
                    </a:cubicBezTo>
                    <a:lnTo>
                      <a:pt x="3447" y="320"/>
                    </a:lnTo>
                    <a:cubicBezTo>
                      <a:pt x="3470" y="343"/>
                      <a:pt x="3470" y="343"/>
                      <a:pt x="3493" y="343"/>
                    </a:cubicBezTo>
                    <a:cubicBezTo>
                      <a:pt x="3493" y="343"/>
                      <a:pt x="3493" y="343"/>
                      <a:pt x="3493" y="366"/>
                    </a:cubicBezTo>
                    <a:cubicBezTo>
                      <a:pt x="3653" y="457"/>
                      <a:pt x="3813" y="571"/>
                      <a:pt x="3972" y="662"/>
                    </a:cubicBezTo>
                    <a:cubicBezTo>
                      <a:pt x="3995" y="685"/>
                      <a:pt x="3995" y="685"/>
                      <a:pt x="3995" y="685"/>
                    </a:cubicBezTo>
                    <a:lnTo>
                      <a:pt x="4018" y="685"/>
                    </a:lnTo>
                    <a:cubicBezTo>
                      <a:pt x="4018" y="708"/>
                      <a:pt x="4018" y="708"/>
                      <a:pt x="4041" y="708"/>
                    </a:cubicBezTo>
                    <a:cubicBezTo>
                      <a:pt x="4041" y="708"/>
                      <a:pt x="4041" y="708"/>
                      <a:pt x="4041" y="731"/>
                    </a:cubicBezTo>
                    <a:lnTo>
                      <a:pt x="4064" y="731"/>
                    </a:lnTo>
                    <a:cubicBezTo>
                      <a:pt x="4064" y="731"/>
                      <a:pt x="4087" y="754"/>
                      <a:pt x="4109" y="754"/>
                    </a:cubicBezTo>
                    <a:cubicBezTo>
                      <a:pt x="4109" y="777"/>
                      <a:pt x="4109" y="777"/>
                      <a:pt x="4109" y="777"/>
                    </a:cubicBezTo>
                    <a:cubicBezTo>
                      <a:pt x="4269" y="868"/>
                      <a:pt x="4429" y="982"/>
                      <a:pt x="4589" y="1096"/>
                    </a:cubicBezTo>
                    <a:cubicBezTo>
                      <a:pt x="4589" y="1096"/>
                      <a:pt x="4589" y="1096"/>
                      <a:pt x="4612" y="1119"/>
                    </a:cubicBezTo>
                    <a:lnTo>
                      <a:pt x="4634" y="1119"/>
                    </a:lnTo>
                    <a:cubicBezTo>
                      <a:pt x="4634" y="1119"/>
                      <a:pt x="4634" y="1142"/>
                      <a:pt x="4634" y="1142"/>
                    </a:cubicBezTo>
                    <a:lnTo>
                      <a:pt x="4657" y="1142"/>
                    </a:lnTo>
                    <a:cubicBezTo>
                      <a:pt x="4703" y="1187"/>
                      <a:pt x="4749" y="1210"/>
                      <a:pt x="4794" y="1256"/>
                    </a:cubicBezTo>
                    <a:cubicBezTo>
                      <a:pt x="4977" y="1370"/>
                      <a:pt x="5159" y="1507"/>
                      <a:pt x="5319" y="1644"/>
                    </a:cubicBezTo>
                    <a:lnTo>
                      <a:pt x="5342" y="1644"/>
                    </a:lnTo>
                    <a:cubicBezTo>
                      <a:pt x="5365" y="1667"/>
                      <a:pt x="5388" y="1690"/>
                      <a:pt x="5410" y="1712"/>
                    </a:cubicBezTo>
                    <a:lnTo>
                      <a:pt x="5433" y="1712"/>
                    </a:lnTo>
                    <a:lnTo>
                      <a:pt x="5433" y="1735"/>
                    </a:lnTo>
                    <a:lnTo>
                      <a:pt x="5456" y="1735"/>
                    </a:lnTo>
                    <a:cubicBezTo>
                      <a:pt x="5616" y="1872"/>
                      <a:pt x="5798" y="2009"/>
                      <a:pt x="5958" y="2146"/>
                    </a:cubicBezTo>
                    <a:cubicBezTo>
                      <a:pt x="6460" y="2557"/>
                      <a:pt x="6940" y="2968"/>
                      <a:pt x="7419" y="3424"/>
                    </a:cubicBezTo>
                    <a:cubicBezTo>
                      <a:pt x="7990" y="3995"/>
                      <a:pt x="8538" y="4588"/>
                      <a:pt x="8994" y="5250"/>
                    </a:cubicBezTo>
                    <a:cubicBezTo>
                      <a:pt x="9268" y="5638"/>
                      <a:pt x="9519" y="6049"/>
                      <a:pt x="9702" y="6506"/>
                    </a:cubicBezTo>
                    <a:cubicBezTo>
                      <a:pt x="9702" y="6506"/>
                      <a:pt x="9702" y="6483"/>
                      <a:pt x="9702" y="6483"/>
                    </a:cubicBezTo>
                    <a:cubicBezTo>
                      <a:pt x="9770" y="6711"/>
                      <a:pt x="9839" y="6939"/>
                      <a:pt x="9861" y="7168"/>
                    </a:cubicBezTo>
                    <a:cubicBezTo>
                      <a:pt x="9861" y="7168"/>
                      <a:pt x="9861" y="7145"/>
                      <a:pt x="9861" y="7145"/>
                    </a:cubicBezTo>
                    <a:cubicBezTo>
                      <a:pt x="9884" y="7259"/>
                      <a:pt x="9884" y="7396"/>
                      <a:pt x="9861" y="7510"/>
                    </a:cubicBezTo>
                    <a:cubicBezTo>
                      <a:pt x="9839" y="7601"/>
                      <a:pt x="9816" y="7693"/>
                      <a:pt x="9793" y="7784"/>
                    </a:cubicBezTo>
                    <a:cubicBezTo>
                      <a:pt x="9747" y="7852"/>
                      <a:pt x="9702" y="7921"/>
                      <a:pt x="9656" y="7989"/>
                    </a:cubicBezTo>
                    <a:cubicBezTo>
                      <a:pt x="9587" y="8081"/>
                      <a:pt x="9519" y="8149"/>
                      <a:pt x="9428" y="8195"/>
                    </a:cubicBezTo>
                    <a:cubicBezTo>
                      <a:pt x="9336" y="8263"/>
                      <a:pt x="9222" y="8332"/>
                      <a:pt x="9108" y="8377"/>
                    </a:cubicBezTo>
                    <a:cubicBezTo>
                      <a:pt x="8903" y="8446"/>
                      <a:pt x="8720" y="8492"/>
                      <a:pt x="8515" y="8514"/>
                    </a:cubicBezTo>
                    <a:cubicBezTo>
                      <a:pt x="8374" y="8527"/>
                      <a:pt x="8234" y="8533"/>
                      <a:pt x="8094" y="8533"/>
                    </a:cubicBezTo>
                    <a:cubicBezTo>
                      <a:pt x="7732" y="8533"/>
                      <a:pt x="7370" y="8495"/>
                      <a:pt x="7008" y="8446"/>
                    </a:cubicBezTo>
                    <a:cubicBezTo>
                      <a:pt x="6255" y="8332"/>
                      <a:pt x="5547" y="8149"/>
                      <a:pt x="4817" y="7898"/>
                    </a:cubicBezTo>
                    <a:cubicBezTo>
                      <a:pt x="4224" y="7715"/>
                      <a:pt x="3630" y="7487"/>
                      <a:pt x="3037" y="7213"/>
                    </a:cubicBezTo>
                    <a:lnTo>
                      <a:pt x="2991" y="7213"/>
                    </a:lnTo>
                    <a:cubicBezTo>
                      <a:pt x="2991" y="7191"/>
                      <a:pt x="2968" y="7191"/>
                      <a:pt x="2968" y="7191"/>
                    </a:cubicBezTo>
                    <a:lnTo>
                      <a:pt x="2945" y="7191"/>
                    </a:lnTo>
                    <a:cubicBezTo>
                      <a:pt x="2945" y="7191"/>
                      <a:pt x="2923" y="7168"/>
                      <a:pt x="2900" y="7168"/>
                    </a:cubicBezTo>
                    <a:cubicBezTo>
                      <a:pt x="2900" y="7168"/>
                      <a:pt x="2877" y="7168"/>
                      <a:pt x="2877" y="7145"/>
                    </a:cubicBezTo>
                    <a:cubicBezTo>
                      <a:pt x="2831" y="7122"/>
                      <a:pt x="2786" y="7099"/>
                      <a:pt x="2717" y="7076"/>
                    </a:cubicBezTo>
                    <a:lnTo>
                      <a:pt x="2694" y="7076"/>
                    </a:lnTo>
                    <a:lnTo>
                      <a:pt x="2580" y="7008"/>
                    </a:lnTo>
                    <a:lnTo>
                      <a:pt x="2534" y="7008"/>
                    </a:lnTo>
                    <a:cubicBezTo>
                      <a:pt x="2489" y="6985"/>
                      <a:pt x="2443" y="6962"/>
                      <a:pt x="2420" y="6939"/>
                    </a:cubicBezTo>
                    <a:cubicBezTo>
                      <a:pt x="2398" y="6939"/>
                      <a:pt x="2398" y="6939"/>
                      <a:pt x="2375" y="6917"/>
                    </a:cubicBezTo>
                    <a:lnTo>
                      <a:pt x="2261" y="6871"/>
                    </a:lnTo>
                    <a:cubicBezTo>
                      <a:pt x="2238" y="6871"/>
                      <a:pt x="2238" y="6848"/>
                      <a:pt x="2215" y="6848"/>
                    </a:cubicBezTo>
                    <a:cubicBezTo>
                      <a:pt x="2169" y="6825"/>
                      <a:pt x="2124" y="6802"/>
                      <a:pt x="2078" y="6780"/>
                    </a:cubicBezTo>
                    <a:lnTo>
                      <a:pt x="2055" y="6780"/>
                    </a:lnTo>
                    <a:cubicBezTo>
                      <a:pt x="2032" y="6757"/>
                      <a:pt x="2009" y="6757"/>
                      <a:pt x="1987" y="6734"/>
                    </a:cubicBezTo>
                    <a:cubicBezTo>
                      <a:pt x="1850" y="6666"/>
                      <a:pt x="1736" y="6620"/>
                      <a:pt x="1621" y="6551"/>
                    </a:cubicBezTo>
                    <a:lnTo>
                      <a:pt x="1599" y="6551"/>
                    </a:lnTo>
                    <a:cubicBezTo>
                      <a:pt x="1507" y="6506"/>
                      <a:pt x="1416" y="6437"/>
                      <a:pt x="1302" y="6392"/>
                    </a:cubicBezTo>
                    <a:cubicBezTo>
                      <a:pt x="1302" y="6392"/>
                      <a:pt x="1279" y="6392"/>
                      <a:pt x="1279" y="6369"/>
                    </a:cubicBezTo>
                    <a:lnTo>
                      <a:pt x="1211" y="6346"/>
                    </a:lnTo>
                    <a:cubicBezTo>
                      <a:pt x="1188" y="6323"/>
                      <a:pt x="1142" y="6323"/>
                      <a:pt x="1119" y="6300"/>
                    </a:cubicBezTo>
                    <a:cubicBezTo>
                      <a:pt x="1096" y="6300"/>
                      <a:pt x="1096" y="6277"/>
                      <a:pt x="1096" y="6277"/>
                    </a:cubicBezTo>
                    <a:cubicBezTo>
                      <a:pt x="914" y="6186"/>
                      <a:pt x="731" y="6095"/>
                      <a:pt x="526" y="5981"/>
                    </a:cubicBezTo>
                    <a:cubicBezTo>
                      <a:pt x="503" y="5958"/>
                      <a:pt x="480" y="5958"/>
                      <a:pt x="457" y="5935"/>
                    </a:cubicBezTo>
                    <a:lnTo>
                      <a:pt x="435" y="5935"/>
                    </a:lnTo>
                    <a:cubicBezTo>
                      <a:pt x="435" y="5912"/>
                      <a:pt x="435" y="5912"/>
                      <a:pt x="435" y="5912"/>
                    </a:cubicBezTo>
                    <a:lnTo>
                      <a:pt x="412" y="5912"/>
                    </a:lnTo>
                    <a:cubicBezTo>
                      <a:pt x="389" y="5889"/>
                      <a:pt x="343" y="5867"/>
                      <a:pt x="320" y="5844"/>
                    </a:cubicBezTo>
                    <a:lnTo>
                      <a:pt x="298" y="5844"/>
                    </a:lnTo>
                    <a:cubicBezTo>
                      <a:pt x="275" y="5844"/>
                      <a:pt x="275" y="5844"/>
                      <a:pt x="275" y="5821"/>
                    </a:cubicBezTo>
                    <a:lnTo>
                      <a:pt x="229" y="5821"/>
                    </a:lnTo>
                    <a:cubicBezTo>
                      <a:pt x="205" y="5805"/>
                      <a:pt x="178" y="5797"/>
                      <a:pt x="151" y="5797"/>
                    </a:cubicBezTo>
                    <a:cubicBezTo>
                      <a:pt x="102" y="5797"/>
                      <a:pt x="53" y="5822"/>
                      <a:pt x="24" y="5867"/>
                    </a:cubicBezTo>
                    <a:cubicBezTo>
                      <a:pt x="1" y="5889"/>
                      <a:pt x="1" y="5912"/>
                      <a:pt x="1" y="5958"/>
                    </a:cubicBezTo>
                    <a:cubicBezTo>
                      <a:pt x="1" y="6004"/>
                      <a:pt x="24" y="6049"/>
                      <a:pt x="69" y="6095"/>
                    </a:cubicBezTo>
                    <a:cubicBezTo>
                      <a:pt x="92" y="6095"/>
                      <a:pt x="115" y="6118"/>
                      <a:pt x="138" y="6118"/>
                    </a:cubicBezTo>
                    <a:cubicBezTo>
                      <a:pt x="138" y="6118"/>
                      <a:pt x="138" y="6141"/>
                      <a:pt x="138" y="6141"/>
                    </a:cubicBezTo>
                    <a:lnTo>
                      <a:pt x="183" y="6141"/>
                    </a:lnTo>
                    <a:lnTo>
                      <a:pt x="183" y="6163"/>
                    </a:lnTo>
                    <a:lnTo>
                      <a:pt x="206" y="6163"/>
                    </a:lnTo>
                    <a:cubicBezTo>
                      <a:pt x="206" y="6163"/>
                      <a:pt x="229" y="6186"/>
                      <a:pt x="229" y="6186"/>
                    </a:cubicBezTo>
                    <a:cubicBezTo>
                      <a:pt x="229" y="6186"/>
                      <a:pt x="252" y="6186"/>
                      <a:pt x="275" y="6209"/>
                    </a:cubicBezTo>
                    <a:cubicBezTo>
                      <a:pt x="298" y="6209"/>
                      <a:pt x="298" y="6232"/>
                      <a:pt x="320" y="6232"/>
                    </a:cubicBezTo>
                    <a:cubicBezTo>
                      <a:pt x="343" y="6255"/>
                      <a:pt x="389" y="6255"/>
                      <a:pt x="412" y="6277"/>
                    </a:cubicBezTo>
                    <a:cubicBezTo>
                      <a:pt x="412" y="6277"/>
                      <a:pt x="435" y="6300"/>
                      <a:pt x="457" y="6300"/>
                    </a:cubicBezTo>
                    <a:cubicBezTo>
                      <a:pt x="526" y="6346"/>
                      <a:pt x="617" y="6392"/>
                      <a:pt x="708" y="6437"/>
                    </a:cubicBezTo>
                    <a:cubicBezTo>
                      <a:pt x="708" y="6437"/>
                      <a:pt x="708" y="6437"/>
                      <a:pt x="708" y="6460"/>
                    </a:cubicBezTo>
                    <a:cubicBezTo>
                      <a:pt x="731" y="6460"/>
                      <a:pt x="754" y="6460"/>
                      <a:pt x="754" y="6483"/>
                    </a:cubicBezTo>
                    <a:cubicBezTo>
                      <a:pt x="800" y="6506"/>
                      <a:pt x="868" y="6529"/>
                      <a:pt x="914" y="6551"/>
                    </a:cubicBezTo>
                    <a:cubicBezTo>
                      <a:pt x="914" y="6551"/>
                      <a:pt x="937" y="6574"/>
                      <a:pt x="937" y="6574"/>
                    </a:cubicBezTo>
                    <a:cubicBezTo>
                      <a:pt x="982" y="6597"/>
                      <a:pt x="1051" y="6620"/>
                      <a:pt x="1119" y="6666"/>
                    </a:cubicBezTo>
                    <a:cubicBezTo>
                      <a:pt x="1211" y="6711"/>
                      <a:pt x="1325" y="6780"/>
                      <a:pt x="1439" y="6825"/>
                    </a:cubicBezTo>
                    <a:lnTo>
                      <a:pt x="1462" y="6825"/>
                    </a:lnTo>
                    <a:cubicBezTo>
                      <a:pt x="1485" y="6848"/>
                      <a:pt x="1507" y="6871"/>
                      <a:pt x="1553" y="6894"/>
                    </a:cubicBezTo>
                    <a:lnTo>
                      <a:pt x="1576" y="6894"/>
                    </a:lnTo>
                    <a:cubicBezTo>
                      <a:pt x="1576" y="6894"/>
                      <a:pt x="1599" y="6917"/>
                      <a:pt x="1621" y="6917"/>
                    </a:cubicBezTo>
                    <a:lnTo>
                      <a:pt x="1644" y="6917"/>
                    </a:lnTo>
                    <a:cubicBezTo>
                      <a:pt x="2009" y="7122"/>
                      <a:pt x="2398" y="7305"/>
                      <a:pt x="2786" y="7464"/>
                    </a:cubicBezTo>
                    <a:lnTo>
                      <a:pt x="2877" y="7510"/>
                    </a:lnTo>
                    <a:lnTo>
                      <a:pt x="2900" y="7510"/>
                    </a:lnTo>
                    <a:cubicBezTo>
                      <a:pt x="2923" y="7533"/>
                      <a:pt x="2945" y="7533"/>
                      <a:pt x="2968" y="7533"/>
                    </a:cubicBezTo>
                    <a:cubicBezTo>
                      <a:pt x="2968" y="7556"/>
                      <a:pt x="2968" y="7556"/>
                      <a:pt x="2968" y="7556"/>
                    </a:cubicBezTo>
                    <a:cubicBezTo>
                      <a:pt x="3219" y="7647"/>
                      <a:pt x="3470" y="7761"/>
                      <a:pt x="3721" y="7852"/>
                    </a:cubicBezTo>
                    <a:cubicBezTo>
                      <a:pt x="4497" y="8172"/>
                      <a:pt x="5319" y="8423"/>
                      <a:pt x="6118" y="8606"/>
                    </a:cubicBezTo>
                    <a:cubicBezTo>
                      <a:pt x="6552" y="8720"/>
                      <a:pt x="6985" y="8788"/>
                      <a:pt x="7442" y="8834"/>
                    </a:cubicBezTo>
                    <a:cubicBezTo>
                      <a:pt x="7622" y="8853"/>
                      <a:pt x="7805" y="8864"/>
                      <a:pt x="7989" y="8864"/>
                    </a:cubicBezTo>
                    <a:cubicBezTo>
                      <a:pt x="8250" y="8864"/>
                      <a:pt x="8512" y="8842"/>
                      <a:pt x="8766" y="8788"/>
                    </a:cubicBezTo>
                    <a:cubicBezTo>
                      <a:pt x="9199" y="8720"/>
                      <a:pt x="9610" y="8560"/>
                      <a:pt x="9884" y="8218"/>
                    </a:cubicBezTo>
                    <a:cubicBezTo>
                      <a:pt x="10021" y="8058"/>
                      <a:pt x="10112" y="7875"/>
                      <a:pt x="10158" y="7693"/>
                    </a:cubicBezTo>
                    <a:cubicBezTo>
                      <a:pt x="10227" y="7464"/>
                      <a:pt x="10204" y="7213"/>
                      <a:pt x="10181" y="6985"/>
                    </a:cubicBezTo>
                    <a:cubicBezTo>
                      <a:pt x="10135" y="6688"/>
                      <a:pt x="10021" y="6392"/>
                      <a:pt x="9884" y="6118"/>
                    </a:cubicBezTo>
                    <a:cubicBezTo>
                      <a:pt x="9770" y="5844"/>
                      <a:pt x="9610" y="5570"/>
                      <a:pt x="9451" y="5319"/>
                    </a:cubicBezTo>
                    <a:cubicBezTo>
                      <a:pt x="9063" y="4748"/>
                      <a:pt x="8629" y="4223"/>
                      <a:pt x="8172" y="3744"/>
                    </a:cubicBezTo>
                    <a:cubicBezTo>
                      <a:pt x="7373" y="2899"/>
                      <a:pt x="6506" y="2146"/>
                      <a:pt x="5593" y="1439"/>
                    </a:cubicBezTo>
                    <a:cubicBezTo>
                      <a:pt x="5570" y="1416"/>
                      <a:pt x="5547" y="1393"/>
                      <a:pt x="5525" y="1370"/>
                    </a:cubicBezTo>
                    <a:lnTo>
                      <a:pt x="5502" y="1370"/>
                    </a:lnTo>
                    <a:cubicBezTo>
                      <a:pt x="5319" y="1233"/>
                      <a:pt x="5137" y="1096"/>
                      <a:pt x="4954" y="959"/>
                    </a:cubicBezTo>
                    <a:cubicBezTo>
                      <a:pt x="4931" y="936"/>
                      <a:pt x="4908" y="936"/>
                      <a:pt x="4885" y="914"/>
                    </a:cubicBezTo>
                    <a:cubicBezTo>
                      <a:pt x="4885" y="914"/>
                      <a:pt x="4863" y="891"/>
                      <a:pt x="4863" y="891"/>
                    </a:cubicBezTo>
                    <a:cubicBezTo>
                      <a:pt x="4863" y="891"/>
                      <a:pt x="4840" y="868"/>
                      <a:pt x="4817" y="868"/>
                    </a:cubicBezTo>
                    <a:cubicBezTo>
                      <a:pt x="4817" y="845"/>
                      <a:pt x="4794" y="845"/>
                      <a:pt x="4794" y="845"/>
                    </a:cubicBezTo>
                    <a:cubicBezTo>
                      <a:pt x="4794" y="845"/>
                      <a:pt x="4794" y="845"/>
                      <a:pt x="4771" y="822"/>
                    </a:cubicBezTo>
                    <a:lnTo>
                      <a:pt x="4749" y="822"/>
                    </a:lnTo>
                    <a:cubicBezTo>
                      <a:pt x="4612" y="731"/>
                      <a:pt x="4475" y="617"/>
                      <a:pt x="4360" y="526"/>
                    </a:cubicBezTo>
                    <a:lnTo>
                      <a:pt x="4315" y="526"/>
                    </a:lnTo>
                    <a:cubicBezTo>
                      <a:pt x="4292" y="480"/>
                      <a:pt x="4246" y="457"/>
                      <a:pt x="4224" y="434"/>
                    </a:cubicBezTo>
                    <a:lnTo>
                      <a:pt x="4201" y="434"/>
                    </a:lnTo>
                    <a:cubicBezTo>
                      <a:pt x="4201" y="434"/>
                      <a:pt x="4178" y="411"/>
                      <a:pt x="4155" y="411"/>
                    </a:cubicBezTo>
                    <a:cubicBezTo>
                      <a:pt x="4155" y="411"/>
                      <a:pt x="4155" y="389"/>
                      <a:pt x="4155" y="389"/>
                    </a:cubicBezTo>
                    <a:lnTo>
                      <a:pt x="4132" y="389"/>
                    </a:lnTo>
                    <a:cubicBezTo>
                      <a:pt x="4132" y="389"/>
                      <a:pt x="4109" y="366"/>
                      <a:pt x="4109" y="366"/>
                    </a:cubicBezTo>
                    <a:cubicBezTo>
                      <a:pt x="4087" y="366"/>
                      <a:pt x="4087" y="366"/>
                      <a:pt x="4087" y="343"/>
                    </a:cubicBezTo>
                    <a:cubicBezTo>
                      <a:pt x="3950" y="252"/>
                      <a:pt x="3813" y="160"/>
                      <a:pt x="3676" y="69"/>
                    </a:cubicBezTo>
                    <a:lnTo>
                      <a:pt x="3653" y="69"/>
                    </a:lnTo>
                    <a:cubicBezTo>
                      <a:pt x="3653" y="69"/>
                      <a:pt x="3630" y="69"/>
                      <a:pt x="3630" y="46"/>
                    </a:cubicBezTo>
                    <a:lnTo>
                      <a:pt x="3607" y="46"/>
                    </a:lnTo>
                    <a:cubicBezTo>
                      <a:pt x="3607" y="46"/>
                      <a:pt x="3584" y="23"/>
                      <a:pt x="3584" y="23"/>
                    </a:cubicBezTo>
                    <a:cubicBezTo>
                      <a:pt x="3562" y="1"/>
                      <a:pt x="3539" y="1"/>
                      <a:pt x="3493" y="1"/>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201" name="Google Shape;1201;p22"/>
              <p:cNvSpPr/>
              <p:nvPr/>
            </p:nvSpPr>
            <p:spPr>
              <a:xfrm>
                <a:off x="5479488" y="1494061"/>
                <a:ext cx="484972" cy="381934"/>
              </a:xfrm>
              <a:custGeom>
                <a:avLst/>
                <a:gdLst/>
                <a:ahLst/>
                <a:cxnLst/>
                <a:rect l="l" t="t" r="r" b="b"/>
                <a:pathLst>
                  <a:path w="17942" h="14130" extrusionOk="0">
                    <a:moveTo>
                      <a:pt x="4657" y="1"/>
                    </a:moveTo>
                    <a:cubicBezTo>
                      <a:pt x="4657" y="23"/>
                      <a:pt x="4657" y="23"/>
                      <a:pt x="4657" y="23"/>
                    </a:cubicBezTo>
                    <a:cubicBezTo>
                      <a:pt x="4634" y="92"/>
                      <a:pt x="4611" y="160"/>
                      <a:pt x="4589" y="252"/>
                    </a:cubicBezTo>
                    <a:cubicBezTo>
                      <a:pt x="4589" y="252"/>
                      <a:pt x="4611" y="252"/>
                      <a:pt x="4634" y="274"/>
                    </a:cubicBezTo>
                    <a:cubicBezTo>
                      <a:pt x="4817" y="274"/>
                      <a:pt x="5000" y="274"/>
                      <a:pt x="5182" y="320"/>
                    </a:cubicBezTo>
                    <a:cubicBezTo>
                      <a:pt x="5593" y="366"/>
                      <a:pt x="6004" y="480"/>
                      <a:pt x="6438" y="617"/>
                    </a:cubicBezTo>
                    <a:cubicBezTo>
                      <a:pt x="6848" y="731"/>
                      <a:pt x="7282" y="914"/>
                      <a:pt x="7761" y="1119"/>
                    </a:cubicBezTo>
                    <a:cubicBezTo>
                      <a:pt x="8492" y="1438"/>
                      <a:pt x="9245" y="1849"/>
                      <a:pt x="9998" y="2306"/>
                    </a:cubicBezTo>
                    <a:cubicBezTo>
                      <a:pt x="10683" y="2717"/>
                      <a:pt x="11322" y="3173"/>
                      <a:pt x="11916" y="3653"/>
                    </a:cubicBezTo>
                    <a:cubicBezTo>
                      <a:pt x="12304" y="3972"/>
                      <a:pt x="12669" y="4292"/>
                      <a:pt x="12988" y="4634"/>
                    </a:cubicBezTo>
                    <a:cubicBezTo>
                      <a:pt x="13308" y="4954"/>
                      <a:pt x="13582" y="5250"/>
                      <a:pt x="13810" y="5570"/>
                    </a:cubicBezTo>
                    <a:cubicBezTo>
                      <a:pt x="13879" y="5684"/>
                      <a:pt x="13970" y="5798"/>
                      <a:pt x="14038" y="5912"/>
                    </a:cubicBezTo>
                    <a:cubicBezTo>
                      <a:pt x="14130" y="6072"/>
                      <a:pt x="14198" y="6232"/>
                      <a:pt x="14267" y="6392"/>
                    </a:cubicBezTo>
                    <a:cubicBezTo>
                      <a:pt x="14312" y="6529"/>
                      <a:pt x="14358" y="6665"/>
                      <a:pt x="14358" y="6802"/>
                    </a:cubicBezTo>
                    <a:cubicBezTo>
                      <a:pt x="14358" y="6871"/>
                      <a:pt x="14358" y="6939"/>
                      <a:pt x="14358" y="7008"/>
                    </a:cubicBezTo>
                    <a:cubicBezTo>
                      <a:pt x="14358" y="7054"/>
                      <a:pt x="14335" y="7122"/>
                      <a:pt x="14312" y="7168"/>
                    </a:cubicBezTo>
                    <a:cubicBezTo>
                      <a:pt x="14289" y="7213"/>
                      <a:pt x="14267" y="7259"/>
                      <a:pt x="14244" y="7282"/>
                    </a:cubicBezTo>
                    <a:cubicBezTo>
                      <a:pt x="14198" y="7327"/>
                      <a:pt x="14152" y="7373"/>
                      <a:pt x="14107" y="7419"/>
                    </a:cubicBezTo>
                    <a:cubicBezTo>
                      <a:pt x="14061" y="7442"/>
                      <a:pt x="13993" y="7487"/>
                      <a:pt x="13947" y="7510"/>
                    </a:cubicBezTo>
                    <a:lnTo>
                      <a:pt x="13901" y="7533"/>
                    </a:lnTo>
                    <a:cubicBezTo>
                      <a:pt x="13856" y="7533"/>
                      <a:pt x="13810" y="7556"/>
                      <a:pt x="13787" y="7556"/>
                    </a:cubicBezTo>
                    <a:lnTo>
                      <a:pt x="13742" y="7578"/>
                    </a:lnTo>
                    <a:cubicBezTo>
                      <a:pt x="13650" y="7578"/>
                      <a:pt x="13605" y="7601"/>
                      <a:pt x="13536" y="7601"/>
                    </a:cubicBezTo>
                    <a:lnTo>
                      <a:pt x="13513" y="7601"/>
                    </a:lnTo>
                    <a:cubicBezTo>
                      <a:pt x="13445" y="7601"/>
                      <a:pt x="13399" y="7624"/>
                      <a:pt x="13354" y="7624"/>
                    </a:cubicBezTo>
                    <a:lnTo>
                      <a:pt x="13057" y="7624"/>
                    </a:lnTo>
                    <a:lnTo>
                      <a:pt x="12988" y="7601"/>
                    </a:lnTo>
                    <a:cubicBezTo>
                      <a:pt x="12920" y="7601"/>
                      <a:pt x="12851" y="7670"/>
                      <a:pt x="12851" y="7738"/>
                    </a:cubicBezTo>
                    <a:cubicBezTo>
                      <a:pt x="12851" y="7761"/>
                      <a:pt x="12874" y="7807"/>
                      <a:pt x="12897" y="7830"/>
                    </a:cubicBezTo>
                    <a:cubicBezTo>
                      <a:pt x="12920" y="7830"/>
                      <a:pt x="12920" y="7852"/>
                      <a:pt x="12943" y="7852"/>
                    </a:cubicBezTo>
                    <a:lnTo>
                      <a:pt x="12988" y="7875"/>
                    </a:lnTo>
                    <a:lnTo>
                      <a:pt x="13011" y="7898"/>
                    </a:lnTo>
                    <a:cubicBezTo>
                      <a:pt x="13125" y="7989"/>
                      <a:pt x="13239" y="8058"/>
                      <a:pt x="13354" y="8126"/>
                    </a:cubicBezTo>
                    <a:lnTo>
                      <a:pt x="13399" y="8149"/>
                    </a:lnTo>
                    <a:lnTo>
                      <a:pt x="13422" y="8172"/>
                    </a:lnTo>
                    <a:lnTo>
                      <a:pt x="13445" y="8195"/>
                    </a:lnTo>
                    <a:cubicBezTo>
                      <a:pt x="13559" y="8263"/>
                      <a:pt x="13650" y="8332"/>
                      <a:pt x="13742" y="8400"/>
                    </a:cubicBezTo>
                    <a:lnTo>
                      <a:pt x="13787" y="8423"/>
                    </a:lnTo>
                    <a:lnTo>
                      <a:pt x="13810" y="8446"/>
                    </a:lnTo>
                    <a:lnTo>
                      <a:pt x="13856" y="8469"/>
                    </a:lnTo>
                    <a:lnTo>
                      <a:pt x="13924" y="8514"/>
                    </a:lnTo>
                    <a:lnTo>
                      <a:pt x="13970" y="8560"/>
                    </a:lnTo>
                    <a:cubicBezTo>
                      <a:pt x="14107" y="8651"/>
                      <a:pt x="14221" y="8743"/>
                      <a:pt x="14358" y="8857"/>
                    </a:cubicBezTo>
                    <a:lnTo>
                      <a:pt x="14404" y="8880"/>
                    </a:lnTo>
                    <a:lnTo>
                      <a:pt x="14426" y="8902"/>
                    </a:lnTo>
                    <a:cubicBezTo>
                      <a:pt x="14563" y="9016"/>
                      <a:pt x="14700" y="9108"/>
                      <a:pt x="14814" y="9199"/>
                    </a:cubicBezTo>
                    <a:cubicBezTo>
                      <a:pt x="15202" y="9519"/>
                      <a:pt x="15545" y="9838"/>
                      <a:pt x="15887" y="10158"/>
                    </a:cubicBezTo>
                    <a:cubicBezTo>
                      <a:pt x="16344" y="10614"/>
                      <a:pt x="16732" y="11048"/>
                      <a:pt x="17051" y="11482"/>
                    </a:cubicBezTo>
                    <a:cubicBezTo>
                      <a:pt x="17280" y="11824"/>
                      <a:pt x="17439" y="12121"/>
                      <a:pt x="17553" y="12417"/>
                    </a:cubicBezTo>
                    <a:cubicBezTo>
                      <a:pt x="17622" y="12554"/>
                      <a:pt x="17668" y="12714"/>
                      <a:pt x="17668" y="12874"/>
                    </a:cubicBezTo>
                    <a:cubicBezTo>
                      <a:pt x="17690" y="12965"/>
                      <a:pt x="17690" y="13057"/>
                      <a:pt x="17668" y="13125"/>
                    </a:cubicBezTo>
                    <a:cubicBezTo>
                      <a:pt x="17668" y="13194"/>
                      <a:pt x="17645" y="13262"/>
                      <a:pt x="17622" y="13330"/>
                    </a:cubicBezTo>
                    <a:cubicBezTo>
                      <a:pt x="17599" y="13399"/>
                      <a:pt x="17553" y="13445"/>
                      <a:pt x="17531" y="13490"/>
                    </a:cubicBezTo>
                    <a:cubicBezTo>
                      <a:pt x="17462" y="13559"/>
                      <a:pt x="17416" y="13604"/>
                      <a:pt x="17371" y="13627"/>
                    </a:cubicBezTo>
                    <a:cubicBezTo>
                      <a:pt x="17302" y="13673"/>
                      <a:pt x="17234" y="13718"/>
                      <a:pt x="17120" y="13764"/>
                    </a:cubicBezTo>
                    <a:cubicBezTo>
                      <a:pt x="16983" y="13810"/>
                      <a:pt x="16846" y="13833"/>
                      <a:pt x="16686" y="13855"/>
                    </a:cubicBezTo>
                    <a:cubicBezTo>
                      <a:pt x="16572" y="13878"/>
                      <a:pt x="16458" y="13878"/>
                      <a:pt x="16321" y="13878"/>
                    </a:cubicBezTo>
                    <a:cubicBezTo>
                      <a:pt x="16115" y="13878"/>
                      <a:pt x="15864" y="13855"/>
                      <a:pt x="15590" y="13810"/>
                    </a:cubicBezTo>
                    <a:cubicBezTo>
                      <a:pt x="15111" y="13741"/>
                      <a:pt x="14586" y="13604"/>
                      <a:pt x="13993" y="13422"/>
                    </a:cubicBezTo>
                    <a:cubicBezTo>
                      <a:pt x="13582" y="13285"/>
                      <a:pt x="13171" y="13125"/>
                      <a:pt x="12692" y="12920"/>
                    </a:cubicBezTo>
                    <a:lnTo>
                      <a:pt x="12623" y="12897"/>
                    </a:lnTo>
                    <a:lnTo>
                      <a:pt x="12600" y="12874"/>
                    </a:lnTo>
                    <a:lnTo>
                      <a:pt x="12555" y="12851"/>
                    </a:lnTo>
                    <a:lnTo>
                      <a:pt x="12509" y="12851"/>
                    </a:lnTo>
                    <a:lnTo>
                      <a:pt x="12463" y="12828"/>
                    </a:lnTo>
                    <a:lnTo>
                      <a:pt x="12441" y="12805"/>
                    </a:lnTo>
                    <a:lnTo>
                      <a:pt x="12349" y="12760"/>
                    </a:lnTo>
                    <a:lnTo>
                      <a:pt x="12258" y="12737"/>
                    </a:lnTo>
                    <a:lnTo>
                      <a:pt x="12212" y="12714"/>
                    </a:lnTo>
                    <a:cubicBezTo>
                      <a:pt x="12167" y="12691"/>
                      <a:pt x="12144" y="12669"/>
                      <a:pt x="12121" y="12669"/>
                    </a:cubicBezTo>
                    <a:lnTo>
                      <a:pt x="12053" y="12623"/>
                    </a:lnTo>
                    <a:lnTo>
                      <a:pt x="11984" y="12600"/>
                    </a:lnTo>
                    <a:lnTo>
                      <a:pt x="11938" y="12577"/>
                    </a:lnTo>
                    <a:cubicBezTo>
                      <a:pt x="11824" y="12509"/>
                      <a:pt x="11733" y="12463"/>
                      <a:pt x="11642" y="12440"/>
                    </a:cubicBezTo>
                    <a:lnTo>
                      <a:pt x="11528" y="12372"/>
                    </a:lnTo>
                    <a:lnTo>
                      <a:pt x="11413" y="12303"/>
                    </a:lnTo>
                    <a:lnTo>
                      <a:pt x="11368" y="12280"/>
                    </a:lnTo>
                    <a:lnTo>
                      <a:pt x="11322" y="12258"/>
                    </a:lnTo>
                    <a:cubicBezTo>
                      <a:pt x="11322" y="12258"/>
                      <a:pt x="11299" y="12235"/>
                      <a:pt x="11299" y="12235"/>
                    </a:cubicBezTo>
                    <a:cubicBezTo>
                      <a:pt x="11140" y="12166"/>
                      <a:pt x="11003" y="12075"/>
                      <a:pt x="10866" y="12007"/>
                    </a:cubicBezTo>
                    <a:cubicBezTo>
                      <a:pt x="10843" y="12007"/>
                      <a:pt x="10820" y="11984"/>
                      <a:pt x="10797" y="11984"/>
                    </a:cubicBezTo>
                    <a:lnTo>
                      <a:pt x="10774" y="11961"/>
                    </a:lnTo>
                    <a:lnTo>
                      <a:pt x="10729" y="11938"/>
                    </a:lnTo>
                    <a:lnTo>
                      <a:pt x="10683" y="11915"/>
                    </a:lnTo>
                    <a:lnTo>
                      <a:pt x="10660" y="11892"/>
                    </a:lnTo>
                    <a:cubicBezTo>
                      <a:pt x="10615" y="11870"/>
                      <a:pt x="10592" y="11870"/>
                      <a:pt x="10569" y="11870"/>
                    </a:cubicBezTo>
                    <a:lnTo>
                      <a:pt x="10500" y="11870"/>
                    </a:lnTo>
                    <a:cubicBezTo>
                      <a:pt x="10478" y="11870"/>
                      <a:pt x="10455" y="11892"/>
                      <a:pt x="10455" y="11892"/>
                    </a:cubicBezTo>
                    <a:cubicBezTo>
                      <a:pt x="10432" y="11915"/>
                      <a:pt x="10409" y="11938"/>
                      <a:pt x="10386" y="11961"/>
                    </a:cubicBezTo>
                    <a:cubicBezTo>
                      <a:pt x="10386" y="12007"/>
                      <a:pt x="10386" y="12029"/>
                      <a:pt x="10409" y="12052"/>
                    </a:cubicBezTo>
                    <a:lnTo>
                      <a:pt x="10432" y="12121"/>
                    </a:lnTo>
                    <a:lnTo>
                      <a:pt x="10455" y="12166"/>
                    </a:lnTo>
                    <a:lnTo>
                      <a:pt x="10478" y="12212"/>
                    </a:lnTo>
                    <a:lnTo>
                      <a:pt x="10500" y="12235"/>
                    </a:lnTo>
                    <a:cubicBezTo>
                      <a:pt x="10523" y="12303"/>
                      <a:pt x="10546" y="12372"/>
                      <a:pt x="10569" y="12417"/>
                    </a:cubicBezTo>
                    <a:lnTo>
                      <a:pt x="10592" y="12440"/>
                    </a:lnTo>
                    <a:lnTo>
                      <a:pt x="10592" y="12486"/>
                    </a:lnTo>
                    <a:cubicBezTo>
                      <a:pt x="10637" y="12554"/>
                      <a:pt x="10660" y="12623"/>
                      <a:pt x="10660" y="12691"/>
                    </a:cubicBezTo>
                    <a:cubicBezTo>
                      <a:pt x="10683" y="12760"/>
                      <a:pt x="10683" y="12805"/>
                      <a:pt x="10706" y="12874"/>
                    </a:cubicBezTo>
                    <a:cubicBezTo>
                      <a:pt x="10706" y="12920"/>
                      <a:pt x="10706" y="12965"/>
                      <a:pt x="10706" y="13011"/>
                    </a:cubicBezTo>
                    <a:cubicBezTo>
                      <a:pt x="10706" y="13034"/>
                      <a:pt x="10706" y="13079"/>
                      <a:pt x="10706" y="13102"/>
                    </a:cubicBezTo>
                    <a:cubicBezTo>
                      <a:pt x="10683" y="13125"/>
                      <a:pt x="10683" y="13171"/>
                      <a:pt x="10683" y="13194"/>
                    </a:cubicBezTo>
                    <a:lnTo>
                      <a:pt x="10660" y="13262"/>
                    </a:lnTo>
                    <a:cubicBezTo>
                      <a:pt x="10637" y="13308"/>
                      <a:pt x="10615" y="13353"/>
                      <a:pt x="10569" y="13376"/>
                    </a:cubicBezTo>
                    <a:cubicBezTo>
                      <a:pt x="10546" y="13422"/>
                      <a:pt x="10500" y="13467"/>
                      <a:pt x="10455" y="13513"/>
                    </a:cubicBezTo>
                    <a:cubicBezTo>
                      <a:pt x="10386" y="13559"/>
                      <a:pt x="10318" y="13582"/>
                      <a:pt x="10249" y="13627"/>
                    </a:cubicBezTo>
                    <a:cubicBezTo>
                      <a:pt x="10135" y="13650"/>
                      <a:pt x="10021" y="13696"/>
                      <a:pt x="9861" y="13696"/>
                    </a:cubicBezTo>
                    <a:cubicBezTo>
                      <a:pt x="9770" y="13718"/>
                      <a:pt x="9656" y="13718"/>
                      <a:pt x="9565" y="13718"/>
                    </a:cubicBezTo>
                    <a:cubicBezTo>
                      <a:pt x="9382" y="13718"/>
                      <a:pt x="9177" y="13696"/>
                      <a:pt x="8925" y="13673"/>
                    </a:cubicBezTo>
                    <a:cubicBezTo>
                      <a:pt x="8560" y="13604"/>
                      <a:pt x="8149" y="13513"/>
                      <a:pt x="7693" y="13376"/>
                    </a:cubicBezTo>
                    <a:cubicBezTo>
                      <a:pt x="7305" y="13239"/>
                      <a:pt x="6871" y="13079"/>
                      <a:pt x="6392" y="12874"/>
                    </a:cubicBezTo>
                    <a:cubicBezTo>
                      <a:pt x="5639" y="12532"/>
                      <a:pt x="4885" y="12144"/>
                      <a:pt x="4155" y="11687"/>
                    </a:cubicBezTo>
                    <a:cubicBezTo>
                      <a:pt x="3470" y="11253"/>
                      <a:pt x="2808" y="10797"/>
                      <a:pt x="2215" y="10318"/>
                    </a:cubicBezTo>
                    <a:cubicBezTo>
                      <a:pt x="1599" y="9815"/>
                      <a:pt x="1096" y="9336"/>
                      <a:pt x="686" y="8834"/>
                    </a:cubicBezTo>
                    <a:cubicBezTo>
                      <a:pt x="549" y="8674"/>
                      <a:pt x="434" y="8537"/>
                      <a:pt x="320" y="8377"/>
                    </a:cubicBezTo>
                    <a:cubicBezTo>
                      <a:pt x="275" y="8309"/>
                      <a:pt x="206" y="8240"/>
                      <a:pt x="161" y="8149"/>
                    </a:cubicBezTo>
                    <a:cubicBezTo>
                      <a:pt x="138" y="8172"/>
                      <a:pt x="92" y="8218"/>
                      <a:pt x="69" y="8263"/>
                    </a:cubicBezTo>
                    <a:lnTo>
                      <a:pt x="1" y="8355"/>
                    </a:lnTo>
                    <a:cubicBezTo>
                      <a:pt x="138" y="8560"/>
                      <a:pt x="297" y="8788"/>
                      <a:pt x="503" y="9016"/>
                    </a:cubicBezTo>
                    <a:cubicBezTo>
                      <a:pt x="891" y="9473"/>
                      <a:pt x="1370" y="9929"/>
                      <a:pt x="1941" y="10409"/>
                    </a:cubicBezTo>
                    <a:cubicBezTo>
                      <a:pt x="2397" y="10797"/>
                      <a:pt x="2900" y="11162"/>
                      <a:pt x="3470" y="11550"/>
                    </a:cubicBezTo>
                    <a:cubicBezTo>
                      <a:pt x="3972" y="11892"/>
                      <a:pt x="4520" y="12212"/>
                      <a:pt x="5068" y="12509"/>
                    </a:cubicBezTo>
                    <a:cubicBezTo>
                      <a:pt x="5661" y="12828"/>
                      <a:pt x="6278" y="13102"/>
                      <a:pt x="6894" y="13353"/>
                    </a:cubicBezTo>
                    <a:cubicBezTo>
                      <a:pt x="7305" y="13513"/>
                      <a:pt x="7716" y="13650"/>
                      <a:pt x="8127" y="13764"/>
                    </a:cubicBezTo>
                    <a:cubicBezTo>
                      <a:pt x="8515" y="13855"/>
                      <a:pt x="8880" y="13924"/>
                      <a:pt x="9222" y="13947"/>
                    </a:cubicBezTo>
                    <a:cubicBezTo>
                      <a:pt x="9336" y="13970"/>
                      <a:pt x="9450" y="13970"/>
                      <a:pt x="9565" y="13970"/>
                    </a:cubicBezTo>
                    <a:cubicBezTo>
                      <a:pt x="10090" y="13970"/>
                      <a:pt x="10729" y="13855"/>
                      <a:pt x="10911" y="13262"/>
                    </a:cubicBezTo>
                    <a:cubicBezTo>
                      <a:pt x="10934" y="13194"/>
                      <a:pt x="10957" y="13102"/>
                      <a:pt x="10957" y="13011"/>
                    </a:cubicBezTo>
                    <a:cubicBezTo>
                      <a:pt x="10957" y="12942"/>
                      <a:pt x="10957" y="12920"/>
                      <a:pt x="10957" y="12874"/>
                    </a:cubicBezTo>
                    <a:cubicBezTo>
                      <a:pt x="10934" y="12783"/>
                      <a:pt x="10934" y="12714"/>
                      <a:pt x="10911" y="12623"/>
                    </a:cubicBezTo>
                    <a:cubicBezTo>
                      <a:pt x="10888" y="12532"/>
                      <a:pt x="10866" y="12463"/>
                      <a:pt x="10843" y="12395"/>
                    </a:cubicBezTo>
                    <a:lnTo>
                      <a:pt x="10820" y="12349"/>
                    </a:lnTo>
                    <a:lnTo>
                      <a:pt x="10797" y="12326"/>
                    </a:lnTo>
                    <a:lnTo>
                      <a:pt x="10797" y="12280"/>
                    </a:lnTo>
                    <a:lnTo>
                      <a:pt x="10774" y="12235"/>
                    </a:lnTo>
                    <a:lnTo>
                      <a:pt x="10797" y="12258"/>
                    </a:lnTo>
                    <a:cubicBezTo>
                      <a:pt x="10843" y="12303"/>
                      <a:pt x="10911" y="12326"/>
                      <a:pt x="10980" y="12372"/>
                    </a:cubicBezTo>
                    <a:lnTo>
                      <a:pt x="11025" y="12372"/>
                    </a:lnTo>
                    <a:lnTo>
                      <a:pt x="11094" y="12417"/>
                    </a:lnTo>
                    <a:lnTo>
                      <a:pt x="11117" y="12440"/>
                    </a:lnTo>
                    <a:lnTo>
                      <a:pt x="11208" y="12486"/>
                    </a:lnTo>
                    <a:lnTo>
                      <a:pt x="11276" y="12509"/>
                    </a:lnTo>
                    <a:cubicBezTo>
                      <a:pt x="11345" y="12554"/>
                      <a:pt x="11436" y="12600"/>
                      <a:pt x="11505" y="12646"/>
                    </a:cubicBezTo>
                    <a:lnTo>
                      <a:pt x="11596" y="12691"/>
                    </a:lnTo>
                    <a:cubicBezTo>
                      <a:pt x="11619" y="12691"/>
                      <a:pt x="11642" y="12714"/>
                      <a:pt x="11642" y="12714"/>
                    </a:cubicBezTo>
                    <a:cubicBezTo>
                      <a:pt x="11916" y="12851"/>
                      <a:pt x="12212" y="12988"/>
                      <a:pt x="12509" y="13102"/>
                    </a:cubicBezTo>
                    <a:lnTo>
                      <a:pt x="12555" y="13125"/>
                    </a:lnTo>
                    <a:lnTo>
                      <a:pt x="12600" y="13148"/>
                    </a:lnTo>
                    <a:lnTo>
                      <a:pt x="12646" y="13171"/>
                    </a:lnTo>
                    <a:cubicBezTo>
                      <a:pt x="12829" y="13239"/>
                      <a:pt x="13011" y="13330"/>
                      <a:pt x="13194" y="13399"/>
                    </a:cubicBezTo>
                    <a:cubicBezTo>
                      <a:pt x="13810" y="13627"/>
                      <a:pt x="14381" y="13810"/>
                      <a:pt x="14951" y="13947"/>
                    </a:cubicBezTo>
                    <a:cubicBezTo>
                      <a:pt x="15248" y="14015"/>
                      <a:pt x="15590" y="14084"/>
                      <a:pt x="15910" y="14107"/>
                    </a:cubicBezTo>
                    <a:cubicBezTo>
                      <a:pt x="16047" y="14129"/>
                      <a:pt x="16184" y="14129"/>
                      <a:pt x="16321" y="14129"/>
                    </a:cubicBezTo>
                    <a:cubicBezTo>
                      <a:pt x="16503" y="14129"/>
                      <a:pt x="16709" y="14107"/>
                      <a:pt x="16891" y="14084"/>
                    </a:cubicBezTo>
                    <a:cubicBezTo>
                      <a:pt x="17143" y="14038"/>
                      <a:pt x="17485" y="13924"/>
                      <a:pt x="17713" y="13650"/>
                    </a:cubicBezTo>
                    <a:cubicBezTo>
                      <a:pt x="17805" y="13559"/>
                      <a:pt x="17873" y="13422"/>
                      <a:pt x="17896" y="13262"/>
                    </a:cubicBezTo>
                    <a:cubicBezTo>
                      <a:pt x="17941" y="13125"/>
                      <a:pt x="17941" y="12965"/>
                      <a:pt x="17919" y="12760"/>
                    </a:cubicBezTo>
                    <a:cubicBezTo>
                      <a:pt x="17873" y="12509"/>
                      <a:pt x="17782" y="12258"/>
                      <a:pt x="17713" y="12121"/>
                    </a:cubicBezTo>
                    <a:cubicBezTo>
                      <a:pt x="17622" y="11938"/>
                      <a:pt x="17531" y="11756"/>
                      <a:pt x="17371" y="11527"/>
                    </a:cubicBezTo>
                    <a:cubicBezTo>
                      <a:pt x="17143" y="11162"/>
                      <a:pt x="16846" y="10797"/>
                      <a:pt x="16435" y="10363"/>
                    </a:cubicBezTo>
                    <a:cubicBezTo>
                      <a:pt x="15933" y="9815"/>
                      <a:pt x="15317" y="9268"/>
                      <a:pt x="14563" y="8697"/>
                    </a:cubicBezTo>
                    <a:lnTo>
                      <a:pt x="14495" y="8651"/>
                    </a:lnTo>
                    <a:cubicBezTo>
                      <a:pt x="14358" y="8537"/>
                      <a:pt x="14244" y="8446"/>
                      <a:pt x="14107" y="8332"/>
                    </a:cubicBezTo>
                    <a:lnTo>
                      <a:pt x="14038" y="8309"/>
                    </a:lnTo>
                    <a:lnTo>
                      <a:pt x="13993" y="8263"/>
                    </a:lnTo>
                    <a:lnTo>
                      <a:pt x="13947" y="8240"/>
                    </a:lnTo>
                    <a:lnTo>
                      <a:pt x="13650" y="8035"/>
                    </a:lnTo>
                    <a:lnTo>
                      <a:pt x="13559" y="7967"/>
                    </a:lnTo>
                    <a:lnTo>
                      <a:pt x="13513" y="7944"/>
                    </a:lnTo>
                    <a:lnTo>
                      <a:pt x="13468" y="7898"/>
                    </a:lnTo>
                    <a:lnTo>
                      <a:pt x="13399" y="7852"/>
                    </a:lnTo>
                    <a:lnTo>
                      <a:pt x="13627" y="7852"/>
                    </a:lnTo>
                    <a:cubicBezTo>
                      <a:pt x="13673" y="7830"/>
                      <a:pt x="13742" y="7830"/>
                      <a:pt x="13787" y="7807"/>
                    </a:cubicBezTo>
                    <a:lnTo>
                      <a:pt x="13856" y="7807"/>
                    </a:lnTo>
                    <a:cubicBezTo>
                      <a:pt x="13901" y="7784"/>
                      <a:pt x="13947" y="7761"/>
                      <a:pt x="13993" y="7738"/>
                    </a:cubicBezTo>
                    <a:lnTo>
                      <a:pt x="14038" y="7738"/>
                    </a:lnTo>
                    <a:cubicBezTo>
                      <a:pt x="14130" y="7693"/>
                      <a:pt x="14198" y="7647"/>
                      <a:pt x="14289" y="7601"/>
                    </a:cubicBezTo>
                    <a:cubicBezTo>
                      <a:pt x="14358" y="7533"/>
                      <a:pt x="14426" y="7464"/>
                      <a:pt x="14495" y="7373"/>
                    </a:cubicBezTo>
                    <a:cubicBezTo>
                      <a:pt x="14540" y="7282"/>
                      <a:pt x="14586" y="7190"/>
                      <a:pt x="14586" y="7099"/>
                    </a:cubicBezTo>
                    <a:cubicBezTo>
                      <a:pt x="14609" y="6985"/>
                      <a:pt x="14632" y="6894"/>
                      <a:pt x="14609" y="6780"/>
                    </a:cubicBezTo>
                    <a:cubicBezTo>
                      <a:pt x="14586" y="6597"/>
                      <a:pt x="14563" y="6460"/>
                      <a:pt x="14495" y="6277"/>
                    </a:cubicBezTo>
                    <a:cubicBezTo>
                      <a:pt x="14426" y="6118"/>
                      <a:pt x="14358" y="5958"/>
                      <a:pt x="14244" y="5798"/>
                    </a:cubicBezTo>
                    <a:cubicBezTo>
                      <a:pt x="13993" y="5364"/>
                      <a:pt x="13650" y="4931"/>
                      <a:pt x="13171" y="4451"/>
                    </a:cubicBezTo>
                    <a:cubicBezTo>
                      <a:pt x="12760" y="4018"/>
                      <a:pt x="12258" y="3607"/>
                      <a:pt x="11687" y="3150"/>
                    </a:cubicBezTo>
                    <a:cubicBezTo>
                      <a:pt x="11208" y="2785"/>
                      <a:pt x="10683" y="2443"/>
                      <a:pt x="10158" y="2100"/>
                    </a:cubicBezTo>
                    <a:cubicBezTo>
                      <a:pt x="9587" y="1758"/>
                      <a:pt x="9017" y="1438"/>
                      <a:pt x="8423" y="1142"/>
                    </a:cubicBezTo>
                    <a:cubicBezTo>
                      <a:pt x="7761" y="822"/>
                      <a:pt x="7145" y="571"/>
                      <a:pt x="6552" y="389"/>
                    </a:cubicBezTo>
                    <a:cubicBezTo>
                      <a:pt x="6232" y="274"/>
                      <a:pt x="5935" y="206"/>
                      <a:pt x="5616" y="137"/>
                    </a:cubicBezTo>
                    <a:cubicBezTo>
                      <a:pt x="5273" y="69"/>
                      <a:pt x="4954" y="23"/>
                      <a:pt x="4657" y="1"/>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202" name="Google Shape;1202;p22"/>
              <p:cNvSpPr/>
              <p:nvPr/>
            </p:nvSpPr>
            <p:spPr>
              <a:xfrm>
                <a:off x="5515898" y="1540336"/>
                <a:ext cx="304196" cy="237567"/>
              </a:xfrm>
              <a:custGeom>
                <a:avLst/>
                <a:gdLst/>
                <a:ahLst/>
                <a:cxnLst/>
                <a:rect l="l" t="t" r="r" b="b"/>
                <a:pathLst>
                  <a:path w="11254" h="8789" extrusionOk="0">
                    <a:moveTo>
                      <a:pt x="2991" y="0"/>
                    </a:moveTo>
                    <a:cubicBezTo>
                      <a:pt x="2945" y="0"/>
                      <a:pt x="2899" y="46"/>
                      <a:pt x="2899" y="92"/>
                    </a:cubicBezTo>
                    <a:cubicBezTo>
                      <a:pt x="2899" y="137"/>
                      <a:pt x="2945" y="160"/>
                      <a:pt x="2991" y="160"/>
                    </a:cubicBezTo>
                    <a:cubicBezTo>
                      <a:pt x="3105" y="183"/>
                      <a:pt x="3219" y="183"/>
                      <a:pt x="3333" y="206"/>
                    </a:cubicBezTo>
                    <a:cubicBezTo>
                      <a:pt x="3584" y="229"/>
                      <a:pt x="3812" y="297"/>
                      <a:pt x="4109" y="388"/>
                    </a:cubicBezTo>
                    <a:cubicBezTo>
                      <a:pt x="4360" y="457"/>
                      <a:pt x="4611" y="571"/>
                      <a:pt x="4931" y="708"/>
                    </a:cubicBezTo>
                    <a:cubicBezTo>
                      <a:pt x="5364" y="891"/>
                      <a:pt x="5844" y="1142"/>
                      <a:pt x="6300" y="1438"/>
                    </a:cubicBezTo>
                    <a:cubicBezTo>
                      <a:pt x="6734" y="1712"/>
                      <a:pt x="7145" y="1986"/>
                      <a:pt x="7510" y="2283"/>
                    </a:cubicBezTo>
                    <a:cubicBezTo>
                      <a:pt x="7761" y="2488"/>
                      <a:pt x="7966" y="2671"/>
                      <a:pt x="8172" y="2876"/>
                    </a:cubicBezTo>
                    <a:cubicBezTo>
                      <a:pt x="8355" y="3082"/>
                      <a:pt x="8537" y="3264"/>
                      <a:pt x="8674" y="3470"/>
                    </a:cubicBezTo>
                    <a:cubicBezTo>
                      <a:pt x="8720" y="3538"/>
                      <a:pt x="8765" y="3607"/>
                      <a:pt x="8811" y="3675"/>
                    </a:cubicBezTo>
                    <a:cubicBezTo>
                      <a:pt x="8880" y="3789"/>
                      <a:pt x="8925" y="3881"/>
                      <a:pt x="8971" y="3972"/>
                    </a:cubicBezTo>
                    <a:cubicBezTo>
                      <a:pt x="8994" y="4063"/>
                      <a:pt x="9016" y="4155"/>
                      <a:pt x="9016" y="4223"/>
                    </a:cubicBezTo>
                    <a:cubicBezTo>
                      <a:pt x="9016" y="4269"/>
                      <a:pt x="9016" y="4314"/>
                      <a:pt x="9016" y="4360"/>
                    </a:cubicBezTo>
                    <a:cubicBezTo>
                      <a:pt x="9016" y="4383"/>
                      <a:pt x="8994" y="4428"/>
                      <a:pt x="8994" y="4451"/>
                    </a:cubicBezTo>
                    <a:cubicBezTo>
                      <a:pt x="8971" y="4497"/>
                      <a:pt x="8971" y="4520"/>
                      <a:pt x="8948" y="4543"/>
                    </a:cubicBezTo>
                    <a:cubicBezTo>
                      <a:pt x="8925" y="4565"/>
                      <a:pt x="8880" y="4588"/>
                      <a:pt x="8857" y="4611"/>
                    </a:cubicBezTo>
                    <a:cubicBezTo>
                      <a:pt x="8834" y="4634"/>
                      <a:pt x="8788" y="4657"/>
                      <a:pt x="8765" y="4657"/>
                    </a:cubicBezTo>
                    <a:lnTo>
                      <a:pt x="8720" y="4680"/>
                    </a:lnTo>
                    <a:cubicBezTo>
                      <a:pt x="8697" y="4680"/>
                      <a:pt x="8674" y="4702"/>
                      <a:pt x="8651" y="4702"/>
                    </a:cubicBezTo>
                    <a:lnTo>
                      <a:pt x="8628" y="4702"/>
                    </a:lnTo>
                    <a:cubicBezTo>
                      <a:pt x="8583" y="4725"/>
                      <a:pt x="8560" y="4725"/>
                      <a:pt x="8514" y="4725"/>
                    </a:cubicBezTo>
                    <a:lnTo>
                      <a:pt x="8491" y="4748"/>
                    </a:lnTo>
                    <a:cubicBezTo>
                      <a:pt x="8469" y="4725"/>
                      <a:pt x="8469" y="4725"/>
                      <a:pt x="8446" y="4725"/>
                    </a:cubicBezTo>
                    <a:lnTo>
                      <a:pt x="8400" y="4725"/>
                    </a:lnTo>
                    <a:lnTo>
                      <a:pt x="8309" y="4748"/>
                    </a:lnTo>
                    <a:cubicBezTo>
                      <a:pt x="8286" y="4748"/>
                      <a:pt x="8263" y="4748"/>
                      <a:pt x="8240" y="4725"/>
                    </a:cubicBezTo>
                    <a:lnTo>
                      <a:pt x="8195" y="4725"/>
                    </a:lnTo>
                    <a:cubicBezTo>
                      <a:pt x="8149" y="4725"/>
                      <a:pt x="8126" y="4748"/>
                      <a:pt x="8103" y="4748"/>
                    </a:cubicBezTo>
                    <a:cubicBezTo>
                      <a:pt x="8103" y="4771"/>
                      <a:pt x="8081" y="4794"/>
                      <a:pt x="8081" y="4817"/>
                    </a:cubicBezTo>
                    <a:cubicBezTo>
                      <a:pt x="8081" y="4839"/>
                      <a:pt x="8103" y="4862"/>
                      <a:pt x="8103" y="4862"/>
                    </a:cubicBezTo>
                    <a:cubicBezTo>
                      <a:pt x="8126" y="4885"/>
                      <a:pt x="8126" y="4885"/>
                      <a:pt x="8149" y="4885"/>
                    </a:cubicBezTo>
                    <a:lnTo>
                      <a:pt x="8195" y="4908"/>
                    </a:lnTo>
                    <a:lnTo>
                      <a:pt x="8400" y="5068"/>
                    </a:lnTo>
                    <a:lnTo>
                      <a:pt x="8446" y="5090"/>
                    </a:lnTo>
                    <a:lnTo>
                      <a:pt x="8469" y="5113"/>
                    </a:lnTo>
                    <a:cubicBezTo>
                      <a:pt x="8537" y="5136"/>
                      <a:pt x="8583" y="5182"/>
                      <a:pt x="8651" y="5227"/>
                    </a:cubicBezTo>
                    <a:lnTo>
                      <a:pt x="8674" y="5250"/>
                    </a:lnTo>
                    <a:lnTo>
                      <a:pt x="8720" y="5273"/>
                    </a:lnTo>
                    <a:lnTo>
                      <a:pt x="8743" y="5296"/>
                    </a:lnTo>
                    <a:lnTo>
                      <a:pt x="8788" y="5319"/>
                    </a:lnTo>
                    <a:lnTo>
                      <a:pt x="8857" y="5387"/>
                    </a:lnTo>
                    <a:cubicBezTo>
                      <a:pt x="8925" y="5433"/>
                      <a:pt x="8971" y="5456"/>
                      <a:pt x="9016" y="5501"/>
                    </a:cubicBezTo>
                    <a:lnTo>
                      <a:pt x="9062" y="5524"/>
                    </a:lnTo>
                    <a:cubicBezTo>
                      <a:pt x="9153" y="5615"/>
                      <a:pt x="9222" y="5661"/>
                      <a:pt x="9313" y="5730"/>
                    </a:cubicBezTo>
                    <a:cubicBezTo>
                      <a:pt x="9564" y="5935"/>
                      <a:pt x="9770" y="6118"/>
                      <a:pt x="9975" y="6323"/>
                    </a:cubicBezTo>
                    <a:cubicBezTo>
                      <a:pt x="10249" y="6597"/>
                      <a:pt x="10500" y="6871"/>
                      <a:pt x="10683" y="7145"/>
                    </a:cubicBezTo>
                    <a:cubicBezTo>
                      <a:pt x="10842" y="7350"/>
                      <a:pt x="10934" y="7533"/>
                      <a:pt x="11002" y="7715"/>
                    </a:cubicBezTo>
                    <a:cubicBezTo>
                      <a:pt x="11048" y="7807"/>
                      <a:pt x="11071" y="7921"/>
                      <a:pt x="11094" y="8012"/>
                    </a:cubicBezTo>
                    <a:cubicBezTo>
                      <a:pt x="11094" y="8058"/>
                      <a:pt x="11094" y="8103"/>
                      <a:pt x="11071" y="8172"/>
                    </a:cubicBezTo>
                    <a:cubicBezTo>
                      <a:pt x="11071" y="8217"/>
                      <a:pt x="11071" y="8240"/>
                      <a:pt x="11048" y="8286"/>
                    </a:cubicBezTo>
                    <a:cubicBezTo>
                      <a:pt x="11025" y="8332"/>
                      <a:pt x="11002" y="8354"/>
                      <a:pt x="10979" y="8377"/>
                    </a:cubicBezTo>
                    <a:cubicBezTo>
                      <a:pt x="10957" y="8423"/>
                      <a:pt x="10934" y="8446"/>
                      <a:pt x="10888" y="8469"/>
                    </a:cubicBezTo>
                    <a:cubicBezTo>
                      <a:pt x="10842" y="8514"/>
                      <a:pt x="10797" y="8537"/>
                      <a:pt x="10751" y="8560"/>
                    </a:cubicBezTo>
                    <a:cubicBezTo>
                      <a:pt x="10660" y="8583"/>
                      <a:pt x="10569" y="8606"/>
                      <a:pt x="10477" y="8606"/>
                    </a:cubicBezTo>
                    <a:cubicBezTo>
                      <a:pt x="10386" y="8628"/>
                      <a:pt x="10318" y="8628"/>
                      <a:pt x="10249" y="8628"/>
                    </a:cubicBezTo>
                    <a:cubicBezTo>
                      <a:pt x="10112" y="8628"/>
                      <a:pt x="9952" y="8606"/>
                      <a:pt x="9793" y="8583"/>
                    </a:cubicBezTo>
                    <a:cubicBezTo>
                      <a:pt x="9496" y="8537"/>
                      <a:pt x="9176" y="8469"/>
                      <a:pt x="8788" y="8354"/>
                    </a:cubicBezTo>
                    <a:cubicBezTo>
                      <a:pt x="8537" y="8263"/>
                      <a:pt x="8263" y="8149"/>
                      <a:pt x="7989" y="8035"/>
                    </a:cubicBezTo>
                    <a:cubicBezTo>
                      <a:pt x="7989" y="8035"/>
                      <a:pt x="7989" y="8035"/>
                      <a:pt x="7944" y="8012"/>
                    </a:cubicBezTo>
                    <a:lnTo>
                      <a:pt x="7921" y="8012"/>
                    </a:lnTo>
                    <a:lnTo>
                      <a:pt x="7852" y="7966"/>
                    </a:lnTo>
                    <a:lnTo>
                      <a:pt x="7807" y="7944"/>
                    </a:lnTo>
                    <a:lnTo>
                      <a:pt x="7761" y="7944"/>
                    </a:lnTo>
                    <a:cubicBezTo>
                      <a:pt x="7738" y="7921"/>
                      <a:pt x="7715" y="7921"/>
                      <a:pt x="7693" y="7898"/>
                    </a:cubicBezTo>
                    <a:lnTo>
                      <a:pt x="7624" y="7875"/>
                    </a:lnTo>
                    <a:cubicBezTo>
                      <a:pt x="7601" y="7852"/>
                      <a:pt x="7578" y="7852"/>
                      <a:pt x="7556" y="7829"/>
                    </a:cubicBezTo>
                    <a:lnTo>
                      <a:pt x="7510" y="7807"/>
                    </a:lnTo>
                    <a:cubicBezTo>
                      <a:pt x="7442" y="7784"/>
                      <a:pt x="7396" y="7761"/>
                      <a:pt x="7327" y="7715"/>
                    </a:cubicBezTo>
                    <a:lnTo>
                      <a:pt x="7259" y="7693"/>
                    </a:lnTo>
                    <a:lnTo>
                      <a:pt x="7190" y="7647"/>
                    </a:lnTo>
                    <a:lnTo>
                      <a:pt x="7145" y="7624"/>
                    </a:lnTo>
                    <a:lnTo>
                      <a:pt x="7122" y="7624"/>
                    </a:lnTo>
                    <a:lnTo>
                      <a:pt x="6962" y="7533"/>
                    </a:lnTo>
                    <a:lnTo>
                      <a:pt x="6848" y="7464"/>
                    </a:lnTo>
                    <a:cubicBezTo>
                      <a:pt x="6825" y="7464"/>
                      <a:pt x="6825" y="7441"/>
                      <a:pt x="6825" y="7441"/>
                    </a:cubicBezTo>
                    <a:lnTo>
                      <a:pt x="6780" y="7419"/>
                    </a:lnTo>
                    <a:cubicBezTo>
                      <a:pt x="6757" y="7419"/>
                      <a:pt x="6734" y="7396"/>
                      <a:pt x="6734" y="7396"/>
                    </a:cubicBezTo>
                    <a:lnTo>
                      <a:pt x="6711" y="7396"/>
                    </a:lnTo>
                    <a:cubicBezTo>
                      <a:pt x="6688" y="7373"/>
                      <a:pt x="6688" y="7373"/>
                      <a:pt x="6665" y="7373"/>
                    </a:cubicBezTo>
                    <a:lnTo>
                      <a:pt x="6620" y="7373"/>
                    </a:lnTo>
                    <a:cubicBezTo>
                      <a:pt x="6620" y="7373"/>
                      <a:pt x="6597" y="7396"/>
                      <a:pt x="6597" y="7396"/>
                    </a:cubicBezTo>
                    <a:cubicBezTo>
                      <a:pt x="6574" y="7396"/>
                      <a:pt x="6551" y="7419"/>
                      <a:pt x="6551" y="7441"/>
                    </a:cubicBezTo>
                    <a:cubicBezTo>
                      <a:pt x="6551" y="7464"/>
                      <a:pt x="6551" y="7487"/>
                      <a:pt x="6551" y="7510"/>
                    </a:cubicBezTo>
                    <a:lnTo>
                      <a:pt x="6597" y="7556"/>
                    </a:lnTo>
                    <a:lnTo>
                      <a:pt x="6620" y="7601"/>
                    </a:lnTo>
                    <a:lnTo>
                      <a:pt x="6620" y="7624"/>
                    </a:lnTo>
                    <a:lnTo>
                      <a:pt x="6643" y="7670"/>
                    </a:lnTo>
                    <a:lnTo>
                      <a:pt x="6665" y="7715"/>
                    </a:lnTo>
                    <a:lnTo>
                      <a:pt x="6688" y="7761"/>
                    </a:lnTo>
                    <a:cubicBezTo>
                      <a:pt x="6688" y="7807"/>
                      <a:pt x="6711" y="7852"/>
                      <a:pt x="6734" y="7898"/>
                    </a:cubicBezTo>
                    <a:cubicBezTo>
                      <a:pt x="6734" y="7944"/>
                      <a:pt x="6734" y="7966"/>
                      <a:pt x="6757" y="8012"/>
                    </a:cubicBezTo>
                    <a:cubicBezTo>
                      <a:pt x="6757" y="8035"/>
                      <a:pt x="6757" y="8058"/>
                      <a:pt x="6757" y="8081"/>
                    </a:cubicBezTo>
                    <a:cubicBezTo>
                      <a:pt x="6757" y="8103"/>
                      <a:pt x="6757" y="8126"/>
                      <a:pt x="6734" y="8149"/>
                    </a:cubicBezTo>
                    <a:cubicBezTo>
                      <a:pt x="6734" y="8172"/>
                      <a:pt x="6734" y="8195"/>
                      <a:pt x="6734" y="8217"/>
                    </a:cubicBezTo>
                    <a:lnTo>
                      <a:pt x="6711" y="8240"/>
                    </a:lnTo>
                    <a:cubicBezTo>
                      <a:pt x="6711" y="8263"/>
                      <a:pt x="6688" y="8309"/>
                      <a:pt x="6665" y="8332"/>
                    </a:cubicBezTo>
                    <a:cubicBezTo>
                      <a:pt x="6643" y="8354"/>
                      <a:pt x="6620" y="8377"/>
                      <a:pt x="6597" y="8400"/>
                    </a:cubicBezTo>
                    <a:cubicBezTo>
                      <a:pt x="6551" y="8423"/>
                      <a:pt x="6506" y="8446"/>
                      <a:pt x="6460" y="8469"/>
                    </a:cubicBezTo>
                    <a:cubicBezTo>
                      <a:pt x="6392" y="8491"/>
                      <a:pt x="6323" y="8514"/>
                      <a:pt x="6232" y="8514"/>
                    </a:cubicBezTo>
                    <a:cubicBezTo>
                      <a:pt x="6163" y="8514"/>
                      <a:pt x="6118" y="8537"/>
                      <a:pt x="6049" y="8537"/>
                    </a:cubicBezTo>
                    <a:cubicBezTo>
                      <a:pt x="5912" y="8537"/>
                      <a:pt x="5798" y="8514"/>
                      <a:pt x="5638" y="8491"/>
                    </a:cubicBezTo>
                    <a:cubicBezTo>
                      <a:pt x="5410" y="8469"/>
                      <a:pt x="5159" y="8400"/>
                      <a:pt x="4885" y="8309"/>
                    </a:cubicBezTo>
                    <a:cubicBezTo>
                      <a:pt x="4634" y="8217"/>
                      <a:pt x="4360" y="8126"/>
                      <a:pt x="4041" y="7989"/>
                    </a:cubicBezTo>
                    <a:cubicBezTo>
                      <a:pt x="3607" y="7784"/>
                      <a:pt x="3128" y="7533"/>
                      <a:pt x="2671" y="7259"/>
                    </a:cubicBezTo>
                    <a:cubicBezTo>
                      <a:pt x="2260" y="7008"/>
                      <a:pt x="1849" y="6711"/>
                      <a:pt x="1484" y="6414"/>
                    </a:cubicBezTo>
                    <a:cubicBezTo>
                      <a:pt x="1073" y="6095"/>
                      <a:pt x="777" y="5798"/>
                      <a:pt x="525" y="5501"/>
                    </a:cubicBezTo>
                    <a:cubicBezTo>
                      <a:pt x="434" y="5410"/>
                      <a:pt x="366" y="5319"/>
                      <a:pt x="297" y="5205"/>
                    </a:cubicBezTo>
                    <a:cubicBezTo>
                      <a:pt x="252" y="5159"/>
                      <a:pt x="206" y="5090"/>
                      <a:pt x="160" y="4999"/>
                    </a:cubicBezTo>
                    <a:cubicBezTo>
                      <a:pt x="137" y="4976"/>
                      <a:pt x="115" y="4953"/>
                      <a:pt x="92" y="4953"/>
                    </a:cubicBezTo>
                    <a:cubicBezTo>
                      <a:pt x="92" y="4953"/>
                      <a:pt x="69" y="4953"/>
                      <a:pt x="46" y="4976"/>
                    </a:cubicBezTo>
                    <a:cubicBezTo>
                      <a:pt x="23" y="4976"/>
                      <a:pt x="23" y="4999"/>
                      <a:pt x="23" y="5022"/>
                    </a:cubicBezTo>
                    <a:cubicBezTo>
                      <a:pt x="0" y="5045"/>
                      <a:pt x="0" y="5068"/>
                      <a:pt x="23" y="5068"/>
                    </a:cubicBezTo>
                    <a:cubicBezTo>
                      <a:pt x="115" y="5250"/>
                      <a:pt x="252" y="5433"/>
                      <a:pt x="411" y="5615"/>
                    </a:cubicBezTo>
                    <a:cubicBezTo>
                      <a:pt x="662" y="5889"/>
                      <a:pt x="959" y="6186"/>
                      <a:pt x="1302" y="6483"/>
                    </a:cubicBezTo>
                    <a:cubicBezTo>
                      <a:pt x="1598" y="6711"/>
                      <a:pt x="1895" y="6962"/>
                      <a:pt x="2237" y="7190"/>
                    </a:cubicBezTo>
                    <a:cubicBezTo>
                      <a:pt x="2557" y="7396"/>
                      <a:pt x="2899" y="7601"/>
                      <a:pt x="3242" y="7784"/>
                    </a:cubicBezTo>
                    <a:cubicBezTo>
                      <a:pt x="3607" y="7966"/>
                      <a:pt x="3995" y="8149"/>
                      <a:pt x="4383" y="8309"/>
                    </a:cubicBezTo>
                    <a:cubicBezTo>
                      <a:pt x="4657" y="8400"/>
                      <a:pt x="4908" y="8491"/>
                      <a:pt x="5159" y="8560"/>
                    </a:cubicBezTo>
                    <a:cubicBezTo>
                      <a:pt x="5387" y="8628"/>
                      <a:pt x="5615" y="8651"/>
                      <a:pt x="5844" y="8674"/>
                    </a:cubicBezTo>
                    <a:cubicBezTo>
                      <a:pt x="5912" y="8697"/>
                      <a:pt x="5981" y="8697"/>
                      <a:pt x="6049" y="8697"/>
                    </a:cubicBezTo>
                    <a:cubicBezTo>
                      <a:pt x="6369" y="8697"/>
                      <a:pt x="6757" y="8606"/>
                      <a:pt x="6894" y="8263"/>
                    </a:cubicBezTo>
                    <a:cubicBezTo>
                      <a:pt x="6894" y="8195"/>
                      <a:pt x="6917" y="8149"/>
                      <a:pt x="6917" y="8081"/>
                    </a:cubicBezTo>
                    <a:cubicBezTo>
                      <a:pt x="6917" y="8058"/>
                      <a:pt x="6917" y="8035"/>
                      <a:pt x="6917" y="8012"/>
                    </a:cubicBezTo>
                    <a:cubicBezTo>
                      <a:pt x="6894" y="7944"/>
                      <a:pt x="6894" y="7898"/>
                      <a:pt x="6871" y="7852"/>
                    </a:cubicBezTo>
                    <a:cubicBezTo>
                      <a:pt x="6871" y="7807"/>
                      <a:pt x="6848" y="7761"/>
                      <a:pt x="6825" y="7715"/>
                    </a:cubicBezTo>
                    <a:lnTo>
                      <a:pt x="6825" y="7670"/>
                    </a:lnTo>
                    <a:lnTo>
                      <a:pt x="6802" y="7647"/>
                    </a:lnTo>
                    <a:lnTo>
                      <a:pt x="6802" y="7601"/>
                    </a:lnTo>
                    <a:cubicBezTo>
                      <a:pt x="6848" y="7647"/>
                      <a:pt x="6871" y="7670"/>
                      <a:pt x="6917" y="7693"/>
                    </a:cubicBezTo>
                    <a:lnTo>
                      <a:pt x="6985" y="7715"/>
                    </a:lnTo>
                    <a:lnTo>
                      <a:pt x="7008" y="7738"/>
                    </a:lnTo>
                    <a:lnTo>
                      <a:pt x="7076" y="7784"/>
                    </a:lnTo>
                    <a:lnTo>
                      <a:pt x="7168" y="7807"/>
                    </a:lnTo>
                    <a:lnTo>
                      <a:pt x="7259" y="7852"/>
                    </a:lnTo>
                    <a:lnTo>
                      <a:pt x="7305" y="7898"/>
                    </a:lnTo>
                    <a:lnTo>
                      <a:pt x="7350" y="7898"/>
                    </a:lnTo>
                    <a:cubicBezTo>
                      <a:pt x="7510" y="7989"/>
                      <a:pt x="7693" y="8081"/>
                      <a:pt x="7875" y="8149"/>
                    </a:cubicBezTo>
                    <a:lnTo>
                      <a:pt x="7898" y="8172"/>
                    </a:lnTo>
                    <a:lnTo>
                      <a:pt x="7921" y="8172"/>
                    </a:lnTo>
                    <a:cubicBezTo>
                      <a:pt x="8058" y="8240"/>
                      <a:pt x="8172" y="8286"/>
                      <a:pt x="8286" y="8332"/>
                    </a:cubicBezTo>
                    <a:cubicBezTo>
                      <a:pt x="8674" y="8491"/>
                      <a:pt x="9039" y="8606"/>
                      <a:pt x="9382" y="8674"/>
                    </a:cubicBezTo>
                    <a:cubicBezTo>
                      <a:pt x="9587" y="8720"/>
                      <a:pt x="9793" y="8765"/>
                      <a:pt x="9975" y="8765"/>
                    </a:cubicBezTo>
                    <a:cubicBezTo>
                      <a:pt x="10066" y="8788"/>
                      <a:pt x="10158" y="8788"/>
                      <a:pt x="10249" y="8788"/>
                    </a:cubicBezTo>
                    <a:cubicBezTo>
                      <a:pt x="10363" y="8788"/>
                      <a:pt x="10477" y="8788"/>
                      <a:pt x="10591" y="8765"/>
                    </a:cubicBezTo>
                    <a:cubicBezTo>
                      <a:pt x="10751" y="8742"/>
                      <a:pt x="10957" y="8674"/>
                      <a:pt x="11116" y="8491"/>
                    </a:cubicBezTo>
                    <a:cubicBezTo>
                      <a:pt x="11162" y="8423"/>
                      <a:pt x="11208" y="8354"/>
                      <a:pt x="11231" y="8240"/>
                    </a:cubicBezTo>
                    <a:cubicBezTo>
                      <a:pt x="11253" y="8172"/>
                      <a:pt x="11253" y="8058"/>
                      <a:pt x="11231" y="7921"/>
                    </a:cubicBezTo>
                    <a:cubicBezTo>
                      <a:pt x="11208" y="7784"/>
                      <a:pt x="11139" y="7624"/>
                      <a:pt x="11094" y="7533"/>
                    </a:cubicBezTo>
                    <a:cubicBezTo>
                      <a:pt x="11048" y="7419"/>
                      <a:pt x="10979" y="7304"/>
                      <a:pt x="10888" y="7168"/>
                    </a:cubicBezTo>
                    <a:cubicBezTo>
                      <a:pt x="10751" y="6939"/>
                      <a:pt x="10569" y="6711"/>
                      <a:pt x="10318" y="6437"/>
                    </a:cubicBezTo>
                    <a:cubicBezTo>
                      <a:pt x="9998" y="6095"/>
                      <a:pt x="9610" y="5752"/>
                      <a:pt x="9153" y="5410"/>
                    </a:cubicBezTo>
                    <a:lnTo>
                      <a:pt x="9108" y="5387"/>
                    </a:lnTo>
                    <a:cubicBezTo>
                      <a:pt x="9016" y="5319"/>
                      <a:pt x="8948" y="5250"/>
                      <a:pt x="8857" y="5182"/>
                    </a:cubicBezTo>
                    <a:lnTo>
                      <a:pt x="8811" y="5159"/>
                    </a:lnTo>
                    <a:cubicBezTo>
                      <a:pt x="8811" y="5159"/>
                      <a:pt x="8788" y="5136"/>
                      <a:pt x="8788" y="5136"/>
                    </a:cubicBezTo>
                    <a:lnTo>
                      <a:pt x="8765" y="5136"/>
                    </a:lnTo>
                    <a:lnTo>
                      <a:pt x="8765" y="5113"/>
                    </a:lnTo>
                    <a:lnTo>
                      <a:pt x="8674" y="5045"/>
                    </a:lnTo>
                    <a:lnTo>
                      <a:pt x="8583" y="4999"/>
                    </a:lnTo>
                    <a:cubicBezTo>
                      <a:pt x="8560" y="4976"/>
                      <a:pt x="8537" y="4953"/>
                      <a:pt x="8514" y="4953"/>
                    </a:cubicBezTo>
                    <a:lnTo>
                      <a:pt x="8491" y="4931"/>
                    </a:lnTo>
                    <a:lnTo>
                      <a:pt x="8469" y="4908"/>
                    </a:lnTo>
                    <a:lnTo>
                      <a:pt x="8423" y="4885"/>
                    </a:lnTo>
                    <a:lnTo>
                      <a:pt x="8537" y="4885"/>
                    </a:lnTo>
                    <a:cubicBezTo>
                      <a:pt x="8606" y="4885"/>
                      <a:pt x="8628" y="4862"/>
                      <a:pt x="8674" y="4862"/>
                    </a:cubicBezTo>
                    <a:lnTo>
                      <a:pt x="8720" y="4862"/>
                    </a:lnTo>
                    <a:cubicBezTo>
                      <a:pt x="8743" y="4839"/>
                      <a:pt x="8765" y="4839"/>
                      <a:pt x="8788" y="4817"/>
                    </a:cubicBezTo>
                    <a:lnTo>
                      <a:pt x="8834" y="4817"/>
                    </a:lnTo>
                    <a:cubicBezTo>
                      <a:pt x="8880" y="4794"/>
                      <a:pt x="8925" y="4748"/>
                      <a:pt x="8971" y="4725"/>
                    </a:cubicBezTo>
                    <a:cubicBezTo>
                      <a:pt x="9016" y="4680"/>
                      <a:pt x="9062" y="4634"/>
                      <a:pt x="9108" y="4588"/>
                    </a:cubicBezTo>
                    <a:cubicBezTo>
                      <a:pt x="9131" y="4543"/>
                      <a:pt x="9153" y="4474"/>
                      <a:pt x="9176" y="4406"/>
                    </a:cubicBezTo>
                    <a:cubicBezTo>
                      <a:pt x="9176" y="4337"/>
                      <a:pt x="9199" y="4269"/>
                      <a:pt x="9176" y="4223"/>
                    </a:cubicBezTo>
                    <a:cubicBezTo>
                      <a:pt x="9176" y="4109"/>
                      <a:pt x="9153" y="4018"/>
                      <a:pt x="9108" y="3904"/>
                    </a:cubicBezTo>
                    <a:cubicBezTo>
                      <a:pt x="9062" y="3812"/>
                      <a:pt x="9016" y="3721"/>
                      <a:pt x="8971" y="3607"/>
                    </a:cubicBezTo>
                    <a:cubicBezTo>
                      <a:pt x="8788" y="3333"/>
                      <a:pt x="8583" y="3059"/>
                      <a:pt x="8286" y="2762"/>
                    </a:cubicBezTo>
                    <a:cubicBezTo>
                      <a:pt x="8012" y="2488"/>
                      <a:pt x="7715" y="2237"/>
                      <a:pt x="7350" y="1963"/>
                    </a:cubicBezTo>
                    <a:cubicBezTo>
                      <a:pt x="7053" y="1735"/>
                      <a:pt x="6757" y="1530"/>
                      <a:pt x="6414" y="1301"/>
                    </a:cubicBezTo>
                    <a:cubicBezTo>
                      <a:pt x="6072" y="1096"/>
                      <a:pt x="5707" y="891"/>
                      <a:pt x="5342" y="708"/>
                    </a:cubicBezTo>
                    <a:cubicBezTo>
                      <a:pt x="4931" y="525"/>
                      <a:pt x="4543" y="366"/>
                      <a:pt x="4155" y="229"/>
                    </a:cubicBezTo>
                    <a:cubicBezTo>
                      <a:pt x="3972" y="183"/>
                      <a:pt x="3789" y="115"/>
                      <a:pt x="3584" y="92"/>
                    </a:cubicBezTo>
                    <a:cubicBezTo>
                      <a:pt x="3379" y="46"/>
                      <a:pt x="3173" y="23"/>
                      <a:pt x="2991"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203" name="Google Shape;1203;p22"/>
              <p:cNvSpPr/>
              <p:nvPr/>
            </p:nvSpPr>
            <p:spPr>
              <a:xfrm>
                <a:off x="4249866" y="1010980"/>
                <a:ext cx="110472" cy="208699"/>
              </a:xfrm>
              <a:custGeom>
                <a:avLst/>
                <a:gdLst/>
                <a:ahLst/>
                <a:cxnLst/>
                <a:rect l="l" t="t" r="r" b="b"/>
                <a:pathLst>
                  <a:path w="4087" h="7721" extrusionOk="0">
                    <a:moveTo>
                      <a:pt x="161" y="0"/>
                    </a:moveTo>
                    <a:cubicBezTo>
                      <a:pt x="161" y="0"/>
                      <a:pt x="138" y="0"/>
                      <a:pt x="138" y="23"/>
                    </a:cubicBezTo>
                    <a:cubicBezTo>
                      <a:pt x="47" y="46"/>
                      <a:pt x="1" y="137"/>
                      <a:pt x="24" y="206"/>
                    </a:cubicBezTo>
                    <a:cubicBezTo>
                      <a:pt x="252" y="1119"/>
                      <a:pt x="572" y="2032"/>
                      <a:pt x="937" y="2899"/>
                    </a:cubicBezTo>
                    <a:cubicBezTo>
                      <a:pt x="937" y="2899"/>
                      <a:pt x="937" y="2922"/>
                      <a:pt x="937" y="2922"/>
                    </a:cubicBezTo>
                    <a:cubicBezTo>
                      <a:pt x="960" y="2968"/>
                      <a:pt x="982" y="3013"/>
                      <a:pt x="982" y="3059"/>
                    </a:cubicBezTo>
                    <a:cubicBezTo>
                      <a:pt x="1005" y="3059"/>
                      <a:pt x="1005" y="3082"/>
                      <a:pt x="1005" y="3082"/>
                    </a:cubicBezTo>
                    <a:cubicBezTo>
                      <a:pt x="1028" y="3127"/>
                      <a:pt x="1028" y="3150"/>
                      <a:pt x="1051" y="3196"/>
                    </a:cubicBezTo>
                    <a:cubicBezTo>
                      <a:pt x="1051" y="3196"/>
                      <a:pt x="1051" y="3196"/>
                      <a:pt x="1051" y="3219"/>
                    </a:cubicBezTo>
                    <a:cubicBezTo>
                      <a:pt x="1051" y="3219"/>
                      <a:pt x="1074" y="3219"/>
                      <a:pt x="1074" y="3242"/>
                    </a:cubicBezTo>
                    <a:cubicBezTo>
                      <a:pt x="1119" y="3356"/>
                      <a:pt x="1188" y="3493"/>
                      <a:pt x="1233" y="3630"/>
                    </a:cubicBezTo>
                    <a:lnTo>
                      <a:pt x="1256" y="3630"/>
                    </a:lnTo>
                    <a:cubicBezTo>
                      <a:pt x="1325" y="3812"/>
                      <a:pt x="1416" y="3995"/>
                      <a:pt x="1507" y="4177"/>
                    </a:cubicBezTo>
                    <a:cubicBezTo>
                      <a:pt x="1507" y="4200"/>
                      <a:pt x="1530" y="4223"/>
                      <a:pt x="1530" y="4246"/>
                    </a:cubicBezTo>
                    <a:lnTo>
                      <a:pt x="1553" y="4246"/>
                    </a:lnTo>
                    <a:cubicBezTo>
                      <a:pt x="1599" y="4383"/>
                      <a:pt x="1667" y="4497"/>
                      <a:pt x="1736" y="4634"/>
                    </a:cubicBezTo>
                    <a:cubicBezTo>
                      <a:pt x="1736" y="4657"/>
                      <a:pt x="1736" y="4657"/>
                      <a:pt x="1758" y="4657"/>
                    </a:cubicBezTo>
                    <a:cubicBezTo>
                      <a:pt x="1758" y="4702"/>
                      <a:pt x="1781" y="4725"/>
                      <a:pt x="1804" y="4748"/>
                    </a:cubicBezTo>
                    <a:cubicBezTo>
                      <a:pt x="1804" y="4771"/>
                      <a:pt x="1804" y="4771"/>
                      <a:pt x="1804" y="4771"/>
                    </a:cubicBezTo>
                    <a:cubicBezTo>
                      <a:pt x="1873" y="4885"/>
                      <a:pt x="1918" y="4976"/>
                      <a:pt x="1987" y="5068"/>
                    </a:cubicBezTo>
                    <a:cubicBezTo>
                      <a:pt x="1987" y="5090"/>
                      <a:pt x="1987" y="5090"/>
                      <a:pt x="1987" y="5090"/>
                    </a:cubicBezTo>
                    <a:cubicBezTo>
                      <a:pt x="1987" y="5090"/>
                      <a:pt x="1987" y="5113"/>
                      <a:pt x="1987" y="5113"/>
                    </a:cubicBezTo>
                    <a:cubicBezTo>
                      <a:pt x="2010" y="5136"/>
                      <a:pt x="2032" y="5182"/>
                      <a:pt x="2055" y="5204"/>
                    </a:cubicBezTo>
                    <a:cubicBezTo>
                      <a:pt x="2055" y="5227"/>
                      <a:pt x="2078" y="5250"/>
                      <a:pt x="2078" y="5273"/>
                    </a:cubicBezTo>
                    <a:lnTo>
                      <a:pt x="2101" y="5273"/>
                    </a:lnTo>
                    <a:cubicBezTo>
                      <a:pt x="2147" y="5364"/>
                      <a:pt x="2192" y="5456"/>
                      <a:pt x="2238" y="5524"/>
                    </a:cubicBezTo>
                    <a:cubicBezTo>
                      <a:pt x="2238" y="5524"/>
                      <a:pt x="2238" y="5547"/>
                      <a:pt x="2238" y="5547"/>
                    </a:cubicBezTo>
                    <a:cubicBezTo>
                      <a:pt x="2261" y="5547"/>
                      <a:pt x="2261" y="5570"/>
                      <a:pt x="2261" y="5570"/>
                    </a:cubicBezTo>
                    <a:cubicBezTo>
                      <a:pt x="2261" y="5593"/>
                      <a:pt x="2261" y="5593"/>
                      <a:pt x="2283" y="5593"/>
                    </a:cubicBezTo>
                    <a:cubicBezTo>
                      <a:pt x="2283" y="5593"/>
                      <a:pt x="2283" y="5615"/>
                      <a:pt x="2283" y="5615"/>
                    </a:cubicBezTo>
                    <a:cubicBezTo>
                      <a:pt x="2306" y="5638"/>
                      <a:pt x="2306" y="5638"/>
                      <a:pt x="2306" y="5638"/>
                    </a:cubicBezTo>
                    <a:cubicBezTo>
                      <a:pt x="2375" y="5752"/>
                      <a:pt x="2443" y="5866"/>
                      <a:pt x="2512" y="5958"/>
                    </a:cubicBezTo>
                    <a:cubicBezTo>
                      <a:pt x="2512" y="5981"/>
                      <a:pt x="2512" y="5981"/>
                      <a:pt x="2512" y="5981"/>
                    </a:cubicBezTo>
                    <a:cubicBezTo>
                      <a:pt x="2535" y="6003"/>
                      <a:pt x="2557" y="6026"/>
                      <a:pt x="2557" y="6049"/>
                    </a:cubicBezTo>
                    <a:cubicBezTo>
                      <a:pt x="2557" y="6049"/>
                      <a:pt x="2557" y="6049"/>
                      <a:pt x="2557" y="6072"/>
                    </a:cubicBezTo>
                    <a:lnTo>
                      <a:pt x="2580" y="6072"/>
                    </a:lnTo>
                    <a:cubicBezTo>
                      <a:pt x="2603" y="6095"/>
                      <a:pt x="2603" y="6117"/>
                      <a:pt x="2626" y="6140"/>
                    </a:cubicBezTo>
                    <a:cubicBezTo>
                      <a:pt x="2671" y="6232"/>
                      <a:pt x="2717" y="6300"/>
                      <a:pt x="2786" y="6391"/>
                    </a:cubicBezTo>
                    <a:cubicBezTo>
                      <a:pt x="2808" y="6414"/>
                      <a:pt x="2808" y="6437"/>
                      <a:pt x="2831" y="6460"/>
                    </a:cubicBezTo>
                    <a:cubicBezTo>
                      <a:pt x="2854" y="6483"/>
                      <a:pt x="2854" y="6483"/>
                      <a:pt x="2854" y="6506"/>
                    </a:cubicBezTo>
                    <a:cubicBezTo>
                      <a:pt x="2945" y="6597"/>
                      <a:pt x="3014" y="6711"/>
                      <a:pt x="3082" y="6802"/>
                    </a:cubicBezTo>
                    <a:cubicBezTo>
                      <a:pt x="3082" y="6825"/>
                      <a:pt x="3082" y="6825"/>
                      <a:pt x="3105" y="6825"/>
                    </a:cubicBezTo>
                    <a:cubicBezTo>
                      <a:pt x="3105" y="6825"/>
                      <a:pt x="3105" y="6848"/>
                      <a:pt x="3105" y="6848"/>
                    </a:cubicBezTo>
                    <a:cubicBezTo>
                      <a:pt x="3128" y="6871"/>
                      <a:pt x="3151" y="6894"/>
                      <a:pt x="3151" y="6894"/>
                    </a:cubicBezTo>
                    <a:cubicBezTo>
                      <a:pt x="3151" y="6916"/>
                      <a:pt x="3151" y="6916"/>
                      <a:pt x="3174" y="6916"/>
                    </a:cubicBezTo>
                    <a:cubicBezTo>
                      <a:pt x="3219" y="6985"/>
                      <a:pt x="3288" y="7076"/>
                      <a:pt x="3333" y="7145"/>
                    </a:cubicBezTo>
                    <a:cubicBezTo>
                      <a:pt x="3356" y="7145"/>
                      <a:pt x="3356" y="7145"/>
                      <a:pt x="3356" y="7167"/>
                    </a:cubicBezTo>
                    <a:cubicBezTo>
                      <a:pt x="3356" y="7167"/>
                      <a:pt x="3379" y="7167"/>
                      <a:pt x="3379" y="7190"/>
                    </a:cubicBezTo>
                    <a:cubicBezTo>
                      <a:pt x="3402" y="7213"/>
                      <a:pt x="3402" y="7236"/>
                      <a:pt x="3425" y="7259"/>
                    </a:cubicBezTo>
                    <a:lnTo>
                      <a:pt x="3448" y="7259"/>
                    </a:lnTo>
                    <a:cubicBezTo>
                      <a:pt x="3448" y="7259"/>
                      <a:pt x="3448" y="7282"/>
                      <a:pt x="3448" y="7282"/>
                    </a:cubicBezTo>
                    <a:cubicBezTo>
                      <a:pt x="3493" y="7350"/>
                      <a:pt x="3562" y="7419"/>
                      <a:pt x="3607" y="7464"/>
                    </a:cubicBezTo>
                    <a:cubicBezTo>
                      <a:pt x="3607" y="7487"/>
                      <a:pt x="3630" y="7487"/>
                      <a:pt x="3630" y="7487"/>
                    </a:cubicBezTo>
                    <a:cubicBezTo>
                      <a:pt x="3630" y="7487"/>
                      <a:pt x="3630" y="7510"/>
                      <a:pt x="3653" y="7510"/>
                    </a:cubicBezTo>
                    <a:lnTo>
                      <a:pt x="3676" y="7533"/>
                    </a:lnTo>
                    <a:cubicBezTo>
                      <a:pt x="3676" y="7555"/>
                      <a:pt x="3676" y="7555"/>
                      <a:pt x="3676" y="7555"/>
                    </a:cubicBezTo>
                    <a:cubicBezTo>
                      <a:pt x="3699" y="7555"/>
                      <a:pt x="3699" y="7578"/>
                      <a:pt x="3699" y="7578"/>
                    </a:cubicBezTo>
                    <a:cubicBezTo>
                      <a:pt x="3721" y="7601"/>
                      <a:pt x="3744" y="7601"/>
                      <a:pt x="3744" y="7624"/>
                    </a:cubicBezTo>
                    <a:lnTo>
                      <a:pt x="3767" y="7624"/>
                    </a:lnTo>
                    <a:cubicBezTo>
                      <a:pt x="3767" y="7647"/>
                      <a:pt x="3767" y="7647"/>
                      <a:pt x="3790" y="7670"/>
                    </a:cubicBezTo>
                    <a:cubicBezTo>
                      <a:pt x="3813" y="7704"/>
                      <a:pt x="3853" y="7721"/>
                      <a:pt x="3896" y="7721"/>
                    </a:cubicBezTo>
                    <a:cubicBezTo>
                      <a:pt x="3938" y="7721"/>
                      <a:pt x="3984" y="7704"/>
                      <a:pt x="4018" y="7670"/>
                    </a:cubicBezTo>
                    <a:cubicBezTo>
                      <a:pt x="4087" y="7601"/>
                      <a:pt x="4087" y="7510"/>
                      <a:pt x="4018" y="7441"/>
                    </a:cubicBezTo>
                    <a:cubicBezTo>
                      <a:pt x="4018" y="7419"/>
                      <a:pt x="3995" y="7419"/>
                      <a:pt x="3995" y="7396"/>
                    </a:cubicBezTo>
                    <a:cubicBezTo>
                      <a:pt x="3973" y="7396"/>
                      <a:pt x="3973" y="7373"/>
                      <a:pt x="3973" y="7373"/>
                    </a:cubicBezTo>
                    <a:cubicBezTo>
                      <a:pt x="3950" y="7373"/>
                      <a:pt x="3950" y="7350"/>
                      <a:pt x="3950" y="7350"/>
                    </a:cubicBezTo>
                    <a:cubicBezTo>
                      <a:pt x="3927" y="7350"/>
                      <a:pt x="3927" y="7327"/>
                      <a:pt x="3927" y="7327"/>
                    </a:cubicBezTo>
                    <a:lnTo>
                      <a:pt x="3904" y="7327"/>
                    </a:lnTo>
                    <a:cubicBezTo>
                      <a:pt x="3904" y="7327"/>
                      <a:pt x="3904" y="7304"/>
                      <a:pt x="3904" y="7304"/>
                    </a:cubicBezTo>
                    <a:cubicBezTo>
                      <a:pt x="3904" y="7304"/>
                      <a:pt x="3881" y="7282"/>
                      <a:pt x="3881" y="7282"/>
                    </a:cubicBezTo>
                    <a:cubicBezTo>
                      <a:pt x="3813" y="7190"/>
                      <a:pt x="3744" y="7122"/>
                      <a:pt x="3676" y="7031"/>
                    </a:cubicBezTo>
                    <a:cubicBezTo>
                      <a:pt x="3653" y="7031"/>
                      <a:pt x="3653" y="7008"/>
                      <a:pt x="3653" y="7008"/>
                    </a:cubicBezTo>
                    <a:cubicBezTo>
                      <a:pt x="3630" y="7008"/>
                      <a:pt x="3630" y="7008"/>
                      <a:pt x="3630" y="6985"/>
                    </a:cubicBezTo>
                    <a:cubicBezTo>
                      <a:pt x="3630" y="6985"/>
                      <a:pt x="3607" y="6962"/>
                      <a:pt x="3585" y="6939"/>
                    </a:cubicBezTo>
                    <a:cubicBezTo>
                      <a:pt x="3539" y="6871"/>
                      <a:pt x="3470" y="6779"/>
                      <a:pt x="3425" y="6711"/>
                    </a:cubicBezTo>
                    <a:lnTo>
                      <a:pt x="3402" y="6711"/>
                    </a:lnTo>
                    <a:lnTo>
                      <a:pt x="3379" y="6642"/>
                    </a:lnTo>
                    <a:lnTo>
                      <a:pt x="3356" y="6642"/>
                    </a:lnTo>
                    <a:cubicBezTo>
                      <a:pt x="3356" y="6620"/>
                      <a:pt x="3356" y="6620"/>
                      <a:pt x="3356" y="6620"/>
                    </a:cubicBezTo>
                    <a:lnTo>
                      <a:pt x="3333" y="6597"/>
                    </a:lnTo>
                    <a:cubicBezTo>
                      <a:pt x="3333" y="6597"/>
                      <a:pt x="3311" y="6574"/>
                      <a:pt x="3311" y="6574"/>
                    </a:cubicBezTo>
                    <a:cubicBezTo>
                      <a:pt x="3265" y="6506"/>
                      <a:pt x="3196" y="6414"/>
                      <a:pt x="3151" y="6346"/>
                    </a:cubicBezTo>
                    <a:cubicBezTo>
                      <a:pt x="3151" y="6323"/>
                      <a:pt x="3128" y="6323"/>
                      <a:pt x="3128" y="6300"/>
                    </a:cubicBezTo>
                    <a:lnTo>
                      <a:pt x="3105" y="6300"/>
                    </a:lnTo>
                    <a:cubicBezTo>
                      <a:pt x="3105" y="6277"/>
                      <a:pt x="3082" y="6254"/>
                      <a:pt x="3060" y="6232"/>
                    </a:cubicBezTo>
                    <a:cubicBezTo>
                      <a:pt x="3060" y="6232"/>
                      <a:pt x="3060" y="6232"/>
                      <a:pt x="3060" y="6209"/>
                    </a:cubicBezTo>
                    <a:cubicBezTo>
                      <a:pt x="3014" y="6140"/>
                      <a:pt x="2945" y="6072"/>
                      <a:pt x="2900" y="5981"/>
                    </a:cubicBezTo>
                    <a:cubicBezTo>
                      <a:pt x="2877" y="5958"/>
                      <a:pt x="2877" y="5935"/>
                      <a:pt x="2854" y="5912"/>
                    </a:cubicBezTo>
                    <a:cubicBezTo>
                      <a:pt x="2854" y="5889"/>
                      <a:pt x="2854" y="5889"/>
                      <a:pt x="2854" y="5889"/>
                    </a:cubicBezTo>
                    <a:cubicBezTo>
                      <a:pt x="2831" y="5889"/>
                      <a:pt x="2831" y="5866"/>
                      <a:pt x="2808" y="5844"/>
                    </a:cubicBezTo>
                    <a:cubicBezTo>
                      <a:pt x="2740" y="5729"/>
                      <a:pt x="2649" y="5593"/>
                      <a:pt x="2580" y="5478"/>
                    </a:cubicBezTo>
                    <a:cubicBezTo>
                      <a:pt x="2580" y="5478"/>
                      <a:pt x="2580" y="5478"/>
                      <a:pt x="2580" y="5456"/>
                    </a:cubicBezTo>
                    <a:cubicBezTo>
                      <a:pt x="2580" y="5456"/>
                      <a:pt x="2557" y="5433"/>
                      <a:pt x="2557" y="5433"/>
                    </a:cubicBezTo>
                    <a:cubicBezTo>
                      <a:pt x="2557" y="5433"/>
                      <a:pt x="2557" y="5433"/>
                      <a:pt x="2557" y="5410"/>
                    </a:cubicBezTo>
                    <a:cubicBezTo>
                      <a:pt x="2535" y="5410"/>
                      <a:pt x="2535" y="5387"/>
                      <a:pt x="2535" y="5387"/>
                    </a:cubicBezTo>
                    <a:cubicBezTo>
                      <a:pt x="2535" y="5387"/>
                      <a:pt x="2535" y="5387"/>
                      <a:pt x="2535" y="5364"/>
                    </a:cubicBezTo>
                    <a:cubicBezTo>
                      <a:pt x="2466" y="5296"/>
                      <a:pt x="2420" y="5204"/>
                      <a:pt x="2375" y="5113"/>
                    </a:cubicBezTo>
                    <a:cubicBezTo>
                      <a:pt x="2375" y="5113"/>
                      <a:pt x="2375" y="5090"/>
                      <a:pt x="2352" y="5090"/>
                    </a:cubicBezTo>
                    <a:cubicBezTo>
                      <a:pt x="2352" y="5090"/>
                      <a:pt x="2352" y="5068"/>
                      <a:pt x="2352" y="5068"/>
                    </a:cubicBezTo>
                    <a:cubicBezTo>
                      <a:pt x="2352" y="5068"/>
                      <a:pt x="2329" y="5068"/>
                      <a:pt x="2329" y="5045"/>
                    </a:cubicBezTo>
                    <a:cubicBezTo>
                      <a:pt x="2329" y="5022"/>
                      <a:pt x="2306" y="4999"/>
                      <a:pt x="2283" y="4976"/>
                    </a:cubicBezTo>
                    <a:cubicBezTo>
                      <a:pt x="2283" y="4953"/>
                      <a:pt x="2283" y="4953"/>
                      <a:pt x="2283" y="4953"/>
                    </a:cubicBezTo>
                    <a:cubicBezTo>
                      <a:pt x="2215" y="4839"/>
                      <a:pt x="2147" y="4725"/>
                      <a:pt x="2101" y="4611"/>
                    </a:cubicBezTo>
                    <a:lnTo>
                      <a:pt x="2078" y="4611"/>
                    </a:lnTo>
                    <a:cubicBezTo>
                      <a:pt x="2078" y="4588"/>
                      <a:pt x="2078" y="4588"/>
                      <a:pt x="2078" y="4588"/>
                    </a:cubicBezTo>
                    <a:cubicBezTo>
                      <a:pt x="2078" y="4565"/>
                      <a:pt x="2055" y="4520"/>
                      <a:pt x="2032" y="4497"/>
                    </a:cubicBezTo>
                    <a:cubicBezTo>
                      <a:pt x="2032" y="4474"/>
                      <a:pt x="2032" y="4474"/>
                      <a:pt x="2032" y="4474"/>
                    </a:cubicBezTo>
                    <a:cubicBezTo>
                      <a:pt x="1964" y="4360"/>
                      <a:pt x="1895" y="4246"/>
                      <a:pt x="1850" y="4109"/>
                    </a:cubicBezTo>
                    <a:lnTo>
                      <a:pt x="1827" y="4109"/>
                    </a:lnTo>
                    <a:cubicBezTo>
                      <a:pt x="1827" y="4109"/>
                      <a:pt x="1827" y="4109"/>
                      <a:pt x="1827" y="4086"/>
                    </a:cubicBezTo>
                    <a:cubicBezTo>
                      <a:pt x="1827" y="4086"/>
                      <a:pt x="1804" y="4063"/>
                      <a:pt x="1804" y="4040"/>
                    </a:cubicBezTo>
                    <a:cubicBezTo>
                      <a:pt x="1713" y="3858"/>
                      <a:pt x="1622" y="3652"/>
                      <a:pt x="1530" y="3470"/>
                    </a:cubicBezTo>
                    <a:cubicBezTo>
                      <a:pt x="1462" y="3333"/>
                      <a:pt x="1416" y="3219"/>
                      <a:pt x="1370" y="3082"/>
                    </a:cubicBezTo>
                    <a:lnTo>
                      <a:pt x="1348" y="3082"/>
                    </a:lnTo>
                    <a:cubicBezTo>
                      <a:pt x="1325" y="3036"/>
                      <a:pt x="1325" y="2990"/>
                      <a:pt x="1302" y="2945"/>
                    </a:cubicBezTo>
                    <a:cubicBezTo>
                      <a:pt x="1302" y="2922"/>
                      <a:pt x="1279" y="2922"/>
                      <a:pt x="1279" y="2922"/>
                    </a:cubicBezTo>
                    <a:cubicBezTo>
                      <a:pt x="1256" y="2853"/>
                      <a:pt x="1233" y="2808"/>
                      <a:pt x="1211" y="2739"/>
                    </a:cubicBezTo>
                    <a:cubicBezTo>
                      <a:pt x="1211" y="2739"/>
                      <a:pt x="1211" y="2739"/>
                      <a:pt x="1211" y="2717"/>
                    </a:cubicBezTo>
                    <a:cubicBezTo>
                      <a:pt x="1142" y="2602"/>
                      <a:pt x="1097" y="2465"/>
                      <a:pt x="1051" y="2329"/>
                    </a:cubicBezTo>
                    <a:lnTo>
                      <a:pt x="1051" y="2329"/>
                    </a:lnTo>
                    <a:lnTo>
                      <a:pt x="1074" y="2374"/>
                    </a:lnTo>
                    <a:cubicBezTo>
                      <a:pt x="777" y="1644"/>
                      <a:pt x="526" y="891"/>
                      <a:pt x="320" y="137"/>
                    </a:cubicBezTo>
                    <a:cubicBezTo>
                      <a:pt x="320" y="69"/>
                      <a:pt x="252" y="0"/>
                      <a:pt x="161" y="0"/>
                    </a:cubicBezTo>
                    <a:close/>
                  </a:path>
                </a:pathLst>
              </a:custGeom>
              <a:solidFill>
                <a:srgbClr val="EDB9A7"/>
              </a:solidFill>
              <a:ln>
                <a:noFill/>
              </a:ln>
            </p:spPr>
            <p:txBody>
              <a:bodyPr spcFirstLastPara="1" wrap="square" lIns="121900" tIns="121900" rIns="121900" bIns="121900" anchor="ctr" anchorCtr="0">
                <a:noAutofit/>
              </a:bodyPr>
              <a:lstStyle/>
              <a:p>
                <a:endParaRPr sz="1867"/>
              </a:p>
            </p:txBody>
          </p:sp>
          <p:sp>
            <p:nvSpPr>
              <p:cNvPr id="1204" name="Google Shape;1204;p22"/>
              <p:cNvSpPr/>
              <p:nvPr/>
            </p:nvSpPr>
            <p:spPr>
              <a:xfrm>
                <a:off x="4336254" y="814175"/>
                <a:ext cx="231377" cy="36545"/>
              </a:xfrm>
              <a:custGeom>
                <a:avLst/>
                <a:gdLst/>
                <a:ahLst/>
                <a:cxnLst/>
                <a:rect l="l" t="t" r="r" b="b"/>
                <a:pathLst>
                  <a:path w="8560" h="1352" extrusionOk="0">
                    <a:moveTo>
                      <a:pt x="6574" y="0"/>
                    </a:moveTo>
                    <a:cubicBezTo>
                      <a:pt x="5501" y="0"/>
                      <a:pt x="4429" y="91"/>
                      <a:pt x="3379" y="251"/>
                    </a:cubicBezTo>
                    <a:cubicBezTo>
                      <a:pt x="2283" y="411"/>
                      <a:pt x="1187" y="639"/>
                      <a:pt x="115" y="1027"/>
                    </a:cubicBezTo>
                    <a:cubicBezTo>
                      <a:pt x="92" y="1050"/>
                      <a:pt x="46" y="1050"/>
                      <a:pt x="23" y="1096"/>
                    </a:cubicBezTo>
                    <a:cubicBezTo>
                      <a:pt x="0" y="1141"/>
                      <a:pt x="0" y="1187"/>
                      <a:pt x="0" y="1233"/>
                    </a:cubicBezTo>
                    <a:cubicBezTo>
                      <a:pt x="20" y="1292"/>
                      <a:pt x="91" y="1351"/>
                      <a:pt x="169" y="1351"/>
                    </a:cubicBezTo>
                    <a:cubicBezTo>
                      <a:pt x="181" y="1351"/>
                      <a:pt x="194" y="1350"/>
                      <a:pt x="206" y="1347"/>
                    </a:cubicBezTo>
                    <a:cubicBezTo>
                      <a:pt x="1461" y="890"/>
                      <a:pt x="2762" y="639"/>
                      <a:pt x="4063" y="479"/>
                    </a:cubicBezTo>
                    <a:cubicBezTo>
                      <a:pt x="4931" y="365"/>
                      <a:pt x="5821" y="320"/>
                      <a:pt x="6711" y="320"/>
                    </a:cubicBezTo>
                    <a:cubicBezTo>
                      <a:pt x="6848" y="320"/>
                      <a:pt x="6962" y="342"/>
                      <a:pt x="7099" y="342"/>
                    </a:cubicBezTo>
                    <a:lnTo>
                      <a:pt x="7259" y="342"/>
                    </a:lnTo>
                    <a:cubicBezTo>
                      <a:pt x="7396" y="342"/>
                      <a:pt x="7533" y="342"/>
                      <a:pt x="7647" y="365"/>
                    </a:cubicBezTo>
                    <a:lnTo>
                      <a:pt x="7761" y="365"/>
                    </a:lnTo>
                    <a:cubicBezTo>
                      <a:pt x="7852" y="365"/>
                      <a:pt x="7967" y="388"/>
                      <a:pt x="8058" y="388"/>
                    </a:cubicBezTo>
                    <a:lnTo>
                      <a:pt x="8149" y="388"/>
                    </a:lnTo>
                    <a:cubicBezTo>
                      <a:pt x="8149" y="388"/>
                      <a:pt x="8149" y="411"/>
                      <a:pt x="8172" y="411"/>
                    </a:cubicBezTo>
                    <a:lnTo>
                      <a:pt x="8218" y="411"/>
                    </a:lnTo>
                    <a:cubicBezTo>
                      <a:pt x="8286" y="411"/>
                      <a:pt x="8332" y="411"/>
                      <a:pt x="8400" y="434"/>
                    </a:cubicBezTo>
                    <a:cubicBezTo>
                      <a:pt x="8446" y="434"/>
                      <a:pt x="8491" y="411"/>
                      <a:pt x="8514" y="388"/>
                    </a:cubicBezTo>
                    <a:cubicBezTo>
                      <a:pt x="8537" y="342"/>
                      <a:pt x="8560" y="297"/>
                      <a:pt x="8560" y="274"/>
                    </a:cubicBezTo>
                    <a:cubicBezTo>
                      <a:pt x="8560" y="228"/>
                      <a:pt x="8560" y="183"/>
                      <a:pt x="8514" y="137"/>
                    </a:cubicBezTo>
                    <a:cubicBezTo>
                      <a:pt x="8491" y="114"/>
                      <a:pt x="8446" y="114"/>
                      <a:pt x="8400" y="91"/>
                    </a:cubicBezTo>
                    <a:lnTo>
                      <a:pt x="8240" y="91"/>
                    </a:lnTo>
                    <a:cubicBezTo>
                      <a:pt x="8240" y="91"/>
                      <a:pt x="8218" y="69"/>
                      <a:pt x="8218" y="69"/>
                    </a:cubicBezTo>
                    <a:lnTo>
                      <a:pt x="8126" y="69"/>
                    </a:lnTo>
                    <a:cubicBezTo>
                      <a:pt x="8012" y="69"/>
                      <a:pt x="7898" y="46"/>
                      <a:pt x="7784" y="46"/>
                    </a:cubicBezTo>
                    <a:cubicBezTo>
                      <a:pt x="7738" y="46"/>
                      <a:pt x="7693" y="46"/>
                      <a:pt x="7647" y="23"/>
                    </a:cubicBezTo>
                    <a:lnTo>
                      <a:pt x="7213" y="23"/>
                    </a:lnTo>
                    <a:lnTo>
                      <a:pt x="7076" y="0"/>
                    </a:lnTo>
                    <a:close/>
                  </a:path>
                </a:pathLst>
              </a:custGeom>
              <a:solidFill>
                <a:srgbClr val="FDDCD0"/>
              </a:solidFill>
              <a:ln>
                <a:noFill/>
              </a:ln>
            </p:spPr>
            <p:txBody>
              <a:bodyPr spcFirstLastPara="1" wrap="square" lIns="121900" tIns="121900" rIns="121900" bIns="121900" anchor="ctr" anchorCtr="0">
                <a:noAutofit/>
              </a:bodyPr>
              <a:lstStyle/>
              <a:p>
                <a:endParaRPr sz="1867"/>
              </a:p>
            </p:txBody>
          </p:sp>
          <p:sp>
            <p:nvSpPr>
              <p:cNvPr id="1205" name="Google Shape;1205;p22"/>
              <p:cNvSpPr/>
              <p:nvPr/>
            </p:nvSpPr>
            <p:spPr>
              <a:xfrm>
                <a:off x="4250488" y="842557"/>
                <a:ext cx="101227" cy="175398"/>
              </a:xfrm>
              <a:custGeom>
                <a:avLst/>
                <a:gdLst/>
                <a:ahLst/>
                <a:cxnLst/>
                <a:rect l="l" t="t" r="r" b="b"/>
                <a:pathLst>
                  <a:path w="3745" h="6489" extrusionOk="0">
                    <a:moveTo>
                      <a:pt x="3333" y="0"/>
                    </a:moveTo>
                    <a:cubicBezTo>
                      <a:pt x="3310" y="0"/>
                      <a:pt x="3288" y="23"/>
                      <a:pt x="3265" y="23"/>
                    </a:cubicBezTo>
                    <a:cubicBezTo>
                      <a:pt x="3173" y="69"/>
                      <a:pt x="3151" y="160"/>
                      <a:pt x="3196" y="251"/>
                    </a:cubicBezTo>
                    <a:cubicBezTo>
                      <a:pt x="3219" y="297"/>
                      <a:pt x="3265" y="342"/>
                      <a:pt x="3288" y="411"/>
                    </a:cubicBezTo>
                    <a:cubicBezTo>
                      <a:pt x="3333" y="548"/>
                      <a:pt x="3379" y="708"/>
                      <a:pt x="3402" y="867"/>
                    </a:cubicBezTo>
                    <a:cubicBezTo>
                      <a:pt x="3425" y="1164"/>
                      <a:pt x="3425" y="1484"/>
                      <a:pt x="3379" y="1780"/>
                    </a:cubicBezTo>
                    <a:cubicBezTo>
                      <a:pt x="3356" y="2031"/>
                      <a:pt x="3310" y="2260"/>
                      <a:pt x="3242" y="2511"/>
                    </a:cubicBezTo>
                    <a:cubicBezTo>
                      <a:pt x="3173" y="2739"/>
                      <a:pt x="3105" y="2967"/>
                      <a:pt x="3014" y="3173"/>
                    </a:cubicBezTo>
                    <a:cubicBezTo>
                      <a:pt x="2785" y="3743"/>
                      <a:pt x="2466" y="4268"/>
                      <a:pt x="2101" y="4748"/>
                    </a:cubicBezTo>
                    <a:cubicBezTo>
                      <a:pt x="1850" y="5090"/>
                      <a:pt x="1553" y="5387"/>
                      <a:pt x="1210" y="5638"/>
                    </a:cubicBezTo>
                    <a:cubicBezTo>
                      <a:pt x="982" y="5820"/>
                      <a:pt x="731" y="5957"/>
                      <a:pt x="480" y="6072"/>
                    </a:cubicBezTo>
                    <a:cubicBezTo>
                      <a:pt x="480" y="6072"/>
                      <a:pt x="503" y="6049"/>
                      <a:pt x="503" y="6049"/>
                    </a:cubicBezTo>
                    <a:lnTo>
                      <a:pt x="503" y="6049"/>
                    </a:lnTo>
                    <a:cubicBezTo>
                      <a:pt x="389" y="6094"/>
                      <a:pt x="275" y="6140"/>
                      <a:pt x="138" y="6163"/>
                    </a:cubicBezTo>
                    <a:cubicBezTo>
                      <a:pt x="69" y="6186"/>
                      <a:pt x="1" y="6277"/>
                      <a:pt x="24" y="6368"/>
                    </a:cubicBezTo>
                    <a:cubicBezTo>
                      <a:pt x="42" y="6444"/>
                      <a:pt x="108" y="6488"/>
                      <a:pt x="182" y="6488"/>
                    </a:cubicBezTo>
                    <a:cubicBezTo>
                      <a:pt x="198" y="6488"/>
                      <a:pt x="213" y="6486"/>
                      <a:pt x="229" y="6482"/>
                    </a:cubicBezTo>
                    <a:cubicBezTo>
                      <a:pt x="845" y="6323"/>
                      <a:pt x="1370" y="5980"/>
                      <a:pt x="1804" y="5547"/>
                    </a:cubicBezTo>
                    <a:cubicBezTo>
                      <a:pt x="2055" y="5318"/>
                      <a:pt x="2283" y="5067"/>
                      <a:pt x="2489" y="4793"/>
                    </a:cubicBezTo>
                    <a:cubicBezTo>
                      <a:pt x="2671" y="4519"/>
                      <a:pt x="2854" y="4223"/>
                      <a:pt x="3014" y="3926"/>
                    </a:cubicBezTo>
                    <a:cubicBezTo>
                      <a:pt x="3310" y="3355"/>
                      <a:pt x="3539" y="2762"/>
                      <a:pt x="3653" y="2146"/>
                    </a:cubicBezTo>
                    <a:cubicBezTo>
                      <a:pt x="3721" y="1780"/>
                      <a:pt x="3744" y="1438"/>
                      <a:pt x="3744" y="1073"/>
                    </a:cubicBezTo>
                    <a:cubicBezTo>
                      <a:pt x="3721" y="730"/>
                      <a:pt x="3653" y="388"/>
                      <a:pt x="3493" y="91"/>
                    </a:cubicBezTo>
                    <a:cubicBezTo>
                      <a:pt x="3447" y="46"/>
                      <a:pt x="3402" y="0"/>
                      <a:pt x="3333" y="0"/>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206" name="Google Shape;1206;p22"/>
              <p:cNvSpPr/>
              <p:nvPr/>
            </p:nvSpPr>
            <p:spPr>
              <a:xfrm>
                <a:off x="4344282" y="1205948"/>
                <a:ext cx="832308" cy="463348"/>
              </a:xfrm>
              <a:custGeom>
                <a:avLst/>
                <a:gdLst/>
                <a:ahLst/>
                <a:cxnLst/>
                <a:rect l="l" t="t" r="r" b="b"/>
                <a:pathLst>
                  <a:path w="30792" h="17142" extrusionOk="0">
                    <a:moveTo>
                      <a:pt x="114" y="0"/>
                    </a:moveTo>
                    <a:cubicBezTo>
                      <a:pt x="46" y="46"/>
                      <a:pt x="0" y="160"/>
                      <a:pt x="46" y="228"/>
                    </a:cubicBezTo>
                    <a:cubicBezTo>
                      <a:pt x="480" y="982"/>
                      <a:pt x="1005" y="1666"/>
                      <a:pt x="1575" y="2328"/>
                    </a:cubicBezTo>
                    <a:cubicBezTo>
                      <a:pt x="2146" y="3013"/>
                      <a:pt x="2762" y="3675"/>
                      <a:pt x="3401" y="4291"/>
                    </a:cubicBezTo>
                    <a:cubicBezTo>
                      <a:pt x="4634" y="5455"/>
                      <a:pt x="5958" y="6551"/>
                      <a:pt x="7304" y="7555"/>
                    </a:cubicBezTo>
                    <a:lnTo>
                      <a:pt x="7327" y="7555"/>
                    </a:lnTo>
                    <a:cubicBezTo>
                      <a:pt x="7327" y="7578"/>
                      <a:pt x="7350" y="7578"/>
                      <a:pt x="7350" y="7578"/>
                    </a:cubicBezTo>
                    <a:lnTo>
                      <a:pt x="7396" y="7624"/>
                    </a:lnTo>
                    <a:cubicBezTo>
                      <a:pt x="8149" y="8172"/>
                      <a:pt x="8948" y="8719"/>
                      <a:pt x="9724" y="9244"/>
                    </a:cubicBezTo>
                    <a:lnTo>
                      <a:pt x="9747" y="9244"/>
                    </a:lnTo>
                    <a:cubicBezTo>
                      <a:pt x="11185" y="10203"/>
                      <a:pt x="12691" y="11093"/>
                      <a:pt x="14220" y="11915"/>
                    </a:cubicBezTo>
                    <a:cubicBezTo>
                      <a:pt x="15681" y="12714"/>
                      <a:pt x="17188" y="13444"/>
                      <a:pt x="18717" y="14106"/>
                    </a:cubicBezTo>
                    <a:cubicBezTo>
                      <a:pt x="19014" y="14220"/>
                      <a:pt x="19288" y="14357"/>
                      <a:pt x="19584" y="14471"/>
                    </a:cubicBezTo>
                    <a:lnTo>
                      <a:pt x="19607" y="14471"/>
                    </a:lnTo>
                    <a:cubicBezTo>
                      <a:pt x="19698" y="14517"/>
                      <a:pt x="19767" y="14540"/>
                      <a:pt x="19858" y="14585"/>
                    </a:cubicBezTo>
                    <a:lnTo>
                      <a:pt x="19881" y="14585"/>
                    </a:lnTo>
                    <a:cubicBezTo>
                      <a:pt x="20292" y="14745"/>
                      <a:pt x="20703" y="14905"/>
                      <a:pt x="21114" y="15065"/>
                    </a:cubicBezTo>
                    <a:lnTo>
                      <a:pt x="21136" y="15065"/>
                    </a:lnTo>
                    <a:cubicBezTo>
                      <a:pt x="21136" y="15065"/>
                      <a:pt x="21159" y="15088"/>
                      <a:pt x="21159" y="15088"/>
                    </a:cubicBezTo>
                    <a:lnTo>
                      <a:pt x="21182" y="15088"/>
                    </a:lnTo>
                    <a:cubicBezTo>
                      <a:pt x="21570" y="15225"/>
                      <a:pt x="21958" y="15384"/>
                      <a:pt x="22346" y="15498"/>
                    </a:cubicBezTo>
                    <a:lnTo>
                      <a:pt x="22369" y="15521"/>
                    </a:lnTo>
                    <a:cubicBezTo>
                      <a:pt x="22392" y="15521"/>
                      <a:pt x="22437" y="15544"/>
                      <a:pt x="22460" y="15544"/>
                    </a:cubicBezTo>
                    <a:cubicBezTo>
                      <a:pt x="22848" y="15681"/>
                      <a:pt x="23236" y="15795"/>
                      <a:pt x="23647" y="15932"/>
                    </a:cubicBezTo>
                    <a:cubicBezTo>
                      <a:pt x="23670" y="15932"/>
                      <a:pt x="23716" y="15932"/>
                      <a:pt x="23739" y="15955"/>
                    </a:cubicBezTo>
                    <a:cubicBezTo>
                      <a:pt x="24515" y="16183"/>
                      <a:pt x="25313" y="16411"/>
                      <a:pt x="26112" y="16571"/>
                    </a:cubicBezTo>
                    <a:lnTo>
                      <a:pt x="26135" y="16594"/>
                    </a:lnTo>
                    <a:cubicBezTo>
                      <a:pt x="26523" y="16663"/>
                      <a:pt x="26888" y="16754"/>
                      <a:pt x="27276" y="16822"/>
                    </a:cubicBezTo>
                    <a:lnTo>
                      <a:pt x="27299" y="16822"/>
                    </a:lnTo>
                    <a:cubicBezTo>
                      <a:pt x="27413" y="16845"/>
                      <a:pt x="27550" y="16868"/>
                      <a:pt x="27687" y="16891"/>
                    </a:cubicBezTo>
                    <a:lnTo>
                      <a:pt x="27756" y="16891"/>
                    </a:lnTo>
                    <a:cubicBezTo>
                      <a:pt x="27984" y="16936"/>
                      <a:pt x="28212" y="16959"/>
                      <a:pt x="28441" y="17005"/>
                    </a:cubicBezTo>
                    <a:lnTo>
                      <a:pt x="28555" y="17005"/>
                    </a:lnTo>
                    <a:cubicBezTo>
                      <a:pt x="28600" y="17028"/>
                      <a:pt x="28669" y="17028"/>
                      <a:pt x="28714" y="17028"/>
                    </a:cubicBezTo>
                    <a:cubicBezTo>
                      <a:pt x="28966" y="17051"/>
                      <a:pt x="29217" y="17073"/>
                      <a:pt x="29468" y="17096"/>
                    </a:cubicBezTo>
                    <a:cubicBezTo>
                      <a:pt x="29536" y="17096"/>
                      <a:pt x="29605" y="17119"/>
                      <a:pt x="29673" y="17119"/>
                    </a:cubicBezTo>
                    <a:lnTo>
                      <a:pt x="29833" y="17119"/>
                    </a:lnTo>
                    <a:cubicBezTo>
                      <a:pt x="30038" y="17142"/>
                      <a:pt x="30267" y="17142"/>
                      <a:pt x="30472" y="17142"/>
                    </a:cubicBezTo>
                    <a:lnTo>
                      <a:pt x="30769" y="17142"/>
                    </a:lnTo>
                    <a:cubicBezTo>
                      <a:pt x="30769" y="17028"/>
                      <a:pt x="30769" y="16914"/>
                      <a:pt x="30792" y="16822"/>
                    </a:cubicBezTo>
                    <a:lnTo>
                      <a:pt x="30518" y="16822"/>
                    </a:lnTo>
                    <a:cubicBezTo>
                      <a:pt x="30289" y="16822"/>
                      <a:pt x="30061" y="16799"/>
                      <a:pt x="29833" y="16799"/>
                    </a:cubicBezTo>
                    <a:lnTo>
                      <a:pt x="29787" y="16799"/>
                    </a:lnTo>
                    <a:cubicBezTo>
                      <a:pt x="29673" y="16799"/>
                      <a:pt x="29582" y="16777"/>
                      <a:pt x="29491" y="16777"/>
                    </a:cubicBezTo>
                    <a:cubicBezTo>
                      <a:pt x="29217" y="16754"/>
                      <a:pt x="28943" y="16731"/>
                      <a:pt x="28669" y="16708"/>
                    </a:cubicBezTo>
                    <a:cubicBezTo>
                      <a:pt x="28669" y="16708"/>
                      <a:pt x="28669" y="16708"/>
                      <a:pt x="28646" y="16685"/>
                    </a:cubicBezTo>
                    <a:lnTo>
                      <a:pt x="28463" y="16685"/>
                    </a:lnTo>
                    <a:cubicBezTo>
                      <a:pt x="28463" y="16685"/>
                      <a:pt x="28463" y="16663"/>
                      <a:pt x="28463" y="16663"/>
                    </a:cubicBezTo>
                    <a:cubicBezTo>
                      <a:pt x="28212" y="16640"/>
                      <a:pt x="27961" y="16594"/>
                      <a:pt x="27710" y="16571"/>
                    </a:cubicBezTo>
                    <a:cubicBezTo>
                      <a:pt x="27642" y="16548"/>
                      <a:pt x="27550" y="16526"/>
                      <a:pt x="27459" y="16526"/>
                    </a:cubicBezTo>
                    <a:lnTo>
                      <a:pt x="27505" y="16526"/>
                    </a:lnTo>
                    <a:cubicBezTo>
                      <a:pt x="27459" y="16526"/>
                      <a:pt x="27436" y="16503"/>
                      <a:pt x="27391" y="16503"/>
                    </a:cubicBezTo>
                    <a:lnTo>
                      <a:pt x="27368" y="16503"/>
                    </a:lnTo>
                    <a:cubicBezTo>
                      <a:pt x="26980" y="16434"/>
                      <a:pt x="26615" y="16366"/>
                      <a:pt x="26226" y="16275"/>
                    </a:cubicBezTo>
                    <a:lnTo>
                      <a:pt x="26204" y="16275"/>
                    </a:lnTo>
                    <a:cubicBezTo>
                      <a:pt x="25405" y="16092"/>
                      <a:pt x="24606" y="15864"/>
                      <a:pt x="23807" y="15635"/>
                    </a:cubicBezTo>
                    <a:cubicBezTo>
                      <a:pt x="23784" y="15635"/>
                      <a:pt x="23784" y="15613"/>
                      <a:pt x="23761" y="15613"/>
                    </a:cubicBezTo>
                    <a:cubicBezTo>
                      <a:pt x="23373" y="15498"/>
                      <a:pt x="23008" y="15384"/>
                      <a:pt x="22620" y="15247"/>
                    </a:cubicBezTo>
                    <a:cubicBezTo>
                      <a:pt x="22597" y="15247"/>
                      <a:pt x="22574" y="15247"/>
                      <a:pt x="22574" y="15225"/>
                    </a:cubicBezTo>
                    <a:cubicBezTo>
                      <a:pt x="22529" y="15225"/>
                      <a:pt x="22506" y="15202"/>
                      <a:pt x="22460" y="15202"/>
                    </a:cubicBezTo>
                    <a:cubicBezTo>
                      <a:pt x="22460" y="15202"/>
                      <a:pt x="22437" y="15202"/>
                      <a:pt x="22437" y="15179"/>
                    </a:cubicBezTo>
                    <a:cubicBezTo>
                      <a:pt x="22027" y="15042"/>
                      <a:pt x="21616" y="14905"/>
                      <a:pt x="21228" y="14745"/>
                    </a:cubicBezTo>
                    <a:lnTo>
                      <a:pt x="21205" y="14745"/>
                    </a:lnTo>
                    <a:cubicBezTo>
                      <a:pt x="20794" y="14608"/>
                      <a:pt x="20383" y="14448"/>
                      <a:pt x="19972" y="14266"/>
                    </a:cubicBezTo>
                    <a:cubicBezTo>
                      <a:pt x="19904" y="14243"/>
                      <a:pt x="19835" y="14220"/>
                      <a:pt x="19767" y="14197"/>
                    </a:cubicBezTo>
                    <a:cubicBezTo>
                      <a:pt x="19767" y="14197"/>
                      <a:pt x="19744" y="14175"/>
                      <a:pt x="19744" y="14175"/>
                    </a:cubicBezTo>
                    <a:cubicBezTo>
                      <a:pt x="19721" y="14175"/>
                      <a:pt x="19721" y="14175"/>
                      <a:pt x="19698" y="14152"/>
                    </a:cubicBezTo>
                    <a:cubicBezTo>
                      <a:pt x="19402" y="14038"/>
                      <a:pt x="19128" y="13924"/>
                      <a:pt x="18831" y="13809"/>
                    </a:cubicBezTo>
                    <a:cubicBezTo>
                      <a:pt x="18831" y="13787"/>
                      <a:pt x="18831" y="13787"/>
                      <a:pt x="18808" y="13787"/>
                    </a:cubicBezTo>
                    <a:cubicBezTo>
                      <a:pt x="18306" y="13581"/>
                      <a:pt x="17804" y="13353"/>
                      <a:pt x="17302" y="13102"/>
                    </a:cubicBezTo>
                    <a:cubicBezTo>
                      <a:pt x="14745" y="11915"/>
                      <a:pt x="12280" y="10523"/>
                      <a:pt x="9929" y="8970"/>
                    </a:cubicBezTo>
                    <a:lnTo>
                      <a:pt x="9906" y="8970"/>
                    </a:lnTo>
                    <a:cubicBezTo>
                      <a:pt x="9108" y="8445"/>
                      <a:pt x="8309" y="7898"/>
                      <a:pt x="7533" y="7327"/>
                    </a:cubicBezTo>
                    <a:cubicBezTo>
                      <a:pt x="6756" y="6734"/>
                      <a:pt x="6003" y="6140"/>
                      <a:pt x="5273" y="5524"/>
                    </a:cubicBezTo>
                    <a:lnTo>
                      <a:pt x="5250" y="5524"/>
                    </a:lnTo>
                    <a:cubicBezTo>
                      <a:pt x="5250" y="5524"/>
                      <a:pt x="5250" y="5501"/>
                      <a:pt x="5250" y="5501"/>
                    </a:cubicBezTo>
                    <a:cubicBezTo>
                      <a:pt x="4428" y="4793"/>
                      <a:pt x="3629" y="4063"/>
                      <a:pt x="2853" y="3287"/>
                    </a:cubicBezTo>
                    <a:cubicBezTo>
                      <a:pt x="2100" y="2488"/>
                      <a:pt x="1393" y="1666"/>
                      <a:pt x="776" y="753"/>
                    </a:cubicBezTo>
                    <a:lnTo>
                      <a:pt x="753" y="753"/>
                    </a:lnTo>
                    <a:lnTo>
                      <a:pt x="753" y="731"/>
                    </a:lnTo>
                    <a:cubicBezTo>
                      <a:pt x="594" y="502"/>
                      <a:pt x="457" y="297"/>
                      <a:pt x="343" y="91"/>
                    </a:cubicBezTo>
                    <a:cubicBezTo>
                      <a:pt x="297" y="23"/>
                      <a:pt x="251" y="0"/>
                      <a:pt x="183" y="0"/>
                    </a:cubicBez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207" name="Google Shape;1207;p22"/>
              <p:cNvSpPr/>
              <p:nvPr/>
            </p:nvSpPr>
            <p:spPr>
              <a:xfrm>
                <a:off x="4364636" y="122568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08" name="Google Shape;1208;p22"/>
              <p:cNvSpPr/>
              <p:nvPr/>
            </p:nvSpPr>
            <p:spPr>
              <a:xfrm>
                <a:off x="4364636" y="122568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09" name="Google Shape;1209;p22"/>
              <p:cNvSpPr/>
              <p:nvPr/>
            </p:nvSpPr>
            <p:spPr>
              <a:xfrm>
                <a:off x="4364636" y="1225680"/>
                <a:ext cx="27" cy="649"/>
              </a:xfrm>
              <a:custGeom>
                <a:avLst/>
                <a:gdLst/>
                <a:ahLst/>
                <a:cxnLst/>
                <a:rect l="l" t="t" r="r" b="b"/>
                <a:pathLst>
                  <a:path w="1" h="24" extrusionOk="0">
                    <a:moveTo>
                      <a:pt x="0" y="23"/>
                    </a:moveTo>
                    <a:cubicBezTo>
                      <a:pt x="0" y="23"/>
                      <a:pt x="0" y="1"/>
                      <a:pt x="0" y="1"/>
                    </a:cubicBezTo>
                    <a:cubicBezTo>
                      <a:pt x="0" y="1"/>
                      <a:pt x="0" y="23"/>
                      <a:pt x="0" y="23"/>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0" name="Google Shape;1210;p22"/>
              <p:cNvSpPr/>
              <p:nvPr/>
            </p:nvSpPr>
            <p:spPr>
              <a:xfrm>
                <a:off x="4486190" y="135461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1" name="Google Shape;1211;p22"/>
              <p:cNvSpPr/>
              <p:nvPr/>
            </p:nvSpPr>
            <p:spPr>
              <a:xfrm>
                <a:off x="4486190" y="1355235"/>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2" name="Google Shape;1212;p22"/>
              <p:cNvSpPr/>
              <p:nvPr/>
            </p:nvSpPr>
            <p:spPr>
              <a:xfrm>
                <a:off x="4486190" y="1355235"/>
                <a:ext cx="622" cy="27"/>
              </a:xfrm>
              <a:custGeom>
                <a:avLst/>
                <a:gdLst/>
                <a:ahLst/>
                <a:cxnLst/>
                <a:rect l="l" t="t" r="r" b="b"/>
                <a:pathLst>
                  <a:path w="23" h="1" extrusionOk="0">
                    <a:moveTo>
                      <a:pt x="23" y="1"/>
                    </a:moveTo>
                    <a:cubicBezTo>
                      <a:pt x="23" y="1"/>
                      <a:pt x="23" y="1"/>
                      <a:pt x="0" y="1"/>
                    </a:cubicBezTo>
                    <a:cubicBezTo>
                      <a:pt x="23" y="1"/>
                      <a:pt x="23" y="1"/>
                      <a:pt x="23"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3" name="Google Shape;1213;p22"/>
              <p:cNvSpPr/>
              <p:nvPr/>
            </p:nvSpPr>
            <p:spPr>
              <a:xfrm>
                <a:off x="4486784" y="13552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4" name="Google Shape;1214;p22"/>
              <p:cNvSpPr/>
              <p:nvPr/>
            </p:nvSpPr>
            <p:spPr>
              <a:xfrm>
                <a:off x="4811928" y="1560068"/>
                <a:ext cx="649" cy="649"/>
              </a:xfrm>
              <a:custGeom>
                <a:avLst/>
                <a:gdLst/>
                <a:ahLst/>
                <a:cxnLst/>
                <a:rect l="l" t="t" r="r" b="b"/>
                <a:pathLst>
                  <a:path w="24" h="24" extrusionOk="0">
                    <a:moveTo>
                      <a:pt x="24" y="24"/>
                    </a:moveTo>
                    <a:cubicBezTo>
                      <a:pt x="24" y="24"/>
                      <a:pt x="24" y="24"/>
                      <a:pt x="1" y="1"/>
                    </a:cubicBezTo>
                    <a:cubicBezTo>
                      <a:pt x="24" y="24"/>
                      <a:pt x="24" y="24"/>
                      <a:pt x="24" y="24"/>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5" name="Google Shape;1215;p22"/>
              <p:cNvSpPr/>
              <p:nvPr/>
            </p:nvSpPr>
            <p:spPr>
              <a:xfrm>
                <a:off x="4558981" y="814175"/>
                <a:ext cx="829226" cy="462754"/>
              </a:xfrm>
              <a:custGeom>
                <a:avLst/>
                <a:gdLst/>
                <a:ahLst/>
                <a:cxnLst/>
                <a:rect l="l" t="t" r="r" b="b"/>
                <a:pathLst>
                  <a:path w="30678" h="17120" extrusionOk="0">
                    <a:moveTo>
                      <a:pt x="183" y="0"/>
                    </a:moveTo>
                    <a:cubicBezTo>
                      <a:pt x="92" y="0"/>
                      <a:pt x="0" y="69"/>
                      <a:pt x="0" y="160"/>
                    </a:cubicBezTo>
                    <a:cubicBezTo>
                      <a:pt x="0" y="251"/>
                      <a:pt x="69" y="320"/>
                      <a:pt x="160" y="320"/>
                    </a:cubicBezTo>
                    <a:cubicBezTo>
                      <a:pt x="503" y="320"/>
                      <a:pt x="868" y="342"/>
                      <a:pt x="1210" y="365"/>
                    </a:cubicBezTo>
                    <a:lnTo>
                      <a:pt x="1233" y="365"/>
                    </a:lnTo>
                    <a:cubicBezTo>
                      <a:pt x="1918" y="411"/>
                      <a:pt x="2580" y="502"/>
                      <a:pt x="3242" y="616"/>
                    </a:cubicBezTo>
                    <a:lnTo>
                      <a:pt x="3196" y="616"/>
                    </a:lnTo>
                    <a:cubicBezTo>
                      <a:pt x="4771" y="890"/>
                      <a:pt x="6323" y="1301"/>
                      <a:pt x="7829" y="1803"/>
                    </a:cubicBezTo>
                    <a:cubicBezTo>
                      <a:pt x="9382" y="2305"/>
                      <a:pt x="10911" y="2922"/>
                      <a:pt x="12395" y="3584"/>
                    </a:cubicBezTo>
                    <a:lnTo>
                      <a:pt x="12417" y="3584"/>
                    </a:lnTo>
                    <a:cubicBezTo>
                      <a:pt x="12737" y="3721"/>
                      <a:pt x="13079" y="3880"/>
                      <a:pt x="13422" y="4040"/>
                    </a:cubicBezTo>
                    <a:lnTo>
                      <a:pt x="13399" y="4017"/>
                    </a:lnTo>
                    <a:lnTo>
                      <a:pt x="13399" y="4017"/>
                    </a:lnTo>
                    <a:cubicBezTo>
                      <a:pt x="13536" y="4086"/>
                      <a:pt x="13650" y="4154"/>
                      <a:pt x="13787" y="4223"/>
                    </a:cubicBezTo>
                    <a:lnTo>
                      <a:pt x="13810" y="4223"/>
                    </a:lnTo>
                    <a:cubicBezTo>
                      <a:pt x="16709" y="5615"/>
                      <a:pt x="19493" y="7236"/>
                      <a:pt x="22118" y="9062"/>
                    </a:cubicBezTo>
                    <a:cubicBezTo>
                      <a:pt x="23282" y="9883"/>
                      <a:pt x="24401" y="10751"/>
                      <a:pt x="25473" y="11664"/>
                    </a:cubicBezTo>
                    <a:cubicBezTo>
                      <a:pt x="25473" y="11641"/>
                      <a:pt x="25451" y="11641"/>
                      <a:pt x="25451" y="11618"/>
                    </a:cubicBezTo>
                    <a:lnTo>
                      <a:pt x="25451" y="11618"/>
                    </a:lnTo>
                    <a:cubicBezTo>
                      <a:pt x="26683" y="12691"/>
                      <a:pt x="27870" y="13809"/>
                      <a:pt x="28920" y="15065"/>
                    </a:cubicBezTo>
                    <a:cubicBezTo>
                      <a:pt x="29080" y="15247"/>
                      <a:pt x="29240" y="15453"/>
                      <a:pt x="29399" y="15635"/>
                    </a:cubicBezTo>
                    <a:cubicBezTo>
                      <a:pt x="29399" y="15658"/>
                      <a:pt x="29399" y="15658"/>
                      <a:pt x="29422" y="15658"/>
                    </a:cubicBezTo>
                    <a:cubicBezTo>
                      <a:pt x="29468" y="15727"/>
                      <a:pt x="29491" y="15772"/>
                      <a:pt x="29536" y="15841"/>
                    </a:cubicBezTo>
                    <a:cubicBezTo>
                      <a:pt x="29673" y="16023"/>
                      <a:pt x="29810" y="16206"/>
                      <a:pt x="29947" y="16389"/>
                    </a:cubicBezTo>
                    <a:cubicBezTo>
                      <a:pt x="29947" y="16389"/>
                      <a:pt x="29947" y="16411"/>
                      <a:pt x="29947" y="16411"/>
                    </a:cubicBezTo>
                    <a:lnTo>
                      <a:pt x="29970" y="16411"/>
                    </a:lnTo>
                    <a:cubicBezTo>
                      <a:pt x="29970" y="16434"/>
                      <a:pt x="29970" y="16434"/>
                      <a:pt x="29970" y="16434"/>
                    </a:cubicBezTo>
                    <a:cubicBezTo>
                      <a:pt x="29993" y="16434"/>
                      <a:pt x="29993" y="16457"/>
                      <a:pt x="29993" y="16457"/>
                    </a:cubicBezTo>
                    <a:cubicBezTo>
                      <a:pt x="30016" y="16480"/>
                      <a:pt x="30016" y="16503"/>
                      <a:pt x="30039" y="16526"/>
                    </a:cubicBezTo>
                    <a:cubicBezTo>
                      <a:pt x="30061" y="16548"/>
                      <a:pt x="30061" y="16571"/>
                      <a:pt x="30084" y="16594"/>
                    </a:cubicBezTo>
                    <a:lnTo>
                      <a:pt x="30107" y="16617"/>
                    </a:lnTo>
                    <a:cubicBezTo>
                      <a:pt x="30221" y="16777"/>
                      <a:pt x="30312" y="16959"/>
                      <a:pt x="30404" y="17119"/>
                    </a:cubicBezTo>
                    <a:cubicBezTo>
                      <a:pt x="30449" y="17073"/>
                      <a:pt x="30495" y="17051"/>
                      <a:pt x="30541" y="17028"/>
                    </a:cubicBezTo>
                    <a:cubicBezTo>
                      <a:pt x="30586" y="16982"/>
                      <a:pt x="30632" y="16959"/>
                      <a:pt x="30678" y="16914"/>
                    </a:cubicBezTo>
                    <a:cubicBezTo>
                      <a:pt x="30586" y="16799"/>
                      <a:pt x="30518" y="16663"/>
                      <a:pt x="30427" y="16526"/>
                    </a:cubicBezTo>
                    <a:cubicBezTo>
                      <a:pt x="30427" y="16526"/>
                      <a:pt x="30427" y="16503"/>
                      <a:pt x="30404" y="16503"/>
                    </a:cubicBezTo>
                    <a:cubicBezTo>
                      <a:pt x="30404" y="16480"/>
                      <a:pt x="30381" y="16480"/>
                      <a:pt x="30381" y="16457"/>
                    </a:cubicBezTo>
                    <a:lnTo>
                      <a:pt x="30335" y="16389"/>
                    </a:lnTo>
                    <a:cubicBezTo>
                      <a:pt x="30312" y="16366"/>
                      <a:pt x="30290" y="16343"/>
                      <a:pt x="30290" y="16297"/>
                    </a:cubicBezTo>
                    <a:lnTo>
                      <a:pt x="30267" y="16297"/>
                    </a:lnTo>
                    <a:cubicBezTo>
                      <a:pt x="30267" y="16274"/>
                      <a:pt x="30267" y="16274"/>
                      <a:pt x="30244" y="16274"/>
                    </a:cubicBezTo>
                    <a:cubicBezTo>
                      <a:pt x="30244" y="16252"/>
                      <a:pt x="30244" y="16252"/>
                      <a:pt x="30244" y="16252"/>
                    </a:cubicBezTo>
                    <a:cubicBezTo>
                      <a:pt x="30221" y="16229"/>
                      <a:pt x="30221" y="16229"/>
                      <a:pt x="30221" y="16206"/>
                    </a:cubicBezTo>
                    <a:cubicBezTo>
                      <a:pt x="30084" y="16023"/>
                      <a:pt x="29947" y="15818"/>
                      <a:pt x="29787" y="15613"/>
                    </a:cubicBezTo>
                    <a:lnTo>
                      <a:pt x="29765" y="15590"/>
                    </a:lnTo>
                    <a:cubicBezTo>
                      <a:pt x="29719" y="15521"/>
                      <a:pt x="29673" y="15476"/>
                      <a:pt x="29650" y="15430"/>
                    </a:cubicBezTo>
                    <a:cubicBezTo>
                      <a:pt x="29628" y="15430"/>
                      <a:pt x="29628" y="15407"/>
                      <a:pt x="29628" y="15407"/>
                    </a:cubicBezTo>
                    <a:cubicBezTo>
                      <a:pt x="29491" y="15247"/>
                      <a:pt x="29354" y="15065"/>
                      <a:pt x="29217" y="14882"/>
                    </a:cubicBezTo>
                    <a:lnTo>
                      <a:pt x="29194" y="14882"/>
                    </a:lnTo>
                    <a:cubicBezTo>
                      <a:pt x="28212" y="13695"/>
                      <a:pt x="27094" y="12622"/>
                      <a:pt x="25953" y="11618"/>
                    </a:cubicBezTo>
                    <a:cubicBezTo>
                      <a:pt x="24789" y="10614"/>
                      <a:pt x="23556" y="9678"/>
                      <a:pt x="22324" y="8811"/>
                    </a:cubicBezTo>
                    <a:cubicBezTo>
                      <a:pt x="22301" y="8811"/>
                      <a:pt x="22301" y="8788"/>
                      <a:pt x="22301" y="8788"/>
                    </a:cubicBezTo>
                    <a:cubicBezTo>
                      <a:pt x="19676" y="6962"/>
                      <a:pt x="16891" y="5341"/>
                      <a:pt x="13992" y="3949"/>
                    </a:cubicBezTo>
                    <a:lnTo>
                      <a:pt x="13970" y="3949"/>
                    </a:lnTo>
                    <a:cubicBezTo>
                      <a:pt x="13970" y="3949"/>
                      <a:pt x="13970" y="3949"/>
                      <a:pt x="13947" y="3926"/>
                    </a:cubicBezTo>
                    <a:cubicBezTo>
                      <a:pt x="13467" y="3698"/>
                      <a:pt x="12988" y="3492"/>
                      <a:pt x="12509" y="3264"/>
                    </a:cubicBezTo>
                    <a:lnTo>
                      <a:pt x="12486" y="3264"/>
                    </a:lnTo>
                    <a:cubicBezTo>
                      <a:pt x="10774" y="2511"/>
                      <a:pt x="9039" y="1826"/>
                      <a:pt x="7259" y="1278"/>
                    </a:cubicBezTo>
                    <a:cubicBezTo>
                      <a:pt x="5524" y="730"/>
                      <a:pt x="3744" y="320"/>
                      <a:pt x="1941" y="114"/>
                    </a:cubicBezTo>
                    <a:cubicBezTo>
                      <a:pt x="1712" y="91"/>
                      <a:pt x="1461" y="69"/>
                      <a:pt x="1233" y="46"/>
                    </a:cubicBezTo>
                    <a:lnTo>
                      <a:pt x="1210" y="46"/>
                    </a:lnTo>
                    <a:cubicBezTo>
                      <a:pt x="868" y="23"/>
                      <a:pt x="525" y="0"/>
                      <a:pt x="183" y="0"/>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216" name="Google Shape;1216;p22"/>
              <p:cNvSpPr/>
              <p:nvPr/>
            </p:nvSpPr>
            <p:spPr>
              <a:xfrm>
                <a:off x="4920535" y="922755"/>
                <a:ext cx="622" cy="27"/>
              </a:xfrm>
              <a:custGeom>
                <a:avLst/>
                <a:gdLst/>
                <a:ahLst/>
                <a:cxnLst/>
                <a:rect l="l" t="t" r="r" b="b"/>
                <a:pathLst>
                  <a:path w="23" h="1" extrusionOk="0">
                    <a:moveTo>
                      <a:pt x="23" y="0"/>
                    </a:moveTo>
                    <a:cubicBezTo>
                      <a:pt x="23" y="0"/>
                      <a:pt x="0" y="0"/>
                      <a:pt x="0" y="0"/>
                    </a:cubicBezTo>
                    <a:cubicBezTo>
                      <a:pt x="0" y="0"/>
                      <a:pt x="23" y="0"/>
                      <a:pt x="23"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7" name="Google Shape;1217;p22"/>
              <p:cNvSpPr/>
              <p:nvPr/>
            </p:nvSpPr>
            <p:spPr>
              <a:xfrm>
                <a:off x="5368449" y="125776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8" name="Google Shape;1218;p22"/>
              <p:cNvSpPr/>
              <p:nvPr/>
            </p:nvSpPr>
            <p:spPr>
              <a:xfrm>
                <a:off x="5368449" y="1257764"/>
                <a:ext cx="649" cy="27"/>
              </a:xfrm>
              <a:custGeom>
                <a:avLst/>
                <a:gdLst/>
                <a:ahLst/>
                <a:cxnLst/>
                <a:rect l="l" t="t" r="r" b="b"/>
                <a:pathLst>
                  <a:path w="24" h="1" extrusionOk="0">
                    <a:moveTo>
                      <a:pt x="23" y="0"/>
                    </a:moveTo>
                    <a:lnTo>
                      <a:pt x="0" y="0"/>
                    </a:lnTo>
                    <a:lnTo>
                      <a:pt x="23" y="0"/>
                    </a:ln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9" name="Google Shape;1219;p22"/>
              <p:cNvSpPr/>
              <p:nvPr/>
            </p:nvSpPr>
            <p:spPr>
              <a:xfrm>
                <a:off x="4412127" y="1067122"/>
                <a:ext cx="806413" cy="467078"/>
              </a:xfrm>
              <a:custGeom>
                <a:avLst/>
                <a:gdLst/>
                <a:ahLst/>
                <a:cxnLst/>
                <a:rect l="l" t="t" r="r" b="b"/>
                <a:pathLst>
                  <a:path w="29834" h="17280" extrusionOk="0">
                    <a:moveTo>
                      <a:pt x="184" y="0"/>
                    </a:moveTo>
                    <a:cubicBezTo>
                      <a:pt x="138" y="0"/>
                      <a:pt x="92" y="23"/>
                      <a:pt x="69" y="46"/>
                    </a:cubicBezTo>
                    <a:cubicBezTo>
                      <a:pt x="1" y="115"/>
                      <a:pt x="1" y="229"/>
                      <a:pt x="69" y="274"/>
                    </a:cubicBezTo>
                    <a:cubicBezTo>
                      <a:pt x="1097" y="1279"/>
                      <a:pt x="2192" y="2214"/>
                      <a:pt x="3333" y="3105"/>
                    </a:cubicBezTo>
                    <a:cubicBezTo>
                      <a:pt x="3333" y="3127"/>
                      <a:pt x="3333" y="3127"/>
                      <a:pt x="3356" y="3127"/>
                    </a:cubicBezTo>
                    <a:cubicBezTo>
                      <a:pt x="4178" y="3789"/>
                      <a:pt x="5045" y="4429"/>
                      <a:pt x="5913" y="5045"/>
                    </a:cubicBezTo>
                    <a:cubicBezTo>
                      <a:pt x="5913" y="5068"/>
                      <a:pt x="5936" y="5068"/>
                      <a:pt x="5936" y="5068"/>
                    </a:cubicBezTo>
                    <a:cubicBezTo>
                      <a:pt x="9108" y="7327"/>
                      <a:pt x="12441" y="9359"/>
                      <a:pt x="15865" y="11208"/>
                    </a:cubicBezTo>
                    <a:cubicBezTo>
                      <a:pt x="17622" y="12166"/>
                      <a:pt x="19448" y="13079"/>
                      <a:pt x="21274" y="13947"/>
                    </a:cubicBezTo>
                    <a:cubicBezTo>
                      <a:pt x="23077" y="14768"/>
                      <a:pt x="24903" y="15567"/>
                      <a:pt x="26775" y="16275"/>
                    </a:cubicBezTo>
                    <a:cubicBezTo>
                      <a:pt x="27734" y="16640"/>
                      <a:pt x="28715" y="16982"/>
                      <a:pt x="29697" y="17279"/>
                    </a:cubicBezTo>
                    <a:cubicBezTo>
                      <a:pt x="29742" y="17188"/>
                      <a:pt x="29788" y="17097"/>
                      <a:pt x="29834" y="17005"/>
                    </a:cubicBezTo>
                    <a:cubicBezTo>
                      <a:pt x="28441" y="16549"/>
                      <a:pt x="27049" y="16047"/>
                      <a:pt x="25679" y="15499"/>
                    </a:cubicBezTo>
                    <a:cubicBezTo>
                      <a:pt x="24173" y="14882"/>
                      <a:pt x="22689" y="14243"/>
                      <a:pt x="21206" y="13559"/>
                    </a:cubicBezTo>
                    <a:lnTo>
                      <a:pt x="21229" y="13559"/>
                    </a:lnTo>
                    <a:cubicBezTo>
                      <a:pt x="19403" y="12691"/>
                      <a:pt x="17599" y="11778"/>
                      <a:pt x="15819" y="10820"/>
                    </a:cubicBezTo>
                    <a:cubicBezTo>
                      <a:pt x="14061" y="9861"/>
                      <a:pt x="12349" y="8857"/>
                      <a:pt x="10638" y="7807"/>
                    </a:cubicBezTo>
                    <a:cubicBezTo>
                      <a:pt x="9085" y="6848"/>
                      <a:pt x="7579" y="5844"/>
                      <a:pt x="6095" y="4771"/>
                    </a:cubicBezTo>
                    <a:lnTo>
                      <a:pt x="6073" y="4771"/>
                    </a:lnTo>
                    <a:cubicBezTo>
                      <a:pt x="5205" y="4155"/>
                      <a:pt x="4361" y="3516"/>
                      <a:pt x="3516" y="2854"/>
                    </a:cubicBezTo>
                    <a:cubicBezTo>
                      <a:pt x="3060" y="2488"/>
                      <a:pt x="2580" y="2100"/>
                      <a:pt x="2124" y="1712"/>
                    </a:cubicBezTo>
                    <a:cubicBezTo>
                      <a:pt x="1507" y="1187"/>
                      <a:pt x="891" y="640"/>
                      <a:pt x="298" y="69"/>
                    </a:cubicBezTo>
                    <a:cubicBezTo>
                      <a:pt x="275" y="23"/>
                      <a:pt x="229" y="0"/>
                      <a:pt x="184"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20" name="Google Shape;1220;p22"/>
              <p:cNvSpPr/>
              <p:nvPr/>
            </p:nvSpPr>
            <p:spPr>
              <a:xfrm>
                <a:off x="4985299" y="1432973"/>
                <a:ext cx="27" cy="649"/>
              </a:xfrm>
              <a:custGeom>
                <a:avLst/>
                <a:gdLst/>
                <a:ahLst/>
                <a:cxnLst/>
                <a:rect l="l" t="t" r="r" b="b"/>
                <a:pathLst>
                  <a:path w="1" h="24" extrusionOk="0">
                    <a:moveTo>
                      <a:pt x="1" y="24"/>
                    </a:moveTo>
                    <a:cubicBezTo>
                      <a:pt x="1" y="24"/>
                      <a:pt x="1" y="24"/>
                      <a:pt x="1" y="1"/>
                    </a:cubicBezTo>
                    <a:cubicBezTo>
                      <a:pt x="1" y="24"/>
                      <a:pt x="1" y="24"/>
                      <a:pt x="1" y="24"/>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21" name="Google Shape;1221;p22"/>
              <p:cNvSpPr/>
              <p:nvPr/>
            </p:nvSpPr>
            <p:spPr>
              <a:xfrm>
                <a:off x="4498515" y="926458"/>
                <a:ext cx="817522" cy="432507"/>
              </a:xfrm>
              <a:custGeom>
                <a:avLst/>
                <a:gdLst/>
                <a:ahLst/>
                <a:cxnLst/>
                <a:rect l="l" t="t" r="r" b="b"/>
                <a:pathLst>
                  <a:path w="30245" h="16001" extrusionOk="0">
                    <a:moveTo>
                      <a:pt x="11350" y="4479"/>
                    </a:moveTo>
                    <a:lnTo>
                      <a:pt x="11350" y="4479"/>
                    </a:lnTo>
                    <a:cubicBezTo>
                      <a:pt x="11368" y="4497"/>
                      <a:pt x="11369" y="4497"/>
                      <a:pt x="11390" y="4497"/>
                    </a:cubicBezTo>
                    <a:cubicBezTo>
                      <a:pt x="11377" y="4491"/>
                      <a:pt x="11363" y="4485"/>
                      <a:pt x="11350" y="4479"/>
                    </a:cubicBezTo>
                    <a:close/>
                    <a:moveTo>
                      <a:pt x="183" y="0"/>
                    </a:moveTo>
                    <a:cubicBezTo>
                      <a:pt x="115" y="0"/>
                      <a:pt x="46" y="46"/>
                      <a:pt x="23" y="114"/>
                    </a:cubicBezTo>
                    <a:cubicBezTo>
                      <a:pt x="1" y="183"/>
                      <a:pt x="46" y="297"/>
                      <a:pt x="137" y="320"/>
                    </a:cubicBezTo>
                    <a:cubicBezTo>
                      <a:pt x="1964" y="776"/>
                      <a:pt x="3767" y="1370"/>
                      <a:pt x="5547" y="2032"/>
                    </a:cubicBezTo>
                    <a:cubicBezTo>
                      <a:pt x="7373" y="2716"/>
                      <a:pt x="9176" y="3470"/>
                      <a:pt x="10957" y="4291"/>
                    </a:cubicBezTo>
                    <a:cubicBezTo>
                      <a:pt x="11082" y="4354"/>
                      <a:pt x="11207" y="4417"/>
                      <a:pt x="11350" y="4479"/>
                    </a:cubicBezTo>
                    <a:lnTo>
                      <a:pt x="11350" y="4479"/>
                    </a:lnTo>
                    <a:cubicBezTo>
                      <a:pt x="11348" y="4478"/>
                      <a:pt x="11347" y="4476"/>
                      <a:pt x="11345" y="4474"/>
                    </a:cubicBezTo>
                    <a:lnTo>
                      <a:pt x="11345" y="4474"/>
                    </a:lnTo>
                    <a:cubicBezTo>
                      <a:pt x="13445" y="5478"/>
                      <a:pt x="15522" y="6528"/>
                      <a:pt x="17553" y="7647"/>
                    </a:cubicBezTo>
                    <a:cubicBezTo>
                      <a:pt x="17941" y="7875"/>
                      <a:pt x="18329" y="8080"/>
                      <a:pt x="18717" y="8309"/>
                    </a:cubicBezTo>
                    <a:cubicBezTo>
                      <a:pt x="20452" y="9313"/>
                      <a:pt x="22164" y="10340"/>
                      <a:pt x="23830" y="11436"/>
                    </a:cubicBezTo>
                    <a:cubicBezTo>
                      <a:pt x="25474" y="12531"/>
                      <a:pt x="27094" y="13673"/>
                      <a:pt x="28669" y="14882"/>
                    </a:cubicBezTo>
                    <a:cubicBezTo>
                      <a:pt x="29148" y="15248"/>
                      <a:pt x="29605" y="15613"/>
                      <a:pt x="30061" y="16001"/>
                    </a:cubicBezTo>
                    <a:cubicBezTo>
                      <a:pt x="30130" y="15932"/>
                      <a:pt x="30176" y="15841"/>
                      <a:pt x="30244" y="15773"/>
                    </a:cubicBezTo>
                    <a:cubicBezTo>
                      <a:pt x="30244" y="15750"/>
                      <a:pt x="30244" y="15750"/>
                      <a:pt x="30244" y="15727"/>
                    </a:cubicBezTo>
                    <a:cubicBezTo>
                      <a:pt x="29171" y="14837"/>
                      <a:pt x="28053" y="13992"/>
                      <a:pt x="26912" y="13148"/>
                    </a:cubicBezTo>
                    <a:cubicBezTo>
                      <a:pt x="25291" y="11984"/>
                      <a:pt x="23625" y="10888"/>
                      <a:pt x="21936" y="9838"/>
                    </a:cubicBezTo>
                    <a:cubicBezTo>
                      <a:pt x="20954" y="9244"/>
                      <a:pt x="19973" y="8651"/>
                      <a:pt x="18968" y="8080"/>
                    </a:cubicBezTo>
                    <a:lnTo>
                      <a:pt x="18946" y="8080"/>
                    </a:lnTo>
                    <a:cubicBezTo>
                      <a:pt x="18558" y="7852"/>
                      <a:pt x="18169" y="7624"/>
                      <a:pt x="17759" y="7396"/>
                    </a:cubicBezTo>
                    <a:cubicBezTo>
                      <a:pt x="16024" y="6437"/>
                      <a:pt x="14266" y="5524"/>
                      <a:pt x="12486" y="4657"/>
                    </a:cubicBezTo>
                    <a:cubicBezTo>
                      <a:pt x="10728" y="3812"/>
                      <a:pt x="8925" y="3013"/>
                      <a:pt x="7099" y="2283"/>
                    </a:cubicBezTo>
                    <a:cubicBezTo>
                      <a:pt x="5958" y="1826"/>
                      <a:pt x="4794" y="1393"/>
                      <a:pt x="3630" y="1005"/>
                    </a:cubicBezTo>
                    <a:cubicBezTo>
                      <a:pt x="2511" y="617"/>
                      <a:pt x="1370" y="274"/>
                      <a:pt x="229"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22" name="Google Shape;1222;p22"/>
              <p:cNvSpPr/>
              <p:nvPr/>
            </p:nvSpPr>
            <p:spPr>
              <a:xfrm>
                <a:off x="4805765" y="1047985"/>
                <a:ext cx="649" cy="27"/>
              </a:xfrm>
              <a:custGeom>
                <a:avLst/>
                <a:gdLst/>
                <a:ahLst/>
                <a:cxnLst/>
                <a:rect l="l" t="t" r="r" b="b"/>
                <a:pathLst>
                  <a:path w="24" h="1" extrusionOk="0">
                    <a:moveTo>
                      <a:pt x="23" y="1"/>
                    </a:moveTo>
                    <a:cubicBezTo>
                      <a:pt x="23" y="1"/>
                      <a:pt x="23" y="1"/>
                      <a:pt x="1" y="1"/>
                    </a:cubicBezTo>
                    <a:cubicBezTo>
                      <a:pt x="23" y="1"/>
                      <a:pt x="23" y="1"/>
                      <a:pt x="23"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23" name="Google Shape;1223;p22"/>
              <p:cNvSpPr/>
              <p:nvPr/>
            </p:nvSpPr>
            <p:spPr>
              <a:xfrm>
                <a:off x="4345499" y="1068960"/>
                <a:ext cx="83955" cy="143637"/>
              </a:xfrm>
              <a:custGeom>
                <a:avLst/>
                <a:gdLst/>
                <a:ahLst/>
                <a:cxnLst/>
                <a:rect l="l" t="t" r="r" b="b"/>
                <a:pathLst>
                  <a:path w="3106" h="5314" extrusionOk="0">
                    <a:moveTo>
                      <a:pt x="2626" y="1"/>
                    </a:moveTo>
                    <a:cubicBezTo>
                      <a:pt x="2603" y="1"/>
                      <a:pt x="2580" y="1"/>
                      <a:pt x="2557" y="24"/>
                    </a:cubicBezTo>
                    <a:cubicBezTo>
                      <a:pt x="2489" y="47"/>
                      <a:pt x="2466" y="161"/>
                      <a:pt x="2489" y="229"/>
                    </a:cubicBezTo>
                    <a:cubicBezTo>
                      <a:pt x="2534" y="320"/>
                      <a:pt x="2557" y="389"/>
                      <a:pt x="2580" y="480"/>
                    </a:cubicBezTo>
                    <a:cubicBezTo>
                      <a:pt x="2671" y="731"/>
                      <a:pt x="2717" y="1005"/>
                      <a:pt x="2740" y="1256"/>
                    </a:cubicBezTo>
                    <a:cubicBezTo>
                      <a:pt x="2740" y="1262"/>
                      <a:pt x="2740" y="1268"/>
                      <a:pt x="2740" y="1279"/>
                    </a:cubicBezTo>
                    <a:cubicBezTo>
                      <a:pt x="2763" y="1553"/>
                      <a:pt x="2740" y="1850"/>
                      <a:pt x="2694" y="2124"/>
                    </a:cubicBezTo>
                    <a:cubicBezTo>
                      <a:pt x="2626" y="2443"/>
                      <a:pt x="2512" y="2740"/>
                      <a:pt x="2375" y="3037"/>
                    </a:cubicBezTo>
                    <a:cubicBezTo>
                      <a:pt x="2215" y="3356"/>
                      <a:pt x="2009" y="3653"/>
                      <a:pt x="1781" y="3904"/>
                    </a:cubicBezTo>
                    <a:cubicBezTo>
                      <a:pt x="1804" y="3904"/>
                      <a:pt x="1804" y="3881"/>
                      <a:pt x="1827" y="3881"/>
                    </a:cubicBezTo>
                    <a:cubicBezTo>
                      <a:pt x="1599" y="4132"/>
                      <a:pt x="1325" y="4361"/>
                      <a:pt x="1051" y="4543"/>
                    </a:cubicBezTo>
                    <a:lnTo>
                      <a:pt x="1074" y="4543"/>
                    </a:lnTo>
                    <a:cubicBezTo>
                      <a:pt x="937" y="4612"/>
                      <a:pt x="823" y="4680"/>
                      <a:pt x="708" y="4749"/>
                    </a:cubicBezTo>
                    <a:cubicBezTo>
                      <a:pt x="503" y="4840"/>
                      <a:pt x="298" y="4931"/>
                      <a:pt x="115" y="5000"/>
                    </a:cubicBezTo>
                    <a:cubicBezTo>
                      <a:pt x="24" y="5045"/>
                      <a:pt x="1" y="5137"/>
                      <a:pt x="47" y="5228"/>
                    </a:cubicBezTo>
                    <a:cubicBezTo>
                      <a:pt x="47" y="5251"/>
                      <a:pt x="92" y="5296"/>
                      <a:pt x="138" y="5296"/>
                    </a:cubicBezTo>
                    <a:cubicBezTo>
                      <a:pt x="161" y="5308"/>
                      <a:pt x="178" y="5313"/>
                      <a:pt x="195" y="5313"/>
                    </a:cubicBezTo>
                    <a:cubicBezTo>
                      <a:pt x="212" y="5313"/>
                      <a:pt x="229" y="5308"/>
                      <a:pt x="252" y="5296"/>
                    </a:cubicBezTo>
                    <a:cubicBezTo>
                      <a:pt x="412" y="5228"/>
                      <a:pt x="571" y="5182"/>
                      <a:pt x="708" y="5114"/>
                    </a:cubicBezTo>
                    <a:cubicBezTo>
                      <a:pt x="845" y="5045"/>
                      <a:pt x="960" y="4977"/>
                      <a:pt x="1074" y="4908"/>
                    </a:cubicBezTo>
                    <a:cubicBezTo>
                      <a:pt x="1302" y="4771"/>
                      <a:pt x="1530" y="4612"/>
                      <a:pt x="1713" y="4452"/>
                    </a:cubicBezTo>
                    <a:cubicBezTo>
                      <a:pt x="2124" y="4087"/>
                      <a:pt x="2443" y="3653"/>
                      <a:pt x="2671" y="3174"/>
                    </a:cubicBezTo>
                    <a:cubicBezTo>
                      <a:pt x="2900" y="2694"/>
                      <a:pt x="3037" y="2192"/>
                      <a:pt x="3059" y="1667"/>
                    </a:cubicBezTo>
                    <a:cubicBezTo>
                      <a:pt x="3105" y="1119"/>
                      <a:pt x="2991" y="594"/>
                      <a:pt x="2786" y="92"/>
                    </a:cubicBezTo>
                    <a:cubicBezTo>
                      <a:pt x="2763" y="24"/>
                      <a:pt x="2694" y="1"/>
                      <a:pt x="2626"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224" name="Google Shape;1224;p22"/>
              <p:cNvSpPr/>
              <p:nvPr/>
            </p:nvSpPr>
            <p:spPr>
              <a:xfrm>
                <a:off x="4413371" y="928296"/>
                <a:ext cx="98119" cy="145151"/>
              </a:xfrm>
              <a:custGeom>
                <a:avLst/>
                <a:gdLst/>
                <a:ahLst/>
                <a:cxnLst/>
                <a:rect l="l" t="t" r="r" b="b"/>
                <a:pathLst>
                  <a:path w="3630" h="5370" extrusionOk="0">
                    <a:moveTo>
                      <a:pt x="3287" y="1"/>
                    </a:moveTo>
                    <a:cubicBezTo>
                      <a:pt x="3242" y="24"/>
                      <a:pt x="3219" y="46"/>
                      <a:pt x="3196" y="69"/>
                    </a:cubicBezTo>
                    <a:cubicBezTo>
                      <a:pt x="3173" y="115"/>
                      <a:pt x="3151" y="161"/>
                      <a:pt x="3173" y="206"/>
                    </a:cubicBezTo>
                    <a:cubicBezTo>
                      <a:pt x="3242" y="412"/>
                      <a:pt x="3265" y="640"/>
                      <a:pt x="3287" y="868"/>
                    </a:cubicBezTo>
                    <a:cubicBezTo>
                      <a:pt x="3310" y="1165"/>
                      <a:pt x="3287" y="1462"/>
                      <a:pt x="3219" y="1758"/>
                    </a:cubicBezTo>
                    <a:lnTo>
                      <a:pt x="3242" y="1713"/>
                    </a:lnTo>
                    <a:lnTo>
                      <a:pt x="3242" y="1713"/>
                    </a:lnTo>
                    <a:cubicBezTo>
                      <a:pt x="3151" y="2078"/>
                      <a:pt x="3036" y="2420"/>
                      <a:pt x="2877" y="2740"/>
                    </a:cubicBezTo>
                    <a:cubicBezTo>
                      <a:pt x="2694" y="3128"/>
                      <a:pt x="2466" y="3470"/>
                      <a:pt x="2192" y="3790"/>
                    </a:cubicBezTo>
                    <a:cubicBezTo>
                      <a:pt x="2192" y="3790"/>
                      <a:pt x="2192" y="3790"/>
                      <a:pt x="2215" y="3767"/>
                    </a:cubicBezTo>
                    <a:lnTo>
                      <a:pt x="2215" y="3767"/>
                    </a:lnTo>
                    <a:cubicBezTo>
                      <a:pt x="1941" y="4064"/>
                      <a:pt x="1644" y="4315"/>
                      <a:pt x="1325" y="4543"/>
                    </a:cubicBezTo>
                    <a:cubicBezTo>
                      <a:pt x="1073" y="4703"/>
                      <a:pt x="800" y="4840"/>
                      <a:pt x="526" y="4931"/>
                    </a:cubicBezTo>
                    <a:cubicBezTo>
                      <a:pt x="389" y="4977"/>
                      <a:pt x="275" y="5022"/>
                      <a:pt x="138" y="5045"/>
                    </a:cubicBezTo>
                    <a:cubicBezTo>
                      <a:pt x="46" y="5068"/>
                      <a:pt x="1" y="5136"/>
                      <a:pt x="23" y="5228"/>
                    </a:cubicBezTo>
                    <a:cubicBezTo>
                      <a:pt x="23" y="5307"/>
                      <a:pt x="92" y="5369"/>
                      <a:pt x="170" y="5369"/>
                    </a:cubicBezTo>
                    <a:cubicBezTo>
                      <a:pt x="182" y="5369"/>
                      <a:pt x="194" y="5368"/>
                      <a:pt x="206" y="5365"/>
                    </a:cubicBezTo>
                    <a:cubicBezTo>
                      <a:pt x="1325" y="5136"/>
                      <a:pt x="2260" y="4360"/>
                      <a:pt x="2877" y="3425"/>
                    </a:cubicBezTo>
                    <a:cubicBezTo>
                      <a:pt x="3173" y="2968"/>
                      <a:pt x="3402" y="2420"/>
                      <a:pt x="3539" y="1872"/>
                    </a:cubicBezTo>
                    <a:cubicBezTo>
                      <a:pt x="3584" y="1599"/>
                      <a:pt x="3630" y="1325"/>
                      <a:pt x="3630" y="1051"/>
                    </a:cubicBezTo>
                    <a:cubicBezTo>
                      <a:pt x="3607" y="731"/>
                      <a:pt x="3584" y="434"/>
                      <a:pt x="3493" y="138"/>
                    </a:cubicBezTo>
                    <a:cubicBezTo>
                      <a:pt x="3470" y="92"/>
                      <a:pt x="3447" y="69"/>
                      <a:pt x="3424" y="46"/>
                    </a:cubicBezTo>
                    <a:cubicBezTo>
                      <a:pt x="3379" y="24"/>
                      <a:pt x="3356" y="1"/>
                      <a:pt x="3333"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25" name="Google Shape;1225;p22"/>
              <p:cNvSpPr/>
              <p:nvPr/>
            </p:nvSpPr>
            <p:spPr>
              <a:xfrm>
                <a:off x="4499759" y="816635"/>
                <a:ext cx="76522" cy="116743"/>
              </a:xfrm>
              <a:custGeom>
                <a:avLst/>
                <a:gdLst/>
                <a:ahLst/>
                <a:cxnLst/>
                <a:rect l="l" t="t" r="r" b="b"/>
                <a:pathLst>
                  <a:path w="2831" h="4319" extrusionOk="0">
                    <a:moveTo>
                      <a:pt x="2328" y="0"/>
                    </a:moveTo>
                    <a:cubicBezTo>
                      <a:pt x="2283" y="0"/>
                      <a:pt x="2237" y="23"/>
                      <a:pt x="2214" y="46"/>
                    </a:cubicBezTo>
                    <a:cubicBezTo>
                      <a:pt x="2169" y="69"/>
                      <a:pt x="2146" y="114"/>
                      <a:pt x="2146" y="160"/>
                    </a:cubicBezTo>
                    <a:cubicBezTo>
                      <a:pt x="2146" y="206"/>
                      <a:pt x="2169" y="251"/>
                      <a:pt x="2191" y="274"/>
                    </a:cubicBezTo>
                    <a:cubicBezTo>
                      <a:pt x="2214" y="297"/>
                      <a:pt x="2214" y="320"/>
                      <a:pt x="2237" y="343"/>
                    </a:cubicBezTo>
                    <a:cubicBezTo>
                      <a:pt x="2306" y="457"/>
                      <a:pt x="2374" y="571"/>
                      <a:pt x="2420" y="708"/>
                    </a:cubicBezTo>
                    <a:cubicBezTo>
                      <a:pt x="2442" y="822"/>
                      <a:pt x="2465" y="959"/>
                      <a:pt x="2488" y="1096"/>
                    </a:cubicBezTo>
                    <a:cubicBezTo>
                      <a:pt x="2488" y="1256"/>
                      <a:pt x="2488" y="1393"/>
                      <a:pt x="2465" y="1552"/>
                    </a:cubicBezTo>
                    <a:cubicBezTo>
                      <a:pt x="2420" y="1758"/>
                      <a:pt x="2328" y="1963"/>
                      <a:pt x="2237" y="2169"/>
                    </a:cubicBezTo>
                    <a:cubicBezTo>
                      <a:pt x="2100" y="2443"/>
                      <a:pt x="1918" y="2717"/>
                      <a:pt x="1712" y="2945"/>
                    </a:cubicBezTo>
                    <a:cubicBezTo>
                      <a:pt x="1461" y="3219"/>
                      <a:pt x="1210" y="3447"/>
                      <a:pt x="913" y="3652"/>
                    </a:cubicBezTo>
                    <a:cubicBezTo>
                      <a:pt x="708" y="3767"/>
                      <a:pt x="502" y="3881"/>
                      <a:pt x="274" y="3949"/>
                    </a:cubicBezTo>
                    <a:cubicBezTo>
                      <a:pt x="228" y="3972"/>
                      <a:pt x="183" y="3972"/>
                      <a:pt x="160" y="3995"/>
                    </a:cubicBezTo>
                    <a:cubicBezTo>
                      <a:pt x="69" y="4018"/>
                      <a:pt x="0" y="4086"/>
                      <a:pt x="23" y="4177"/>
                    </a:cubicBezTo>
                    <a:cubicBezTo>
                      <a:pt x="43" y="4257"/>
                      <a:pt x="114" y="4319"/>
                      <a:pt x="178" y="4319"/>
                    </a:cubicBezTo>
                    <a:cubicBezTo>
                      <a:pt x="187" y="4319"/>
                      <a:pt x="197" y="4317"/>
                      <a:pt x="206" y="4314"/>
                    </a:cubicBezTo>
                    <a:cubicBezTo>
                      <a:pt x="639" y="4200"/>
                      <a:pt x="1004" y="3995"/>
                      <a:pt x="1347" y="3721"/>
                    </a:cubicBezTo>
                    <a:cubicBezTo>
                      <a:pt x="1735" y="3424"/>
                      <a:pt x="2077" y="3059"/>
                      <a:pt x="2351" y="2648"/>
                    </a:cubicBezTo>
                    <a:cubicBezTo>
                      <a:pt x="2602" y="2260"/>
                      <a:pt x="2762" y="1826"/>
                      <a:pt x="2808" y="1370"/>
                    </a:cubicBezTo>
                    <a:cubicBezTo>
                      <a:pt x="2831" y="1142"/>
                      <a:pt x="2808" y="936"/>
                      <a:pt x="2762" y="708"/>
                    </a:cubicBezTo>
                    <a:cubicBezTo>
                      <a:pt x="2694" y="480"/>
                      <a:pt x="2579" y="274"/>
                      <a:pt x="2442" y="69"/>
                    </a:cubicBezTo>
                    <a:cubicBezTo>
                      <a:pt x="2420" y="23"/>
                      <a:pt x="2374" y="0"/>
                      <a:pt x="2328"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226" name="Google Shape;1226;p22"/>
              <p:cNvSpPr/>
              <p:nvPr/>
            </p:nvSpPr>
            <p:spPr>
              <a:xfrm>
                <a:off x="5402372" y="1409538"/>
                <a:ext cx="217213" cy="363418"/>
              </a:xfrm>
              <a:custGeom>
                <a:avLst/>
                <a:gdLst/>
                <a:ahLst/>
                <a:cxnLst/>
                <a:rect l="l" t="t" r="r" b="b"/>
                <a:pathLst>
                  <a:path w="8036" h="13445" extrusionOk="0">
                    <a:moveTo>
                      <a:pt x="7647" y="0"/>
                    </a:moveTo>
                    <a:cubicBezTo>
                      <a:pt x="7624" y="0"/>
                      <a:pt x="7601" y="23"/>
                      <a:pt x="7579" y="23"/>
                    </a:cubicBezTo>
                    <a:cubicBezTo>
                      <a:pt x="7510" y="69"/>
                      <a:pt x="7464" y="160"/>
                      <a:pt x="7510" y="229"/>
                    </a:cubicBezTo>
                    <a:cubicBezTo>
                      <a:pt x="7510" y="229"/>
                      <a:pt x="7510" y="229"/>
                      <a:pt x="7510" y="252"/>
                    </a:cubicBezTo>
                    <a:cubicBezTo>
                      <a:pt x="7510" y="274"/>
                      <a:pt x="7510" y="274"/>
                      <a:pt x="7510" y="274"/>
                    </a:cubicBezTo>
                    <a:lnTo>
                      <a:pt x="7533" y="274"/>
                    </a:lnTo>
                    <a:cubicBezTo>
                      <a:pt x="7533" y="274"/>
                      <a:pt x="7533" y="297"/>
                      <a:pt x="7533" y="297"/>
                    </a:cubicBezTo>
                    <a:cubicBezTo>
                      <a:pt x="7533" y="320"/>
                      <a:pt x="7533" y="320"/>
                      <a:pt x="7556" y="320"/>
                    </a:cubicBezTo>
                    <a:cubicBezTo>
                      <a:pt x="7556" y="320"/>
                      <a:pt x="7556" y="343"/>
                      <a:pt x="7556" y="343"/>
                    </a:cubicBezTo>
                    <a:cubicBezTo>
                      <a:pt x="7579" y="388"/>
                      <a:pt x="7579" y="434"/>
                      <a:pt x="7601" y="480"/>
                    </a:cubicBezTo>
                    <a:cubicBezTo>
                      <a:pt x="7601" y="503"/>
                      <a:pt x="7624" y="503"/>
                      <a:pt x="7624" y="525"/>
                    </a:cubicBezTo>
                    <a:cubicBezTo>
                      <a:pt x="7647" y="594"/>
                      <a:pt x="7647" y="662"/>
                      <a:pt x="7670" y="731"/>
                    </a:cubicBezTo>
                    <a:cubicBezTo>
                      <a:pt x="7670" y="754"/>
                      <a:pt x="7670" y="754"/>
                      <a:pt x="7670" y="754"/>
                    </a:cubicBezTo>
                    <a:cubicBezTo>
                      <a:pt x="7670" y="777"/>
                      <a:pt x="7670" y="777"/>
                      <a:pt x="7670" y="799"/>
                    </a:cubicBezTo>
                    <a:cubicBezTo>
                      <a:pt x="7670" y="799"/>
                      <a:pt x="7670" y="799"/>
                      <a:pt x="7670" y="822"/>
                    </a:cubicBezTo>
                    <a:cubicBezTo>
                      <a:pt x="7693" y="891"/>
                      <a:pt x="7693" y="959"/>
                      <a:pt x="7693" y="1028"/>
                    </a:cubicBezTo>
                    <a:cubicBezTo>
                      <a:pt x="7693" y="1050"/>
                      <a:pt x="7693" y="1050"/>
                      <a:pt x="7693" y="1050"/>
                    </a:cubicBezTo>
                    <a:cubicBezTo>
                      <a:pt x="7693" y="1073"/>
                      <a:pt x="7693" y="1073"/>
                      <a:pt x="7693" y="1096"/>
                    </a:cubicBezTo>
                    <a:lnTo>
                      <a:pt x="7716" y="1096"/>
                    </a:lnTo>
                    <a:cubicBezTo>
                      <a:pt x="7716" y="1187"/>
                      <a:pt x="7716" y="1256"/>
                      <a:pt x="7716" y="1324"/>
                    </a:cubicBezTo>
                    <a:cubicBezTo>
                      <a:pt x="7716" y="1347"/>
                      <a:pt x="7716" y="1347"/>
                      <a:pt x="7716" y="1347"/>
                    </a:cubicBezTo>
                    <a:cubicBezTo>
                      <a:pt x="7716" y="1370"/>
                      <a:pt x="7716" y="1370"/>
                      <a:pt x="7716" y="1370"/>
                    </a:cubicBezTo>
                    <a:cubicBezTo>
                      <a:pt x="7716" y="1393"/>
                      <a:pt x="7716" y="1416"/>
                      <a:pt x="7716" y="1438"/>
                    </a:cubicBezTo>
                    <a:cubicBezTo>
                      <a:pt x="7693" y="1804"/>
                      <a:pt x="7647" y="2192"/>
                      <a:pt x="7556" y="2557"/>
                    </a:cubicBezTo>
                    <a:lnTo>
                      <a:pt x="7579" y="2511"/>
                    </a:lnTo>
                    <a:lnTo>
                      <a:pt x="7579" y="2511"/>
                    </a:lnTo>
                    <a:cubicBezTo>
                      <a:pt x="7442" y="3150"/>
                      <a:pt x="7259" y="3767"/>
                      <a:pt x="7031" y="4383"/>
                    </a:cubicBezTo>
                    <a:cubicBezTo>
                      <a:pt x="6783" y="5105"/>
                      <a:pt x="6468" y="5805"/>
                      <a:pt x="6130" y="6482"/>
                    </a:cubicBezTo>
                    <a:lnTo>
                      <a:pt x="6130" y="6482"/>
                    </a:lnTo>
                    <a:cubicBezTo>
                      <a:pt x="5722" y="7296"/>
                      <a:pt x="5269" y="8088"/>
                      <a:pt x="4771" y="8857"/>
                    </a:cubicBezTo>
                    <a:cubicBezTo>
                      <a:pt x="4269" y="9610"/>
                      <a:pt x="3721" y="10363"/>
                      <a:pt x="3105" y="11048"/>
                    </a:cubicBezTo>
                    <a:cubicBezTo>
                      <a:pt x="2580" y="11641"/>
                      <a:pt x="1986" y="12212"/>
                      <a:pt x="1324" y="12668"/>
                    </a:cubicBezTo>
                    <a:cubicBezTo>
                      <a:pt x="1073" y="12805"/>
                      <a:pt x="845" y="12942"/>
                      <a:pt x="571" y="13034"/>
                    </a:cubicBezTo>
                    <a:cubicBezTo>
                      <a:pt x="457" y="13079"/>
                      <a:pt x="320" y="13102"/>
                      <a:pt x="206" y="13125"/>
                    </a:cubicBezTo>
                    <a:lnTo>
                      <a:pt x="183" y="13125"/>
                    </a:lnTo>
                    <a:cubicBezTo>
                      <a:pt x="138" y="13125"/>
                      <a:pt x="92" y="13125"/>
                      <a:pt x="69" y="13148"/>
                    </a:cubicBezTo>
                    <a:cubicBezTo>
                      <a:pt x="23" y="13193"/>
                      <a:pt x="1" y="13216"/>
                      <a:pt x="1" y="13262"/>
                    </a:cubicBezTo>
                    <a:cubicBezTo>
                      <a:pt x="1" y="13308"/>
                      <a:pt x="23" y="13353"/>
                      <a:pt x="46" y="13376"/>
                    </a:cubicBezTo>
                    <a:cubicBezTo>
                      <a:pt x="69" y="13422"/>
                      <a:pt x="115" y="13445"/>
                      <a:pt x="160" y="13445"/>
                    </a:cubicBezTo>
                    <a:cubicBezTo>
                      <a:pt x="252" y="13445"/>
                      <a:pt x="366" y="13422"/>
                      <a:pt x="457" y="13399"/>
                    </a:cubicBezTo>
                    <a:cubicBezTo>
                      <a:pt x="526" y="13399"/>
                      <a:pt x="617" y="13376"/>
                      <a:pt x="685" y="13330"/>
                    </a:cubicBezTo>
                    <a:cubicBezTo>
                      <a:pt x="914" y="13262"/>
                      <a:pt x="1096" y="13171"/>
                      <a:pt x="1302" y="13056"/>
                    </a:cubicBezTo>
                    <a:cubicBezTo>
                      <a:pt x="1598" y="12897"/>
                      <a:pt x="1872" y="12668"/>
                      <a:pt x="2146" y="12463"/>
                    </a:cubicBezTo>
                    <a:cubicBezTo>
                      <a:pt x="2443" y="12212"/>
                      <a:pt x="2740" y="11915"/>
                      <a:pt x="3036" y="11618"/>
                    </a:cubicBezTo>
                    <a:cubicBezTo>
                      <a:pt x="3333" y="11299"/>
                      <a:pt x="3653" y="10934"/>
                      <a:pt x="3927" y="10591"/>
                    </a:cubicBezTo>
                    <a:cubicBezTo>
                      <a:pt x="4543" y="9815"/>
                      <a:pt x="5091" y="8994"/>
                      <a:pt x="5616" y="8149"/>
                    </a:cubicBezTo>
                    <a:cubicBezTo>
                      <a:pt x="6095" y="7327"/>
                      <a:pt x="6529" y="6460"/>
                      <a:pt x="6917" y="5593"/>
                    </a:cubicBezTo>
                    <a:cubicBezTo>
                      <a:pt x="7213" y="4908"/>
                      <a:pt x="7464" y="4200"/>
                      <a:pt x="7670" y="3470"/>
                    </a:cubicBezTo>
                    <a:cubicBezTo>
                      <a:pt x="7784" y="3082"/>
                      <a:pt x="7875" y="2717"/>
                      <a:pt x="7944" y="2329"/>
                    </a:cubicBezTo>
                    <a:cubicBezTo>
                      <a:pt x="7989" y="2055"/>
                      <a:pt x="8012" y="1758"/>
                      <a:pt x="8035" y="1461"/>
                    </a:cubicBezTo>
                    <a:cubicBezTo>
                      <a:pt x="8035" y="1438"/>
                      <a:pt x="8035" y="1438"/>
                      <a:pt x="8035" y="1416"/>
                    </a:cubicBezTo>
                    <a:cubicBezTo>
                      <a:pt x="8035" y="1416"/>
                      <a:pt x="8035" y="1393"/>
                      <a:pt x="8035" y="1393"/>
                    </a:cubicBezTo>
                    <a:cubicBezTo>
                      <a:pt x="8035" y="1301"/>
                      <a:pt x="8035" y="1210"/>
                      <a:pt x="8035" y="1119"/>
                    </a:cubicBezTo>
                    <a:cubicBezTo>
                      <a:pt x="8035" y="1005"/>
                      <a:pt x="8012" y="891"/>
                      <a:pt x="7989" y="777"/>
                    </a:cubicBezTo>
                    <a:lnTo>
                      <a:pt x="7989" y="754"/>
                    </a:lnTo>
                    <a:lnTo>
                      <a:pt x="7989" y="731"/>
                    </a:lnTo>
                    <a:cubicBezTo>
                      <a:pt x="7989" y="731"/>
                      <a:pt x="7989" y="708"/>
                      <a:pt x="7989" y="708"/>
                    </a:cubicBezTo>
                    <a:cubicBezTo>
                      <a:pt x="7989" y="685"/>
                      <a:pt x="7989" y="685"/>
                      <a:pt x="7989" y="662"/>
                    </a:cubicBezTo>
                    <a:cubicBezTo>
                      <a:pt x="7989" y="640"/>
                      <a:pt x="7989" y="640"/>
                      <a:pt x="7967" y="640"/>
                    </a:cubicBezTo>
                    <a:cubicBezTo>
                      <a:pt x="7967" y="594"/>
                      <a:pt x="7967" y="548"/>
                      <a:pt x="7944" y="503"/>
                    </a:cubicBezTo>
                    <a:cubicBezTo>
                      <a:pt x="7944" y="503"/>
                      <a:pt x="7944" y="480"/>
                      <a:pt x="7944" y="480"/>
                    </a:cubicBezTo>
                    <a:cubicBezTo>
                      <a:pt x="7944" y="457"/>
                      <a:pt x="7944" y="457"/>
                      <a:pt x="7944" y="457"/>
                    </a:cubicBezTo>
                    <a:cubicBezTo>
                      <a:pt x="7944" y="457"/>
                      <a:pt x="7944" y="457"/>
                      <a:pt x="7921" y="434"/>
                    </a:cubicBezTo>
                    <a:cubicBezTo>
                      <a:pt x="7921" y="434"/>
                      <a:pt x="7921" y="434"/>
                      <a:pt x="7921" y="411"/>
                    </a:cubicBezTo>
                    <a:cubicBezTo>
                      <a:pt x="7921" y="411"/>
                      <a:pt x="7921" y="388"/>
                      <a:pt x="7921" y="388"/>
                    </a:cubicBezTo>
                    <a:cubicBezTo>
                      <a:pt x="7898" y="320"/>
                      <a:pt x="7875" y="274"/>
                      <a:pt x="7853" y="229"/>
                    </a:cubicBezTo>
                    <a:cubicBezTo>
                      <a:pt x="7853" y="206"/>
                      <a:pt x="7853" y="206"/>
                      <a:pt x="7853" y="206"/>
                    </a:cubicBezTo>
                    <a:cubicBezTo>
                      <a:pt x="7853" y="206"/>
                      <a:pt x="7853" y="183"/>
                      <a:pt x="7830" y="183"/>
                    </a:cubicBezTo>
                    <a:cubicBezTo>
                      <a:pt x="7830" y="160"/>
                      <a:pt x="7830" y="160"/>
                      <a:pt x="7830" y="137"/>
                    </a:cubicBezTo>
                    <a:lnTo>
                      <a:pt x="7807" y="137"/>
                    </a:lnTo>
                    <a:cubicBezTo>
                      <a:pt x="7807" y="137"/>
                      <a:pt x="7807" y="137"/>
                      <a:pt x="7807" y="115"/>
                    </a:cubicBezTo>
                    <a:cubicBezTo>
                      <a:pt x="7807" y="115"/>
                      <a:pt x="7807" y="115"/>
                      <a:pt x="7807" y="92"/>
                    </a:cubicBezTo>
                    <a:cubicBezTo>
                      <a:pt x="7761" y="46"/>
                      <a:pt x="7716" y="0"/>
                      <a:pt x="7647"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227" name="Google Shape;1227;p22"/>
              <p:cNvSpPr/>
              <p:nvPr/>
            </p:nvSpPr>
            <p:spPr>
              <a:xfrm>
                <a:off x="5294414" y="1682865"/>
                <a:ext cx="622" cy="27"/>
              </a:xfrm>
              <a:custGeom>
                <a:avLst/>
                <a:gdLst/>
                <a:ahLst/>
                <a:cxnLst/>
                <a:rect l="l" t="t" r="r" b="b"/>
                <a:pathLst>
                  <a:path w="23" h="1" extrusionOk="0">
                    <a:moveTo>
                      <a:pt x="0" y="0"/>
                    </a:moveTo>
                    <a:cubicBezTo>
                      <a:pt x="0" y="0"/>
                      <a:pt x="23" y="0"/>
                      <a:pt x="23" y="0"/>
                    </a:cubicBezTo>
                    <a:cubicBezTo>
                      <a:pt x="23" y="0"/>
                      <a:pt x="0" y="0"/>
                      <a:pt x="0" y="0"/>
                    </a:cubicBezTo>
                    <a:close/>
                  </a:path>
                </a:pathLst>
              </a:custGeom>
              <a:solidFill>
                <a:srgbClr val="CE7CAE"/>
              </a:solidFill>
              <a:ln>
                <a:noFill/>
              </a:ln>
            </p:spPr>
            <p:txBody>
              <a:bodyPr spcFirstLastPara="1" wrap="square" lIns="121900" tIns="121900" rIns="121900" bIns="121900" anchor="ctr" anchorCtr="0">
                <a:noAutofit/>
              </a:bodyPr>
              <a:lstStyle/>
              <a:p>
                <a:endParaRPr sz="1867"/>
              </a:p>
            </p:txBody>
          </p:sp>
          <p:sp>
            <p:nvSpPr>
              <p:cNvPr id="1228" name="Google Shape;1228;p22"/>
              <p:cNvSpPr/>
              <p:nvPr/>
            </p:nvSpPr>
            <p:spPr>
              <a:xfrm>
                <a:off x="5288224" y="1682865"/>
                <a:ext cx="123419" cy="90253"/>
              </a:xfrm>
              <a:custGeom>
                <a:avLst/>
                <a:gdLst/>
                <a:ahLst/>
                <a:cxnLst/>
                <a:rect l="l" t="t" r="r" b="b"/>
                <a:pathLst>
                  <a:path w="4566" h="3339" extrusionOk="0">
                    <a:moveTo>
                      <a:pt x="229" y="0"/>
                    </a:moveTo>
                    <a:cubicBezTo>
                      <a:pt x="161" y="69"/>
                      <a:pt x="69" y="137"/>
                      <a:pt x="1" y="205"/>
                    </a:cubicBezTo>
                    <a:cubicBezTo>
                      <a:pt x="206" y="525"/>
                      <a:pt x="457" y="822"/>
                      <a:pt x="731" y="1118"/>
                    </a:cubicBezTo>
                    <a:cubicBezTo>
                      <a:pt x="1074" y="1461"/>
                      <a:pt x="1439" y="1758"/>
                      <a:pt x="1827" y="2054"/>
                    </a:cubicBezTo>
                    <a:cubicBezTo>
                      <a:pt x="2215" y="2328"/>
                      <a:pt x="2649" y="2579"/>
                      <a:pt x="3082" y="2808"/>
                    </a:cubicBezTo>
                    <a:cubicBezTo>
                      <a:pt x="3470" y="3013"/>
                      <a:pt x="3881" y="3196"/>
                      <a:pt x="4315" y="3333"/>
                    </a:cubicBezTo>
                    <a:cubicBezTo>
                      <a:pt x="4331" y="3337"/>
                      <a:pt x="4347" y="3338"/>
                      <a:pt x="4363" y="3338"/>
                    </a:cubicBezTo>
                    <a:cubicBezTo>
                      <a:pt x="4436" y="3338"/>
                      <a:pt x="4502" y="3298"/>
                      <a:pt x="4520" y="3241"/>
                    </a:cubicBezTo>
                    <a:cubicBezTo>
                      <a:pt x="4566" y="3150"/>
                      <a:pt x="4520" y="3059"/>
                      <a:pt x="4429" y="3013"/>
                    </a:cubicBezTo>
                    <a:cubicBezTo>
                      <a:pt x="4041" y="2899"/>
                      <a:pt x="3676" y="2739"/>
                      <a:pt x="3311" y="2579"/>
                    </a:cubicBezTo>
                    <a:lnTo>
                      <a:pt x="3356" y="2579"/>
                    </a:lnTo>
                    <a:cubicBezTo>
                      <a:pt x="2626" y="2214"/>
                      <a:pt x="1941" y="1780"/>
                      <a:pt x="1348" y="1255"/>
                    </a:cubicBezTo>
                    <a:cubicBezTo>
                      <a:pt x="1348" y="1255"/>
                      <a:pt x="1348" y="1233"/>
                      <a:pt x="1348" y="1233"/>
                    </a:cubicBezTo>
                    <a:lnTo>
                      <a:pt x="1325" y="1233"/>
                    </a:lnTo>
                    <a:cubicBezTo>
                      <a:pt x="914" y="867"/>
                      <a:pt x="549" y="457"/>
                      <a:pt x="252" y="0"/>
                    </a:cubicBezTo>
                    <a:close/>
                  </a:path>
                </a:pathLst>
              </a:custGeom>
              <a:solidFill>
                <a:srgbClr val="CE7CAE"/>
              </a:solidFill>
              <a:ln>
                <a:noFill/>
              </a:ln>
            </p:spPr>
            <p:txBody>
              <a:bodyPr spcFirstLastPara="1" wrap="square" lIns="121900" tIns="121900" rIns="121900" bIns="121900" anchor="ctr" anchorCtr="0">
                <a:noAutofit/>
              </a:bodyPr>
              <a:lstStyle/>
              <a:p>
                <a:endParaRPr sz="1867"/>
              </a:p>
            </p:txBody>
          </p:sp>
          <p:sp>
            <p:nvSpPr>
              <p:cNvPr id="1229" name="Google Shape;1229;p22"/>
              <p:cNvSpPr/>
              <p:nvPr/>
            </p:nvSpPr>
            <p:spPr>
              <a:xfrm>
                <a:off x="5324012" y="171616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E7CAE"/>
              </a:solidFill>
              <a:ln>
                <a:noFill/>
              </a:ln>
            </p:spPr>
            <p:txBody>
              <a:bodyPr spcFirstLastPara="1" wrap="square" lIns="121900" tIns="121900" rIns="121900" bIns="121900" anchor="ctr" anchorCtr="0">
                <a:noAutofit/>
              </a:bodyPr>
              <a:lstStyle/>
              <a:p>
                <a:endParaRPr sz="1867"/>
              </a:p>
            </p:txBody>
          </p:sp>
          <p:sp>
            <p:nvSpPr>
              <p:cNvPr id="1230" name="Google Shape;1230;p22"/>
              <p:cNvSpPr/>
              <p:nvPr/>
            </p:nvSpPr>
            <p:spPr>
              <a:xfrm>
                <a:off x="5324012" y="1716166"/>
                <a:ext cx="649" cy="27"/>
              </a:xfrm>
              <a:custGeom>
                <a:avLst/>
                <a:gdLst/>
                <a:ahLst/>
                <a:cxnLst/>
                <a:rect l="l" t="t" r="r" b="b"/>
                <a:pathLst>
                  <a:path w="24" h="1" extrusionOk="0">
                    <a:moveTo>
                      <a:pt x="24" y="1"/>
                    </a:moveTo>
                    <a:cubicBezTo>
                      <a:pt x="1" y="1"/>
                      <a:pt x="1" y="1"/>
                      <a:pt x="1" y="1"/>
                    </a:cubicBezTo>
                    <a:cubicBezTo>
                      <a:pt x="1" y="1"/>
                      <a:pt x="1" y="1"/>
                      <a:pt x="24" y="1"/>
                    </a:cubicBezTo>
                    <a:close/>
                  </a:path>
                </a:pathLst>
              </a:custGeom>
              <a:solidFill>
                <a:srgbClr val="CE7CAE"/>
              </a:solidFill>
              <a:ln>
                <a:noFill/>
              </a:ln>
            </p:spPr>
            <p:txBody>
              <a:bodyPr spcFirstLastPara="1" wrap="square" lIns="121900" tIns="121900" rIns="121900" bIns="121900" anchor="ctr" anchorCtr="0">
                <a:noAutofit/>
              </a:bodyPr>
              <a:lstStyle/>
              <a:p>
                <a:endParaRPr sz="1867"/>
              </a:p>
            </p:txBody>
          </p:sp>
          <p:sp>
            <p:nvSpPr>
              <p:cNvPr id="1231" name="Google Shape;1231;p22"/>
              <p:cNvSpPr/>
              <p:nvPr/>
            </p:nvSpPr>
            <p:spPr>
              <a:xfrm>
                <a:off x="5324633" y="1716788"/>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CE7CAE"/>
              </a:solidFill>
              <a:ln>
                <a:noFill/>
              </a:ln>
            </p:spPr>
            <p:txBody>
              <a:bodyPr spcFirstLastPara="1" wrap="square" lIns="121900" tIns="121900" rIns="121900" bIns="121900" anchor="ctr" anchorCtr="0">
                <a:noAutofit/>
              </a:bodyPr>
              <a:lstStyle/>
              <a:p>
                <a:endParaRPr sz="1867"/>
              </a:p>
            </p:txBody>
          </p:sp>
          <p:sp>
            <p:nvSpPr>
              <p:cNvPr id="1232" name="Google Shape;1232;p22"/>
              <p:cNvSpPr/>
              <p:nvPr/>
            </p:nvSpPr>
            <p:spPr>
              <a:xfrm>
                <a:off x="5477028" y="1351531"/>
                <a:ext cx="136988" cy="65440"/>
              </a:xfrm>
              <a:custGeom>
                <a:avLst/>
                <a:gdLst/>
                <a:ahLst/>
                <a:cxnLst/>
                <a:rect l="l" t="t" r="r" b="b"/>
                <a:pathLst>
                  <a:path w="5068" h="2421" extrusionOk="0">
                    <a:moveTo>
                      <a:pt x="23" y="1"/>
                    </a:moveTo>
                    <a:cubicBezTo>
                      <a:pt x="23" y="47"/>
                      <a:pt x="23" y="92"/>
                      <a:pt x="23" y="115"/>
                    </a:cubicBezTo>
                    <a:cubicBezTo>
                      <a:pt x="23" y="183"/>
                      <a:pt x="23" y="252"/>
                      <a:pt x="0" y="320"/>
                    </a:cubicBezTo>
                    <a:cubicBezTo>
                      <a:pt x="274" y="343"/>
                      <a:pt x="548" y="389"/>
                      <a:pt x="822" y="435"/>
                    </a:cubicBezTo>
                    <a:lnTo>
                      <a:pt x="799" y="435"/>
                    </a:lnTo>
                    <a:lnTo>
                      <a:pt x="822" y="457"/>
                    </a:lnTo>
                    <a:lnTo>
                      <a:pt x="845" y="457"/>
                    </a:lnTo>
                    <a:cubicBezTo>
                      <a:pt x="1598" y="617"/>
                      <a:pt x="2329" y="868"/>
                      <a:pt x="3013" y="1211"/>
                    </a:cubicBezTo>
                    <a:cubicBezTo>
                      <a:pt x="3653" y="1530"/>
                      <a:pt x="4269" y="1918"/>
                      <a:pt x="4794" y="2398"/>
                    </a:cubicBezTo>
                    <a:cubicBezTo>
                      <a:pt x="4817" y="2420"/>
                      <a:pt x="4885" y="2420"/>
                      <a:pt x="4931" y="2420"/>
                    </a:cubicBezTo>
                    <a:cubicBezTo>
                      <a:pt x="4954" y="2420"/>
                      <a:pt x="4999" y="2398"/>
                      <a:pt x="5022" y="2352"/>
                    </a:cubicBezTo>
                    <a:cubicBezTo>
                      <a:pt x="5045" y="2329"/>
                      <a:pt x="5068" y="2283"/>
                      <a:pt x="5045" y="2238"/>
                    </a:cubicBezTo>
                    <a:cubicBezTo>
                      <a:pt x="5045" y="2192"/>
                      <a:pt x="5022" y="2169"/>
                      <a:pt x="4976" y="2124"/>
                    </a:cubicBezTo>
                    <a:cubicBezTo>
                      <a:pt x="4269" y="1507"/>
                      <a:pt x="3447" y="1005"/>
                      <a:pt x="2557" y="640"/>
                    </a:cubicBezTo>
                    <a:cubicBezTo>
                      <a:pt x="2123" y="457"/>
                      <a:pt x="1667" y="320"/>
                      <a:pt x="1210" y="206"/>
                    </a:cubicBezTo>
                    <a:cubicBezTo>
                      <a:pt x="822" y="115"/>
                      <a:pt x="411" y="47"/>
                      <a:pt x="23"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233" name="Google Shape;1233;p22"/>
              <p:cNvSpPr/>
              <p:nvPr/>
            </p:nvSpPr>
            <p:spPr>
              <a:xfrm>
                <a:off x="5169778" y="1250980"/>
                <a:ext cx="270246" cy="446022"/>
              </a:xfrm>
              <a:custGeom>
                <a:avLst/>
                <a:gdLst/>
                <a:ahLst/>
                <a:cxnLst/>
                <a:rect l="l" t="t" r="r" b="b"/>
                <a:pathLst>
                  <a:path w="9998" h="16501" extrusionOk="0">
                    <a:moveTo>
                      <a:pt x="3264" y="7332"/>
                    </a:moveTo>
                    <a:cubicBezTo>
                      <a:pt x="3261" y="7337"/>
                      <a:pt x="3258" y="7342"/>
                      <a:pt x="3256" y="7347"/>
                    </a:cubicBezTo>
                    <a:lnTo>
                      <a:pt x="3256" y="7347"/>
                    </a:lnTo>
                    <a:cubicBezTo>
                      <a:pt x="3260" y="7343"/>
                      <a:pt x="3263" y="7339"/>
                      <a:pt x="3264" y="7332"/>
                    </a:cubicBezTo>
                    <a:close/>
                    <a:moveTo>
                      <a:pt x="9290" y="320"/>
                    </a:moveTo>
                    <a:cubicBezTo>
                      <a:pt x="9313" y="343"/>
                      <a:pt x="9336" y="343"/>
                      <a:pt x="9382" y="366"/>
                    </a:cubicBezTo>
                    <a:cubicBezTo>
                      <a:pt x="9404" y="388"/>
                      <a:pt x="9427" y="411"/>
                      <a:pt x="9450" y="434"/>
                    </a:cubicBezTo>
                    <a:cubicBezTo>
                      <a:pt x="9473" y="457"/>
                      <a:pt x="9496" y="480"/>
                      <a:pt x="9519" y="525"/>
                    </a:cubicBezTo>
                    <a:cubicBezTo>
                      <a:pt x="9564" y="594"/>
                      <a:pt x="9587" y="662"/>
                      <a:pt x="9610" y="731"/>
                    </a:cubicBezTo>
                    <a:cubicBezTo>
                      <a:pt x="9633" y="868"/>
                      <a:pt x="9656" y="1005"/>
                      <a:pt x="9656" y="1164"/>
                    </a:cubicBezTo>
                    <a:cubicBezTo>
                      <a:pt x="9678" y="1689"/>
                      <a:pt x="9564" y="2237"/>
                      <a:pt x="9450" y="2739"/>
                    </a:cubicBezTo>
                    <a:cubicBezTo>
                      <a:pt x="9450" y="2739"/>
                      <a:pt x="9450" y="2717"/>
                      <a:pt x="9450" y="2717"/>
                    </a:cubicBezTo>
                    <a:cubicBezTo>
                      <a:pt x="9176" y="3835"/>
                      <a:pt x="8765" y="4908"/>
                      <a:pt x="8309" y="5981"/>
                    </a:cubicBezTo>
                    <a:cubicBezTo>
                      <a:pt x="7852" y="7053"/>
                      <a:pt x="7305" y="8126"/>
                      <a:pt x="6734" y="9153"/>
                    </a:cubicBezTo>
                    <a:cubicBezTo>
                      <a:pt x="6734" y="9153"/>
                      <a:pt x="6757" y="9130"/>
                      <a:pt x="6757" y="9130"/>
                    </a:cubicBezTo>
                    <a:lnTo>
                      <a:pt x="6757" y="9130"/>
                    </a:lnTo>
                    <a:cubicBezTo>
                      <a:pt x="6186" y="10158"/>
                      <a:pt x="5547" y="11185"/>
                      <a:pt x="4885" y="12166"/>
                    </a:cubicBezTo>
                    <a:cubicBezTo>
                      <a:pt x="4543" y="12668"/>
                      <a:pt x="4177" y="13148"/>
                      <a:pt x="3812" y="13627"/>
                    </a:cubicBezTo>
                    <a:cubicBezTo>
                      <a:pt x="3447" y="14084"/>
                      <a:pt x="3082" y="14517"/>
                      <a:pt x="2671" y="14928"/>
                    </a:cubicBezTo>
                    <a:cubicBezTo>
                      <a:pt x="2671" y="14928"/>
                      <a:pt x="2672" y="14928"/>
                      <a:pt x="2672" y="14928"/>
                    </a:cubicBezTo>
                    <a:lnTo>
                      <a:pt x="2672" y="14928"/>
                    </a:lnTo>
                    <a:cubicBezTo>
                      <a:pt x="2313" y="15308"/>
                      <a:pt x="1908" y="15664"/>
                      <a:pt x="1438" y="15955"/>
                    </a:cubicBezTo>
                    <a:cubicBezTo>
                      <a:pt x="1438" y="15955"/>
                      <a:pt x="1438" y="15955"/>
                      <a:pt x="1438" y="15955"/>
                    </a:cubicBezTo>
                    <a:lnTo>
                      <a:pt x="1438" y="15955"/>
                    </a:lnTo>
                    <a:cubicBezTo>
                      <a:pt x="1438" y="15955"/>
                      <a:pt x="1426" y="15955"/>
                      <a:pt x="1419" y="15965"/>
                    </a:cubicBezTo>
                    <a:lnTo>
                      <a:pt x="1419" y="15965"/>
                    </a:lnTo>
                    <a:cubicBezTo>
                      <a:pt x="1291" y="16030"/>
                      <a:pt x="1180" y="16094"/>
                      <a:pt x="1028" y="16138"/>
                    </a:cubicBezTo>
                    <a:cubicBezTo>
                      <a:pt x="959" y="16161"/>
                      <a:pt x="891" y="16161"/>
                      <a:pt x="822" y="16161"/>
                    </a:cubicBezTo>
                    <a:lnTo>
                      <a:pt x="708" y="16161"/>
                    </a:lnTo>
                    <a:cubicBezTo>
                      <a:pt x="685" y="16161"/>
                      <a:pt x="662" y="16138"/>
                      <a:pt x="617" y="16115"/>
                    </a:cubicBezTo>
                    <a:cubicBezTo>
                      <a:pt x="594" y="16115"/>
                      <a:pt x="571" y="16092"/>
                      <a:pt x="548" y="16069"/>
                    </a:cubicBezTo>
                    <a:cubicBezTo>
                      <a:pt x="525" y="16047"/>
                      <a:pt x="503" y="16001"/>
                      <a:pt x="480" y="15955"/>
                    </a:cubicBezTo>
                    <a:cubicBezTo>
                      <a:pt x="434" y="15910"/>
                      <a:pt x="411" y="15841"/>
                      <a:pt x="388" y="15795"/>
                    </a:cubicBezTo>
                    <a:cubicBezTo>
                      <a:pt x="366" y="15636"/>
                      <a:pt x="343" y="15476"/>
                      <a:pt x="343" y="15339"/>
                    </a:cubicBezTo>
                    <a:cubicBezTo>
                      <a:pt x="320" y="14791"/>
                      <a:pt x="434" y="14266"/>
                      <a:pt x="548" y="13741"/>
                    </a:cubicBezTo>
                    <a:cubicBezTo>
                      <a:pt x="548" y="13764"/>
                      <a:pt x="548" y="13764"/>
                      <a:pt x="548" y="13787"/>
                    </a:cubicBezTo>
                    <a:cubicBezTo>
                      <a:pt x="822" y="12691"/>
                      <a:pt x="1210" y="11618"/>
                      <a:pt x="1667" y="10591"/>
                    </a:cubicBezTo>
                    <a:cubicBezTo>
                      <a:pt x="2140" y="9487"/>
                      <a:pt x="2658" y="8405"/>
                      <a:pt x="3242" y="7367"/>
                    </a:cubicBezTo>
                    <a:lnTo>
                      <a:pt x="3242" y="7367"/>
                    </a:lnTo>
                    <a:cubicBezTo>
                      <a:pt x="3242" y="7368"/>
                      <a:pt x="3242" y="7371"/>
                      <a:pt x="3242" y="7373"/>
                    </a:cubicBezTo>
                    <a:cubicBezTo>
                      <a:pt x="3246" y="7364"/>
                      <a:pt x="3251" y="7356"/>
                      <a:pt x="3256" y="7347"/>
                    </a:cubicBezTo>
                    <a:lnTo>
                      <a:pt x="3256" y="7347"/>
                    </a:lnTo>
                    <a:cubicBezTo>
                      <a:pt x="3254" y="7350"/>
                      <a:pt x="3252" y="7352"/>
                      <a:pt x="3250" y="7354"/>
                    </a:cubicBezTo>
                    <a:lnTo>
                      <a:pt x="3250" y="7354"/>
                    </a:lnTo>
                    <a:cubicBezTo>
                      <a:pt x="3255" y="7345"/>
                      <a:pt x="3260" y="7336"/>
                      <a:pt x="3264" y="7327"/>
                    </a:cubicBezTo>
                    <a:lnTo>
                      <a:pt x="3264" y="7327"/>
                    </a:lnTo>
                    <a:cubicBezTo>
                      <a:pt x="3264" y="7329"/>
                      <a:pt x="3264" y="7331"/>
                      <a:pt x="3264" y="7332"/>
                    </a:cubicBezTo>
                    <a:lnTo>
                      <a:pt x="3264" y="7332"/>
                    </a:lnTo>
                    <a:cubicBezTo>
                      <a:pt x="3508" y="6889"/>
                      <a:pt x="3752" y="6447"/>
                      <a:pt x="4018" y="6026"/>
                    </a:cubicBezTo>
                    <a:cubicBezTo>
                      <a:pt x="4497" y="5250"/>
                      <a:pt x="4976" y="4497"/>
                      <a:pt x="5501" y="3767"/>
                    </a:cubicBezTo>
                    <a:cubicBezTo>
                      <a:pt x="5707" y="3470"/>
                      <a:pt x="5935" y="3196"/>
                      <a:pt x="6140" y="2922"/>
                    </a:cubicBezTo>
                    <a:cubicBezTo>
                      <a:pt x="6437" y="2534"/>
                      <a:pt x="6757" y="2169"/>
                      <a:pt x="7076" y="1826"/>
                    </a:cubicBezTo>
                    <a:cubicBezTo>
                      <a:pt x="7099" y="1804"/>
                      <a:pt x="7099" y="1781"/>
                      <a:pt x="7122" y="1758"/>
                    </a:cubicBezTo>
                    <a:cubicBezTo>
                      <a:pt x="7190" y="1712"/>
                      <a:pt x="7236" y="1644"/>
                      <a:pt x="7282" y="1598"/>
                    </a:cubicBezTo>
                    <a:lnTo>
                      <a:pt x="7305" y="1598"/>
                    </a:lnTo>
                    <a:cubicBezTo>
                      <a:pt x="7373" y="1507"/>
                      <a:pt x="7442" y="1438"/>
                      <a:pt x="7533" y="1370"/>
                    </a:cubicBezTo>
                    <a:cubicBezTo>
                      <a:pt x="7830" y="1073"/>
                      <a:pt x="8149" y="799"/>
                      <a:pt x="8491" y="571"/>
                    </a:cubicBezTo>
                    <a:cubicBezTo>
                      <a:pt x="8514" y="571"/>
                      <a:pt x="8537" y="548"/>
                      <a:pt x="8560" y="525"/>
                    </a:cubicBezTo>
                    <a:cubicBezTo>
                      <a:pt x="8583" y="525"/>
                      <a:pt x="8583" y="525"/>
                      <a:pt x="8606" y="503"/>
                    </a:cubicBezTo>
                    <a:cubicBezTo>
                      <a:pt x="8697" y="457"/>
                      <a:pt x="8788" y="411"/>
                      <a:pt x="8857" y="388"/>
                    </a:cubicBezTo>
                    <a:cubicBezTo>
                      <a:pt x="8902" y="366"/>
                      <a:pt x="8925" y="366"/>
                      <a:pt x="8971" y="343"/>
                    </a:cubicBezTo>
                    <a:lnTo>
                      <a:pt x="9016" y="343"/>
                    </a:lnTo>
                    <a:cubicBezTo>
                      <a:pt x="9062" y="320"/>
                      <a:pt x="9108" y="320"/>
                      <a:pt x="9153" y="320"/>
                    </a:cubicBezTo>
                    <a:close/>
                    <a:moveTo>
                      <a:pt x="9108" y="0"/>
                    </a:moveTo>
                    <a:cubicBezTo>
                      <a:pt x="8994" y="0"/>
                      <a:pt x="8880" y="46"/>
                      <a:pt x="8788" y="69"/>
                    </a:cubicBezTo>
                    <a:cubicBezTo>
                      <a:pt x="8720" y="92"/>
                      <a:pt x="8674" y="114"/>
                      <a:pt x="8628" y="137"/>
                    </a:cubicBezTo>
                    <a:cubicBezTo>
                      <a:pt x="8514" y="183"/>
                      <a:pt x="8423" y="229"/>
                      <a:pt x="8332" y="297"/>
                    </a:cubicBezTo>
                    <a:cubicBezTo>
                      <a:pt x="8012" y="480"/>
                      <a:pt x="7738" y="708"/>
                      <a:pt x="7487" y="959"/>
                    </a:cubicBezTo>
                    <a:cubicBezTo>
                      <a:pt x="7259" y="1142"/>
                      <a:pt x="7076" y="1347"/>
                      <a:pt x="6871" y="1552"/>
                    </a:cubicBezTo>
                    <a:cubicBezTo>
                      <a:pt x="6871" y="1575"/>
                      <a:pt x="6848" y="1575"/>
                      <a:pt x="6848" y="1598"/>
                    </a:cubicBezTo>
                    <a:lnTo>
                      <a:pt x="6825" y="1598"/>
                    </a:lnTo>
                    <a:cubicBezTo>
                      <a:pt x="6734" y="1712"/>
                      <a:pt x="6643" y="1804"/>
                      <a:pt x="6551" y="1918"/>
                    </a:cubicBezTo>
                    <a:lnTo>
                      <a:pt x="6529" y="1940"/>
                    </a:lnTo>
                    <a:cubicBezTo>
                      <a:pt x="6392" y="2077"/>
                      <a:pt x="6277" y="2237"/>
                      <a:pt x="6140" y="2397"/>
                    </a:cubicBezTo>
                    <a:cubicBezTo>
                      <a:pt x="5889" y="2717"/>
                      <a:pt x="5638" y="3036"/>
                      <a:pt x="5387" y="3378"/>
                    </a:cubicBezTo>
                    <a:cubicBezTo>
                      <a:pt x="5182" y="3652"/>
                      <a:pt x="4976" y="3949"/>
                      <a:pt x="4794" y="4223"/>
                    </a:cubicBezTo>
                    <a:cubicBezTo>
                      <a:pt x="4771" y="4246"/>
                      <a:pt x="4748" y="4291"/>
                      <a:pt x="4725" y="4314"/>
                    </a:cubicBezTo>
                    <a:cubicBezTo>
                      <a:pt x="4451" y="4702"/>
                      <a:pt x="4200" y="5113"/>
                      <a:pt x="3949" y="5501"/>
                    </a:cubicBezTo>
                    <a:cubicBezTo>
                      <a:pt x="3949" y="5524"/>
                      <a:pt x="3926" y="5547"/>
                      <a:pt x="3926" y="5547"/>
                    </a:cubicBezTo>
                    <a:cubicBezTo>
                      <a:pt x="3379" y="6437"/>
                      <a:pt x="2876" y="7327"/>
                      <a:pt x="2420" y="8240"/>
                    </a:cubicBezTo>
                    <a:cubicBezTo>
                      <a:pt x="1941" y="9130"/>
                      <a:pt x="1507" y="10066"/>
                      <a:pt x="1119" y="11025"/>
                    </a:cubicBezTo>
                    <a:cubicBezTo>
                      <a:pt x="754" y="11915"/>
                      <a:pt x="434" y="12828"/>
                      <a:pt x="229" y="13764"/>
                    </a:cubicBezTo>
                    <a:cubicBezTo>
                      <a:pt x="115" y="14198"/>
                      <a:pt x="23" y="14631"/>
                      <a:pt x="23" y="15088"/>
                    </a:cubicBezTo>
                    <a:cubicBezTo>
                      <a:pt x="0" y="15385"/>
                      <a:pt x="23" y="15727"/>
                      <a:pt x="137" y="16024"/>
                    </a:cubicBezTo>
                    <a:cubicBezTo>
                      <a:pt x="183" y="16115"/>
                      <a:pt x="252" y="16229"/>
                      <a:pt x="343" y="16320"/>
                    </a:cubicBezTo>
                    <a:cubicBezTo>
                      <a:pt x="411" y="16389"/>
                      <a:pt x="525" y="16457"/>
                      <a:pt x="640" y="16480"/>
                    </a:cubicBezTo>
                    <a:cubicBezTo>
                      <a:pt x="702" y="16495"/>
                      <a:pt x="763" y="16501"/>
                      <a:pt x="823" y="16501"/>
                    </a:cubicBezTo>
                    <a:cubicBezTo>
                      <a:pt x="1050" y="16501"/>
                      <a:pt x="1263" y="16411"/>
                      <a:pt x="1461" y="16320"/>
                    </a:cubicBezTo>
                    <a:cubicBezTo>
                      <a:pt x="1849" y="16115"/>
                      <a:pt x="2192" y="15818"/>
                      <a:pt x="2534" y="15522"/>
                    </a:cubicBezTo>
                    <a:cubicBezTo>
                      <a:pt x="2876" y="15225"/>
                      <a:pt x="3196" y="14882"/>
                      <a:pt x="3493" y="14517"/>
                    </a:cubicBezTo>
                    <a:cubicBezTo>
                      <a:pt x="4177" y="13741"/>
                      <a:pt x="4771" y="12919"/>
                      <a:pt x="5342" y="12075"/>
                    </a:cubicBezTo>
                    <a:cubicBezTo>
                      <a:pt x="5912" y="11208"/>
                      <a:pt x="6460" y="10317"/>
                      <a:pt x="6962" y="9427"/>
                    </a:cubicBezTo>
                    <a:cubicBezTo>
                      <a:pt x="7442" y="8560"/>
                      <a:pt x="7898" y="7670"/>
                      <a:pt x="8332" y="6757"/>
                    </a:cubicBezTo>
                    <a:cubicBezTo>
                      <a:pt x="8743" y="5844"/>
                      <a:pt x="9108" y="4908"/>
                      <a:pt x="9427" y="3972"/>
                    </a:cubicBezTo>
                    <a:cubicBezTo>
                      <a:pt x="9564" y="3515"/>
                      <a:pt x="9701" y="3082"/>
                      <a:pt x="9793" y="2625"/>
                    </a:cubicBezTo>
                    <a:cubicBezTo>
                      <a:pt x="9907" y="2169"/>
                      <a:pt x="9975" y="1712"/>
                      <a:pt x="9998" y="1233"/>
                    </a:cubicBezTo>
                    <a:cubicBezTo>
                      <a:pt x="9998" y="1027"/>
                      <a:pt x="9975" y="822"/>
                      <a:pt x="9929" y="639"/>
                    </a:cubicBezTo>
                    <a:cubicBezTo>
                      <a:pt x="9884" y="548"/>
                      <a:pt x="9861" y="457"/>
                      <a:pt x="9815" y="366"/>
                    </a:cubicBezTo>
                    <a:cubicBezTo>
                      <a:pt x="9815" y="366"/>
                      <a:pt x="9815" y="366"/>
                      <a:pt x="9793" y="343"/>
                    </a:cubicBezTo>
                    <a:cubicBezTo>
                      <a:pt x="9793" y="343"/>
                      <a:pt x="9793" y="343"/>
                      <a:pt x="9793" y="320"/>
                    </a:cubicBezTo>
                    <a:cubicBezTo>
                      <a:pt x="9747" y="274"/>
                      <a:pt x="9724" y="229"/>
                      <a:pt x="9678" y="183"/>
                    </a:cubicBezTo>
                    <a:cubicBezTo>
                      <a:pt x="9656" y="183"/>
                      <a:pt x="9633" y="160"/>
                      <a:pt x="9610" y="137"/>
                    </a:cubicBezTo>
                    <a:cubicBezTo>
                      <a:pt x="9587" y="114"/>
                      <a:pt x="9519" y="69"/>
                      <a:pt x="9473" y="46"/>
                    </a:cubicBezTo>
                    <a:cubicBezTo>
                      <a:pt x="9427" y="46"/>
                      <a:pt x="9382" y="23"/>
                      <a:pt x="9336" y="0"/>
                    </a:cubicBezTo>
                    <a:close/>
                  </a:path>
                </a:pathLst>
              </a:custGeom>
              <a:solidFill>
                <a:srgbClr val="949494"/>
              </a:solidFill>
              <a:ln>
                <a:noFill/>
              </a:ln>
            </p:spPr>
            <p:txBody>
              <a:bodyPr spcFirstLastPara="1" wrap="square" lIns="121900" tIns="121900" rIns="121900" bIns="121900" anchor="ctr" anchorCtr="0">
                <a:noAutofit/>
              </a:bodyPr>
              <a:lstStyle/>
              <a:p>
                <a:endParaRPr sz="1867"/>
              </a:p>
            </p:txBody>
          </p:sp>
          <p:sp>
            <p:nvSpPr>
              <p:cNvPr id="1234" name="Google Shape;1234;p22"/>
              <p:cNvSpPr/>
              <p:nvPr/>
            </p:nvSpPr>
            <p:spPr>
              <a:xfrm>
                <a:off x="5223460" y="1294768"/>
                <a:ext cx="260380" cy="409694"/>
              </a:xfrm>
              <a:custGeom>
                <a:avLst/>
                <a:gdLst/>
                <a:ahLst/>
                <a:cxnLst/>
                <a:rect l="l" t="t" r="r" b="b"/>
                <a:pathLst>
                  <a:path w="9633" h="15157" extrusionOk="0">
                    <a:moveTo>
                      <a:pt x="8309" y="1"/>
                    </a:moveTo>
                    <a:cubicBezTo>
                      <a:pt x="8172" y="1"/>
                      <a:pt x="8035" y="47"/>
                      <a:pt x="7875" y="69"/>
                    </a:cubicBezTo>
                    <a:cubicBezTo>
                      <a:pt x="7829" y="92"/>
                      <a:pt x="7807" y="92"/>
                      <a:pt x="7784" y="138"/>
                    </a:cubicBezTo>
                    <a:cubicBezTo>
                      <a:pt x="7761" y="161"/>
                      <a:pt x="7738" y="206"/>
                      <a:pt x="7738" y="252"/>
                    </a:cubicBezTo>
                    <a:cubicBezTo>
                      <a:pt x="7761" y="298"/>
                      <a:pt x="7784" y="343"/>
                      <a:pt x="7807" y="366"/>
                    </a:cubicBezTo>
                    <a:cubicBezTo>
                      <a:pt x="7839" y="382"/>
                      <a:pt x="7871" y="398"/>
                      <a:pt x="7895" y="398"/>
                    </a:cubicBezTo>
                    <a:cubicBezTo>
                      <a:pt x="7905" y="398"/>
                      <a:pt x="7914" y="396"/>
                      <a:pt x="7921" y="389"/>
                    </a:cubicBezTo>
                    <a:cubicBezTo>
                      <a:pt x="8058" y="366"/>
                      <a:pt x="8172" y="343"/>
                      <a:pt x="8286" y="343"/>
                    </a:cubicBezTo>
                    <a:cubicBezTo>
                      <a:pt x="8377" y="343"/>
                      <a:pt x="8446" y="343"/>
                      <a:pt x="8537" y="366"/>
                    </a:cubicBezTo>
                    <a:cubicBezTo>
                      <a:pt x="8605" y="389"/>
                      <a:pt x="8674" y="412"/>
                      <a:pt x="8742" y="435"/>
                    </a:cubicBezTo>
                    <a:cubicBezTo>
                      <a:pt x="8788" y="480"/>
                      <a:pt x="8834" y="503"/>
                      <a:pt x="8902" y="549"/>
                    </a:cubicBezTo>
                    <a:cubicBezTo>
                      <a:pt x="8948" y="617"/>
                      <a:pt x="8993" y="686"/>
                      <a:pt x="9039" y="754"/>
                    </a:cubicBezTo>
                    <a:cubicBezTo>
                      <a:pt x="9108" y="868"/>
                      <a:pt x="9153" y="982"/>
                      <a:pt x="9199" y="1119"/>
                    </a:cubicBezTo>
                    <a:cubicBezTo>
                      <a:pt x="9267" y="1370"/>
                      <a:pt x="9290" y="1644"/>
                      <a:pt x="9290" y="1918"/>
                    </a:cubicBezTo>
                    <a:cubicBezTo>
                      <a:pt x="9290" y="1895"/>
                      <a:pt x="9290" y="1895"/>
                      <a:pt x="9290" y="1873"/>
                    </a:cubicBezTo>
                    <a:lnTo>
                      <a:pt x="9290" y="1873"/>
                    </a:lnTo>
                    <a:cubicBezTo>
                      <a:pt x="9313" y="2535"/>
                      <a:pt x="9199" y="3196"/>
                      <a:pt x="9039" y="3858"/>
                    </a:cubicBezTo>
                    <a:cubicBezTo>
                      <a:pt x="9039" y="3836"/>
                      <a:pt x="9039" y="3836"/>
                      <a:pt x="9039" y="3836"/>
                    </a:cubicBezTo>
                    <a:cubicBezTo>
                      <a:pt x="8834" y="4680"/>
                      <a:pt x="8560" y="5502"/>
                      <a:pt x="8217" y="6301"/>
                    </a:cubicBezTo>
                    <a:cubicBezTo>
                      <a:pt x="7875" y="7168"/>
                      <a:pt x="7464" y="7990"/>
                      <a:pt x="7030" y="8811"/>
                    </a:cubicBezTo>
                    <a:cubicBezTo>
                      <a:pt x="7030" y="8789"/>
                      <a:pt x="7030" y="8789"/>
                      <a:pt x="7030" y="8766"/>
                    </a:cubicBezTo>
                    <a:cubicBezTo>
                      <a:pt x="6597" y="9565"/>
                      <a:pt x="6117" y="10341"/>
                      <a:pt x="5570" y="11094"/>
                    </a:cubicBezTo>
                    <a:cubicBezTo>
                      <a:pt x="5067" y="11824"/>
                      <a:pt x="4497" y="12509"/>
                      <a:pt x="3881" y="13148"/>
                    </a:cubicBezTo>
                    <a:lnTo>
                      <a:pt x="3903" y="13148"/>
                    </a:lnTo>
                    <a:cubicBezTo>
                      <a:pt x="3424" y="13628"/>
                      <a:pt x="2899" y="14107"/>
                      <a:pt x="2306" y="14449"/>
                    </a:cubicBezTo>
                    <a:cubicBezTo>
                      <a:pt x="2283" y="14472"/>
                      <a:pt x="2283" y="14472"/>
                      <a:pt x="2260" y="14495"/>
                    </a:cubicBezTo>
                    <a:lnTo>
                      <a:pt x="2237" y="14495"/>
                    </a:lnTo>
                    <a:cubicBezTo>
                      <a:pt x="2237" y="14495"/>
                      <a:pt x="2214" y="14518"/>
                      <a:pt x="2191" y="14518"/>
                    </a:cubicBezTo>
                    <a:cubicBezTo>
                      <a:pt x="2100" y="14586"/>
                      <a:pt x="2009" y="14632"/>
                      <a:pt x="1895" y="14678"/>
                    </a:cubicBezTo>
                    <a:cubicBezTo>
                      <a:pt x="1826" y="14700"/>
                      <a:pt x="1735" y="14746"/>
                      <a:pt x="1667" y="14769"/>
                    </a:cubicBezTo>
                    <a:cubicBezTo>
                      <a:pt x="1644" y="14769"/>
                      <a:pt x="1621" y="14769"/>
                      <a:pt x="1598" y="14792"/>
                    </a:cubicBezTo>
                    <a:cubicBezTo>
                      <a:pt x="1530" y="14792"/>
                      <a:pt x="1484" y="14815"/>
                      <a:pt x="1438" y="14815"/>
                    </a:cubicBezTo>
                    <a:lnTo>
                      <a:pt x="1393" y="14815"/>
                    </a:lnTo>
                    <a:cubicBezTo>
                      <a:pt x="1347" y="14837"/>
                      <a:pt x="1301" y="14837"/>
                      <a:pt x="1256" y="14837"/>
                    </a:cubicBezTo>
                    <a:lnTo>
                      <a:pt x="1187" y="14837"/>
                    </a:lnTo>
                    <a:cubicBezTo>
                      <a:pt x="1119" y="14837"/>
                      <a:pt x="1073" y="14837"/>
                      <a:pt x="1005" y="14815"/>
                    </a:cubicBezTo>
                    <a:lnTo>
                      <a:pt x="982" y="14815"/>
                    </a:lnTo>
                    <a:cubicBezTo>
                      <a:pt x="913" y="14792"/>
                      <a:pt x="868" y="14792"/>
                      <a:pt x="822" y="14769"/>
                    </a:cubicBezTo>
                    <a:cubicBezTo>
                      <a:pt x="822" y="14769"/>
                      <a:pt x="822" y="14746"/>
                      <a:pt x="822" y="14746"/>
                    </a:cubicBezTo>
                    <a:lnTo>
                      <a:pt x="799" y="14746"/>
                    </a:lnTo>
                    <a:cubicBezTo>
                      <a:pt x="776" y="14746"/>
                      <a:pt x="776" y="14746"/>
                      <a:pt x="776" y="14723"/>
                    </a:cubicBezTo>
                    <a:lnTo>
                      <a:pt x="754" y="14723"/>
                    </a:lnTo>
                    <a:cubicBezTo>
                      <a:pt x="731" y="14700"/>
                      <a:pt x="731" y="14700"/>
                      <a:pt x="731" y="14700"/>
                    </a:cubicBezTo>
                    <a:cubicBezTo>
                      <a:pt x="708" y="14700"/>
                      <a:pt x="708" y="14700"/>
                      <a:pt x="708" y="14678"/>
                    </a:cubicBezTo>
                    <a:cubicBezTo>
                      <a:pt x="685" y="14678"/>
                      <a:pt x="662" y="14655"/>
                      <a:pt x="662" y="14655"/>
                    </a:cubicBezTo>
                    <a:cubicBezTo>
                      <a:pt x="639" y="14632"/>
                      <a:pt x="639" y="14632"/>
                      <a:pt x="639" y="14632"/>
                    </a:cubicBezTo>
                    <a:cubicBezTo>
                      <a:pt x="617" y="14609"/>
                      <a:pt x="594" y="14563"/>
                      <a:pt x="571" y="14541"/>
                    </a:cubicBezTo>
                    <a:cubicBezTo>
                      <a:pt x="548" y="14541"/>
                      <a:pt x="548" y="14541"/>
                      <a:pt x="548" y="14518"/>
                    </a:cubicBezTo>
                    <a:lnTo>
                      <a:pt x="525" y="14518"/>
                    </a:lnTo>
                    <a:cubicBezTo>
                      <a:pt x="525" y="14495"/>
                      <a:pt x="525" y="14495"/>
                      <a:pt x="525" y="14495"/>
                    </a:cubicBezTo>
                    <a:cubicBezTo>
                      <a:pt x="525" y="14495"/>
                      <a:pt x="502" y="14472"/>
                      <a:pt x="502" y="14472"/>
                    </a:cubicBezTo>
                    <a:cubicBezTo>
                      <a:pt x="480" y="14449"/>
                      <a:pt x="480" y="14427"/>
                      <a:pt x="480" y="14427"/>
                    </a:cubicBezTo>
                    <a:cubicBezTo>
                      <a:pt x="457" y="14404"/>
                      <a:pt x="457" y="14381"/>
                      <a:pt x="434" y="14358"/>
                    </a:cubicBezTo>
                    <a:cubicBezTo>
                      <a:pt x="434" y="14358"/>
                      <a:pt x="434" y="14335"/>
                      <a:pt x="434" y="14335"/>
                    </a:cubicBezTo>
                    <a:cubicBezTo>
                      <a:pt x="434" y="14335"/>
                      <a:pt x="411" y="14312"/>
                      <a:pt x="411" y="14312"/>
                    </a:cubicBezTo>
                    <a:cubicBezTo>
                      <a:pt x="388" y="14244"/>
                      <a:pt x="365" y="14198"/>
                      <a:pt x="343" y="14130"/>
                    </a:cubicBezTo>
                    <a:cubicBezTo>
                      <a:pt x="343" y="14084"/>
                      <a:pt x="320" y="14061"/>
                      <a:pt x="320" y="14038"/>
                    </a:cubicBezTo>
                    <a:cubicBezTo>
                      <a:pt x="297" y="13993"/>
                      <a:pt x="274" y="13970"/>
                      <a:pt x="251" y="13970"/>
                    </a:cubicBezTo>
                    <a:cubicBezTo>
                      <a:pt x="229" y="13947"/>
                      <a:pt x="183" y="13924"/>
                      <a:pt x="137" y="13924"/>
                    </a:cubicBezTo>
                    <a:cubicBezTo>
                      <a:pt x="92" y="13947"/>
                      <a:pt x="69" y="13970"/>
                      <a:pt x="46" y="13993"/>
                    </a:cubicBezTo>
                    <a:cubicBezTo>
                      <a:pt x="0" y="14038"/>
                      <a:pt x="0" y="14084"/>
                      <a:pt x="0" y="14107"/>
                    </a:cubicBezTo>
                    <a:cubicBezTo>
                      <a:pt x="0" y="14130"/>
                      <a:pt x="0" y="14130"/>
                      <a:pt x="0" y="14130"/>
                    </a:cubicBezTo>
                    <a:cubicBezTo>
                      <a:pt x="0" y="14130"/>
                      <a:pt x="23" y="14153"/>
                      <a:pt x="23" y="14153"/>
                    </a:cubicBezTo>
                    <a:cubicBezTo>
                      <a:pt x="23" y="14175"/>
                      <a:pt x="23" y="14198"/>
                      <a:pt x="23" y="14221"/>
                    </a:cubicBezTo>
                    <a:cubicBezTo>
                      <a:pt x="46" y="14221"/>
                      <a:pt x="46" y="14244"/>
                      <a:pt x="46" y="14244"/>
                    </a:cubicBezTo>
                    <a:lnTo>
                      <a:pt x="46" y="14267"/>
                    </a:lnTo>
                    <a:cubicBezTo>
                      <a:pt x="69" y="14335"/>
                      <a:pt x="92" y="14381"/>
                      <a:pt x="114" y="14449"/>
                    </a:cubicBezTo>
                    <a:cubicBezTo>
                      <a:pt x="137" y="14472"/>
                      <a:pt x="137" y="14495"/>
                      <a:pt x="137" y="14495"/>
                    </a:cubicBezTo>
                    <a:cubicBezTo>
                      <a:pt x="137" y="14495"/>
                      <a:pt x="160" y="14518"/>
                      <a:pt x="160" y="14518"/>
                    </a:cubicBezTo>
                    <a:cubicBezTo>
                      <a:pt x="183" y="14563"/>
                      <a:pt x="206" y="14609"/>
                      <a:pt x="251" y="14655"/>
                    </a:cubicBezTo>
                    <a:cubicBezTo>
                      <a:pt x="251" y="14655"/>
                      <a:pt x="251" y="14678"/>
                      <a:pt x="251" y="14678"/>
                    </a:cubicBezTo>
                    <a:cubicBezTo>
                      <a:pt x="251" y="14678"/>
                      <a:pt x="251" y="14678"/>
                      <a:pt x="274" y="14700"/>
                    </a:cubicBezTo>
                    <a:cubicBezTo>
                      <a:pt x="274" y="14723"/>
                      <a:pt x="274" y="14723"/>
                      <a:pt x="274" y="14723"/>
                    </a:cubicBezTo>
                    <a:lnTo>
                      <a:pt x="297" y="14723"/>
                    </a:lnTo>
                    <a:cubicBezTo>
                      <a:pt x="297" y="14746"/>
                      <a:pt x="297" y="14746"/>
                      <a:pt x="297" y="14746"/>
                    </a:cubicBezTo>
                    <a:cubicBezTo>
                      <a:pt x="320" y="14746"/>
                      <a:pt x="320" y="14769"/>
                      <a:pt x="320" y="14769"/>
                    </a:cubicBezTo>
                    <a:cubicBezTo>
                      <a:pt x="365" y="14815"/>
                      <a:pt x="388" y="14837"/>
                      <a:pt x="434" y="14883"/>
                    </a:cubicBezTo>
                    <a:cubicBezTo>
                      <a:pt x="434" y="14883"/>
                      <a:pt x="434" y="14883"/>
                      <a:pt x="457" y="14906"/>
                    </a:cubicBezTo>
                    <a:cubicBezTo>
                      <a:pt x="480" y="14929"/>
                      <a:pt x="502" y="14929"/>
                      <a:pt x="525" y="14951"/>
                    </a:cubicBezTo>
                    <a:cubicBezTo>
                      <a:pt x="525" y="14951"/>
                      <a:pt x="525" y="14974"/>
                      <a:pt x="548" y="14974"/>
                    </a:cubicBezTo>
                    <a:cubicBezTo>
                      <a:pt x="548" y="14974"/>
                      <a:pt x="571" y="14997"/>
                      <a:pt x="594" y="14997"/>
                    </a:cubicBezTo>
                    <a:cubicBezTo>
                      <a:pt x="594" y="14997"/>
                      <a:pt x="594" y="15020"/>
                      <a:pt x="617" y="15020"/>
                    </a:cubicBezTo>
                    <a:cubicBezTo>
                      <a:pt x="617" y="15020"/>
                      <a:pt x="639" y="15020"/>
                      <a:pt x="662" y="15043"/>
                    </a:cubicBezTo>
                    <a:lnTo>
                      <a:pt x="685" y="15043"/>
                    </a:lnTo>
                    <a:cubicBezTo>
                      <a:pt x="685" y="15066"/>
                      <a:pt x="685" y="15066"/>
                      <a:pt x="708" y="15066"/>
                    </a:cubicBezTo>
                    <a:lnTo>
                      <a:pt x="731" y="15066"/>
                    </a:lnTo>
                    <a:cubicBezTo>
                      <a:pt x="731" y="15088"/>
                      <a:pt x="754" y="15088"/>
                      <a:pt x="754" y="15088"/>
                    </a:cubicBezTo>
                    <a:cubicBezTo>
                      <a:pt x="822" y="15111"/>
                      <a:pt x="890" y="15134"/>
                      <a:pt x="959" y="15134"/>
                    </a:cubicBezTo>
                    <a:cubicBezTo>
                      <a:pt x="982" y="15157"/>
                      <a:pt x="982" y="15157"/>
                      <a:pt x="982" y="15157"/>
                    </a:cubicBezTo>
                    <a:lnTo>
                      <a:pt x="1233" y="15157"/>
                    </a:lnTo>
                    <a:cubicBezTo>
                      <a:pt x="1301" y="15157"/>
                      <a:pt x="1393" y="15157"/>
                      <a:pt x="1461" y="15134"/>
                    </a:cubicBezTo>
                    <a:lnTo>
                      <a:pt x="1484" y="15134"/>
                    </a:lnTo>
                    <a:cubicBezTo>
                      <a:pt x="1575" y="15134"/>
                      <a:pt x="1667" y="15088"/>
                      <a:pt x="1781" y="15066"/>
                    </a:cubicBezTo>
                    <a:lnTo>
                      <a:pt x="1803" y="15066"/>
                    </a:lnTo>
                    <a:cubicBezTo>
                      <a:pt x="1872" y="15043"/>
                      <a:pt x="1940" y="14997"/>
                      <a:pt x="2032" y="14974"/>
                    </a:cubicBezTo>
                    <a:cubicBezTo>
                      <a:pt x="2123" y="14929"/>
                      <a:pt x="2214" y="14883"/>
                      <a:pt x="2306" y="14837"/>
                    </a:cubicBezTo>
                    <a:lnTo>
                      <a:pt x="2328" y="14837"/>
                    </a:lnTo>
                    <a:cubicBezTo>
                      <a:pt x="2328" y="14815"/>
                      <a:pt x="2351" y="14815"/>
                      <a:pt x="2374" y="14792"/>
                    </a:cubicBezTo>
                    <a:lnTo>
                      <a:pt x="2397" y="14792"/>
                    </a:lnTo>
                    <a:cubicBezTo>
                      <a:pt x="3013" y="14427"/>
                      <a:pt x="3538" y="13970"/>
                      <a:pt x="4040" y="13468"/>
                    </a:cubicBezTo>
                    <a:cubicBezTo>
                      <a:pt x="4657" y="12852"/>
                      <a:pt x="5204" y="12190"/>
                      <a:pt x="5707" y="11482"/>
                    </a:cubicBezTo>
                    <a:cubicBezTo>
                      <a:pt x="6254" y="10729"/>
                      <a:pt x="6734" y="9953"/>
                      <a:pt x="7190" y="9154"/>
                    </a:cubicBezTo>
                    <a:cubicBezTo>
                      <a:pt x="7647" y="8355"/>
                      <a:pt x="8058" y="7510"/>
                      <a:pt x="8423" y="6666"/>
                    </a:cubicBezTo>
                    <a:cubicBezTo>
                      <a:pt x="8742" y="5936"/>
                      <a:pt x="9016" y="5182"/>
                      <a:pt x="9222" y="4429"/>
                    </a:cubicBezTo>
                    <a:cubicBezTo>
                      <a:pt x="9404" y="3767"/>
                      <a:pt x="9541" y="3105"/>
                      <a:pt x="9610" y="2443"/>
                    </a:cubicBezTo>
                    <a:cubicBezTo>
                      <a:pt x="9633" y="2101"/>
                      <a:pt x="9633" y="1781"/>
                      <a:pt x="9587" y="1462"/>
                    </a:cubicBezTo>
                    <a:cubicBezTo>
                      <a:pt x="9564" y="1165"/>
                      <a:pt x="9496" y="868"/>
                      <a:pt x="9336" y="617"/>
                    </a:cubicBezTo>
                    <a:cubicBezTo>
                      <a:pt x="9290" y="503"/>
                      <a:pt x="9199" y="412"/>
                      <a:pt x="9108" y="320"/>
                    </a:cubicBezTo>
                    <a:cubicBezTo>
                      <a:pt x="9016" y="229"/>
                      <a:pt x="8925" y="161"/>
                      <a:pt x="8811" y="115"/>
                    </a:cubicBezTo>
                    <a:cubicBezTo>
                      <a:pt x="8697" y="47"/>
                      <a:pt x="8560" y="24"/>
                      <a:pt x="8446" y="24"/>
                    </a:cubicBezTo>
                    <a:cubicBezTo>
                      <a:pt x="8400" y="1"/>
                      <a:pt x="8354" y="1"/>
                      <a:pt x="8309" y="1"/>
                    </a:cubicBezTo>
                    <a:close/>
                  </a:path>
                </a:pathLst>
              </a:custGeom>
              <a:solidFill>
                <a:srgbClr val="949494"/>
              </a:solidFill>
              <a:ln>
                <a:noFill/>
              </a:ln>
            </p:spPr>
            <p:txBody>
              <a:bodyPr spcFirstLastPara="1" wrap="square" lIns="121900" tIns="121900" rIns="121900" bIns="121900" anchor="ctr" anchorCtr="0">
                <a:noAutofit/>
              </a:bodyPr>
              <a:lstStyle/>
              <a:p>
                <a:endParaRPr sz="1867"/>
              </a:p>
            </p:txBody>
          </p:sp>
          <p:sp>
            <p:nvSpPr>
              <p:cNvPr id="1235" name="Google Shape;1235;p22"/>
              <p:cNvSpPr/>
              <p:nvPr/>
            </p:nvSpPr>
            <p:spPr>
              <a:xfrm>
                <a:off x="6573987" y="1223220"/>
                <a:ext cx="589849" cy="500379"/>
              </a:xfrm>
              <a:custGeom>
                <a:avLst/>
                <a:gdLst/>
                <a:ahLst/>
                <a:cxnLst/>
                <a:rect l="l" t="t" r="r" b="b"/>
                <a:pathLst>
                  <a:path w="21822" h="18512" extrusionOk="0">
                    <a:moveTo>
                      <a:pt x="11505" y="0"/>
                    </a:moveTo>
                    <a:lnTo>
                      <a:pt x="11231" y="23"/>
                    </a:lnTo>
                    <a:lnTo>
                      <a:pt x="11185" y="23"/>
                    </a:lnTo>
                    <a:cubicBezTo>
                      <a:pt x="11094" y="23"/>
                      <a:pt x="11025" y="23"/>
                      <a:pt x="10934" y="69"/>
                    </a:cubicBezTo>
                    <a:lnTo>
                      <a:pt x="10683" y="69"/>
                    </a:lnTo>
                    <a:cubicBezTo>
                      <a:pt x="10455" y="69"/>
                      <a:pt x="10249" y="92"/>
                      <a:pt x="10044" y="114"/>
                    </a:cubicBezTo>
                    <a:cubicBezTo>
                      <a:pt x="9953" y="114"/>
                      <a:pt x="9861" y="114"/>
                      <a:pt x="9770" y="137"/>
                    </a:cubicBezTo>
                    <a:cubicBezTo>
                      <a:pt x="9451" y="160"/>
                      <a:pt x="9131" y="183"/>
                      <a:pt x="8811" y="251"/>
                    </a:cubicBezTo>
                    <a:cubicBezTo>
                      <a:pt x="8629" y="274"/>
                      <a:pt x="8446" y="320"/>
                      <a:pt x="8264" y="365"/>
                    </a:cubicBezTo>
                    <a:cubicBezTo>
                      <a:pt x="8172" y="411"/>
                      <a:pt x="8081" y="434"/>
                      <a:pt x="7990" y="457"/>
                    </a:cubicBezTo>
                    <a:lnTo>
                      <a:pt x="7830" y="502"/>
                    </a:lnTo>
                    <a:cubicBezTo>
                      <a:pt x="7647" y="571"/>
                      <a:pt x="7488" y="616"/>
                      <a:pt x="7351" y="685"/>
                    </a:cubicBezTo>
                    <a:lnTo>
                      <a:pt x="7259" y="731"/>
                    </a:lnTo>
                    <a:lnTo>
                      <a:pt x="6940" y="868"/>
                    </a:lnTo>
                    <a:cubicBezTo>
                      <a:pt x="6734" y="959"/>
                      <a:pt x="6506" y="1073"/>
                      <a:pt x="6301" y="1187"/>
                    </a:cubicBezTo>
                    <a:lnTo>
                      <a:pt x="6072" y="1301"/>
                    </a:lnTo>
                    <a:cubicBezTo>
                      <a:pt x="5867" y="1415"/>
                      <a:pt x="5662" y="1530"/>
                      <a:pt x="5433" y="1644"/>
                    </a:cubicBezTo>
                    <a:lnTo>
                      <a:pt x="5205" y="1781"/>
                    </a:lnTo>
                    <a:cubicBezTo>
                      <a:pt x="5068" y="1849"/>
                      <a:pt x="4931" y="1940"/>
                      <a:pt x="4817" y="2032"/>
                    </a:cubicBezTo>
                    <a:lnTo>
                      <a:pt x="4634" y="2169"/>
                    </a:lnTo>
                    <a:lnTo>
                      <a:pt x="4475" y="2283"/>
                    </a:lnTo>
                    <a:lnTo>
                      <a:pt x="4429" y="2306"/>
                    </a:lnTo>
                    <a:cubicBezTo>
                      <a:pt x="4338" y="2374"/>
                      <a:pt x="4224" y="2465"/>
                      <a:pt x="4132" y="2534"/>
                    </a:cubicBezTo>
                    <a:cubicBezTo>
                      <a:pt x="4018" y="2648"/>
                      <a:pt x="3904" y="2739"/>
                      <a:pt x="3790" y="2853"/>
                    </a:cubicBezTo>
                    <a:cubicBezTo>
                      <a:pt x="3721" y="2922"/>
                      <a:pt x="3653" y="2990"/>
                      <a:pt x="3562" y="3059"/>
                    </a:cubicBezTo>
                    <a:lnTo>
                      <a:pt x="3470" y="3150"/>
                    </a:lnTo>
                    <a:cubicBezTo>
                      <a:pt x="3379" y="3219"/>
                      <a:pt x="3311" y="3310"/>
                      <a:pt x="3242" y="3378"/>
                    </a:cubicBezTo>
                    <a:lnTo>
                      <a:pt x="3196" y="3447"/>
                    </a:lnTo>
                    <a:cubicBezTo>
                      <a:pt x="3151" y="3492"/>
                      <a:pt x="3082" y="3538"/>
                      <a:pt x="3037" y="3584"/>
                    </a:cubicBezTo>
                    <a:cubicBezTo>
                      <a:pt x="2991" y="3629"/>
                      <a:pt x="2945" y="3675"/>
                      <a:pt x="2900" y="3721"/>
                    </a:cubicBezTo>
                    <a:cubicBezTo>
                      <a:pt x="2808" y="3835"/>
                      <a:pt x="2717" y="3949"/>
                      <a:pt x="2626" y="4063"/>
                    </a:cubicBezTo>
                    <a:cubicBezTo>
                      <a:pt x="2557" y="4132"/>
                      <a:pt x="2489" y="4223"/>
                      <a:pt x="2420" y="4291"/>
                    </a:cubicBezTo>
                    <a:lnTo>
                      <a:pt x="2329" y="4405"/>
                    </a:lnTo>
                    <a:cubicBezTo>
                      <a:pt x="2261" y="4474"/>
                      <a:pt x="2192" y="4565"/>
                      <a:pt x="2124" y="4679"/>
                    </a:cubicBezTo>
                    <a:lnTo>
                      <a:pt x="2078" y="4771"/>
                    </a:lnTo>
                    <a:cubicBezTo>
                      <a:pt x="2009" y="4839"/>
                      <a:pt x="1964" y="4930"/>
                      <a:pt x="1895" y="5022"/>
                    </a:cubicBezTo>
                    <a:cubicBezTo>
                      <a:pt x="1827" y="5159"/>
                      <a:pt x="1736" y="5296"/>
                      <a:pt x="1644" y="5410"/>
                    </a:cubicBezTo>
                    <a:lnTo>
                      <a:pt x="1553" y="5570"/>
                    </a:lnTo>
                    <a:cubicBezTo>
                      <a:pt x="1553" y="5570"/>
                      <a:pt x="1530" y="5592"/>
                      <a:pt x="1530" y="5592"/>
                    </a:cubicBezTo>
                    <a:lnTo>
                      <a:pt x="1507" y="5638"/>
                    </a:lnTo>
                    <a:cubicBezTo>
                      <a:pt x="1439" y="5752"/>
                      <a:pt x="1348" y="5866"/>
                      <a:pt x="1302" y="5980"/>
                    </a:cubicBezTo>
                    <a:cubicBezTo>
                      <a:pt x="1279" y="6026"/>
                      <a:pt x="1256" y="6095"/>
                      <a:pt x="1233" y="6140"/>
                    </a:cubicBezTo>
                    <a:lnTo>
                      <a:pt x="1211" y="6186"/>
                    </a:lnTo>
                    <a:lnTo>
                      <a:pt x="1119" y="6323"/>
                    </a:lnTo>
                    <a:cubicBezTo>
                      <a:pt x="1096" y="6368"/>
                      <a:pt x="1074" y="6414"/>
                      <a:pt x="1028" y="6460"/>
                    </a:cubicBezTo>
                    <a:lnTo>
                      <a:pt x="1028" y="6505"/>
                    </a:lnTo>
                    <a:cubicBezTo>
                      <a:pt x="982" y="6574"/>
                      <a:pt x="937" y="6642"/>
                      <a:pt x="914" y="6711"/>
                    </a:cubicBezTo>
                    <a:cubicBezTo>
                      <a:pt x="777" y="6962"/>
                      <a:pt x="663" y="7213"/>
                      <a:pt x="571" y="7464"/>
                    </a:cubicBezTo>
                    <a:cubicBezTo>
                      <a:pt x="503" y="7738"/>
                      <a:pt x="435" y="8012"/>
                      <a:pt x="366" y="8309"/>
                    </a:cubicBezTo>
                    <a:cubicBezTo>
                      <a:pt x="298" y="8560"/>
                      <a:pt x="229" y="8834"/>
                      <a:pt x="183" y="9130"/>
                    </a:cubicBezTo>
                    <a:lnTo>
                      <a:pt x="183" y="9244"/>
                    </a:lnTo>
                    <a:lnTo>
                      <a:pt x="161" y="9359"/>
                    </a:lnTo>
                    <a:cubicBezTo>
                      <a:pt x="115" y="9632"/>
                      <a:pt x="92" y="9906"/>
                      <a:pt x="69" y="10157"/>
                    </a:cubicBezTo>
                    <a:lnTo>
                      <a:pt x="47" y="10249"/>
                    </a:lnTo>
                    <a:cubicBezTo>
                      <a:pt x="47" y="10363"/>
                      <a:pt x="24" y="10454"/>
                      <a:pt x="24" y="10545"/>
                    </a:cubicBezTo>
                    <a:cubicBezTo>
                      <a:pt x="24" y="10682"/>
                      <a:pt x="24" y="10819"/>
                      <a:pt x="24" y="10934"/>
                    </a:cubicBezTo>
                    <a:lnTo>
                      <a:pt x="24" y="11025"/>
                    </a:lnTo>
                    <a:cubicBezTo>
                      <a:pt x="24" y="11230"/>
                      <a:pt x="1" y="11458"/>
                      <a:pt x="24" y="11664"/>
                    </a:cubicBezTo>
                    <a:cubicBezTo>
                      <a:pt x="47" y="11915"/>
                      <a:pt x="69" y="12166"/>
                      <a:pt x="115" y="12440"/>
                    </a:cubicBezTo>
                    <a:cubicBezTo>
                      <a:pt x="115" y="12508"/>
                      <a:pt x="138" y="12600"/>
                      <a:pt x="138" y="12691"/>
                    </a:cubicBezTo>
                    <a:cubicBezTo>
                      <a:pt x="183" y="12965"/>
                      <a:pt x="229" y="13239"/>
                      <a:pt x="298" y="13490"/>
                    </a:cubicBezTo>
                    <a:cubicBezTo>
                      <a:pt x="320" y="13604"/>
                      <a:pt x="343" y="13695"/>
                      <a:pt x="366" y="13809"/>
                    </a:cubicBezTo>
                    <a:cubicBezTo>
                      <a:pt x="412" y="13809"/>
                      <a:pt x="457" y="13855"/>
                      <a:pt x="480" y="13878"/>
                    </a:cubicBezTo>
                    <a:cubicBezTo>
                      <a:pt x="526" y="13924"/>
                      <a:pt x="526" y="13969"/>
                      <a:pt x="549" y="14015"/>
                    </a:cubicBezTo>
                    <a:cubicBezTo>
                      <a:pt x="549" y="14015"/>
                      <a:pt x="549" y="14061"/>
                      <a:pt x="549" y="14061"/>
                    </a:cubicBezTo>
                    <a:cubicBezTo>
                      <a:pt x="571" y="14152"/>
                      <a:pt x="594" y="14266"/>
                      <a:pt x="549" y="14380"/>
                    </a:cubicBezTo>
                    <a:cubicBezTo>
                      <a:pt x="617" y="14608"/>
                      <a:pt x="708" y="14859"/>
                      <a:pt x="800" y="15111"/>
                    </a:cubicBezTo>
                    <a:cubicBezTo>
                      <a:pt x="868" y="15270"/>
                      <a:pt x="960" y="15453"/>
                      <a:pt x="1028" y="15590"/>
                    </a:cubicBezTo>
                    <a:lnTo>
                      <a:pt x="1119" y="15772"/>
                    </a:lnTo>
                    <a:cubicBezTo>
                      <a:pt x="1165" y="15864"/>
                      <a:pt x="1211" y="15932"/>
                      <a:pt x="1256" y="16024"/>
                    </a:cubicBezTo>
                    <a:cubicBezTo>
                      <a:pt x="1348" y="16206"/>
                      <a:pt x="1439" y="16366"/>
                      <a:pt x="1530" y="16526"/>
                    </a:cubicBezTo>
                    <a:cubicBezTo>
                      <a:pt x="1599" y="16640"/>
                      <a:pt x="1667" y="16754"/>
                      <a:pt x="1758" y="16868"/>
                    </a:cubicBezTo>
                    <a:cubicBezTo>
                      <a:pt x="1781" y="16914"/>
                      <a:pt x="1827" y="16982"/>
                      <a:pt x="1873" y="17051"/>
                    </a:cubicBezTo>
                    <a:cubicBezTo>
                      <a:pt x="1918" y="17119"/>
                      <a:pt x="1987" y="17210"/>
                      <a:pt x="2032" y="17302"/>
                    </a:cubicBezTo>
                    <a:cubicBezTo>
                      <a:pt x="2055" y="17347"/>
                      <a:pt x="2078" y="17393"/>
                      <a:pt x="2124" y="17439"/>
                    </a:cubicBezTo>
                    <a:lnTo>
                      <a:pt x="2169" y="17507"/>
                    </a:lnTo>
                    <a:cubicBezTo>
                      <a:pt x="2283" y="17644"/>
                      <a:pt x="2375" y="17804"/>
                      <a:pt x="2489" y="17941"/>
                    </a:cubicBezTo>
                    <a:lnTo>
                      <a:pt x="2512" y="17964"/>
                    </a:lnTo>
                    <a:lnTo>
                      <a:pt x="2557" y="18032"/>
                    </a:lnTo>
                    <a:lnTo>
                      <a:pt x="2580" y="18078"/>
                    </a:lnTo>
                    <a:cubicBezTo>
                      <a:pt x="2649" y="18146"/>
                      <a:pt x="2694" y="18238"/>
                      <a:pt x="2763" y="18306"/>
                    </a:cubicBezTo>
                    <a:cubicBezTo>
                      <a:pt x="2808" y="18375"/>
                      <a:pt x="2877" y="18443"/>
                      <a:pt x="2945" y="18511"/>
                    </a:cubicBezTo>
                    <a:lnTo>
                      <a:pt x="3037" y="18489"/>
                    </a:lnTo>
                    <a:lnTo>
                      <a:pt x="3196" y="18443"/>
                    </a:lnTo>
                    <a:lnTo>
                      <a:pt x="3607" y="18306"/>
                    </a:lnTo>
                    <a:lnTo>
                      <a:pt x="3721" y="18260"/>
                    </a:lnTo>
                    <a:cubicBezTo>
                      <a:pt x="3950" y="18169"/>
                      <a:pt x="4178" y="18078"/>
                      <a:pt x="4406" y="17987"/>
                    </a:cubicBezTo>
                    <a:cubicBezTo>
                      <a:pt x="4680" y="17872"/>
                      <a:pt x="4954" y="17781"/>
                      <a:pt x="5228" y="17667"/>
                    </a:cubicBezTo>
                    <a:cubicBezTo>
                      <a:pt x="5570" y="17530"/>
                      <a:pt x="5913" y="17416"/>
                      <a:pt x="6255" y="17302"/>
                    </a:cubicBezTo>
                    <a:lnTo>
                      <a:pt x="6529" y="17188"/>
                    </a:lnTo>
                    <a:lnTo>
                      <a:pt x="6620" y="17165"/>
                    </a:lnTo>
                    <a:lnTo>
                      <a:pt x="6712" y="17119"/>
                    </a:lnTo>
                    <a:lnTo>
                      <a:pt x="6734" y="17096"/>
                    </a:lnTo>
                    <a:cubicBezTo>
                      <a:pt x="6803" y="17074"/>
                      <a:pt x="6871" y="17051"/>
                      <a:pt x="6917" y="17051"/>
                    </a:cubicBezTo>
                    <a:cubicBezTo>
                      <a:pt x="6940" y="17028"/>
                      <a:pt x="6963" y="17005"/>
                      <a:pt x="6985" y="17005"/>
                    </a:cubicBezTo>
                    <a:lnTo>
                      <a:pt x="7077" y="16959"/>
                    </a:lnTo>
                    <a:lnTo>
                      <a:pt x="7168" y="16914"/>
                    </a:lnTo>
                    <a:lnTo>
                      <a:pt x="7259" y="16868"/>
                    </a:lnTo>
                    <a:lnTo>
                      <a:pt x="7351" y="16822"/>
                    </a:lnTo>
                    <a:lnTo>
                      <a:pt x="7442" y="16800"/>
                    </a:lnTo>
                    <a:cubicBezTo>
                      <a:pt x="7533" y="16754"/>
                      <a:pt x="7625" y="16708"/>
                      <a:pt x="7716" y="16663"/>
                    </a:cubicBezTo>
                    <a:cubicBezTo>
                      <a:pt x="7921" y="16571"/>
                      <a:pt x="8149" y="16457"/>
                      <a:pt x="8378" y="16343"/>
                    </a:cubicBezTo>
                    <a:lnTo>
                      <a:pt x="8515" y="16297"/>
                    </a:lnTo>
                    <a:cubicBezTo>
                      <a:pt x="8766" y="16160"/>
                      <a:pt x="9040" y="16024"/>
                      <a:pt x="9291" y="15909"/>
                    </a:cubicBezTo>
                    <a:lnTo>
                      <a:pt x="9542" y="15795"/>
                    </a:lnTo>
                    <a:lnTo>
                      <a:pt x="9610" y="15750"/>
                    </a:lnTo>
                    <a:cubicBezTo>
                      <a:pt x="9656" y="15727"/>
                      <a:pt x="9679" y="15704"/>
                      <a:pt x="9724" y="15681"/>
                    </a:cubicBezTo>
                    <a:lnTo>
                      <a:pt x="9793" y="15658"/>
                    </a:lnTo>
                    <a:lnTo>
                      <a:pt x="9861" y="15613"/>
                    </a:lnTo>
                    <a:lnTo>
                      <a:pt x="9976" y="15567"/>
                    </a:lnTo>
                    <a:lnTo>
                      <a:pt x="10112" y="15499"/>
                    </a:lnTo>
                    <a:lnTo>
                      <a:pt x="10227" y="15430"/>
                    </a:lnTo>
                    <a:cubicBezTo>
                      <a:pt x="10386" y="15362"/>
                      <a:pt x="10523" y="15293"/>
                      <a:pt x="10660" y="15225"/>
                    </a:cubicBezTo>
                    <a:lnTo>
                      <a:pt x="10843" y="15111"/>
                    </a:lnTo>
                    <a:lnTo>
                      <a:pt x="10911" y="15088"/>
                    </a:lnTo>
                    <a:lnTo>
                      <a:pt x="11048" y="14996"/>
                    </a:lnTo>
                    <a:cubicBezTo>
                      <a:pt x="11277" y="14882"/>
                      <a:pt x="11482" y="14745"/>
                      <a:pt x="11710" y="14608"/>
                    </a:cubicBezTo>
                    <a:cubicBezTo>
                      <a:pt x="11733" y="14608"/>
                      <a:pt x="11756" y="14586"/>
                      <a:pt x="11779" y="14586"/>
                    </a:cubicBezTo>
                    <a:cubicBezTo>
                      <a:pt x="11847" y="14540"/>
                      <a:pt x="11893" y="14494"/>
                      <a:pt x="11961" y="14471"/>
                    </a:cubicBezTo>
                    <a:lnTo>
                      <a:pt x="12030" y="14426"/>
                    </a:lnTo>
                    <a:lnTo>
                      <a:pt x="12235" y="14289"/>
                    </a:lnTo>
                    <a:cubicBezTo>
                      <a:pt x="12349" y="14220"/>
                      <a:pt x="12463" y="14175"/>
                      <a:pt x="12578" y="14106"/>
                    </a:cubicBezTo>
                    <a:cubicBezTo>
                      <a:pt x="12760" y="13969"/>
                      <a:pt x="12966" y="13855"/>
                      <a:pt x="13148" y="13741"/>
                    </a:cubicBezTo>
                    <a:lnTo>
                      <a:pt x="13217" y="13695"/>
                    </a:lnTo>
                    <a:cubicBezTo>
                      <a:pt x="13422" y="13558"/>
                      <a:pt x="13628" y="13421"/>
                      <a:pt x="13833" y="13307"/>
                    </a:cubicBezTo>
                    <a:lnTo>
                      <a:pt x="14153" y="13102"/>
                    </a:lnTo>
                    <a:lnTo>
                      <a:pt x="14244" y="13056"/>
                    </a:lnTo>
                    <a:lnTo>
                      <a:pt x="14312" y="13011"/>
                    </a:lnTo>
                    <a:lnTo>
                      <a:pt x="14335" y="12988"/>
                    </a:lnTo>
                    <a:cubicBezTo>
                      <a:pt x="14381" y="12942"/>
                      <a:pt x="14426" y="12919"/>
                      <a:pt x="14472" y="12874"/>
                    </a:cubicBezTo>
                    <a:lnTo>
                      <a:pt x="14563" y="12805"/>
                    </a:lnTo>
                    <a:lnTo>
                      <a:pt x="14609" y="12782"/>
                    </a:lnTo>
                    <a:cubicBezTo>
                      <a:pt x="14700" y="12714"/>
                      <a:pt x="14769" y="12668"/>
                      <a:pt x="14860" y="12600"/>
                    </a:cubicBezTo>
                    <a:cubicBezTo>
                      <a:pt x="15157" y="12394"/>
                      <a:pt x="15431" y="12235"/>
                      <a:pt x="15705" y="12052"/>
                    </a:cubicBezTo>
                    <a:lnTo>
                      <a:pt x="16161" y="11778"/>
                    </a:lnTo>
                    <a:lnTo>
                      <a:pt x="16321" y="11664"/>
                    </a:lnTo>
                    <a:lnTo>
                      <a:pt x="16458" y="11573"/>
                    </a:lnTo>
                    <a:lnTo>
                      <a:pt x="16663" y="11413"/>
                    </a:lnTo>
                    <a:lnTo>
                      <a:pt x="16800" y="11322"/>
                    </a:lnTo>
                    <a:lnTo>
                      <a:pt x="17029" y="11162"/>
                    </a:lnTo>
                    <a:lnTo>
                      <a:pt x="17051" y="11139"/>
                    </a:lnTo>
                    <a:cubicBezTo>
                      <a:pt x="17143" y="11070"/>
                      <a:pt x="17234" y="11025"/>
                      <a:pt x="17302" y="10979"/>
                    </a:cubicBezTo>
                    <a:cubicBezTo>
                      <a:pt x="17348" y="10934"/>
                      <a:pt x="17417" y="10934"/>
                      <a:pt x="17462" y="10934"/>
                    </a:cubicBezTo>
                    <a:lnTo>
                      <a:pt x="17531" y="10934"/>
                    </a:lnTo>
                    <a:lnTo>
                      <a:pt x="17713" y="10797"/>
                    </a:lnTo>
                    <a:cubicBezTo>
                      <a:pt x="17942" y="10614"/>
                      <a:pt x="18147" y="10454"/>
                      <a:pt x="18352" y="10317"/>
                    </a:cubicBezTo>
                    <a:lnTo>
                      <a:pt x="18421" y="10272"/>
                    </a:lnTo>
                    <a:lnTo>
                      <a:pt x="18467" y="10226"/>
                    </a:lnTo>
                    <a:cubicBezTo>
                      <a:pt x="18535" y="10180"/>
                      <a:pt x="18603" y="10112"/>
                      <a:pt x="18672" y="10066"/>
                    </a:cubicBezTo>
                    <a:cubicBezTo>
                      <a:pt x="18855" y="9929"/>
                      <a:pt x="19037" y="9792"/>
                      <a:pt x="19220" y="9632"/>
                    </a:cubicBezTo>
                    <a:lnTo>
                      <a:pt x="19402" y="9473"/>
                    </a:lnTo>
                    <a:cubicBezTo>
                      <a:pt x="19494" y="9404"/>
                      <a:pt x="19585" y="9313"/>
                      <a:pt x="19676" y="9244"/>
                    </a:cubicBezTo>
                    <a:lnTo>
                      <a:pt x="19813" y="9153"/>
                    </a:lnTo>
                    <a:lnTo>
                      <a:pt x="19927" y="9062"/>
                    </a:lnTo>
                    <a:lnTo>
                      <a:pt x="20019" y="8993"/>
                    </a:lnTo>
                    <a:lnTo>
                      <a:pt x="20110" y="8925"/>
                    </a:lnTo>
                    <a:cubicBezTo>
                      <a:pt x="20110" y="8902"/>
                      <a:pt x="20133" y="8879"/>
                      <a:pt x="20133" y="8856"/>
                    </a:cubicBezTo>
                    <a:cubicBezTo>
                      <a:pt x="20201" y="8788"/>
                      <a:pt x="20270" y="8719"/>
                      <a:pt x="20361" y="8651"/>
                    </a:cubicBezTo>
                    <a:lnTo>
                      <a:pt x="20384" y="8628"/>
                    </a:lnTo>
                    <a:cubicBezTo>
                      <a:pt x="20498" y="8537"/>
                      <a:pt x="20612" y="8446"/>
                      <a:pt x="20726" y="8354"/>
                    </a:cubicBezTo>
                    <a:cubicBezTo>
                      <a:pt x="20863" y="8240"/>
                      <a:pt x="21000" y="8126"/>
                      <a:pt x="21137" y="8012"/>
                    </a:cubicBezTo>
                    <a:lnTo>
                      <a:pt x="21206" y="7966"/>
                    </a:lnTo>
                    <a:cubicBezTo>
                      <a:pt x="21228" y="7943"/>
                      <a:pt x="21251" y="7921"/>
                      <a:pt x="21274" y="7921"/>
                    </a:cubicBezTo>
                    <a:lnTo>
                      <a:pt x="21251" y="7921"/>
                    </a:lnTo>
                    <a:lnTo>
                      <a:pt x="21411" y="7784"/>
                    </a:lnTo>
                    <a:lnTo>
                      <a:pt x="21525" y="7670"/>
                    </a:lnTo>
                    <a:lnTo>
                      <a:pt x="21616" y="7601"/>
                    </a:lnTo>
                    <a:cubicBezTo>
                      <a:pt x="21685" y="7533"/>
                      <a:pt x="21753" y="7464"/>
                      <a:pt x="21822" y="7396"/>
                    </a:cubicBezTo>
                    <a:cubicBezTo>
                      <a:pt x="21799" y="7327"/>
                      <a:pt x="21776" y="7259"/>
                      <a:pt x="21753" y="7190"/>
                    </a:cubicBezTo>
                    <a:cubicBezTo>
                      <a:pt x="21685" y="6939"/>
                      <a:pt x="21594" y="6734"/>
                      <a:pt x="21479" y="6528"/>
                    </a:cubicBezTo>
                    <a:cubicBezTo>
                      <a:pt x="21411" y="6414"/>
                      <a:pt x="21365" y="6323"/>
                      <a:pt x="21320" y="6232"/>
                    </a:cubicBezTo>
                    <a:cubicBezTo>
                      <a:pt x="21274" y="6140"/>
                      <a:pt x="21228" y="6072"/>
                      <a:pt x="21206" y="6003"/>
                    </a:cubicBezTo>
                    <a:lnTo>
                      <a:pt x="21183" y="5958"/>
                    </a:lnTo>
                    <a:lnTo>
                      <a:pt x="21160" y="5958"/>
                    </a:lnTo>
                    <a:lnTo>
                      <a:pt x="21160" y="5935"/>
                    </a:lnTo>
                    <a:cubicBezTo>
                      <a:pt x="21091" y="5752"/>
                      <a:pt x="21000" y="5570"/>
                      <a:pt x="20886" y="5410"/>
                    </a:cubicBezTo>
                    <a:cubicBezTo>
                      <a:pt x="20795" y="5296"/>
                      <a:pt x="20726" y="5159"/>
                      <a:pt x="20658" y="5022"/>
                    </a:cubicBezTo>
                    <a:cubicBezTo>
                      <a:pt x="20612" y="4976"/>
                      <a:pt x="20589" y="4908"/>
                      <a:pt x="20544" y="4839"/>
                    </a:cubicBezTo>
                    <a:cubicBezTo>
                      <a:pt x="20475" y="4725"/>
                      <a:pt x="20407" y="4611"/>
                      <a:pt x="20315" y="4497"/>
                    </a:cubicBezTo>
                    <a:cubicBezTo>
                      <a:pt x="20270" y="4451"/>
                      <a:pt x="20247" y="4405"/>
                      <a:pt x="20201" y="4360"/>
                    </a:cubicBezTo>
                    <a:cubicBezTo>
                      <a:pt x="20087" y="4177"/>
                      <a:pt x="19950" y="4017"/>
                      <a:pt x="19813" y="3881"/>
                    </a:cubicBezTo>
                    <a:cubicBezTo>
                      <a:pt x="19745" y="3789"/>
                      <a:pt x="19653" y="3675"/>
                      <a:pt x="19562" y="3561"/>
                    </a:cubicBezTo>
                    <a:lnTo>
                      <a:pt x="19471" y="3561"/>
                    </a:lnTo>
                    <a:cubicBezTo>
                      <a:pt x="19357" y="3538"/>
                      <a:pt x="19311" y="3470"/>
                      <a:pt x="19265" y="3401"/>
                    </a:cubicBezTo>
                    <a:lnTo>
                      <a:pt x="19220" y="3356"/>
                    </a:lnTo>
                    <a:lnTo>
                      <a:pt x="19174" y="3287"/>
                    </a:lnTo>
                    <a:cubicBezTo>
                      <a:pt x="19151" y="3264"/>
                      <a:pt x="19106" y="3241"/>
                      <a:pt x="19083" y="3219"/>
                    </a:cubicBezTo>
                    <a:lnTo>
                      <a:pt x="19060" y="3196"/>
                    </a:lnTo>
                    <a:cubicBezTo>
                      <a:pt x="19037" y="3173"/>
                      <a:pt x="19014" y="3150"/>
                      <a:pt x="18992" y="3150"/>
                    </a:cubicBezTo>
                    <a:cubicBezTo>
                      <a:pt x="18900" y="3082"/>
                      <a:pt x="18877" y="3013"/>
                      <a:pt x="18855" y="2967"/>
                    </a:cubicBezTo>
                    <a:cubicBezTo>
                      <a:pt x="18832" y="2945"/>
                      <a:pt x="18832" y="2899"/>
                      <a:pt x="18832" y="2876"/>
                    </a:cubicBezTo>
                    <a:cubicBezTo>
                      <a:pt x="18740" y="2785"/>
                      <a:pt x="18603" y="2694"/>
                      <a:pt x="18489" y="2602"/>
                    </a:cubicBezTo>
                    <a:lnTo>
                      <a:pt x="18330" y="2488"/>
                    </a:lnTo>
                    <a:cubicBezTo>
                      <a:pt x="18215" y="2420"/>
                      <a:pt x="18101" y="2328"/>
                      <a:pt x="17987" y="2260"/>
                    </a:cubicBezTo>
                    <a:lnTo>
                      <a:pt x="17964" y="2237"/>
                    </a:lnTo>
                    <a:cubicBezTo>
                      <a:pt x="17713" y="2054"/>
                      <a:pt x="17439" y="1895"/>
                      <a:pt x="17165" y="1735"/>
                    </a:cubicBezTo>
                    <a:lnTo>
                      <a:pt x="17097" y="1689"/>
                    </a:lnTo>
                    <a:cubicBezTo>
                      <a:pt x="16869" y="1575"/>
                      <a:pt x="16663" y="1438"/>
                      <a:pt x="16435" y="1324"/>
                    </a:cubicBezTo>
                    <a:cubicBezTo>
                      <a:pt x="16207" y="1210"/>
                      <a:pt x="15956" y="1119"/>
                      <a:pt x="15727" y="1027"/>
                    </a:cubicBezTo>
                    <a:cubicBezTo>
                      <a:pt x="15682" y="959"/>
                      <a:pt x="15591" y="913"/>
                      <a:pt x="15522" y="890"/>
                    </a:cubicBezTo>
                    <a:lnTo>
                      <a:pt x="15499" y="868"/>
                    </a:lnTo>
                    <a:cubicBezTo>
                      <a:pt x="15431" y="845"/>
                      <a:pt x="15362" y="799"/>
                      <a:pt x="15294" y="776"/>
                    </a:cubicBezTo>
                    <a:cubicBezTo>
                      <a:pt x="15271" y="753"/>
                      <a:pt x="15225" y="753"/>
                      <a:pt x="15203" y="731"/>
                    </a:cubicBezTo>
                    <a:cubicBezTo>
                      <a:pt x="15043" y="662"/>
                      <a:pt x="14860" y="594"/>
                      <a:pt x="14678" y="525"/>
                    </a:cubicBezTo>
                    <a:cubicBezTo>
                      <a:pt x="14518" y="480"/>
                      <a:pt x="14358" y="434"/>
                      <a:pt x="14198" y="411"/>
                    </a:cubicBezTo>
                    <a:cubicBezTo>
                      <a:pt x="14084" y="365"/>
                      <a:pt x="13947" y="320"/>
                      <a:pt x="13810" y="297"/>
                    </a:cubicBezTo>
                    <a:cubicBezTo>
                      <a:pt x="13582" y="228"/>
                      <a:pt x="13354" y="206"/>
                      <a:pt x="13148" y="160"/>
                    </a:cubicBezTo>
                    <a:lnTo>
                      <a:pt x="12897" y="137"/>
                    </a:lnTo>
                    <a:cubicBezTo>
                      <a:pt x="12555" y="69"/>
                      <a:pt x="12235" y="46"/>
                      <a:pt x="11938" y="23"/>
                    </a:cubicBezTo>
                    <a:cubicBezTo>
                      <a:pt x="11847" y="0"/>
                      <a:pt x="11733" y="0"/>
                      <a:pt x="11642" y="0"/>
                    </a:cubicBezTo>
                    <a:close/>
                  </a:path>
                </a:pathLst>
              </a:custGeom>
              <a:solidFill>
                <a:srgbClr val="E98742"/>
              </a:solidFill>
              <a:ln>
                <a:noFill/>
              </a:ln>
            </p:spPr>
            <p:txBody>
              <a:bodyPr spcFirstLastPara="1" wrap="square" lIns="121900" tIns="121900" rIns="121900" bIns="121900" anchor="ctr" anchorCtr="0">
                <a:noAutofit/>
              </a:bodyPr>
              <a:lstStyle/>
              <a:p>
                <a:endParaRPr sz="1867"/>
              </a:p>
            </p:txBody>
          </p:sp>
          <p:sp>
            <p:nvSpPr>
              <p:cNvPr id="1236" name="Google Shape;1236;p22"/>
              <p:cNvSpPr/>
              <p:nvPr/>
            </p:nvSpPr>
            <p:spPr>
              <a:xfrm>
                <a:off x="6681972" y="1468139"/>
                <a:ext cx="499758" cy="359121"/>
              </a:xfrm>
              <a:custGeom>
                <a:avLst/>
                <a:gdLst/>
                <a:ahLst/>
                <a:cxnLst/>
                <a:rect l="l" t="t" r="r" b="b"/>
                <a:pathLst>
                  <a:path w="18489" h="13286" extrusionOk="0">
                    <a:moveTo>
                      <a:pt x="18192" y="1"/>
                    </a:moveTo>
                    <a:lnTo>
                      <a:pt x="18055" y="115"/>
                    </a:lnTo>
                    <a:cubicBezTo>
                      <a:pt x="17918" y="229"/>
                      <a:pt x="17804" y="343"/>
                      <a:pt x="17667" y="457"/>
                    </a:cubicBezTo>
                    <a:cubicBezTo>
                      <a:pt x="17484" y="617"/>
                      <a:pt x="17302" y="754"/>
                      <a:pt x="17119" y="914"/>
                    </a:cubicBezTo>
                    <a:cubicBezTo>
                      <a:pt x="16868" y="1119"/>
                      <a:pt x="16594" y="1302"/>
                      <a:pt x="16229" y="1507"/>
                    </a:cubicBezTo>
                    <a:cubicBezTo>
                      <a:pt x="16229" y="1576"/>
                      <a:pt x="16206" y="1644"/>
                      <a:pt x="16161" y="1690"/>
                    </a:cubicBezTo>
                    <a:cubicBezTo>
                      <a:pt x="16001" y="1827"/>
                      <a:pt x="15841" y="1941"/>
                      <a:pt x="15681" y="2055"/>
                    </a:cubicBezTo>
                    <a:lnTo>
                      <a:pt x="15613" y="2101"/>
                    </a:lnTo>
                    <a:cubicBezTo>
                      <a:pt x="15476" y="2192"/>
                      <a:pt x="15339" y="2283"/>
                      <a:pt x="15202" y="2375"/>
                    </a:cubicBezTo>
                    <a:cubicBezTo>
                      <a:pt x="14997" y="2512"/>
                      <a:pt x="14791" y="2671"/>
                      <a:pt x="14586" y="2808"/>
                    </a:cubicBezTo>
                    <a:lnTo>
                      <a:pt x="14472" y="2877"/>
                    </a:lnTo>
                    <a:lnTo>
                      <a:pt x="14312" y="3014"/>
                    </a:lnTo>
                    <a:cubicBezTo>
                      <a:pt x="14106" y="3151"/>
                      <a:pt x="13901" y="3311"/>
                      <a:pt x="13695" y="3447"/>
                    </a:cubicBezTo>
                    <a:lnTo>
                      <a:pt x="13650" y="3470"/>
                    </a:lnTo>
                    <a:cubicBezTo>
                      <a:pt x="13536" y="3539"/>
                      <a:pt x="13422" y="3630"/>
                      <a:pt x="13307" y="3699"/>
                    </a:cubicBezTo>
                    <a:cubicBezTo>
                      <a:pt x="13239" y="3721"/>
                      <a:pt x="13170" y="3767"/>
                      <a:pt x="13125" y="3790"/>
                    </a:cubicBezTo>
                    <a:lnTo>
                      <a:pt x="13056" y="3813"/>
                    </a:lnTo>
                    <a:cubicBezTo>
                      <a:pt x="13034" y="3835"/>
                      <a:pt x="12988" y="3858"/>
                      <a:pt x="12942" y="3881"/>
                    </a:cubicBezTo>
                    <a:cubicBezTo>
                      <a:pt x="12919" y="3881"/>
                      <a:pt x="12874" y="3904"/>
                      <a:pt x="12828" y="3904"/>
                    </a:cubicBezTo>
                    <a:cubicBezTo>
                      <a:pt x="12805" y="3904"/>
                      <a:pt x="12782" y="3904"/>
                      <a:pt x="12760" y="3881"/>
                    </a:cubicBezTo>
                    <a:cubicBezTo>
                      <a:pt x="12737" y="3904"/>
                      <a:pt x="12714" y="3927"/>
                      <a:pt x="12691" y="3927"/>
                    </a:cubicBezTo>
                    <a:lnTo>
                      <a:pt x="12623" y="3972"/>
                    </a:lnTo>
                    <a:lnTo>
                      <a:pt x="12531" y="4018"/>
                    </a:lnTo>
                    <a:cubicBezTo>
                      <a:pt x="12509" y="4109"/>
                      <a:pt x="12463" y="4178"/>
                      <a:pt x="12394" y="4246"/>
                    </a:cubicBezTo>
                    <a:cubicBezTo>
                      <a:pt x="12303" y="4315"/>
                      <a:pt x="12189" y="4360"/>
                      <a:pt x="12098" y="4406"/>
                    </a:cubicBezTo>
                    <a:lnTo>
                      <a:pt x="12006" y="4452"/>
                    </a:lnTo>
                    <a:lnTo>
                      <a:pt x="11710" y="4612"/>
                    </a:lnTo>
                    <a:lnTo>
                      <a:pt x="11413" y="4771"/>
                    </a:lnTo>
                    <a:lnTo>
                      <a:pt x="11185" y="4908"/>
                    </a:lnTo>
                    <a:cubicBezTo>
                      <a:pt x="11002" y="5000"/>
                      <a:pt x="10842" y="5091"/>
                      <a:pt x="10683" y="5182"/>
                    </a:cubicBezTo>
                    <a:lnTo>
                      <a:pt x="10591" y="5228"/>
                    </a:lnTo>
                    <a:lnTo>
                      <a:pt x="10523" y="5273"/>
                    </a:lnTo>
                    <a:cubicBezTo>
                      <a:pt x="10454" y="5342"/>
                      <a:pt x="10363" y="5388"/>
                      <a:pt x="10272" y="5433"/>
                    </a:cubicBezTo>
                    <a:lnTo>
                      <a:pt x="10226" y="5479"/>
                    </a:lnTo>
                    <a:lnTo>
                      <a:pt x="10135" y="5525"/>
                    </a:lnTo>
                    <a:lnTo>
                      <a:pt x="10021" y="5593"/>
                    </a:lnTo>
                    <a:cubicBezTo>
                      <a:pt x="9906" y="5662"/>
                      <a:pt x="9770" y="5730"/>
                      <a:pt x="9633" y="5821"/>
                    </a:cubicBezTo>
                    <a:lnTo>
                      <a:pt x="9176" y="6095"/>
                    </a:lnTo>
                    <a:lnTo>
                      <a:pt x="8720" y="6346"/>
                    </a:lnTo>
                    <a:cubicBezTo>
                      <a:pt x="8446" y="6506"/>
                      <a:pt x="8149" y="6666"/>
                      <a:pt x="7875" y="6826"/>
                    </a:cubicBezTo>
                    <a:cubicBezTo>
                      <a:pt x="7578" y="6985"/>
                      <a:pt x="7259" y="7145"/>
                      <a:pt x="6916" y="7282"/>
                    </a:cubicBezTo>
                    <a:lnTo>
                      <a:pt x="6848" y="7328"/>
                    </a:lnTo>
                    <a:lnTo>
                      <a:pt x="6779" y="7373"/>
                    </a:lnTo>
                    <a:lnTo>
                      <a:pt x="6688" y="7442"/>
                    </a:lnTo>
                    <a:lnTo>
                      <a:pt x="6597" y="7488"/>
                    </a:lnTo>
                    <a:cubicBezTo>
                      <a:pt x="6506" y="7556"/>
                      <a:pt x="6391" y="7602"/>
                      <a:pt x="6300" y="7670"/>
                    </a:cubicBezTo>
                    <a:lnTo>
                      <a:pt x="6186" y="7739"/>
                    </a:lnTo>
                    <a:cubicBezTo>
                      <a:pt x="5935" y="7898"/>
                      <a:pt x="5638" y="8035"/>
                      <a:pt x="5296" y="8195"/>
                    </a:cubicBezTo>
                    <a:lnTo>
                      <a:pt x="5136" y="8286"/>
                    </a:lnTo>
                    <a:lnTo>
                      <a:pt x="4953" y="8378"/>
                    </a:lnTo>
                    <a:cubicBezTo>
                      <a:pt x="4862" y="8423"/>
                      <a:pt x="4771" y="8446"/>
                      <a:pt x="4679" y="8492"/>
                    </a:cubicBezTo>
                    <a:lnTo>
                      <a:pt x="4565" y="8560"/>
                    </a:lnTo>
                    <a:lnTo>
                      <a:pt x="4269" y="8697"/>
                    </a:lnTo>
                    <a:lnTo>
                      <a:pt x="4109" y="8789"/>
                    </a:lnTo>
                    <a:cubicBezTo>
                      <a:pt x="4018" y="8834"/>
                      <a:pt x="3926" y="8880"/>
                      <a:pt x="3835" y="8926"/>
                    </a:cubicBezTo>
                    <a:cubicBezTo>
                      <a:pt x="3652" y="9017"/>
                      <a:pt x="3493" y="9108"/>
                      <a:pt x="3310" y="9177"/>
                    </a:cubicBezTo>
                    <a:cubicBezTo>
                      <a:pt x="3013" y="9314"/>
                      <a:pt x="2717" y="9450"/>
                      <a:pt x="2420" y="9587"/>
                    </a:cubicBezTo>
                    <a:lnTo>
                      <a:pt x="2283" y="9633"/>
                    </a:lnTo>
                    <a:cubicBezTo>
                      <a:pt x="2169" y="9679"/>
                      <a:pt x="2077" y="9724"/>
                      <a:pt x="1963" y="9770"/>
                    </a:cubicBezTo>
                    <a:cubicBezTo>
                      <a:pt x="1872" y="9816"/>
                      <a:pt x="1781" y="9839"/>
                      <a:pt x="1667" y="9884"/>
                    </a:cubicBezTo>
                    <a:cubicBezTo>
                      <a:pt x="1621" y="9907"/>
                      <a:pt x="1575" y="9907"/>
                      <a:pt x="1530" y="9930"/>
                    </a:cubicBezTo>
                    <a:cubicBezTo>
                      <a:pt x="1438" y="9975"/>
                      <a:pt x="1370" y="9998"/>
                      <a:pt x="1301" y="9998"/>
                    </a:cubicBezTo>
                    <a:lnTo>
                      <a:pt x="1256" y="9998"/>
                    </a:lnTo>
                    <a:cubicBezTo>
                      <a:pt x="1233" y="9998"/>
                      <a:pt x="1233" y="9975"/>
                      <a:pt x="1210" y="9975"/>
                    </a:cubicBezTo>
                    <a:cubicBezTo>
                      <a:pt x="1164" y="9998"/>
                      <a:pt x="1119" y="10021"/>
                      <a:pt x="1073" y="10044"/>
                    </a:cubicBezTo>
                    <a:cubicBezTo>
                      <a:pt x="799" y="10181"/>
                      <a:pt x="525" y="10295"/>
                      <a:pt x="229" y="10409"/>
                    </a:cubicBezTo>
                    <a:cubicBezTo>
                      <a:pt x="160" y="10432"/>
                      <a:pt x="69" y="10478"/>
                      <a:pt x="0" y="10500"/>
                    </a:cubicBezTo>
                    <a:cubicBezTo>
                      <a:pt x="92" y="10592"/>
                      <a:pt x="183" y="10660"/>
                      <a:pt x="274" y="10729"/>
                    </a:cubicBezTo>
                    <a:lnTo>
                      <a:pt x="434" y="10843"/>
                    </a:lnTo>
                    <a:cubicBezTo>
                      <a:pt x="502" y="10911"/>
                      <a:pt x="571" y="10957"/>
                      <a:pt x="639" y="11025"/>
                    </a:cubicBezTo>
                    <a:cubicBezTo>
                      <a:pt x="708" y="11071"/>
                      <a:pt x="754" y="11117"/>
                      <a:pt x="822" y="11140"/>
                    </a:cubicBezTo>
                    <a:lnTo>
                      <a:pt x="913" y="11208"/>
                    </a:lnTo>
                    <a:lnTo>
                      <a:pt x="1005" y="11277"/>
                    </a:lnTo>
                    <a:cubicBezTo>
                      <a:pt x="1073" y="11322"/>
                      <a:pt x="1119" y="11368"/>
                      <a:pt x="1187" y="11413"/>
                    </a:cubicBezTo>
                    <a:lnTo>
                      <a:pt x="1301" y="11482"/>
                    </a:lnTo>
                    <a:cubicBezTo>
                      <a:pt x="1370" y="11528"/>
                      <a:pt x="1415" y="11550"/>
                      <a:pt x="1484" y="11596"/>
                    </a:cubicBezTo>
                    <a:cubicBezTo>
                      <a:pt x="1552" y="11642"/>
                      <a:pt x="1644" y="11710"/>
                      <a:pt x="1712" y="11756"/>
                    </a:cubicBezTo>
                    <a:lnTo>
                      <a:pt x="1781" y="11824"/>
                    </a:lnTo>
                    <a:cubicBezTo>
                      <a:pt x="1940" y="11938"/>
                      <a:pt x="2123" y="12030"/>
                      <a:pt x="2283" y="12144"/>
                    </a:cubicBezTo>
                    <a:lnTo>
                      <a:pt x="2351" y="12167"/>
                    </a:lnTo>
                    <a:cubicBezTo>
                      <a:pt x="2443" y="12235"/>
                      <a:pt x="2534" y="12281"/>
                      <a:pt x="2625" y="12326"/>
                    </a:cubicBezTo>
                    <a:cubicBezTo>
                      <a:pt x="2717" y="12372"/>
                      <a:pt x="2831" y="12418"/>
                      <a:pt x="2922" y="12463"/>
                    </a:cubicBezTo>
                    <a:cubicBezTo>
                      <a:pt x="3241" y="12600"/>
                      <a:pt x="3515" y="12692"/>
                      <a:pt x="3766" y="12760"/>
                    </a:cubicBezTo>
                    <a:lnTo>
                      <a:pt x="3949" y="12783"/>
                    </a:lnTo>
                    <a:lnTo>
                      <a:pt x="4154" y="12829"/>
                    </a:lnTo>
                    <a:cubicBezTo>
                      <a:pt x="4223" y="12851"/>
                      <a:pt x="4291" y="12874"/>
                      <a:pt x="4360" y="12874"/>
                    </a:cubicBezTo>
                    <a:cubicBezTo>
                      <a:pt x="4428" y="12897"/>
                      <a:pt x="4520" y="12920"/>
                      <a:pt x="4588" y="12920"/>
                    </a:cubicBezTo>
                    <a:cubicBezTo>
                      <a:pt x="4657" y="12943"/>
                      <a:pt x="4725" y="12966"/>
                      <a:pt x="4771" y="12988"/>
                    </a:cubicBezTo>
                    <a:cubicBezTo>
                      <a:pt x="4862" y="13011"/>
                      <a:pt x="4931" y="13011"/>
                      <a:pt x="4999" y="13034"/>
                    </a:cubicBezTo>
                    <a:cubicBezTo>
                      <a:pt x="5090" y="13057"/>
                      <a:pt x="5159" y="13057"/>
                      <a:pt x="5250" y="13080"/>
                    </a:cubicBezTo>
                    <a:cubicBezTo>
                      <a:pt x="5319" y="13103"/>
                      <a:pt x="5364" y="13103"/>
                      <a:pt x="5433" y="13125"/>
                    </a:cubicBezTo>
                    <a:cubicBezTo>
                      <a:pt x="5821" y="13194"/>
                      <a:pt x="6117" y="13239"/>
                      <a:pt x="6414" y="13239"/>
                    </a:cubicBezTo>
                    <a:cubicBezTo>
                      <a:pt x="6597" y="13239"/>
                      <a:pt x="6757" y="13262"/>
                      <a:pt x="6939" y="13285"/>
                    </a:cubicBezTo>
                    <a:lnTo>
                      <a:pt x="8035" y="13285"/>
                    </a:lnTo>
                    <a:cubicBezTo>
                      <a:pt x="8195" y="13262"/>
                      <a:pt x="8354" y="13239"/>
                      <a:pt x="8491" y="13217"/>
                    </a:cubicBezTo>
                    <a:lnTo>
                      <a:pt x="8583" y="13217"/>
                    </a:lnTo>
                    <a:lnTo>
                      <a:pt x="8720" y="13194"/>
                    </a:lnTo>
                    <a:cubicBezTo>
                      <a:pt x="8811" y="13194"/>
                      <a:pt x="8879" y="13171"/>
                      <a:pt x="8948" y="13171"/>
                    </a:cubicBezTo>
                    <a:cubicBezTo>
                      <a:pt x="9062" y="13148"/>
                      <a:pt x="9153" y="13125"/>
                      <a:pt x="9245" y="13103"/>
                    </a:cubicBezTo>
                    <a:cubicBezTo>
                      <a:pt x="9359" y="13080"/>
                      <a:pt x="9473" y="13080"/>
                      <a:pt x="9587" y="13057"/>
                    </a:cubicBezTo>
                    <a:cubicBezTo>
                      <a:pt x="9678" y="13034"/>
                      <a:pt x="9770" y="13011"/>
                      <a:pt x="9906" y="12988"/>
                    </a:cubicBezTo>
                    <a:cubicBezTo>
                      <a:pt x="9998" y="12943"/>
                      <a:pt x="10089" y="12920"/>
                      <a:pt x="10203" y="12874"/>
                    </a:cubicBezTo>
                    <a:cubicBezTo>
                      <a:pt x="10317" y="12851"/>
                      <a:pt x="10409" y="12806"/>
                      <a:pt x="10500" y="12783"/>
                    </a:cubicBezTo>
                    <a:cubicBezTo>
                      <a:pt x="10614" y="12760"/>
                      <a:pt x="10705" y="12737"/>
                      <a:pt x="10797" y="12692"/>
                    </a:cubicBezTo>
                    <a:cubicBezTo>
                      <a:pt x="10865" y="12669"/>
                      <a:pt x="10956" y="12623"/>
                      <a:pt x="11025" y="12600"/>
                    </a:cubicBezTo>
                    <a:lnTo>
                      <a:pt x="11116" y="12555"/>
                    </a:lnTo>
                    <a:cubicBezTo>
                      <a:pt x="11185" y="12532"/>
                      <a:pt x="11253" y="12509"/>
                      <a:pt x="11299" y="12486"/>
                    </a:cubicBezTo>
                    <a:cubicBezTo>
                      <a:pt x="11344" y="12463"/>
                      <a:pt x="11390" y="12463"/>
                      <a:pt x="11413" y="12441"/>
                    </a:cubicBezTo>
                    <a:cubicBezTo>
                      <a:pt x="11459" y="12441"/>
                      <a:pt x="11504" y="12418"/>
                      <a:pt x="11550" y="12418"/>
                    </a:cubicBezTo>
                    <a:cubicBezTo>
                      <a:pt x="11710" y="12349"/>
                      <a:pt x="11869" y="12281"/>
                      <a:pt x="12052" y="12190"/>
                    </a:cubicBezTo>
                    <a:cubicBezTo>
                      <a:pt x="12143" y="12144"/>
                      <a:pt x="12212" y="12121"/>
                      <a:pt x="12280" y="12075"/>
                    </a:cubicBezTo>
                    <a:cubicBezTo>
                      <a:pt x="12372" y="12030"/>
                      <a:pt x="12463" y="12007"/>
                      <a:pt x="12531" y="11961"/>
                    </a:cubicBezTo>
                    <a:lnTo>
                      <a:pt x="12646" y="11916"/>
                    </a:lnTo>
                    <a:cubicBezTo>
                      <a:pt x="12760" y="11847"/>
                      <a:pt x="12874" y="11779"/>
                      <a:pt x="12988" y="11733"/>
                    </a:cubicBezTo>
                    <a:cubicBezTo>
                      <a:pt x="13125" y="11665"/>
                      <a:pt x="13262" y="11619"/>
                      <a:pt x="13399" y="11528"/>
                    </a:cubicBezTo>
                    <a:cubicBezTo>
                      <a:pt x="13444" y="11505"/>
                      <a:pt x="13490" y="11482"/>
                      <a:pt x="13536" y="11436"/>
                    </a:cubicBezTo>
                    <a:lnTo>
                      <a:pt x="13581" y="11391"/>
                    </a:lnTo>
                    <a:lnTo>
                      <a:pt x="13627" y="11368"/>
                    </a:lnTo>
                    <a:lnTo>
                      <a:pt x="13764" y="11277"/>
                    </a:lnTo>
                    <a:cubicBezTo>
                      <a:pt x="13878" y="11185"/>
                      <a:pt x="14015" y="11071"/>
                      <a:pt x="14152" y="10957"/>
                    </a:cubicBezTo>
                    <a:cubicBezTo>
                      <a:pt x="14266" y="10866"/>
                      <a:pt x="14357" y="10752"/>
                      <a:pt x="14472" y="10660"/>
                    </a:cubicBezTo>
                    <a:cubicBezTo>
                      <a:pt x="14586" y="10546"/>
                      <a:pt x="14677" y="10455"/>
                      <a:pt x="14768" y="10341"/>
                    </a:cubicBezTo>
                    <a:cubicBezTo>
                      <a:pt x="14814" y="10295"/>
                      <a:pt x="14837" y="10249"/>
                      <a:pt x="14882" y="10204"/>
                    </a:cubicBezTo>
                    <a:cubicBezTo>
                      <a:pt x="14951" y="10135"/>
                      <a:pt x="14997" y="10090"/>
                      <a:pt x="15042" y="10021"/>
                    </a:cubicBezTo>
                    <a:cubicBezTo>
                      <a:pt x="15065" y="9998"/>
                      <a:pt x="15088" y="9975"/>
                      <a:pt x="15111" y="9930"/>
                    </a:cubicBezTo>
                    <a:cubicBezTo>
                      <a:pt x="15156" y="9930"/>
                      <a:pt x="15225" y="9907"/>
                      <a:pt x="15270" y="9839"/>
                    </a:cubicBezTo>
                    <a:cubicBezTo>
                      <a:pt x="15407" y="9747"/>
                      <a:pt x="15521" y="9633"/>
                      <a:pt x="15613" y="9519"/>
                    </a:cubicBezTo>
                    <a:lnTo>
                      <a:pt x="15750" y="9359"/>
                    </a:lnTo>
                    <a:cubicBezTo>
                      <a:pt x="15818" y="9291"/>
                      <a:pt x="15887" y="9222"/>
                      <a:pt x="15955" y="9154"/>
                    </a:cubicBezTo>
                    <a:cubicBezTo>
                      <a:pt x="16069" y="9017"/>
                      <a:pt x="16183" y="8880"/>
                      <a:pt x="16275" y="8743"/>
                    </a:cubicBezTo>
                    <a:cubicBezTo>
                      <a:pt x="16343" y="8674"/>
                      <a:pt x="16389" y="8606"/>
                      <a:pt x="16435" y="8537"/>
                    </a:cubicBezTo>
                    <a:cubicBezTo>
                      <a:pt x="16480" y="8492"/>
                      <a:pt x="16526" y="8423"/>
                      <a:pt x="16549" y="8378"/>
                    </a:cubicBezTo>
                    <a:lnTo>
                      <a:pt x="16663" y="8241"/>
                    </a:lnTo>
                    <a:cubicBezTo>
                      <a:pt x="16708" y="8149"/>
                      <a:pt x="16777" y="8081"/>
                      <a:pt x="16823" y="8013"/>
                    </a:cubicBezTo>
                    <a:cubicBezTo>
                      <a:pt x="16891" y="7898"/>
                      <a:pt x="16959" y="7807"/>
                      <a:pt x="17028" y="7716"/>
                    </a:cubicBezTo>
                    <a:lnTo>
                      <a:pt x="17074" y="7624"/>
                    </a:lnTo>
                    <a:cubicBezTo>
                      <a:pt x="17279" y="7328"/>
                      <a:pt x="17439" y="7031"/>
                      <a:pt x="17553" y="6757"/>
                    </a:cubicBezTo>
                    <a:cubicBezTo>
                      <a:pt x="17621" y="6575"/>
                      <a:pt x="17713" y="6369"/>
                      <a:pt x="17781" y="6118"/>
                    </a:cubicBezTo>
                    <a:cubicBezTo>
                      <a:pt x="17827" y="6004"/>
                      <a:pt x="17873" y="5890"/>
                      <a:pt x="17895" y="5776"/>
                    </a:cubicBezTo>
                    <a:cubicBezTo>
                      <a:pt x="17895" y="5707"/>
                      <a:pt x="17918" y="5616"/>
                      <a:pt x="17918" y="5547"/>
                    </a:cubicBezTo>
                    <a:lnTo>
                      <a:pt x="17918" y="5502"/>
                    </a:lnTo>
                    <a:cubicBezTo>
                      <a:pt x="17964" y="5433"/>
                      <a:pt x="18009" y="5388"/>
                      <a:pt x="18032" y="5342"/>
                    </a:cubicBezTo>
                    <a:cubicBezTo>
                      <a:pt x="18078" y="5205"/>
                      <a:pt x="18146" y="5045"/>
                      <a:pt x="18169" y="4885"/>
                    </a:cubicBezTo>
                    <a:cubicBezTo>
                      <a:pt x="18192" y="4817"/>
                      <a:pt x="18215" y="4748"/>
                      <a:pt x="18215" y="4657"/>
                    </a:cubicBezTo>
                    <a:cubicBezTo>
                      <a:pt x="18238" y="4612"/>
                      <a:pt x="18238" y="4566"/>
                      <a:pt x="18238" y="4520"/>
                    </a:cubicBezTo>
                    <a:lnTo>
                      <a:pt x="18261" y="4406"/>
                    </a:lnTo>
                    <a:cubicBezTo>
                      <a:pt x="18283" y="4315"/>
                      <a:pt x="18306" y="4201"/>
                      <a:pt x="18329" y="4109"/>
                    </a:cubicBezTo>
                    <a:cubicBezTo>
                      <a:pt x="18375" y="3858"/>
                      <a:pt x="18420" y="3562"/>
                      <a:pt x="18443" y="3219"/>
                    </a:cubicBezTo>
                    <a:cubicBezTo>
                      <a:pt x="18489" y="2877"/>
                      <a:pt x="18489" y="2534"/>
                      <a:pt x="18466" y="2238"/>
                    </a:cubicBezTo>
                    <a:cubicBezTo>
                      <a:pt x="18466" y="2009"/>
                      <a:pt x="18443" y="1781"/>
                      <a:pt x="18443" y="1576"/>
                    </a:cubicBezTo>
                    <a:lnTo>
                      <a:pt x="18420" y="1370"/>
                    </a:lnTo>
                    <a:cubicBezTo>
                      <a:pt x="18420" y="1256"/>
                      <a:pt x="18397" y="1119"/>
                      <a:pt x="18375" y="1005"/>
                    </a:cubicBezTo>
                    <a:lnTo>
                      <a:pt x="18375" y="937"/>
                    </a:lnTo>
                    <a:cubicBezTo>
                      <a:pt x="18375" y="800"/>
                      <a:pt x="18329" y="663"/>
                      <a:pt x="18306" y="526"/>
                    </a:cubicBezTo>
                    <a:lnTo>
                      <a:pt x="18283" y="457"/>
                    </a:lnTo>
                    <a:lnTo>
                      <a:pt x="18261" y="298"/>
                    </a:lnTo>
                    <a:cubicBezTo>
                      <a:pt x="18238" y="229"/>
                      <a:pt x="18238" y="138"/>
                      <a:pt x="18215" y="46"/>
                    </a:cubicBezTo>
                    <a:cubicBezTo>
                      <a:pt x="18215" y="24"/>
                      <a:pt x="18215" y="1"/>
                      <a:pt x="18192" y="1"/>
                    </a:cubicBezTo>
                    <a:close/>
                  </a:path>
                </a:pathLst>
              </a:custGeom>
              <a:solidFill>
                <a:srgbClr val="E98742"/>
              </a:solidFill>
              <a:ln>
                <a:noFill/>
              </a:ln>
            </p:spPr>
            <p:txBody>
              <a:bodyPr spcFirstLastPara="1" wrap="square" lIns="121900" tIns="121900" rIns="121900" bIns="121900" anchor="ctr" anchorCtr="0">
                <a:noAutofit/>
              </a:bodyPr>
              <a:lstStyle/>
              <a:p>
                <a:endParaRPr sz="1867"/>
              </a:p>
            </p:txBody>
          </p:sp>
          <p:sp>
            <p:nvSpPr>
              <p:cNvPr id="1237" name="Google Shape;1237;p22"/>
              <p:cNvSpPr/>
              <p:nvPr/>
            </p:nvSpPr>
            <p:spPr>
              <a:xfrm>
                <a:off x="6439486" y="1246033"/>
                <a:ext cx="884151" cy="554061"/>
              </a:xfrm>
              <a:custGeom>
                <a:avLst/>
                <a:gdLst/>
                <a:ahLst/>
                <a:cxnLst/>
                <a:rect l="l" t="t" r="r" b="b"/>
                <a:pathLst>
                  <a:path w="32710" h="20498" extrusionOk="0">
                    <a:moveTo>
                      <a:pt x="30564" y="1"/>
                    </a:moveTo>
                    <a:cubicBezTo>
                      <a:pt x="30496" y="24"/>
                      <a:pt x="30427" y="24"/>
                      <a:pt x="30359" y="46"/>
                    </a:cubicBezTo>
                    <a:cubicBezTo>
                      <a:pt x="30267" y="69"/>
                      <a:pt x="30199" y="92"/>
                      <a:pt x="30130" y="138"/>
                    </a:cubicBezTo>
                    <a:cubicBezTo>
                      <a:pt x="30085" y="161"/>
                      <a:pt x="30016" y="183"/>
                      <a:pt x="29971" y="183"/>
                    </a:cubicBezTo>
                    <a:cubicBezTo>
                      <a:pt x="29948" y="206"/>
                      <a:pt x="29902" y="229"/>
                      <a:pt x="29879" y="252"/>
                    </a:cubicBezTo>
                    <a:lnTo>
                      <a:pt x="29537" y="252"/>
                    </a:lnTo>
                    <a:cubicBezTo>
                      <a:pt x="29468" y="275"/>
                      <a:pt x="29400" y="275"/>
                      <a:pt x="29331" y="275"/>
                    </a:cubicBezTo>
                    <a:cubicBezTo>
                      <a:pt x="29286" y="275"/>
                      <a:pt x="29240" y="297"/>
                      <a:pt x="29217" y="297"/>
                    </a:cubicBezTo>
                    <a:cubicBezTo>
                      <a:pt x="29172" y="297"/>
                      <a:pt x="29126" y="297"/>
                      <a:pt x="29080" y="320"/>
                    </a:cubicBezTo>
                    <a:lnTo>
                      <a:pt x="28875" y="320"/>
                    </a:lnTo>
                    <a:cubicBezTo>
                      <a:pt x="28806" y="320"/>
                      <a:pt x="28715" y="320"/>
                      <a:pt x="28647" y="343"/>
                    </a:cubicBezTo>
                    <a:cubicBezTo>
                      <a:pt x="28373" y="366"/>
                      <a:pt x="28076" y="412"/>
                      <a:pt x="27711" y="503"/>
                    </a:cubicBezTo>
                    <a:cubicBezTo>
                      <a:pt x="27597" y="526"/>
                      <a:pt x="27460" y="571"/>
                      <a:pt x="27323" y="594"/>
                    </a:cubicBezTo>
                    <a:lnTo>
                      <a:pt x="27277" y="617"/>
                    </a:lnTo>
                    <a:cubicBezTo>
                      <a:pt x="27209" y="640"/>
                      <a:pt x="27140" y="663"/>
                      <a:pt x="27072" y="663"/>
                    </a:cubicBezTo>
                    <a:cubicBezTo>
                      <a:pt x="27003" y="686"/>
                      <a:pt x="26912" y="708"/>
                      <a:pt x="26844" y="731"/>
                    </a:cubicBezTo>
                    <a:cubicBezTo>
                      <a:pt x="26638" y="800"/>
                      <a:pt x="26410" y="868"/>
                      <a:pt x="26204" y="937"/>
                    </a:cubicBezTo>
                    <a:lnTo>
                      <a:pt x="25999" y="1005"/>
                    </a:lnTo>
                    <a:cubicBezTo>
                      <a:pt x="25702" y="1096"/>
                      <a:pt x="25406" y="1210"/>
                      <a:pt x="25132" y="1325"/>
                    </a:cubicBezTo>
                    <a:cubicBezTo>
                      <a:pt x="25017" y="1370"/>
                      <a:pt x="24881" y="1439"/>
                      <a:pt x="24744" y="1484"/>
                    </a:cubicBezTo>
                    <a:cubicBezTo>
                      <a:pt x="24675" y="1507"/>
                      <a:pt x="24629" y="1530"/>
                      <a:pt x="24561" y="1553"/>
                    </a:cubicBezTo>
                    <a:lnTo>
                      <a:pt x="24515" y="1553"/>
                    </a:lnTo>
                    <a:cubicBezTo>
                      <a:pt x="24447" y="1576"/>
                      <a:pt x="24378" y="1599"/>
                      <a:pt x="24333" y="1621"/>
                    </a:cubicBezTo>
                    <a:lnTo>
                      <a:pt x="24241" y="1667"/>
                    </a:lnTo>
                    <a:cubicBezTo>
                      <a:pt x="24173" y="1667"/>
                      <a:pt x="24127" y="1690"/>
                      <a:pt x="24059" y="1713"/>
                    </a:cubicBezTo>
                    <a:cubicBezTo>
                      <a:pt x="23990" y="1758"/>
                      <a:pt x="23922" y="1781"/>
                      <a:pt x="23876" y="1850"/>
                    </a:cubicBezTo>
                    <a:cubicBezTo>
                      <a:pt x="23808" y="1918"/>
                      <a:pt x="23785" y="2009"/>
                      <a:pt x="23831" y="2123"/>
                    </a:cubicBezTo>
                    <a:cubicBezTo>
                      <a:pt x="23831" y="2169"/>
                      <a:pt x="23876" y="2238"/>
                      <a:pt x="23968" y="2306"/>
                    </a:cubicBezTo>
                    <a:cubicBezTo>
                      <a:pt x="23990" y="2306"/>
                      <a:pt x="24013" y="2329"/>
                      <a:pt x="24036" y="2352"/>
                    </a:cubicBezTo>
                    <a:lnTo>
                      <a:pt x="24059" y="2375"/>
                    </a:lnTo>
                    <a:cubicBezTo>
                      <a:pt x="24082" y="2397"/>
                      <a:pt x="24127" y="2420"/>
                      <a:pt x="24150" y="2443"/>
                    </a:cubicBezTo>
                    <a:lnTo>
                      <a:pt x="24196" y="2512"/>
                    </a:lnTo>
                    <a:lnTo>
                      <a:pt x="24241" y="2557"/>
                    </a:lnTo>
                    <a:cubicBezTo>
                      <a:pt x="24287" y="2626"/>
                      <a:pt x="24333" y="2694"/>
                      <a:pt x="24424" y="2717"/>
                    </a:cubicBezTo>
                    <a:lnTo>
                      <a:pt x="24538" y="2717"/>
                    </a:lnTo>
                    <a:cubicBezTo>
                      <a:pt x="24584" y="2717"/>
                      <a:pt x="24652" y="2717"/>
                      <a:pt x="24698" y="2694"/>
                    </a:cubicBezTo>
                    <a:cubicBezTo>
                      <a:pt x="24766" y="2694"/>
                      <a:pt x="24835" y="2671"/>
                      <a:pt x="24881" y="2648"/>
                    </a:cubicBezTo>
                    <a:cubicBezTo>
                      <a:pt x="24972" y="2626"/>
                      <a:pt x="25063" y="2603"/>
                      <a:pt x="25177" y="2557"/>
                    </a:cubicBezTo>
                    <a:lnTo>
                      <a:pt x="25360" y="2489"/>
                    </a:lnTo>
                    <a:cubicBezTo>
                      <a:pt x="25474" y="2466"/>
                      <a:pt x="25611" y="2420"/>
                      <a:pt x="25748" y="2375"/>
                    </a:cubicBezTo>
                    <a:cubicBezTo>
                      <a:pt x="25908" y="2329"/>
                      <a:pt x="26090" y="2283"/>
                      <a:pt x="26273" y="2260"/>
                    </a:cubicBezTo>
                    <a:cubicBezTo>
                      <a:pt x="26410" y="2238"/>
                      <a:pt x="26547" y="2215"/>
                      <a:pt x="26684" y="2192"/>
                    </a:cubicBezTo>
                    <a:lnTo>
                      <a:pt x="26752" y="2192"/>
                    </a:lnTo>
                    <a:cubicBezTo>
                      <a:pt x="26889" y="2192"/>
                      <a:pt x="27003" y="2192"/>
                      <a:pt x="27140" y="2215"/>
                    </a:cubicBezTo>
                    <a:cubicBezTo>
                      <a:pt x="27277" y="2215"/>
                      <a:pt x="27437" y="2260"/>
                      <a:pt x="27551" y="2283"/>
                    </a:cubicBezTo>
                    <a:lnTo>
                      <a:pt x="27642" y="2306"/>
                    </a:lnTo>
                    <a:cubicBezTo>
                      <a:pt x="27757" y="2352"/>
                      <a:pt x="27848" y="2375"/>
                      <a:pt x="27939" y="2397"/>
                    </a:cubicBezTo>
                    <a:cubicBezTo>
                      <a:pt x="28076" y="2443"/>
                      <a:pt x="28190" y="2512"/>
                      <a:pt x="28281" y="2580"/>
                    </a:cubicBezTo>
                    <a:cubicBezTo>
                      <a:pt x="28350" y="2626"/>
                      <a:pt x="28418" y="2671"/>
                      <a:pt x="28487" y="2740"/>
                    </a:cubicBezTo>
                    <a:cubicBezTo>
                      <a:pt x="28510" y="2785"/>
                      <a:pt x="28555" y="2854"/>
                      <a:pt x="28578" y="2922"/>
                    </a:cubicBezTo>
                    <a:cubicBezTo>
                      <a:pt x="28601" y="2968"/>
                      <a:pt x="28624" y="2991"/>
                      <a:pt x="28647" y="3037"/>
                    </a:cubicBezTo>
                    <a:lnTo>
                      <a:pt x="28670" y="3105"/>
                    </a:lnTo>
                    <a:cubicBezTo>
                      <a:pt x="28692" y="3151"/>
                      <a:pt x="28715" y="3219"/>
                      <a:pt x="28715" y="3288"/>
                    </a:cubicBezTo>
                    <a:cubicBezTo>
                      <a:pt x="28738" y="3379"/>
                      <a:pt x="28738" y="3493"/>
                      <a:pt x="28738" y="3607"/>
                    </a:cubicBezTo>
                    <a:cubicBezTo>
                      <a:pt x="28715" y="3744"/>
                      <a:pt x="28692" y="3881"/>
                      <a:pt x="28647" y="3995"/>
                    </a:cubicBezTo>
                    <a:cubicBezTo>
                      <a:pt x="28624" y="4064"/>
                      <a:pt x="28601" y="4109"/>
                      <a:pt x="28578" y="4155"/>
                    </a:cubicBezTo>
                    <a:cubicBezTo>
                      <a:pt x="28555" y="4201"/>
                      <a:pt x="28533" y="4246"/>
                      <a:pt x="28510" y="4269"/>
                    </a:cubicBezTo>
                    <a:lnTo>
                      <a:pt x="28487" y="4360"/>
                    </a:lnTo>
                    <a:lnTo>
                      <a:pt x="28464" y="4429"/>
                    </a:lnTo>
                    <a:cubicBezTo>
                      <a:pt x="28441" y="4474"/>
                      <a:pt x="28418" y="4520"/>
                      <a:pt x="28373" y="4566"/>
                    </a:cubicBezTo>
                    <a:cubicBezTo>
                      <a:pt x="28327" y="4611"/>
                      <a:pt x="28281" y="4680"/>
                      <a:pt x="28236" y="4748"/>
                    </a:cubicBezTo>
                    <a:lnTo>
                      <a:pt x="28167" y="4817"/>
                    </a:lnTo>
                    <a:cubicBezTo>
                      <a:pt x="28076" y="4908"/>
                      <a:pt x="28008" y="5022"/>
                      <a:pt x="27939" y="5136"/>
                    </a:cubicBezTo>
                    <a:lnTo>
                      <a:pt x="27893" y="5182"/>
                    </a:lnTo>
                    <a:lnTo>
                      <a:pt x="27848" y="5251"/>
                    </a:lnTo>
                    <a:cubicBezTo>
                      <a:pt x="27734" y="5410"/>
                      <a:pt x="27642" y="5570"/>
                      <a:pt x="27528" y="5730"/>
                    </a:cubicBezTo>
                    <a:cubicBezTo>
                      <a:pt x="27460" y="5844"/>
                      <a:pt x="27368" y="5958"/>
                      <a:pt x="27277" y="6049"/>
                    </a:cubicBezTo>
                    <a:lnTo>
                      <a:pt x="27140" y="6186"/>
                    </a:lnTo>
                    <a:lnTo>
                      <a:pt x="27072" y="6278"/>
                    </a:lnTo>
                    <a:lnTo>
                      <a:pt x="26935" y="6415"/>
                    </a:lnTo>
                    <a:cubicBezTo>
                      <a:pt x="26821" y="6529"/>
                      <a:pt x="26707" y="6643"/>
                      <a:pt x="26592" y="6757"/>
                    </a:cubicBezTo>
                    <a:lnTo>
                      <a:pt x="26501" y="6826"/>
                    </a:lnTo>
                    <a:lnTo>
                      <a:pt x="26387" y="6940"/>
                    </a:lnTo>
                    <a:lnTo>
                      <a:pt x="26227" y="7077"/>
                    </a:lnTo>
                    <a:lnTo>
                      <a:pt x="26273" y="7054"/>
                    </a:lnTo>
                    <a:lnTo>
                      <a:pt x="26113" y="7168"/>
                    </a:lnTo>
                    <a:cubicBezTo>
                      <a:pt x="25976" y="7282"/>
                      <a:pt x="25839" y="7396"/>
                      <a:pt x="25702" y="7510"/>
                    </a:cubicBezTo>
                    <a:cubicBezTo>
                      <a:pt x="25588" y="7602"/>
                      <a:pt x="25474" y="7693"/>
                      <a:pt x="25360" y="7784"/>
                    </a:cubicBezTo>
                    <a:lnTo>
                      <a:pt x="25337" y="7807"/>
                    </a:lnTo>
                    <a:cubicBezTo>
                      <a:pt x="25246" y="7875"/>
                      <a:pt x="25177" y="7944"/>
                      <a:pt x="25109" y="8012"/>
                    </a:cubicBezTo>
                    <a:cubicBezTo>
                      <a:pt x="25109" y="8035"/>
                      <a:pt x="25086" y="8058"/>
                      <a:pt x="25086" y="8081"/>
                    </a:cubicBezTo>
                    <a:lnTo>
                      <a:pt x="24995" y="8149"/>
                    </a:lnTo>
                    <a:lnTo>
                      <a:pt x="24903" y="8218"/>
                    </a:lnTo>
                    <a:lnTo>
                      <a:pt x="24789" y="8309"/>
                    </a:lnTo>
                    <a:lnTo>
                      <a:pt x="24652" y="8400"/>
                    </a:lnTo>
                    <a:cubicBezTo>
                      <a:pt x="24561" y="8469"/>
                      <a:pt x="24470" y="8560"/>
                      <a:pt x="24378" y="8629"/>
                    </a:cubicBezTo>
                    <a:lnTo>
                      <a:pt x="24196" y="8788"/>
                    </a:lnTo>
                    <a:cubicBezTo>
                      <a:pt x="24013" y="8948"/>
                      <a:pt x="23831" y="9085"/>
                      <a:pt x="23648" y="9222"/>
                    </a:cubicBezTo>
                    <a:cubicBezTo>
                      <a:pt x="23579" y="9268"/>
                      <a:pt x="23511" y="9336"/>
                      <a:pt x="23443" y="9382"/>
                    </a:cubicBezTo>
                    <a:lnTo>
                      <a:pt x="23397" y="9428"/>
                    </a:lnTo>
                    <a:lnTo>
                      <a:pt x="23328" y="9473"/>
                    </a:lnTo>
                    <a:cubicBezTo>
                      <a:pt x="23123" y="9610"/>
                      <a:pt x="22918" y="9770"/>
                      <a:pt x="22689" y="9953"/>
                    </a:cubicBezTo>
                    <a:lnTo>
                      <a:pt x="22507" y="10090"/>
                    </a:lnTo>
                    <a:lnTo>
                      <a:pt x="22438" y="10090"/>
                    </a:lnTo>
                    <a:cubicBezTo>
                      <a:pt x="22393" y="10090"/>
                      <a:pt x="22324" y="10090"/>
                      <a:pt x="22278" y="10135"/>
                    </a:cubicBezTo>
                    <a:cubicBezTo>
                      <a:pt x="22187" y="10181"/>
                      <a:pt x="22119" y="10226"/>
                      <a:pt x="22027" y="10295"/>
                    </a:cubicBezTo>
                    <a:lnTo>
                      <a:pt x="22005" y="10318"/>
                    </a:lnTo>
                    <a:lnTo>
                      <a:pt x="21753" y="10478"/>
                    </a:lnTo>
                    <a:lnTo>
                      <a:pt x="21639" y="10569"/>
                    </a:lnTo>
                    <a:lnTo>
                      <a:pt x="21434" y="10729"/>
                    </a:lnTo>
                    <a:lnTo>
                      <a:pt x="21297" y="10820"/>
                    </a:lnTo>
                    <a:lnTo>
                      <a:pt x="21137" y="10934"/>
                    </a:lnTo>
                    <a:lnTo>
                      <a:pt x="20681" y="11208"/>
                    </a:lnTo>
                    <a:cubicBezTo>
                      <a:pt x="20407" y="11391"/>
                      <a:pt x="20133" y="11550"/>
                      <a:pt x="19836" y="11756"/>
                    </a:cubicBezTo>
                    <a:cubicBezTo>
                      <a:pt x="19745" y="11824"/>
                      <a:pt x="19676" y="11870"/>
                      <a:pt x="19585" y="11938"/>
                    </a:cubicBezTo>
                    <a:lnTo>
                      <a:pt x="19539" y="11961"/>
                    </a:lnTo>
                    <a:lnTo>
                      <a:pt x="19448" y="12030"/>
                    </a:lnTo>
                    <a:cubicBezTo>
                      <a:pt x="19402" y="12075"/>
                      <a:pt x="19357" y="12098"/>
                      <a:pt x="19311" y="12144"/>
                    </a:cubicBezTo>
                    <a:lnTo>
                      <a:pt x="19288" y="12167"/>
                    </a:lnTo>
                    <a:lnTo>
                      <a:pt x="19220" y="12212"/>
                    </a:lnTo>
                    <a:lnTo>
                      <a:pt x="19129" y="12258"/>
                    </a:lnTo>
                    <a:lnTo>
                      <a:pt x="18809" y="12463"/>
                    </a:lnTo>
                    <a:cubicBezTo>
                      <a:pt x="18604" y="12577"/>
                      <a:pt x="18398" y="12714"/>
                      <a:pt x="18193" y="12851"/>
                    </a:cubicBezTo>
                    <a:lnTo>
                      <a:pt x="18124" y="12897"/>
                    </a:lnTo>
                    <a:cubicBezTo>
                      <a:pt x="17942" y="13011"/>
                      <a:pt x="17736" y="13125"/>
                      <a:pt x="17554" y="13262"/>
                    </a:cubicBezTo>
                    <a:cubicBezTo>
                      <a:pt x="17439" y="13331"/>
                      <a:pt x="17325" y="13376"/>
                      <a:pt x="17211" y="13445"/>
                    </a:cubicBezTo>
                    <a:lnTo>
                      <a:pt x="17006" y="13582"/>
                    </a:lnTo>
                    <a:lnTo>
                      <a:pt x="16937" y="13627"/>
                    </a:lnTo>
                    <a:cubicBezTo>
                      <a:pt x="16869" y="13650"/>
                      <a:pt x="16823" y="13696"/>
                      <a:pt x="16755" y="13742"/>
                    </a:cubicBezTo>
                    <a:cubicBezTo>
                      <a:pt x="16732" y="13742"/>
                      <a:pt x="16709" y="13764"/>
                      <a:pt x="16686" y="13764"/>
                    </a:cubicBezTo>
                    <a:cubicBezTo>
                      <a:pt x="16458" y="13901"/>
                      <a:pt x="16253" y="14038"/>
                      <a:pt x="16024" y="14152"/>
                    </a:cubicBezTo>
                    <a:lnTo>
                      <a:pt x="15887" y="14244"/>
                    </a:lnTo>
                    <a:lnTo>
                      <a:pt x="15819" y="14267"/>
                    </a:lnTo>
                    <a:lnTo>
                      <a:pt x="15636" y="14381"/>
                    </a:lnTo>
                    <a:cubicBezTo>
                      <a:pt x="15499" y="14449"/>
                      <a:pt x="15362" y="14518"/>
                      <a:pt x="15203" y="14586"/>
                    </a:cubicBezTo>
                    <a:lnTo>
                      <a:pt x="15088" y="14655"/>
                    </a:lnTo>
                    <a:lnTo>
                      <a:pt x="14952" y="14723"/>
                    </a:lnTo>
                    <a:lnTo>
                      <a:pt x="14837" y="14769"/>
                    </a:lnTo>
                    <a:lnTo>
                      <a:pt x="14769" y="14814"/>
                    </a:lnTo>
                    <a:lnTo>
                      <a:pt x="14700" y="14837"/>
                    </a:lnTo>
                    <a:cubicBezTo>
                      <a:pt x="14655" y="14860"/>
                      <a:pt x="14632" y="14883"/>
                      <a:pt x="14586" y="14906"/>
                    </a:cubicBezTo>
                    <a:lnTo>
                      <a:pt x="14518" y="14951"/>
                    </a:lnTo>
                    <a:lnTo>
                      <a:pt x="14267" y="15065"/>
                    </a:lnTo>
                    <a:cubicBezTo>
                      <a:pt x="14016" y="15180"/>
                      <a:pt x="13742" y="15316"/>
                      <a:pt x="13491" y="15453"/>
                    </a:cubicBezTo>
                    <a:lnTo>
                      <a:pt x="13354" y="15499"/>
                    </a:lnTo>
                    <a:cubicBezTo>
                      <a:pt x="13125" y="15613"/>
                      <a:pt x="12897" y="15727"/>
                      <a:pt x="12692" y="15819"/>
                    </a:cubicBezTo>
                    <a:cubicBezTo>
                      <a:pt x="12601" y="15864"/>
                      <a:pt x="12509" y="15910"/>
                      <a:pt x="12418" y="15956"/>
                    </a:cubicBezTo>
                    <a:lnTo>
                      <a:pt x="12327" y="15978"/>
                    </a:lnTo>
                    <a:lnTo>
                      <a:pt x="12235" y="16024"/>
                    </a:lnTo>
                    <a:lnTo>
                      <a:pt x="12144" y="16070"/>
                    </a:lnTo>
                    <a:lnTo>
                      <a:pt x="12053" y="16115"/>
                    </a:lnTo>
                    <a:lnTo>
                      <a:pt x="11961" y="16161"/>
                    </a:lnTo>
                    <a:cubicBezTo>
                      <a:pt x="11939" y="16161"/>
                      <a:pt x="11916" y="16184"/>
                      <a:pt x="11893" y="16207"/>
                    </a:cubicBezTo>
                    <a:cubicBezTo>
                      <a:pt x="11847" y="16207"/>
                      <a:pt x="11779" y="16230"/>
                      <a:pt x="11710" y="16252"/>
                    </a:cubicBezTo>
                    <a:lnTo>
                      <a:pt x="11688" y="16275"/>
                    </a:lnTo>
                    <a:lnTo>
                      <a:pt x="11596" y="16321"/>
                    </a:lnTo>
                    <a:lnTo>
                      <a:pt x="11505" y="16344"/>
                    </a:lnTo>
                    <a:lnTo>
                      <a:pt x="11231" y="16458"/>
                    </a:lnTo>
                    <a:cubicBezTo>
                      <a:pt x="10889" y="16572"/>
                      <a:pt x="10546" y="16686"/>
                      <a:pt x="10204" y="16823"/>
                    </a:cubicBezTo>
                    <a:cubicBezTo>
                      <a:pt x="9930" y="16937"/>
                      <a:pt x="9656" y="17028"/>
                      <a:pt x="9382" y="17143"/>
                    </a:cubicBezTo>
                    <a:cubicBezTo>
                      <a:pt x="9154" y="17234"/>
                      <a:pt x="8926" y="17325"/>
                      <a:pt x="8697" y="17416"/>
                    </a:cubicBezTo>
                    <a:lnTo>
                      <a:pt x="8583" y="17462"/>
                    </a:lnTo>
                    <a:lnTo>
                      <a:pt x="8172" y="17599"/>
                    </a:lnTo>
                    <a:lnTo>
                      <a:pt x="8013" y="17645"/>
                    </a:lnTo>
                    <a:lnTo>
                      <a:pt x="7853" y="17667"/>
                    </a:lnTo>
                    <a:lnTo>
                      <a:pt x="7716" y="17713"/>
                    </a:lnTo>
                    <a:lnTo>
                      <a:pt x="7647" y="17736"/>
                    </a:lnTo>
                    <a:cubicBezTo>
                      <a:pt x="7579" y="17759"/>
                      <a:pt x="7510" y="17782"/>
                      <a:pt x="7465" y="17804"/>
                    </a:cubicBezTo>
                    <a:cubicBezTo>
                      <a:pt x="7396" y="17850"/>
                      <a:pt x="7328" y="17919"/>
                      <a:pt x="7305" y="17987"/>
                    </a:cubicBezTo>
                    <a:lnTo>
                      <a:pt x="7259" y="17987"/>
                    </a:lnTo>
                    <a:cubicBezTo>
                      <a:pt x="7168" y="18010"/>
                      <a:pt x="7100" y="18033"/>
                      <a:pt x="7008" y="18033"/>
                    </a:cubicBezTo>
                    <a:lnTo>
                      <a:pt x="6871" y="18056"/>
                    </a:lnTo>
                    <a:cubicBezTo>
                      <a:pt x="6757" y="18078"/>
                      <a:pt x="6643" y="18101"/>
                      <a:pt x="6529" y="18124"/>
                    </a:cubicBezTo>
                    <a:cubicBezTo>
                      <a:pt x="6415" y="18147"/>
                      <a:pt x="6301" y="18170"/>
                      <a:pt x="6187" y="18192"/>
                    </a:cubicBezTo>
                    <a:lnTo>
                      <a:pt x="5936" y="18238"/>
                    </a:lnTo>
                    <a:cubicBezTo>
                      <a:pt x="5776" y="18261"/>
                      <a:pt x="5616" y="18284"/>
                      <a:pt x="5456" y="18307"/>
                    </a:cubicBezTo>
                    <a:lnTo>
                      <a:pt x="5411" y="18329"/>
                    </a:lnTo>
                    <a:cubicBezTo>
                      <a:pt x="5296" y="18329"/>
                      <a:pt x="5205" y="18352"/>
                      <a:pt x="5114" y="18375"/>
                    </a:cubicBezTo>
                    <a:cubicBezTo>
                      <a:pt x="5000" y="18398"/>
                      <a:pt x="4886" y="18398"/>
                      <a:pt x="4771" y="18398"/>
                    </a:cubicBezTo>
                    <a:lnTo>
                      <a:pt x="4383" y="18398"/>
                    </a:lnTo>
                    <a:cubicBezTo>
                      <a:pt x="4246" y="18398"/>
                      <a:pt x="4132" y="18375"/>
                      <a:pt x="4041" y="18352"/>
                    </a:cubicBezTo>
                    <a:cubicBezTo>
                      <a:pt x="3927" y="18329"/>
                      <a:pt x="3790" y="18284"/>
                      <a:pt x="3653" y="18238"/>
                    </a:cubicBezTo>
                    <a:cubicBezTo>
                      <a:pt x="3516" y="18192"/>
                      <a:pt x="3379" y="18124"/>
                      <a:pt x="3242" y="18056"/>
                    </a:cubicBezTo>
                    <a:lnTo>
                      <a:pt x="3174" y="18033"/>
                    </a:lnTo>
                    <a:cubicBezTo>
                      <a:pt x="3196" y="17964"/>
                      <a:pt x="3196" y="17919"/>
                      <a:pt x="3174" y="17850"/>
                    </a:cubicBezTo>
                    <a:cubicBezTo>
                      <a:pt x="3151" y="17804"/>
                      <a:pt x="3151" y="17782"/>
                      <a:pt x="3128" y="17736"/>
                    </a:cubicBezTo>
                    <a:cubicBezTo>
                      <a:pt x="3105" y="17713"/>
                      <a:pt x="3105" y="17690"/>
                      <a:pt x="3082" y="17690"/>
                    </a:cubicBezTo>
                    <a:lnTo>
                      <a:pt x="3060" y="17599"/>
                    </a:lnTo>
                    <a:cubicBezTo>
                      <a:pt x="3037" y="17508"/>
                      <a:pt x="3014" y="17416"/>
                      <a:pt x="3014" y="17348"/>
                    </a:cubicBezTo>
                    <a:cubicBezTo>
                      <a:pt x="3014" y="17188"/>
                      <a:pt x="3014" y="17006"/>
                      <a:pt x="3060" y="16846"/>
                    </a:cubicBezTo>
                    <a:cubicBezTo>
                      <a:pt x="3082" y="16754"/>
                      <a:pt x="3105" y="16686"/>
                      <a:pt x="3151" y="16595"/>
                    </a:cubicBezTo>
                    <a:cubicBezTo>
                      <a:pt x="3174" y="16526"/>
                      <a:pt x="3219" y="16435"/>
                      <a:pt x="3242" y="16344"/>
                    </a:cubicBezTo>
                    <a:lnTo>
                      <a:pt x="3265" y="16298"/>
                    </a:lnTo>
                    <a:lnTo>
                      <a:pt x="3265" y="16298"/>
                    </a:lnTo>
                    <a:lnTo>
                      <a:pt x="3242" y="16321"/>
                    </a:lnTo>
                    <a:cubicBezTo>
                      <a:pt x="3425" y="16024"/>
                      <a:pt x="3630" y="15750"/>
                      <a:pt x="3813" y="15522"/>
                    </a:cubicBezTo>
                    <a:lnTo>
                      <a:pt x="3927" y="15385"/>
                    </a:lnTo>
                    <a:cubicBezTo>
                      <a:pt x="3973" y="15294"/>
                      <a:pt x="4041" y="15225"/>
                      <a:pt x="4110" y="15134"/>
                    </a:cubicBezTo>
                    <a:cubicBezTo>
                      <a:pt x="4201" y="15020"/>
                      <a:pt x="4292" y="14928"/>
                      <a:pt x="4406" y="14814"/>
                    </a:cubicBezTo>
                    <a:cubicBezTo>
                      <a:pt x="4452" y="14746"/>
                      <a:pt x="4520" y="14677"/>
                      <a:pt x="4589" y="14632"/>
                    </a:cubicBezTo>
                    <a:lnTo>
                      <a:pt x="4634" y="14563"/>
                    </a:lnTo>
                    <a:cubicBezTo>
                      <a:pt x="4726" y="14472"/>
                      <a:pt x="4794" y="14403"/>
                      <a:pt x="4863" y="14312"/>
                    </a:cubicBezTo>
                    <a:lnTo>
                      <a:pt x="4908" y="14267"/>
                    </a:lnTo>
                    <a:cubicBezTo>
                      <a:pt x="4954" y="14221"/>
                      <a:pt x="5000" y="14175"/>
                      <a:pt x="5068" y="14107"/>
                    </a:cubicBezTo>
                    <a:cubicBezTo>
                      <a:pt x="5159" y="14015"/>
                      <a:pt x="5274" y="13901"/>
                      <a:pt x="5365" y="13787"/>
                    </a:cubicBezTo>
                    <a:cubicBezTo>
                      <a:pt x="5433" y="13696"/>
                      <a:pt x="5479" y="13627"/>
                      <a:pt x="5525" y="13536"/>
                    </a:cubicBezTo>
                    <a:cubicBezTo>
                      <a:pt x="5570" y="13445"/>
                      <a:pt x="5547" y="13308"/>
                      <a:pt x="5525" y="13217"/>
                    </a:cubicBezTo>
                    <a:lnTo>
                      <a:pt x="5525" y="13171"/>
                    </a:lnTo>
                    <a:cubicBezTo>
                      <a:pt x="5502" y="13125"/>
                      <a:pt x="5502" y="13080"/>
                      <a:pt x="5456" y="13034"/>
                    </a:cubicBezTo>
                    <a:cubicBezTo>
                      <a:pt x="5411" y="12988"/>
                      <a:pt x="5365" y="12965"/>
                      <a:pt x="5319" y="12943"/>
                    </a:cubicBezTo>
                    <a:cubicBezTo>
                      <a:pt x="5296" y="12943"/>
                      <a:pt x="5274" y="12920"/>
                      <a:pt x="5228" y="12920"/>
                    </a:cubicBezTo>
                    <a:cubicBezTo>
                      <a:pt x="5091" y="12920"/>
                      <a:pt x="4977" y="13011"/>
                      <a:pt x="4886" y="13080"/>
                    </a:cubicBezTo>
                    <a:cubicBezTo>
                      <a:pt x="4749" y="13194"/>
                      <a:pt x="4634" y="13285"/>
                      <a:pt x="4498" y="13399"/>
                    </a:cubicBezTo>
                    <a:cubicBezTo>
                      <a:pt x="4383" y="13513"/>
                      <a:pt x="4269" y="13605"/>
                      <a:pt x="4155" y="13719"/>
                    </a:cubicBezTo>
                    <a:cubicBezTo>
                      <a:pt x="4064" y="13787"/>
                      <a:pt x="4018" y="13856"/>
                      <a:pt x="3950" y="13924"/>
                    </a:cubicBezTo>
                    <a:lnTo>
                      <a:pt x="3836" y="14015"/>
                    </a:lnTo>
                    <a:cubicBezTo>
                      <a:pt x="3721" y="14152"/>
                      <a:pt x="3607" y="14267"/>
                      <a:pt x="3470" y="14381"/>
                    </a:cubicBezTo>
                    <a:cubicBezTo>
                      <a:pt x="3379" y="14495"/>
                      <a:pt x="3265" y="14609"/>
                      <a:pt x="3174" y="14700"/>
                    </a:cubicBezTo>
                    <a:lnTo>
                      <a:pt x="3082" y="14814"/>
                    </a:lnTo>
                    <a:cubicBezTo>
                      <a:pt x="2877" y="14997"/>
                      <a:pt x="2672" y="15202"/>
                      <a:pt x="2512" y="15431"/>
                    </a:cubicBezTo>
                    <a:lnTo>
                      <a:pt x="2420" y="15522"/>
                    </a:lnTo>
                    <a:lnTo>
                      <a:pt x="2352" y="15613"/>
                    </a:lnTo>
                    <a:lnTo>
                      <a:pt x="2329" y="15659"/>
                    </a:lnTo>
                    <a:cubicBezTo>
                      <a:pt x="2124" y="15841"/>
                      <a:pt x="1895" y="16047"/>
                      <a:pt x="1713" y="16275"/>
                    </a:cubicBezTo>
                    <a:cubicBezTo>
                      <a:pt x="1599" y="16412"/>
                      <a:pt x="1507" y="16549"/>
                      <a:pt x="1416" y="16663"/>
                    </a:cubicBezTo>
                    <a:cubicBezTo>
                      <a:pt x="1348" y="16754"/>
                      <a:pt x="1279" y="16846"/>
                      <a:pt x="1211" y="16937"/>
                    </a:cubicBezTo>
                    <a:lnTo>
                      <a:pt x="1119" y="17051"/>
                    </a:lnTo>
                    <a:cubicBezTo>
                      <a:pt x="1074" y="17097"/>
                      <a:pt x="1051" y="17143"/>
                      <a:pt x="1005" y="17211"/>
                    </a:cubicBezTo>
                    <a:cubicBezTo>
                      <a:pt x="960" y="17279"/>
                      <a:pt x="891" y="17325"/>
                      <a:pt x="845" y="17394"/>
                    </a:cubicBezTo>
                    <a:cubicBezTo>
                      <a:pt x="754" y="17531"/>
                      <a:pt x="663" y="17690"/>
                      <a:pt x="594" y="17804"/>
                    </a:cubicBezTo>
                    <a:cubicBezTo>
                      <a:pt x="503" y="17964"/>
                      <a:pt x="412" y="18101"/>
                      <a:pt x="343" y="18261"/>
                    </a:cubicBezTo>
                    <a:cubicBezTo>
                      <a:pt x="275" y="18375"/>
                      <a:pt x="229" y="18512"/>
                      <a:pt x="161" y="18672"/>
                    </a:cubicBezTo>
                    <a:cubicBezTo>
                      <a:pt x="69" y="18900"/>
                      <a:pt x="24" y="19105"/>
                      <a:pt x="1" y="19311"/>
                    </a:cubicBezTo>
                    <a:cubicBezTo>
                      <a:pt x="1" y="19448"/>
                      <a:pt x="24" y="19608"/>
                      <a:pt x="92" y="19767"/>
                    </a:cubicBezTo>
                    <a:cubicBezTo>
                      <a:pt x="161" y="19904"/>
                      <a:pt x="298" y="20019"/>
                      <a:pt x="526" y="20110"/>
                    </a:cubicBezTo>
                    <a:cubicBezTo>
                      <a:pt x="572" y="20133"/>
                      <a:pt x="617" y="20155"/>
                      <a:pt x="663" y="20178"/>
                    </a:cubicBezTo>
                    <a:lnTo>
                      <a:pt x="731" y="20178"/>
                    </a:lnTo>
                    <a:cubicBezTo>
                      <a:pt x="754" y="20224"/>
                      <a:pt x="777" y="20270"/>
                      <a:pt x="845" y="20292"/>
                    </a:cubicBezTo>
                    <a:cubicBezTo>
                      <a:pt x="891" y="20292"/>
                      <a:pt x="937" y="20315"/>
                      <a:pt x="1005" y="20338"/>
                    </a:cubicBezTo>
                    <a:cubicBezTo>
                      <a:pt x="1074" y="20361"/>
                      <a:pt x="1142" y="20407"/>
                      <a:pt x="1188" y="20407"/>
                    </a:cubicBezTo>
                    <a:cubicBezTo>
                      <a:pt x="1348" y="20452"/>
                      <a:pt x="1507" y="20475"/>
                      <a:pt x="1644" y="20475"/>
                    </a:cubicBezTo>
                    <a:cubicBezTo>
                      <a:pt x="1804" y="20498"/>
                      <a:pt x="1987" y="20498"/>
                      <a:pt x="2147" y="20498"/>
                    </a:cubicBezTo>
                    <a:lnTo>
                      <a:pt x="2535" y="20498"/>
                    </a:lnTo>
                    <a:cubicBezTo>
                      <a:pt x="2831" y="20475"/>
                      <a:pt x="3151" y="20452"/>
                      <a:pt x="3470" y="20407"/>
                    </a:cubicBezTo>
                    <a:cubicBezTo>
                      <a:pt x="3699" y="20361"/>
                      <a:pt x="3927" y="20315"/>
                      <a:pt x="4155" y="20270"/>
                    </a:cubicBezTo>
                    <a:lnTo>
                      <a:pt x="4429" y="20201"/>
                    </a:lnTo>
                    <a:lnTo>
                      <a:pt x="4589" y="20178"/>
                    </a:lnTo>
                    <a:cubicBezTo>
                      <a:pt x="4771" y="20133"/>
                      <a:pt x="4954" y="20087"/>
                      <a:pt x="5137" y="20041"/>
                    </a:cubicBezTo>
                    <a:lnTo>
                      <a:pt x="5228" y="20019"/>
                    </a:lnTo>
                    <a:cubicBezTo>
                      <a:pt x="5433" y="19973"/>
                      <a:pt x="5662" y="19904"/>
                      <a:pt x="5867" y="19836"/>
                    </a:cubicBezTo>
                    <a:cubicBezTo>
                      <a:pt x="6118" y="19767"/>
                      <a:pt x="6369" y="19699"/>
                      <a:pt x="6620" y="19630"/>
                    </a:cubicBezTo>
                    <a:cubicBezTo>
                      <a:pt x="6871" y="19539"/>
                      <a:pt x="7122" y="19448"/>
                      <a:pt x="7374" y="19357"/>
                    </a:cubicBezTo>
                    <a:cubicBezTo>
                      <a:pt x="7625" y="19265"/>
                      <a:pt x="7876" y="19174"/>
                      <a:pt x="8127" y="19060"/>
                    </a:cubicBezTo>
                    <a:lnTo>
                      <a:pt x="8309" y="18991"/>
                    </a:lnTo>
                    <a:lnTo>
                      <a:pt x="8355" y="18969"/>
                    </a:lnTo>
                    <a:cubicBezTo>
                      <a:pt x="8629" y="18854"/>
                      <a:pt x="8926" y="18740"/>
                      <a:pt x="9200" y="18626"/>
                    </a:cubicBezTo>
                    <a:cubicBezTo>
                      <a:pt x="9496" y="18512"/>
                      <a:pt x="9770" y="18398"/>
                      <a:pt x="10044" y="18261"/>
                    </a:cubicBezTo>
                    <a:cubicBezTo>
                      <a:pt x="10090" y="18238"/>
                      <a:pt x="10135" y="18215"/>
                      <a:pt x="10181" y="18192"/>
                    </a:cubicBezTo>
                    <a:cubicBezTo>
                      <a:pt x="10204" y="18192"/>
                      <a:pt x="10204" y="18215"/>
                      <a:pt x="10227" y="18215"/>
                    </a:cubicBezTo>
                    <a:lnTo>
                      <a:pt x="10272" y="18215"/>
                    </a:lnTo>
                    <a:cubicBezTo>
                      <a:pt x="10341" y="18215"/>
                      <a:pt x="10409" y="18192"/>
                      <a:pt x="10501" y="18147"/>
                    </a:cubicBezTo>
                    <a:cubicBezTo>
                      <a:pt x="10546" y="18124"/>
                      <a:pt x="10592" y="18124"/>
                      <a:pt x="10638" y="18101"/>
                    </a:cubicBezTo>
                    <a:cubicBezTo>
                      <a:pt x="10752" y="18056"/>
                      <a:pt x="10843" y="18033"/>
                      <a:pt x="10934" y="17987"/>
                    </a:cubicBezTo>
                    <a:cubicBezTo>
                      <a:pt x="11048" y="17941"/>
                      <a:pt x="11140" y="17896"/>
                      <a:pt x="11254" y="17850"/>
                    </a:cubicBezTo>
                    <a:lnTo>
                      <a:pt x="11391" y="17804"/>
                    </a:lnTo>
                    <a:cubicBezTo>
                      <a:pt x="11688" y="17667"/>
                      <a:pt x="11984" y="17531"/>
                      <a:pt x="12281" y="17394"/>
                    </a:cubicBezTo>
                    <a:cubicBezTo>
                      <a:pt x="12464" y="17325"/>
                      <a:pt x="12623" y="17234"/>
                      <a:pt x="12806" y="17143"/>
                    </a:cubicBezTo>
                    <a:cubicBezTo>
                      <a:pt x="12897" y="17097"/>
                      <a:pt x="12989" y="17051"/>
                      <a:pt x="13080" y="17006"/>
                    </a:cubicBezTo>
                    <a:lnTo>
                      <a:pt x="13240" y="16914"/>
                    </a:lnTo>
                    <a:lnTo>
                      <a:pt x="13536" y="16777"/>
                    </a:lnTo>
                    <a:lnTo>
                      <a:pt x="13650" y="16709"/>
                    </a:lnTo>
                    <a:cubicBezTo>
                      <a:pt x="13742" y="16663"/>
                      <a:pt x="13833" y="16640"/>
                      <a:pt x="13924" y="16595"/>
                    </a:cubicBezTo>
                    <a:lnTo>
                      <a:pt x="14107" y="16503"/>
                    </a:lnTo>
                    <a:lnTo>
                      <a:pt x="14267" y="16412"/>
                    </a:lnTo>
                    <a:cubicBezTo>
                      <a:pt x="14609" y="16252"/>
                      <a:pt x="14883" y="16115"/>
                      <a:pt x="15157" y="15956"/>
                    </a:cubicBezTo>
                    <a:lnTo>
                      <a:pt x="15271" y="15887"/>
                    </a:lnTo>
                    <a:cubicBezTo>
                      <a:pt x="15362" y="15819"/>
                      <a:pt x="15477" y="15773"/>
                      <a:pt x="15568" y="15705"/>
                    </a:cubicBezTo>
                    <a:lnTo>
                      <a:pt x="15659" y="15659"/>
                    </a:lnTo>
                    <a:lnTo>
                      <a:pt x="15750" y="15590"/>
                    </a:lnTo>
                    <a:lnTo>
                      <a:pt x="15819" y="15545"/>
                    </a:lnTo>
                    <a:lnTo>
                      <a:pt x="15887" y="15499"/>
                    </a:lnTo>
                    <a:cubicBezTo>
                      <a:pt x="16230" y="15362"/>
                      <a:pt x="16549" y="15202"/>
                      <a:pt x="16846" y="15043"/>
                    </a:cubicBezTo>
                    <a:cubicBezTo>
                      <a:pt x="17120" y="14883"/>
                      <a:pt x="17417" y="14723"/>
                      <a:pt x="17691" y="14563"/>
                    </a:cubicBezTo>
                    <a:lnTo>
                      <a:pt x="18147" y="14312"/>
                    </a:lnTo>
                    <a:lnTo>
                      <a:pt x="18604" y="14038"/>
                    </a:lnTo>
                    <a:cubicBezTo>
                      <a:pt x="18741" y="13947"/>
                      <a:pt x="18877" y="13879"/>
                      <a:pt x="18992" y="13810"/>
                    </a:cubicBezTo>
                    <a:lnTo>
                      <a:pt x="19106" y="13742"/>
                    </a:lnTo>
                    <a:lnTo>
                      <a:pt x="19197" y="13696"/>
                    </a:lnTo>
                    <a:lnTo>
                      <a:pt x="19243" y="13673"/>
                    </a:lnTo>
                    <a:cubicBezTo>
                      <a:pt x="19334" y="13605"/>
                      <a:pt x="19425" y="13559"/>
                      <a:pt x="19494" y="13490"/>
                    </a:cubicBezTo>
                    <a:lnTo>
                      <a:pt x="19562" y="13445"/>
                    </a:lnTo>
                    <a:lnTo>
                      <a:pt x="19654" y="13399"/>
                    </a:lnTo>
                    <a:cubicBezTo>
                      <a:pt x="19813" y="13308"/>
                      <a:pt x="19973" y="13217"/>
                      <a:pt x="20156" y="13125"/>
                    </a:cubicBezTo>
                    <a:lnTo>
                      <a:pt x="20384" y="12988"/>
                    </a:lnTo>
                    <a:lnTo>
                      <a:pt x="20681" y="12829"/>
                    </a:lnTo>
                    <a:lnTo>
                      <a:pt x="20977" y="12692"/>
                    </a:lnTo>
                    <a:lnTo>
                      <a:pt x="21069" y="12623"/>
                    </a:lnTo>
                    <a:cubicBezTo>
                      <a:pt x="21160" y="12577"/>
                      <a:pt x="21274" y="12532"/>
                      <a:pt x="21365" y="12463"/>
                    </a:cubicBezTo>
                    <a:cubicBezTo>
                      <a:pt x="21434" y="12395"/>
                      <a:pt x="21480" y="12326"/>
                      <a:pt x="21502" y="12235"/>
                    </a:cubicBezTo>
                    <a:lnTo>
                      <a:pt x="21594" y="12189"/>
                    </a:lnTo>
                    <a:lnTo>
                      <a:pt x="21662" y="12144"/>
                    </a:lnTo>
                    <a:cubicBezTo>
                      <a:pt x="21685" y="12144"/>
                      <a:pt x="21708" y="12121"/>
                      <a:pt x="21731" y="12098"/>
                    </a:cubicBezTo>
                    <a:cubicBezTo>
                      <a:pt x="21753" y="12121"/>
                      <a:pt x="21776" y="12121"/>
                      <a:pt x="21799" y="12121"/>
                    </a:cubicBezTo>
                    <a:cubicBezTo>
                      <a:pt x="21845" y="12121"/>
                      <a:pt x="21890" y="12098"/>
                      <a:pt x="21913" y="12098"/>
                    </a:cubicBezTo>
                    <a:cubicBezTo>
                      <a:pt x="21959" y="12075"/>
                      <a:pt x="22005" y="12052"/>
                      <a:pt x="22027" y="12030"/>
                    </a:cubicBezTo>
                    <a:lnTo>
                      <a:pt x="22096" y="12007"/>
                    </a:lnTo>
                    <a:cubicBezTo>
                      <a:pt x="22141" y="11984"/>
                      <a:pt x="22210" y="11938"/>
                      <a:pt x="22278" y="11916"/>
                    </a:cubicBezTo>
                    <a:cubicBezTo>
                      <a:pt x="22393" y="11847"/>
                      <a:pt x="22507" y="11756"/>
                      <a:pt x="22621" y="11687"/>
                    </a:cubicBezTo>
                    <a:lnTo>
                      <a:pt x="22666" y="11664"/>
                    </a:lnTo>
                    <a:cubicBezTo>
                      <a:pt x="22872" y="11528"/>
                      <a:pt x="23077" y="11368"/>
                      <a:pt x="23283" y="11231"/>
                    </a:cubicBezTo>
                    <a:lnTo>
                      <a:pt x="23443" y="11094"/>
                    </a:lnTo>
                    <a:lnTo>
                      <a:pt x="23557" y="11025"/>
                    </a:lnTo>
                    <a:cubicBezTo>
                      <a:pt x="23762" y="10888"/>
                      <a:pt x="23968" y="10729"/>
                      <a:pt x="24173" y="10592"/>
                    </a:cubicBezTo>
                    <a:cubicBezTo>
                      <a:pt x="24310" y="10500"/>
                      <a:pt x="24447" y="10409"/>
                      <a:pt x="24584" y="10318"/>
                    </a:cubicBezTo>
                    <a:lnTo>
                      <a:pt x="24652" y="10272"/>
                    </a:lnTo>
                    <a:cubicBezTo>
                      <a:pt x="24812" y="10158"/>
                      <a:pt x="24972" y="10044"/>
                      <a:pt x="25132" y="9907"/>
                    </a:cubicBezTo>
                    <a:cubicBezTo>
                      <a:pt x="25177" y="9861"/>
                      <a:pt x="25200" y="9793"/>
                      <a:pt x="25200" y="9724"/>
                    </a:cubicBezTo>
                    <a:cubicBezTo>
                      <a:pt x="25565" y="9519"/>
                      <a:pt x="25839" y="9336"/>
                      <a:pt x="26090" y="9131"/>
                    </a:cubicBezTo>
                    <a:cubicBezTo>
                      <a:pt x="26273" y="8971"/>
                      <a:pt x="26455" y="8834"/>
                      <a:pt x="26638" y="8674"/>
                    </a:cubicBezTo>
                    <a:cubicBezTo>
                      <a:pt x="26775" y="8560"/>
                      <a:pt x="26889" y="8446"/>
                      <a:pt x="27026" y="8332"/>
                    </a:cubicBezTo>
                    <a:lnTo>
                      <a:pt x="27186" y="8195"/>
                    </a:lnTo>
                    <a:lnTo>
                      <a:pt x="27254" y="8127"/>
                    </a:lnTo>
                    <a:cubicBezTo>
                      <a:pt x="27368" y="8058"/>
                      <a:pt x="27437" y="7990"/>
                      <a:pt x="27505" y="7898"/>
                    </a:cubicBezTo>
                    <a:lnTo>
                      <a:pt x="27551" y="7830"/>
                    </a:lnTo>
                    <a:lnTo>
                      <a:pt x="27597" y="7807"/>
                    </a:lnTo>
                    <a:lnTo>
                      <a:pt x="27620" y="7784"/>
                    </a:lnTo>
                    <a:cubicBezTo>
                      <a:pt x="27711" y="7716"/>
                      <a:pt x="27802" y="7670"/>
                      <a:pt x="27893" y="7602"/>
                    </a:cubicBezTo>
                    <a:cubicBezTo>
                      <a:pt x="27985" y="7533"/>
                      <a:pt x="28076" y="7465"/>
                      <a:pt x="28145" y="7419"/>
                    </a:cubicBezTo>
                    <a:cubicBezTo>
                      <a:pt x="28236" y="7350"/>
                      <a:pt x="28327" y="7305"/>
                      <a:pt x="28396" y="7236"/>
                    </a:cubicBezTo>
                    <a:cubicBezTo>
                      <a:pt x="28487" y="7191"/>
                      <a:pt x="28555" y="7122"/>
                      <a:pt x="28624" y="7054"/>
                    </a:cubicBezTo>
                    <a:lnTo>
                      <a:pt x="28670" y="7031"/>
                    </a:lnTo>
                    <a:lnTo>
                      <a:pt x="28738" y="6962"/>
                    </a:lnTo>
                    <a:lnTo>
                      <a:pt x="28806" y="6894"/>
                    </a:lnTo>
                    <a:lnTo>
                      <a:pt x="28875" y="6848"/>
                    </a:lnTo>
                    <a:cubicBezTo>
                      <a:pt x="28989" y="6757"/>
                      <a:pt x="29103" y="6643"/>
                      <a:pt x="29217" y="6529"/>
                    </a:cubicBezTo>
                    <a:lnTo>
                      <a:pt x="29309" y="6415"/>
                    </a:lnTo>
                    <a:cubicBezTo>
                      <a:pt x="29354" y="6369"/>
                      <a:pt x="29423" y="6323"/>
                      <a:pt x="29468" y="6278"/>
                    </a:cubicBezTo>
                    <a:lnTo>
                      <a:pt x="29628" y="6118"/>
                    </a:lnTo>
                    <a:lnTo>
                      <a:pt x="29742" y="6027"/>
                    </a:lnTo>
                    <a:lnTo>
                      <a:pt x="29788" y="5981"/>
                    </a:lnTo>
                    <a:cubicBezTo>
                      <a:pt x="29834" y="5935"/>
                      <a:pt x="29902" y="5867"/>
                      <a:pt x="29971" y="5798"/>
                    </a:cubicBezTo>
                    <a:cubicBezTo>
                      <a:pt x="30085" y="5707"/>
                      <a:pt x="30222" y="5570"/>
                      <a:pt x="30359" y="5433"/>
                    </a:cubicBezTo>
                    <a:cubicBezTo>
                      <a:pt x="30404" y="5365"/>
                      <a:pt x="30450" y="5319"/>
                      <a:pt x="30496" y="5273"/>
                    </a:cubicBezTo>
                    <a:cubicBezTo>
                      <a:pt x="30564" y="5205"/>
                      <a:pt x="30633" y="5136"/>
                      <a:pt x="30701" y="5068"/>
                    </a:cubicBezTo>
                    <a:cubicBezTo>
                      <a:pt x="31135" y="4611"/>
                      <a:pt x="31500" y="4178"/>
                      <a:pt x="31842" y="3721"/>
                    </a:cubicBezTo>
                    <a:lnTo>
                      <a:pt x="31865" y="3698"/>
                    </a:lnTo>
                    <a:cubicBezTo>
                      <a:pt x="31956" y="3561"/>
                      <a:pt x="32071" y="3425"/>
                      <a:pt x="32139" y="3288"/>
                    </a:cubicBezTo>
                    <a:cubicBezTo>
                      <a:pt x="32207" y="3173"/>
                      <a:pt x="32276" y="3059"/>
                      <a:pt x="32322" y="2945"/>
                    </a:cubicBezTo>
                    <a:lnTo>
                      <a:pt x="32344" y="2900"/>
                    </a:lnTo>
                    <a:cubicBezTo>
                      <a:pt x="32390" y="2808"/>
                      <a:pt x="32436" y="2694"/>
                      <a:pt x="32481" y="2580"/>
                    </a:cubicBezTo>
                    <a:cubicBezTo>
                      <a:pt x="32527" y="2466"/>
                      <a:pt x="32573" y="2352"/>
                      <a:pt x="32618" y="2238"/>
                    </a:cubicBezTo>
                    <a:lnTo>
                      <a:pt x="32618" y="2169"/>
                    </a:lnTo>
                    <a:cubicBezTo>
                      <a:pt x="32664" y="2032"/>
                      <a:pt x="32710" y="1872"/>
                      <a:pt x="32710" y="1713"/>
                    </a:cubicBezTo>
                    <a:cubicBezTo>
                      <a:pt x="32710" y="1644"/>
                      <a:pt x="32710" y="1553"/>
                      <a:pt x="32710" y="1462"/>
                    </a:cubicBezTo>
                    <a:cubicBezTo>
                      <a:pt x="32687" y="1393"/>
                      <a:pt x="32687" y="1325"/>
                      <a:pt x="32664" y="1256"/>
                    </a:cubicBezTo>
                    <a:cubicBezTo>
                      <a:pt x="32618" y="1096"/>
                      <a:pt x="32595" y="937"/>
                      <a:pt x="32504" y="800"/>
                    </a:cubicBezTo>
                    <a:cubicBezTo>
                      <a:pt x="32390" y="617"/>
                      <a:pt x="32207" y="480"/>
                      <a:pt x="32025" y="389"/>
                    </a:cubicBezTo>
                    <a:cubicBezTo>
                      <a:pt x="31979" y="366"/>
                      <a:pt x="31911" y="366"/>
                      <a:pt x="31865" y="343"/>
                    </a:cubicBezTo>
                    <a:lnTo>
                      <a:pt x="31819" y="320"/>
                    </a:lnTo>
                    <a:cubicBezTo>
                      <a:pt x="31751" y="320"/>
                      <a:pt x="31705" y="297"/>
                      <a:pt x="31637" y="297"/>
                    </a:cubicBezTo>
                    <a:cubicBezTo>
                      <a:pt x="31568" y="297"/>
                      <a:pt x="31477" y="275"/>
                      <a:pt x="31386" y="275"/>
                    </a:cubicBezTo>
                    <a:lnTo>
                      <a:pt x="31021" y="275"/>
                    </a:lnTo>
                    <a:cubicBezTo>
                      <a:pt x="30998" y="229"/>
                      <a:pt x="30975" y="183"/>
                      <a:pt x="30929" y="161"/>
                    </a:cubicBezTo>
                    <a:cubicBezTo>
                      <a:pt x="30884" y="115"/>
                      <a:pt x="30815" y="92"/>
                      <a:pt x="30769" y="46"/>
                    </a:cubicBezTo>
                    <a:cubicBezTo>
                      <a:pt x="30724" y="24"/>
                      <a:pt x="30633" y="1"/>
                      <a:pt x="30587" y="1"/>
                    </a:cubicBezTo>
                    <a:close/>
                  </a:path>
                </a:pathLst>
              </a:custGeom>
              <a:solidFill>
                <a:srgbClr val="6B6672"/>
              </a:solidFill>
              <a:ln>
                <a:noFill/>
              </a:ln>
            </p:spPr>
            <p:txBody>
              <a:bodyPr spcFirstLastPara="1" wrap="square" lIns="121900" tIns="121900" rIns="121900" bIns="121900" anchor="ctr" anchorCtr="0">
                <a:noAutofit/>
              </a:bodyPr>
              <a:lstStyle/>
              <a:p>
                <a:endParaRPr sz="1867"/>
              </a:p>
            </p:txBody>
          </p:sp>
          <p:sp>
            <p:nvSpPr>
              <p:cNvPr id="1238" name="Google Shape;1238;p22"/>
              <p:cNvSpPr/>
              <p:nvPr/>
            </p:nvSpPr>
            <p:spPr>
              <a:xfrm>
                <a:off x="6686891" y="1498385"/>
                <a:ext cx="496082" cy="274814"/>
              </a:xfrm>
              <a:custGeom>
                <a:avLst/>
                <a:gdLst/>
                <a:ahLst/>
                <a:cxnLst/>
                <a:rect l="l" t="t" r="r" b="b"/>
                <a:pathLst>
                  <a:path w="18353" h="10167" extrusionOk="0">
                    <a:moveTo>
                      <a:pt x="15213" y="2876"/>
                    </a:moveTo>
                    <a:cubicBezTo>
                      <a:pt x="15202" y="2884"/>
                      <a:pt x="15191" y="2891"/>
                      <a:pt x="15180" y="2899"/>
                    </a:cubicBezTo>
                    <a:cubicBezTo>
                      <a:pt x="15180" y="2899"/>
                      <a:pt x="15200" y="2889"/>
                      <a:pt x="15213" y="2876"/>
                    </a:cubicBezTo>
                    <a:close/>
                    <a:moveTo>
                      <a:pt x="911" y="9131"/>
                    </a:moveTo>
                    <a:cubicBezTo>
                      <a:pt x="888" y="9132"/>
                      <a:pt x="861" y="9137"/>
                      <a:pt x="845" y="9153"/>
                    </a:cubicBezTo>
                    <a:cubicBezTo>
                      <a:pt x="867" y="9146"/>
                      <a:pt x="889" y="9139"/>
                      <a:pt x="911" y="9131"/>
                    </a:cubicBezTo>
                    <a:close/>
                    <a:moveTo>
                      <a:pt x="18101" y="0"/>
                    </a:moveTo>
                    <a:cubicBezTo>
                      <a:pt x="18033" y="0"/>
                      <a:pt x="17987" y="23"/>
                      <a:pt x="17942" y="69"/>
                    </a:cubicBezTo>
                    <a:cubicBezTo>
                      <a:pt x="17805" y="183"/>
                      <a:pt x="17668" y="320"/>
                      <a:pt x="17531" y="434"/>
                    </a:cubicBezTo>
                    <a:cubicBezTo>
                      <a:pt x="17402" y="541"/>
                      <a:pt x="17252" y="649"/>
                      <a:pt x="17121" y="737"/>
                    </a:cubicBezTo>
                    <a:lnTo>
                      <a:pt x="17121" y="737"/>
                    </a:lnTo>
                    <a:cubicBezTo>
                      <a:pt x="17126" y="729"/>
                      <a:pt x="17132" y="718"/>
                      <a:pt x="17143" y="708"/>
                    </a:cubicBezTo>
                    <a:lnTo>
                      <a:pt x="17143" y="708"/>
                    </a:lnTo>
                    <a:cubicBezTo>
                      <a:pt x="16983" y="822"/>
                      <a:pt x="16823" y="913"/>
                      <a:pt x="16686" y="1027"/>
                    </a:cubicBezTo>
                    <a:cubicBezTo>
                      <a:pt x="16549" y="1119"/>
                      <a:pt x="16412" y="1233"/>
                      <a:pt x="16298" y="1324"/>
                    </a:cubicBezTo>
                    <a:cubicBezTo>
                      <a:pt x="16047" y="1530"/>
                      <a:pt x="15773" y="1712"/>
                      <a:pt x="15522" y="1895"/>
                    </a:cubicBezTo>
                    <a:cubicBezTo>
                      <a:pt x="15454" y="1940"/>
                      <a:pt x="15385" y="1986"/>
                      <a:pt x="15317" y="2055"/>
                    </a:cubicBezTo>
                    <a:cubicBezTo>
                      <a:pt x="15317" y="2032"/>
                      <a:pt x="15317" y="2032"/>
                      <a:pt x="15317" y="2032"/>
                    </a:cubicBezTo>
                    <a:cubicBezTo>
                      <a:pt x="15231" y="2096"/>
                      <a:pt x="15145" y="2160"/>
                      <a:pt x="15041" y="2224"/>
                    </a:cubicBezTo>
                    <a:lnTo>
                      <a:pt x="15041" y="2224"/>
                    </a:lnTo>
                    <a:cubicBezTo>
                      <a:pt x="15042" y="2222"/>
                      <a:pt x="15043" y="2218"/>
                      <a:pt x="15043" y="2214"/>
                    </a:cubicBezTo>
                    <a:lnTo>
                      <a:pt x="15043" y="2214"/>
                    </a:lnTo>
                    <a:cubicBezTo>
                      <a:pt x="15020" y="2237"/>
                      <a:pt x="14997" y="2260"/>
                      <a:pt x="14974" y="2283"/>
                    </a:cubicBezTo>
                    <a:cubicBezTo>
                      <a:pt x="14951" y="2283"/>
                      <a:pt x="14929" y="2306"/>
                      <a:pt x="14906" y="2328"/>
                    </a:cubicBezTo>
                    <a:cubicBezTo>
                      <a:pt x="14928" y="2306"/>
                      <a:pt x="14929" y="2306"/>
                      <a:pt x="14929" y="2306"/>
                    </a:cubicBezTo>
                    <a:lnTo>
                      <a:pt x="14929" y="2306"/>
                    </a:lnTo>
                    <a:cubicBezTo>
                      <a:pt x="14792" y="2397"/>
                      <a:pt x="14655" y="2488"/>
                      <a:pt x="14518" y="2580"/>
                    </a:cubicBezTo>
                    <a:cubicBezTo>
                      <a:pt x="14381" y="2671"/>
                      <a:pt x="14244" y="2739"/>
                      <a:pt x="14107" y="2831"/>
                    </a:cubicBezTo>
                    <a:cubicBezTo>
                      <a:pt x="13970" y="2922"/>
                      <a:pt x="13833" y="3013"/>
                      <a:pt x="13696" y="3105"/>
                    </a:cubicBezTo>
                    <a:cubicBezTo>
                      <a:pt x="13536" y="3196"/>
                      <a:pt x="13377" y="3310"/>
                      <a:pt x="13240" y="3424"/>
                    </a:cubicBezTo>
                    <a:cubicBezTo>
                      <a:pt x="13262" y="3401"/>
                      <a:pt x="13285" y="3378"/>
                      <a:pt x="13308" y="3356"/>
                    </a:cubicBezTo>
                    <a:lnTo>
                      <a:pt x="13308" y="3356"/>
                    </a:lnTo>
                    <a:cubicBezTo>
                      <a:pt x="13217" y="3424"/>
                      <a:pt x="13148" y="3470"/>
                      <a:pt x="13057" y="3538"/>
                    </a:cubicBezTo>
                    <a:cubicBezTo>
                      <a:pt x="12578" y="3858"/>
                      <a:pt x="12098" y="4154"/>
                      <a:pt x="11596" y="4451"/>
                    </a:cubicBezTo>
                    <a:cubicBezTo>
                      <a:pt x="11345" y="4588"/>
                      <a:pt x="11071" y="4725"/>
                      <a:pt x="10797" y="4885"/>
                    </a:cubicBezTo>
                    <a:cubicBezTo>
                      <a:pt x="10546" y="4999"/>
                      <a:pt x="10318" y="5159"/>
                      <a:pt x="10090" y="5273"/>
                    </a:cubicBezTo>
                    <a:cubicBezTo>
                      <a:pt x="9565" y="5570"/>
                      <a:pt x="9040" y="5844"/>
                      <a:pt x="8515" y="6117"/>
                    </a:cubicBezTo>
                    <a:cubicBezTo>
                      <a:pt x="8241" y="6277"/>
                      <a:pt x="7967" y="6414"/>
                      <a:pt x="7670" y="6551"/>
                    </a:cubicBezTo>
                    <a:cubicBezTo>
                      <a:pt x="7396" y="6688"/>
                      <a:pt x="7122" y="6825"/>
                      <a:pt x="6826" y="6962"/>
                    </a:cubicBezTo>
                    <a:cubicBezTo>
                      <a:pt x="6803" y="6962"/>
                      <a:pt x="6780" y="6985"/>
                      <a:pt x="6757" y="6985"/>
                    </a:cubicBezTo>
                    <a:cubicBezTo>
                      <a:pt x="6826" y="6894"/>
                      <a:pt x="6848" y="6757"/>
                      <a:pt x="6803" y="6642"/>
                    </a:cubicBezTo>
                    <a:cubicBezTo>
                      <a:pt x="6757" y="6574"/>
                      <a:pt x="6689" y="6505"/>
                      <a:pt x="6620" y="6483"/>
                    </a:cubicBezTo>
                    <a:cubicBezTo>
                      <a:pt x="6582" y="6473"/>
                      <a:pt x="6549" y="6468"/>
                      <a:pt x="6515" y="6468"/>
                    </a:cubicBezTo>
                    <a:cubicBezTo>
                      <a:pt x="6468" y="6468"/>
                      <a:pt x="6423" y="6479"/>
                      <a:pt x="6369" y="6505"/>
                    </a:cubicBezTo>
                    <a:cubicBezTo>
                      <a:pt x="6278" y="6528"/>
                      <a:pt x="6187" y="6574"/>
                      <a:pt x="6118" y="6620"/>
                    </a:cubicBezTo>
                    <a:cubicBezTo>
                      <a:pt x="6050" y="6665"/>
                      <a:pt x="6004" y="6688"/>
                      <a:pt x="5958" y="6711"/>
                    </a:cubicBezTo>
                    <a:cubicBezTo>
                      <a:pt x="5799" y="6779"/>
                      <a:pt x="5662" y="6871"/>
                      <a:pt x="5525" y="6939"/>
                    </a:cubicBezTo>
                    <a:cubicBezTo>
                      <a:pt x="5228" y="7099"/>
                      <a:pt x="4908" y="7282"/>
                      <a:pt x="4612" y="7441"/>
                    </a:cubicBezTo>
                    <a:cubicBezTo>
                      <a:pt x="4292" y="7601"/>
                      <a:pt x="3972" y="7738"/>
                      <a:pt x="3653" y="7898"/>
                    </a:cubicBezTo>
                    <a:cubicBezTo>
                      <a:pt x="3356" y="8058"/>
                      <a:pt x="3082" y="8195"/>
                      <a:pt x="2786" y="8331"/>
                    </a:cubicBezTo>
                    <a:cubicBezTo>
                      <a:pt x="2466" y="8491"/>
                      <a:pt x="2146" y="8628"/>
                      <a:pt x="1827" y="8765"/>
                    </a:cubicBezTo>
                    <a:cubicBezTo>
                      <a:pt x="1528" y="8893"/>
                      <a:pt x="1229" y="9022"/>
                      <a:pt x="911" y="9131"/>
                    </a:cubicBezTo>
                    <a:lnTo>
                      <a:pt x="911" y="9131"/>
                    </a:lnTo>
                    <a:cubicBezTo>
                      <a:pt x="921" y="9130"/>
                      <a:pt x="930" y="9130"/>
                      <a:pt x="937" y="9130"/>
                    </a:cubicBezTo>
                    <a:cubicBezTo>
                      <a:pt x="868" y="9153"/>
                      <a:pt x="800" y="9176"/>
                      <a:pt x="731" y="9199"/>
                    </a:cubicBezTo>
                    <a:lnTo>
                      <a:pt x="686" y="9199"/>
                    </a:lnTo>
                    <a:lnTo>
                      <a:pt x="572" y="9245"/>
                    </a:lnTo>
                    <a:cubicBezTo>
                      <a:pt x="526" y="9267"/>
                      <a:pt x="457" y="9267"/>
                      <a:pt x="412" y="9290"/>
                    </a:cubicBezTo>
                    <a:cubicBezTo>
                      <a:pt x="389" y="9313"/>
                      <a:pt x="343" y="9313"/>
                      <a:pt x="320" y="9336"/>
                    </a:cubicBezTo>
                    <a:cubicBezTo>
                      <a:pt x="275" y="9336"/>
                      <a:pt x="252" y="9359"/>
                      <a:pt x="206" y="9359"/>
                    </a:cubicBezTo>
                    <a:cubicBezTo>
                      <a:pt x="138" y="9404"/>
                      <a:pt x="69" y="9473"/>
                      <a:pt x="24" y="9564"/>
                    </a:cubicBezTo>
                    <a:cubicBezTo>
                      <a:pt x="1" y="9701"/>
                      <a:pt x="24" y="9861"/>
                      <a:pt x="161" y="9929"/>
                    </a:cubicBezTo>
                    <a:cubicBezTo>
                      <a:pt x="229" y="9975"/>
                      <a:pt x="320" y="9998"/>
                      <a:pt x="412" y="10043"/>
                    </a:cubicBezTo>
                    <a:cubicBezTo>
                      <a:pt x="457" y="10066"/>
                      <a:pt x="526" y="10089"/>
                      <a:pt x="572" y="10112"/>
                    </a:cubicBezTo>
                    <a:cubicBezTo>
                      <a:pt x="672" y="10145"/>
                      <a:pt x="784" y="10166"/>
                      <a:pt x="900" y="10166"/>
                    </a:cubicBezTo>
                    <a:cubicBezTo>
                      <a:pt x="942" y="10166"/>
                      <a:pt x="985" y="10164"/>
                      <a:pt x="1028" y="10158"/>
                    </a:cubicBezTo>
                    <a:cubicBezTo>
                      <a:pt x="1302" y="10089"/>
                      <a:pt x="1576" y="9998"/>
                      <a:pt x="1850" y="9884"/>
                    </a:cubicBezTo>
                    <a:cubicBezTo>
                      <a:pt x="2352" y="9701"/>
                      <a:pt x="2831" y="9496"/>
                      <a:pt x="3333" y="9290"/>
                    </a:cubicBezTo>
                    <a:cubicBezTo>
                      <a:pt x="3630" y="9176"/>
                      <a:pt x="3904" y="9039"/>
                      <a:pt x="4178" y="8925"/>
                    </a:cubicBezTo>
                    <a:cubicBezTo>
                      <a:pt x="4452" y="8811"/>
                      <a:pt x="4749" y="8674"/>
                      <a:pt x="5022" y="8537"/>
                    </a:cubicBezTo>
                    <a:cubicBezTo>
                      <a:pt x="5296" y="8423"/>
                      <a:pt x="5570" y="8286"/>
                      <a:pt x="5844" y="8149"/>
                    </a:cubicBezTo>
                    <a:cubicBezTo>
                      <a:pt x="6118" y="8012"/>
                      <a:pt x="6392" y="7875"/>
                      <a:pt x="6666" y="7761"/>
                    </a:cubicBezTo>
                    <a:cubicBezTo>
                      <a:pt x="6940" y="7624"/>
                      <a:pt x="7214" y="7487"/>
                      <a:pt x="7488" y="7373"/>
                    </a:cubicBezTo>
                    <a:cubicBezTo>
                      <a:pt x="7647" y="7304"/>
                      <a:pt x="7784" y="7236"/>
                      <a:pt x="7921" y="7167"/>
                    </a:cubicBezTo>
                    <a:cubicBezTo>
                      <a:pt x="8058" y="7099"/>
                      <a:pt x="8218" y="7008"/>
                      <a:pt x="8355" y="6939"/>
                    </a:cubicBezTo>
                    <a:cubicBezTo>
                      <a:pt x="8629" y="6802"/>
                      <a:pt x="8903" y="6665"/>
                      <a:pt x="9177" y="6528"/>
                    </a:cubicBezTo>
                    <a:cubicBezTo>
                      <a:pt x="9428" y="6391"/>
                      <a:pt x="9702" y="6254"/>
                      <a:pt x="9953" y="6095"/>
                    </a:cubicBezTo>
                    <a:cubicBezTo>
                      <a:pt x="10204" y="5958"/>
                      <a:pt x="10455" y="5821"/>
                      <a:pt x="10706" y="5684"/>
                    </a:cubicBezTo>
                    <a:cubicBezTo>
                      <a:pt x="10934" y="5547"/>
                      <a:pt x="11185" y="5410"/>
                      <a:pt x="11436" y="5273"/>
                    </a:cubicBezTo>
                    <a:cubicBezTo>
                      <a:pt x="11687" y="5136"/>
                      <a:pt x="11961" y="4999"/>
                      <a:pt x="12212" y="4839"/>
                    </a:cubicBezTo>
                    <a:cubicBezTo>
                      <a:pt x="12464" y="4679"/>
                      <a:pt x="12692" y="4543"/>
                      <a:pt x="12943" y="4383"/>
                    </a:cubicBezTo>
                    <a:cubicBezTo>
                      <a:pt x="13125" y="4269"/>
                      <a:pt x="13308" y="4154"/>
                      <a:pt x="13491" y="4018"/>
                    </a:cubicBezTo>
                    <a:cubicBezTo>
                      <a:pt x="13605" y="3949"/>
                      <a:pt x="13719" y="3858"/>
                      <a:pt x="13856" y="3766"/>
                    </a:cubicBezTo>
                    <a:cubicBezTo>
                      <a:pt x="14061" y="3629"/>
                      <a:pt x="14290" y="3470"/>
                      <a:pt x="14495" y="3333"/>
                    </a:cubicBezTo>
                    <a:cubicBezTo>
                      <a:pt x="14609" y="3264"/>
                      <a:pt x="14700" y="3219"/>
                      <a:pt x="14792" y="3150"/>
                    </a:cubicBezTo>
                    <a:cubicBezTo>
                      <a:pt x="14951" y="3059"/>
                      <a:pt x="15088" y="2968"/>
                      <a:pt x="15225" y="2853"/>
                    </a:cubicBezTo>
                    <a:lnTo>
                      <a:pt x="15225" y="2853"/>
                    </a:lnTo>
                    <a:cubicBezTo>
                      <a:pt x="15225" y="2861"/>
                      <a:pt x="15220" y="2869"/>
                      <a:pt x="15213" y="2876"/>
                    </a:cubicBezTo>
                    <a:lnTo>
                      <a:pt x="15213" y="2876"/>
                    </a:lnTo>
                    <a:cubicBezTo>
                      <a:pt x="15727" y="2518"/>
                      <a:pt x="16240" y="2160"/>
                      <a:pt x="16709" y="1758"/>
                    </a:cubicBezTo>
                    <a:cubicBezTo>
                      <a:pt x="16846" y="1644"/>
                      <a:pt x="16960" y="1530"/>
                      <a:pt x="17074" y="1438"/>
                    </a:cubicBezTo>
                    <a:cubicBezTo>
                      <a:pt x="17211" y="1347"/>
                      <a:pt x="17348" y="1256"/>
                      <a:pt x="17462" y="1142"/>
                    </a:cubicBezTo>
                    <a:cubicBezTo>
                      <a:pt x="17576" y="1050"/>
                      <a:pt x="17691" y="959"/>
                      <a:pt x="17805" y="845"/>
                    </a:cubicBezTo>
                    <a:cubicBezTo>
                      <a:pt x="17896" y="754"/>
                      <a:pt x="17987" y="639"/>
                      <a:pt x="18101" y="548"/>
                    </a:cubicBezTo>
                    <a:cubicBezTo>
                      <a:pt x="18147" y="502"/>
                      <a:pt x="18193" y="457"/>
                      <a:pt x="18238" y="411"/>
                    </a:cubicBezTo>
                    <a:cubicBezTo>
                      <a:pt x="18352" y="320"/>
                      <a:pt x="18352" y="160"/>
                      <a:pt x="18261" y="69"/>
                    </a:cubicBezTo>
                    <a:cubicBezTo>
                      <a:pt x="18215" y="23"/>
                      <a:pt x="18147" y="0"/>
                      <a:pt x="18101" y="0"/>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39" name="Google Shape;1239;p22"/>
              <p:cNvSpPr/>
              <p:nvPr/>
            </p:nvSpPr>
            <p:spPr>
              <a:xfrm>
                <a:off x="6842368" y="1476788"/>
                <a:ext cx="339362" cy="221754"/>
              </a:xfrm>
              <a:custGeom>
                <a:avLst/>
                <a:gdLst/>
                <a:ahLst/>
                <a:cxnLst/>
                <a:rect l="l" t="t" r="r" b="b"/>
                <a:pathLst>
                  <a:path w="12555" h="8204" extrusionOk="0">
                    <a:moveTo>
                      <a:pt x="12167" y="0"/>
                    </a:moveTo>
                    <a:cubicBezTo>
                      <a:pt x="12121" y="0"/>
                      <a:pt x="12075" y="23"/>
                      <a:pt x="12030" y="46"/>
                    </a:cubicBezTo>
                    <a:cubicBezTo>
                      <a:pt x="11961" y="69"/>
                      <a:pt x="11893" y="137"/>
                      <a:pt x="11824" y="206"/>
                    </a:cubicBezTo>
                    <a:cubicBezTo>
                      <a:pt x="11779" y="251"/>
                      <a:pt x="11710" y="274"/>
                      <a:pt x="11665" y="320"/>
                    </a:cubicBezTo>
                    <a:cubicBezTo>
                      <a:pt x="11550" y="434"/>
                      <a:pt x="11436" y="548"/>
                      <a:pt x="11299" y="662"/>
                    </a:cubicBezTo>
                    <a:cubicBezTo>
                      <a:pt x="11231" y="708"/>
                      <a:pt x="11162" y="776"/>
                      <a:pt x="11094" y="845"/>
                    </a:cubicBezTo>
                    <a:cubicBezTo>
                      <a:pt x="11025" y="891"/>
                      <a:pt x="10957" y="936"/>
                      <a:pt x="10889" y="982"/>
                    </a:cubicBezTo>
                    <a:cubicBezTo>
                      <a:pt x="10866" y="1005"/>
                      <a:pt x="10843" y="1028"/>
                      <a:pt x="10820" y="1050"/>
                    </a:cubicBezTo>
                    <a:cubicBezTo>
                      <a:pt x="10774" y="1028"/>
                      <a:pt x="10752" y="1028"/>
                      <a:pt x="10706" y="1028"/>
                    </a:cubicBezTo>
                    <a:cubicBezTo>
                      <a:pt x="10660" y="1050"/>
                      <a:pt x="10637" y="1050"/>
                      <a:pt x="10592" y="1073"/>
                    </a:cubicBezTo>
                    <a:cubicBezTo>
                      <a:pt x="10569" y="1096"/>
                      <a:pt x="10546" y="1096"/>
                      <a:pt x="10501" y="1119"/>
                    </a:cubicBezTo>
                    <a:cubicBezTo>
                      <a:pt x="10478" y="1142"/>
                      <a:pt x="10455" y="1164"/>
                      <a:pt x="10432" y="1164"/>
                    </a:cubicBezTo>
                    <a:cubicBezTo>
                      <a:pt x="10364" y="1210"/>
                      <a:pt x="10295" y="1256"/>
                      <a:pt x="10227" y="1301"/>
                    </a:cubicBezTo>
                    <a:cubicBezTo>
                      <a:pt x="10067" y="1393"/>
                      <a:pt x="9907" y="1507"/>
                      <a:pt x="9770" y="1621"/>
                    </a:cubicBezTo>
                    <a:cubicBezTo>
                      <a:pt x="9633" y="1712"/>
                      <a:pt x="9496" y="1804"/>
                      <a:pt x="9359" y="1918"/>
                    </a:cubicBezTo>
                    <a:cubicBezTo>
                      <a:pt x="9245" y="2009"/>
                      <a:pt x="9108" y="2077"/>
                      <a:pt x="8994" y="2169"/>
                    </a:cubicBezTo>
                    <a:cubicBezTo>
                      <a:pt x="8857" y="2283"/>
                      <a:pt x="8720" y="2374"/>
                      <a:pt x="8583" y="2488"/>
                    </a:cubicBezTo>
                    <a:cubicBezTo>
                      <a:pt x="8446" y="2580"/>
                      <a:pt x="8332" y="2694"/>
                      <a:pt x="8195" y="2785"/>
                    </a:cubicBezTo>
                    <a:cubicBezTo>
                      <a:pt x="8172" y="2808"/>
                      <a:pt x="8150" y="2831"/>
                      <a:pt x="8127" y="2831"/>
                    </a:cubicBezTo>
                    <a:cubicBezTo>
                      <a:pt x="7853" y="2991"/>
                      <a:pt x="7602" y="3150"/>
                      <a:pt x="7328" y="3310"/>
                    </a:cubicBezTo>
                    <a:cubicBezTo>
                      <a:pt x="7100" y="3447"/>
                      <a:pt x="6871" y="3607"/>
                      <a:pt x="6643" y="3744"/>
                    </a:cubicBezTo>
                    <a:cubicBezTo>
                      <a:pt x="6529" y="3835"/>
                      <a:pt x="6392" y="3926"/>
                      <a:pt x="6278" y="3995"/>
                    </a:cubicBezTo>
                    <a:cubicBezTo>
                      <a:pt x="6209" y="4040"/>
                      <a:pt x="6141" y="4086"/>
                      <a:pt x="6072" y="4132"/>
                    </a:cubicBezTo>
                    <a:cubicBezTo>
                      <a:pt x="6004" y="4177"/>
                      <a:pt x="5935" y="4223"/>
                      <a:pt x="5867" y="4269"/>
                    </a:cubicBezTo>
                    <a:cubicBezTo>
                      <a:pt x="5798" y="4314"/>
                      <a:pt x="5707" y="4360"/>
                      <a:pt x="5639" y="4406"/>
                    </a:cubicBezTo>
                    <a:cubicBezTo>
                      <a:pt x="5616" y="4406"/>
                      <a:pt x="5593" y="4406"/>
                      <a:pt x="5593" y="4428"/>
                    </a:cubicBezTo>
                    <a:cubicBezTo>
                      <a:pt x="5388" y="4474"/>
                      <a:pt x="5205" y="4588"/>
                      <a:pt x="5022" y="4702"/>
                    </a:cubicBezTo>
                    <a:cubicBezTo>
                      <a:pt x="4840" y="4794"/>
                      <a:pt x="4680" y="4885"/>
                      <a:pt x="4497" y="4999"/>
                    </a:cubicBezTo>
                    <a:cubicBezTo>
                      <a:pt x="4201" y="5159"/>
                      <a:pt x="3904" y="5342"/>
                      <a:pt x="3607" y="5501"/>
                    </a:cubicBezTo>
                    <a:cubicBezTo>
                      <a:pt x="3288" y="5707"/>
                      <a:pt x="2968" y="5889"/>
                      <a:pt x="2626" y="6072"/>
                    </a:cubicBezTo>
                    <a:cubicBezTo>
                      <a:pt x="2512" y="6163"/>
                      <a:pt x="2375" y="6255"/>
                      <a:pt x="2238" y="6323"/>
                    </a:cubicBezTo>
                    <a:cubicBezTo>
                      <a:pt x="2124" y="6414"/>
                      <a:pt x="1987" y="6483"/>
                      <a:pt x="1850" y="6574"/>
                    </a:cubicBezTo>
                    <a:cubicBezTo>
                      <a:pt x="1576" y="6757"/>
                      <a:pt x="1325" y="6916"/>
                      <a:pt x="1051" y="7099"/>
                    </a:cubicBezTo>
                    <a:cubicBezTo>
                      <a:pt x="937" y="7168"/>
                      <a:pt x="823" y="7259"/>
                      <a:pt x="686" y="7327"/>
                    </a:cubicBezTo>
                    <a:lnTo>
                      <a:pt x="549" y="7419"/>
                    </a:lnTo>
                    <a:cubicBezTo>
                      <a:pt x="503" y="7441"/>
                      <a:pt x="435" y="7487"/>
                      <a:pt x="366" y="7533"/>
                    </a:cubicBezTo>
                    <a:cubicBezTo>
                      <a:pt x="320" y="7533"/>
                      <a:pt x="298" y="7556"/>
                      <a:pt x="275" y="7578"/>
                    </a:cubicBezTo>
                    <a:cubicBezTo>
                      <a:pt x="206" y="7601"/>
                      <a:pt x="138" y="7647"/>
                      <a:pt x="92" y="7693"/>
                    </a:cubicBezTo>
                    <a:cubicBezTo>
                      <a:pt x="69" y="7738"/>
                      <a:pt x="24" y="7761"/>
                      <a:pt x="24" y="7807"/>
                    </a:cubicBezTo>
                    <a:cubicBezTo>
                      <a:pt x="1" y="7898"/>
                      <a:pt x="1" y="7966"/>
                      <a:pt x="24" y="8058"/>
                    </a:cubicBezTo>
                    <a:cubicBezTo>
                      <a:pt x="87" y="8152"/>
                      <a:pt x="193" y="8203"/>
                      <a:pt x="298" y="8203"/>
                    </a:cubicBezTo>
                    <a:cubicBezTo>
                      <a:pt x="345" y="8203"/>
                      <a:pt x="392" y="8193"/>
                      <a:pt x="435" y="8172"/>
                    </a:cubicBezTo>
                    <a:cubicBezTo>
                      <a:pt x="457" y="8172"/>
                      <a:pt x="480" y="8149"/>
                      <a:pt x="503" y="8149"/>
                    </a:cubicBezTo>
                    <a:cubicBezTo>
                      <a:pt x="549" y="8149"/>
                      <a:pt x="617" y="8149"/>
                      <a:pt x="663" y="8103"/>
                    </a:cubicBezTo>
                    <a:cubicBezTo>
                      <a:pt x="731" y="8081"/>
                      <a:pt x="777" y="8035"/>
                      <a:pt x="800" y="7989"/>
                    </a:cubicBezTo>
                    <a:cubicBezTo>
                      <a:pt x="914" y="7898"/>
                      <a:pt x="1051" y="7829"/>
                      <a:pt x="1188" y="7761"/>
                    </a:cubicBezTo>
                    <a:cubicBezTo>
                      <a:pt x="1233" y="7715"/>
                      <a:pt x="1302" y="7693"/>
                      <a:pt x="1370" y="7647"/>
                    </a:cubicBezTo>
                    <a:cubicBezTo>
                      <a:pt x="1431" y="7708"/>
                      <a:pt x="1512" y="7738"/>
                      <a:pt x="1594" y="7738"/>
                    </a:cubicBezTo>
                    <a:cubicBezTo>
                      <a:pt x="1634" y="7738"/>
                      <a:pt x="1675" y="7731"/>
                      <a:pt x="1713" y="7715"/>
                    </a:cubicBezTo>
                    <a:cubicBezTo>
                      <a:pt x="1873" y="7624"/>
                      <a:pt x="2009" y="7556"/>
                      <a:pt x="2169" y="7464"/>
                    </a:cubicBezTo>
                    <a:cubicBezTo>
                      <a:pt x="2329" y="7373"/>
                      <a:pt x="2512" y="7282"/>
                      <a:pt x="2694" y="7190"/>
                    </a:cubicBezTo>
                    <a:cubicBezTo>
                      <a:pt x="2991" y="7008"/>
                      <a:pt x="3311" y="6825"/>
                      <a:pt x="3607" y="6643"/>
                    </a:cubicBezTo>
                    <a:cubicBezTo>
                      <a:pt x="4224" y="6300"/>
                      <a:pt x="4840" y="5958"/>
                      <a:pt x="5479" y="5615"/>
                    </a:cubicBezTo>
                    <a:cubicBezTo>
                      <a:pt x="5958" y="5364"/>
                      <a:pt x="6438" y="5113"/>
                      <a:pt x="6917" y="4862"/>
                    </a:cubicBezTo>
                    <a:cubicBezTo>
                      <a:pt x="7145" y="4725"/>
                      <a:pt x="7373" y="4588"/>
                      <a:pt x="7602" y="4474"/>
                    </a:cubicBezTo>
                    <a:cubicBezTo>
                      <a:pt x="7716" y="4406"/>
                      <a:pt x="7807" y="4360"/>
                      <a:pt x="7921" y="4292"/>
                    </a:cubicBezTo>
                    <a:cubicBezTo>
                      <a:pt x="7990" y="4269"/>
                      <a:pt x="8035" y="4223"/>
                      <a:pt x="8104" y="4200"/>
                    </a:cubicBezTo>
                    <a:cubicBezTo>
                      <a:pt x="8218" y="4132"/>
                      <a:pt x="8332" y="4086"/>
                      <a:pt x="8423" y="4018"/>
                    </a:cubicBezTo>
                    <a:cubicBezTo>
                      <a:pt x="8446" y="3995"/>
                      <a:pt x="8469" y="3972"/>
                      <a:pt x="8492" y="3972"/>
                    </a:cubicBezTo>
                    <a:cubicBezTo>
                      <a:pt x="8538" y="3926"/>
                      <a:pt x="8560" y="3904"/>
                      <a:pt x="8560" y="3858"/>
                    </a:cubicBezTo>
                    <a:cubicBezTo>
                      <a:pt x="8583" y="3789"/>
                      <a:pt x="8583" y="3698"/>
                      <a:pt x="8560" y="3630"/>
                    </a:cubicBezTo>
                    <a:cubicBezTo>
                      <a:pt x="8538" y="3630"/>
                      <a:pt x="8538" y="3607"/>
                      <a:pt x="8538" y="3607"/>
                    </a:cubicBezTo>
                    <a:cubicBezTo>
                      <a:pt x="8538" y="3607"/>
                      <a:pt x="8560" y="3584"/>
                      <a:pt x="8583" y="3584"/>
                    </a:cubicBezTo>
                    <a:cubicBezTo>
                      <a:pt x="8652" y="3561"/>
                      <a:pt x="8697" y="3493"/>
                      <a:pt x="8743" y="3470"/>
                    </a:cubicBezTo>
                    <a:cubicBezTo>
                      <a:pt x="8789" y="3424"/>
                      <a:pt x="8834" y="3401"/>
                      <a:pt x="8880" y="3356"/>
                    </a:cubicBezTo>
                    <a:cubicBezTo>
                      <a:pt x="8948" y="3310"/>
                      <a:pt x="9017" y="3264"/>
                      <a:pt x="9085" y="3219"/>
                    </a:cubicBezTo>
                    <a:cubicBezTo>
                      <a:pt x="9587" y="2876"/>
                      <a:pt x="10112" y="2557"/>
                      <a:pt x="10615" y="2237"/>
                    </a:cubicBezTo>
                    <a:cubicBezTo>
                      <a:pt x="10660" y="2260"/>
                      <a:pt x="10729" y="2260"/>
                      <a:pt x="10774" y="2260"/>
                    </a:cubicBezTo>
                    <a:cubicBezTo>
                      <a:pt x="10866" y="2237"/>
                      <a:pt x="10934" y="2192"/>
                      <a:pt x="10980" y="2146"/>
                    </a:cubicBezTo>
                    <a:lnTo>
                      <a:pt x="11140" y="2055"/>
                    </a:lnTo>
                    <a:cubicBezTo>
                      <a:pt x="11254" y="1963"/>
                      <a:pt x="11391" y="1895"/>
                      <a:pt x="11505" y="1804"/>
                    </a:cubicBezTo>
                    <a:cubicBezTo>
                      <a:pt x="11596" y="1735"/>
                      <a:pt x="11687" y="1667"/>
                      <a:pt x="11779" y="1575"/>
                    </a:cubicBezTo>
                    <a:cubicBezTo>
                      <a:pt x="11961" y="1438"/>
                      <a:pt x="12144" y="1279"/>
                      <a:pt x="12281" y="1073"/>
                    </a:cubicBezTo>
                    <a:cubicBezTo>
                      <a:pt x="12327" y="1028"/>
                      <a:pt x="12349" y="959"/>
                      <a:pt x="12372" y="891"/>
                    </a:cubicBezTo>
                    <a:lnTo>
                      <a:pt x="12395" y="891"/>
                    </a:lnTo>
                    <a:cubicBezTo>
                      <a:pt x="12418" y="845"/>
                      <a:pt x="12441" y="822"/>
                      <a:pt x="12463" y="776"/>
                    </a:cubicBezTo>
                    <a:lnTo>
                      <a:pt x="12463" y="776"/>
                    </a:lnTo>
                    <a:cubicBezTo>
                      <a:pt x="12463" y="799"/>
                      <a:pt x="12441" y="822"/>
                      <a:pt x="12441" y="822"/>
                    </a:cubicBezTo>
                    <a:cubicBezTo>
                      <a:pt x="12486" y="776"/>
                      <a:pt x="12509" y="731"/>
                      <a:pt x="12532" y="685"/>
                    </a:cubicBezTo>
                    <a:cubicBezTo>
                      <a:pt x="12555" y="617"/>
                      <a:pt x="12555" y="548"/>
                      <a:pt x="12509" y="480"/>
                    </a:cubicBezTo>
                    <a:cubicBezTo>
                      <a:pt x="12486" y="411"/>
                      <a:pt x="12441" y="366"/>
                      <a:pt x="12372" y="366"/>
                    </a:cubicBezTo>
                    <a:cubicBezTo>
                      <a:pt x="12372" y="366"/>
                      <a:pt x="12372" y="343"/>
                      <a:pt x="12372" y="343"/>
                    </a:cubicBezTo>
                    <a:cubicBezTo>
                      <a:pt x="12372" y="320"/>
                      <a:pt x="12372" y="274"/>
                      <a:pt x="12395" y="251"/>
                    </a:cubicBezTo>
                    <a:cubicBezTo>
                      <a:pt x="12395" y="206"/>
                      <a:pt x="12395" y="160"/>
                      <a:pt x="12372" y="115"/>
                    </a:cubicBezTo>
                    <a:cubicBezTo>
                      <a:pt x="12349" y="69"/>
                      <a:pt x="12327" y="46"/>
                      <a:pt x="12281" y="23"/>
                    </a:cubicBezTo>
                    <a:cubicBezTo>
                      <a:pt x="12258" y="0"/>
                      <a:pt x="12212" y="0"/>
                      <a:pt x="12167" y="0"/>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40" name="Google Shape;1240;p22"/>
              <p:cNvSpPr/>
              <p:nvPr/>
            </p:nvSpPr>
            <p:spPr>
              <a:xfrm>
                <a:off x="6712191" y="1506413"/>
                <a:ext cx="470160" cy="271489"/>
              </a:xfrm>
              <a:custGeom>
                <a:avLst/>
                <a:gdLst/>
                <a:ahLst/>
                <a:cxnLst/>
                <a:rect l="l" t="t" r="r" b="b"/>
                <a:pathLst>
                  <a:path w="17394" h="10044" extrusionOk="0">
                    <a:moveTo>
                      <a:pt x="15250" y="1510"/>
                    </a:moveTo>
                    <a:lnTo>
                      <a:pt x="15250" y="1510"/>
                    </a:lnTo>
                    <a:cubicBezTo>
                      <a:pt x="15242" y="1517"/>
                      <a:pt x="15234" y="1523"/>
                      <a:pt x="15225" y="1529"/>
                    </a:cubicBezTo>
                    <a:cubicBezTo>
                      <a:pt x="15234" y="1520"/>
                      <a:pt x="15243" y="1515"/>
                      <a:pt x="15250" y="1510"/>
                    </a:cubicBezTo>
                    <a:close/>
                    <a:moveTo>
                      <a:pt x="14084" y="3013"/>
                    </a:moveTo>
                    <a:lnTo>
                      <a:pt x="14084" y="3013"/>
                    </a:lnTo>
                    <a:cubicBezTo>
                      <a:pt x="14062" y="3028"/>
                      <a:pt x="14040" y="3043"/>
                      <a:pt x="14018" y="3058"/>
                    </a:cubicBezTo>
                    <a:lnTo>
                      <a:pt x="14018" y="3058"/>
                    </a:lnTo>
                    <a:cubicBezTo>
                      <a:pt x="14040" y="3057"/>
                      <a:pt x="14062" y="3035"/>
                      <a:pt x="14084" y="3013"/>
                    </a:cubicBezTo>
                    <a:close/>
                    <a:moveTo>
                      <a:pt x="982" y="9832"/>
                    </a:moveTo>
                    <a:lnTo>
                      <a:pt x="982" y="9832"/>
                    </a:lnTo>
                    <a:cubicBezTo>
                      <a:pt x="974" y="9835"/>
                      <a:pt x="967" y="9838"/>
                      <a:pt x="959" y="9838"/>
                    </a:cubicBezTo>
                    <a:cubicBezTo>
                      <a:pt x="967" y="9836"/>
                      <a:pt x="974" y="9834"/>
                      <a:pt x="982" y="9832"/>
                    </a:cubicBezTo>
                    <a:close/>
                    <a:moveTo>
                      <a:pt x="17188" y="0"/>
                    </a:moveTo>
                    <a:cubicBezTo>
                      <a:pt x="17143" y="0"/>
                      <a:pt x="17097" y="23"/>
                      <a:pt x="17074" y="68"/>
                    </a:cubicBezTo>
                    <a:cubicBezTo>
                      <a:pt x="16937" y="183"/>
                      <a:pt x="16800" y="320"/>
                      <a:pt x="16663" y="434"/>
                    </a:cubicBezTo>
                    <a:cubicBezTo>
                      <a:pt x="16549" y="548"/>
                      <a:pt x="16412" y="639"/>
                      <a:pt x="16298" y="753"/>
                    </a:cubicBezTo>
                    <a:cubicBezTo>
                      <a:pt x="16047" y="959"/>
                      <a:pt x="15773" y="1141"/>
                      <a:pt x="15499" y="1324"/>
                    </a:cubicBezTo>
                    <a:cubicBezTo>
                      <a:pt x="15421" y="1382"/>
                      <a:pt x="15343" y="1441"/>
                      <a:pt x="15265" y="1499"/>
                    </a:cubicBezTo>
                    <a:lnTo>
                      <a:pt x="15265" y="1499"/>
                    </a:lnTo>
                    <a:cubicBezTo>
                      <a:pt x="15269" y="1495"/>
                      <a:pt x="15271" y="1490"/>
                      <a:pt x="15271" y="1484"/>
                    </a:cubicBezTo>
                    <a:lnTo>
                      <a:pt x="15271" y="1484"/>
                    </a:lnTo>
                    <a:cubicBezTo>
                      <a:pt x="14997" y="1666"/>
                      <a:pt x="14723" y="1849"/>
                      <a:pt x="14449" y="2031"/>
                    </a:cubicBezTo>
                    <a:cubicBezTo>
                      <a:pt x="14152" y="2237"/>
                      <a:pt x="13833" y="2419"/>
                      <a:pt x="13536" y="2625"/>
                    </a:cubicBezTo>
                    <a:cubicBezTo>
                      <a:pt x="13542" y="2625"/>
                      <a:pt x="13548" y="2623"/>
                      <a:pt x="13553" y="2621"/>
                    </a:cubicBezTo>
                    <a:lnTo>
                      <a:pt x="13553" y="2621"/>
                    </a:lnTo>
                    <a:cubicBezTo>
                      <a:pt x="13298" y="2794"/>
                      <a:pt x="13061" y="2986"/>
                      <a:pt x="12804" y="3158"/>
                    </a:cubicBezTo>
                    <a:lnTo>
                      <a:pt x="12804" y="3158"/>
                    </a:lnTo>
                    <a:cubicBezTo>
                      <a:pt x="12805" y="3156"/>
                      <a:pt x="12806" y="3153"/>
                      <a:pt x="12806" y="3150"/>
                    </a:cubicBezTo>
                    <a:lnTo>
                      <a:pt x="12806" y="3150"/>
                    </a:lnTo>
                    <a:cubicBezTo>
                      <a:pt x="12806" y="3150"/>
                      <a:pt x="12783" y="3173"/>
                      <a:pt x="12783" y="3173"/>
                    </a:cubicBezTo>
                    <a:cubicBezTo>
                      <a:pt x="12790" y="3168"/>
                      <a:pt x="12797" y="3163"/>
                      <a:pt x="12804" y="3158"/>
                    </a:cubicBezTo>
                    <a:lnTo>
                      <a:pt x="12804" y="3158"/>
                    </a:lnTo>
                    <a:cubicBezTo>
                      <a:pt x="12799" y="3173"/>
                      <a:pt x="12780" y="3176"/>
                      <a:pt x="12760" y="3196"/>
                    </a:cubicBezTo>
                    <a:cubicBezTo>
                      <a:pt x="12669" y="3241"/>
                      <a:pt x="12600" y="3310"/>
                      <a:pt x="12509" y="3355"/>
                    </a:cubicBezTo>
                    <a:cubicBezTo>
                      <a:pt x="12258" y="3538"/>
                      <a:pt x="12007" y="3698"/>
                      <a:pt x="11756" y="3857"/>
                    </a:cubicBezTo>
                    <a:cubicBezTo>
                      <a:pt x="11505" y="3994"/>
                      <a:pt x="11254" y="4154"/>
                      <a:pt x="11003" y="4291"/>
                    </a:cubicBezTo>
                    <a:cubicBezTo>
                      <a:pt x="10751" y="4428"/>
                      <a:pt x="10500" y="4565"/>
                      <a:pt x="10272" y="4725"/>
                    </a:cubicBezTo>
                    <a:cubicBezTo>
                      <a:pt x="10021" y="4885"/>
                      <a:pt x="9770" y="5022"/>
                      <a:pt x="9519" y="5181"/>
                    </a:cubicBezTo>
                    <a:cubicBezTo>
                      <a:pt x="9359" y="5250"/>
                      <a:pt x="9222" y="5341"/>
                      <a:pt x="9085" y="5432"/>
                    </a:cubicBezTo>
                    <a:cubicBezTo>
                      <a:pt x="8971" y="5501"/>
                      <a:pt x="8857" y="5547"/>
                      <a:pt x="8720" y="5615"/>
                    </a:cubicBezTo>
                    <a:cubicBezTo>
                      <a:pt x="8469" y="5752"/>
                      <a:pt x="8218" y="5889"/>
                      <a:pt x="7967" y="6003"/>
                    </a:cubicBezTo>
                    <a:cubicBezTo>
                      <a:pt x="7716" y="6140"/>
                      <a:pt x="7465" y="6254"/>
                      <a:pt x="7214" y="6391"/>
                    </a:cubicBezTo>
                    <a:cubicBezTo>
                      <a:pt x="6917" y="6528"/>
                      <a:pt x="6643" y="6665"/>
                      <a:pt x="6369" y="6802"/>
                    </a:cubicBezTo>
                    <a:cubicBezTo>
                      <a:pt x="6118" y="6916"/>
                      <a:pt x="5890" y="7053"/>
                      <a:pt x="5639" y="7167"/>
                    </a:cubicBezTo>
                    <a:cubicBezTo>
                      <a:pt x="5388" y="7281"/>
                      <a:pt x="5136" y="7418"/>
                      <a:pt x="4863" y="7532"/>
                    </a:cubicBezTo>
                    <a:cubicBezTo>
                      <a:pt x="4611" y="7646"/>
                      <a:pt x="4338" y="7783"/>
                      <a:pt x="4064" y="7920"/>
                    </a:cubicBezTo>
                    <a:cubicBezTo>
                      <a:pt x="3813" y="8057"/>
                      <a:pt x="3539" y="8171"/>
                      <a:pt x="3265" y="8286"/>
                    </a:cubicBezTo>
                    <a:cubicBezTo>
                      <a:pt x="2785" y="8491"/>
                      <a:pt x="2306" y="8651"/>
                      <a:pt x="1827" y="8833"/>
                    </a:cubicBezTo>
                    <a:cubicBezTo>
                      <a:pt x="1576" y="8925"/>
                      <a:pt x="1325" y="9039"/>
                      <a:pt x="1074" y="9130"/>
                    </a:cubicBezTo>
                    <a:cubicBezTo>
                      <a:pt x="800" y="9221"/>
                      <a:pt x="526" y="9336"/>
                      <a:pt x="252" y="9427"/>
                    </a:cubicBezTo>
                    <a:cubicBezTo>
                      <a:pt x="183" y="9450"/>
                      <a:pt x="115" y="9495"/>
                      <a:pt x="69" y="9564"/>
                    </a:cubicBezTo>
                    <a:cubicBezTo>
                      <a:pt x="24" y="9632"/>
                      <a:pt x="1" y="9701"/>
                      <a:pt x="24" y="9792"/>
                    </a:cubicBezTo>
                    <a:cubicBezTo>
                      <a:pt x="46" y="9861"/>
                      <a:pt x="92" y="9952"/>
                      <a:pt x="161" y="9997"/>
                    </a:cubicBezTo>
                    <a:cubicBezTo>
                      <a:pt x="229" y="10020"/>
                      <a:pt x="320" y="10043"/>
                      <a:pt x="389" y="10043"/>
                    </a:cubicBezTo>
                    <a:cubicBezTo>
                      <a:pt x="480" y="9997"/>
                      <a:pt x="571" y="9975"/>
                      <a:pt x="663" y="9952"/>
                    </a:cubicBezTo>
                    <a:cubicBezTo>
                      <a:pt x="764" y="9911"/>
                      <a:pt x="884" y="9871"/>
                      <a:pt x="989" y="9830"/>
                    </a:cubicBezTo>
                    <a:lnTo>
                      <a:pt x="989" y="9830"/>
                    </a:lnTo>
                    <a:cubicBezTo>
                      <a:pt x="1066" y="9809"/>
                      <a:pt x="1129" y="9787"/>
                      <a:pt x="1210" y="9746"/>
                    </a:cubicBezTo>
                    <a:lnTo>
                      <a:pt x="1210" y="9746"/>
                    </a:lnTo>
                    <a:cubicBezTo>
                      <a:pt x="1210" y="9746"/>
                      <a:pt x="1210" y="9747"/>
                      <a:pt x="1188" y="9769"/>
                    </a:cubicBezTo>
                    <a:cubicBezTo>
                      <a:pt x="1735" y="9564"/>
                      <a:pt x="2283" y="9358"/>
                      <a:pt x="2808" y="9153"/>
                    </a:cubicBezTo>
                    <a:cubicBezTo>
                      <a:pt x="2945" y="9107"/>
                      <a:pt x="3082" y="9062"/>
                      <a:pt x="3219" y="9016"/>
                    </a:cubicBezTo>
                    <a:cubicBezTo>
                      <a:pt x="3333" y="8948"/>
                      <a:pt x="3470" y="8902"/>
                      <a:pt x="3607" y="8833"/>
                    </a:cubicBezTo>
                    <a:cubicBezTo>
                      <a:pt x="3881" y="8719"/>
                      <a:pt x="4155" y="8605"/>
                      <a:pt x="4406" y="8468"/>
                    </a:cubicBezTo>
                    <a:cubicBezTo>
                      <a:pt x="4931" y="8217"/>
                      <a:pt x="5456" y="7966"/>
                      <a:pt x="5981" y="7715"/>
                    </a:cubicBezTo>
                    <a:cubicBezTo>
                      <a:pt x="6232" y="7601"/>
                      <a:pt x="6460" y="7487"/>
                      <a:pt x="6711" y="7350"/>
                    </a:cubicBezTo>
                    <a:cubicBezTo>
                      <a:pt x="6985" y="7213"/>
                      <a:pt x="7259" y="7076"/>
                      <a:pt x="7533" y="6939"/>
                    </a:cubicBezTo>
                    <a:cubicBezTo>
                      <a:pt x="7807" y="6825"/>
                      <a:pt x="8058" y="6711"/>
                      <a:pt x="8309" y="6574"/>
                    </a:cubicBezTo>
                    <a:cubicBezTo>
                      <a:pt x="8560" y="6437"/>
                      <a:pt x="8811" y="6300"/>
                      <a:pt x="9085" y="6163"/>
                    </a:cubicBezTo>
                    <a:cubicBezTo>
                      <a:pt x="9336" y="6049"/>
                      <a:pt x="9587" y="5889"/>
                      <a:pt x="9861" y="5729"/>
                    </a:cubicBezTo>
                    <a:cubicBezTo>
                      <a:pt x="10112" y="5592"/>
                      <a:pt x="10363" y="5432"/>
                      <a:pt x="10614" y="5273"/>
                    </a:cubicBezTo>
                    <a:cubicBezTo>
                      <a:pt x="10980" y="5044"/>
                      <a:pt x="11368" y="4839"/>
                      <a:pt x="11756" y="4611"/>
                    </a:cubicBezTo>
                    <a:cubicBezTo>
                      <a:pt x="11938" y="4497"/>
                      <a:pt x="12144" y="4360"/>
                      <a:pt x="12349" y="4223"/>
                    </a:cubicBezTo>
                    <a:cubicBezTo>
                      <a:pt x="12463" y="4154"/>
                      <a:pt x="12577" y="4086"/>
                      <a:pt x="12692" y="4017"/>
                    </a:cubicBezTo>
                    <a:cubicBezTo>
                      <a:pt x="12806" y="3926"/>
                      <a:pt x="12920" y="3857"/>
                      <a:pt x="13057" y="3766"/>
                    </a:cubicBezTo>
                    <a:cubicBezTo>
                      <a:pt x="13378" y="3530"/>
                      <a:pt x="13680" y="3294"/>
                      <a:pt x="14018" y="3058"/>
                    </a:cubicBezTo>
                    <a:lnTo>
                      <a:pt x="14018" y="3058"/>
                    </a:lnTo>
                    <a:cubicBezTo>
                      <a:pt x="14017" y="3059"/>
                      <a:pt x="14016" y="3059"/>
                      <a:pt x="14015" y="3059"/>
                    </a:cubicBezTo>
                    <a:cubicBezTo>
                      <a:pt x="14198" y="2922"/>
                      <a:pt x="14403" y="2808"/>
                      <a:pt x="14609" y="2671"/>
                    </a:cubicBezTo>
                    <a:cubicBezTo>
                      <a:pt x="14769" y="2556"/>
                      <a:pt x="14928" y="2419"/>
                      <a:pt x="15111" y="2305"/>
                    </a:cubicBezTo>
                    <a:cubicBezTo>
                      <a:pt x="15102" y="2305"/>
                      <a:pt x="15093" y="2309"/>
                      <a:pt x="15086" y="2313"/>
                    </a:cubicBezTo>
                    <a:lnTo>
                      <a:pt x="15086" y="2313"/>
                    </a:lnTo>
                    <a:cubicBezTo>
                      <a:pt x="15263" y="2181"/>
                      <a:pt x="15460" y="2049"/>
                      <a:pt x="15636" y="1917"/>
                    </a:cubicBezTo>
                    <a:cubicBezTo>
                      <a:pt x="15841" y="1758"/>
                      <a:pt x="16024" y="1598"/>
                      <a:pt x="16207" y="1415"/>
                    </a:cubicBezTo>
                    <a:cubicBezTo>
                      <a:pt x="16389" y="1255"/>
                      <a:pt x="16572" y="1073"/>
                      <a:pt x="16732" y="913"/>
                    </a:cubicBezTo>
                    <a:cubicBezTo>
                      <a:pt x="16937" y="708"/>
                      <a:pt x="17120" y="525"/>
                      <a:pt x="17325" y="342"/>
                    </a:cubicBezTo>
                    <a:cubicBezTo>
                      <a:pt x="17394" y="274"/>
                      <a:pt x="17394" y="160"/>
                      <a:pt x="17325" y="68"/>
                    </a:cubicBezTo>
                    <a:cubicBezTo>
                      <a:pt x="17302" y="23"/>
                      <a:pt x="17234" y="0"/>
                      <a:pt x="17188" y="0"/>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41" name="Google Shape;1241;p22"/>
              <p:cNvSpPr/>
              <p:nvPr/>
            </p:nvSpPr>
            <p:spPr>
              <a:xfrm>
                <a:off x="7053391" y="1518117"/>
                <a:ext cx="126500" cy="251298"/>
              </a:xfrm>
              <a:custGeom>
                <a:avLst/>
                <a:gdLst/>
                <a:ahLst/>
                <a:cxnLst/>
                <a:rect l="l" t="t" r="r" b="b"/>
                <a:pathLst>
                  <a:path w="4680" h="9297" extrusionOk="0">
                    <a:moveTo>
                      <a:pt x="4314" y="1"/>
                    </a:moveTo>
                    <a:cubicBezTo>
                      <a:pt x="4200" y="1"/>
                      <a:pt x="4109" y="46"/>
                      <a:pt x="4040" y="138"/>
                    </a:cubicBezTo>
                    <a:cubicBezTo>
                      <a:pt x="3995" y="206"/>
                      <a:pt x="3972" y="297"/>
                      <a:pt x="3949" y="366"/>
                    </a:cubicBezTo>
                    <a:lnTo>
                      <a:pt x="3835" y="366"/>
                    </a:lnTo>
                    <a:cubicBezTo>
                      <a:pt x="3766" y="389"/>
                      <a:pt x="3698" y="434"/>
                      <a:pt x="3652" y="503"/>
                    </a:cubicBezTo>
                    <a:cubicBezTo>
                      <a:pt x="3561" y="663"/>
                      <a:pt x="3492" y="822"/>
                      <a:pt x="3424" y="982"/>
                    </a:cubicBezTo>
                    <a:cubicBezTo>
                      <a:pt x="3401" y="1028"/>
                      <a:pt x="3378" y="1073"/>
                      <a:pt x="3355" y="1119"/>
                    </a:cubicBezTo>
                    <a:cubicBezTo>
                      <a:pt x="3287" y="1142"/>
                      <a:pt x="3241" y="1210"/>
                      <a:pt x="3218" y="1279"/>
                    </a:cubicBezTo>
                    <a:lnTo>
                      <a:pt x="3196" y="1279"/>
                    </a:lnTo>
                    <a:cubicBezTo>
                      <a:pt x="3150" y="1210"/>
                      <a:pt x="3059" y="1188"/>
                      <a:pt x="2990" y="1188"/>
                    </a:cubicBezTo>
                    <a:cubicBezTo>
                      <a:pt x="2899" y="1188"/>
                      <a:pt x="2830" y="1210"/>
                      <a:pt x="2762" y="1279"/>
                    </a:cubicBezTo>
                    <a:cubicBezTo>
                      <a:pt x="2762" y="1279"/>
                      <a:pt x="2739" y="1302"/>
                      <a:pt x="2739" y="1325"/>
                    </a:cubicBezTo>
                    <a:cubicBezTo>
                      <a:pt x="2716" y="1302"/>
                      <a:pt x="2671" y="1279"/>
                      <a:pt x="2648" y="1279"/>
                    </a:cubicBezTo>
                    <a:cubicBezTo>
                      <a:pt x="2579" y="1279"/>
                      <a:pt x="2534" y="1347"/>
                      <a:pt x="2511" y="1416"/>
                    </a:cubicBezTo>
                    <a:cubicBezTo>
                      <a:pt x="2488" y="1690"/>
                      <a:pt x="2488" y="1964"/>
                      <a:pt x="2465" y="2260"/>
                    </a:cubicBezTo>
                    <a:cubicBezTo>
                      <a:pt x="2442" y="2489"/>
                      <a:pt x="2420" y="2740"/>
                      <a:pt x="2374" y="2968"/>
                    </a:cubicBezTo>
                    <a:lnTo>
                      <a:pt x="2397" y="2968"/>
                    </a:lnTo>
                    <a:cubicBezTo>
                      <a:pt x="2397" y="2968"/>
                      <a:pt x="2374" y="2968"/>
                      <a:pt x="2374" y="2991"/>
                    </a:cubicBezTo>
                    <a:cubicBezTo>
                      <a:pt x="2351" y="3151"/>
                      <a:pt x="2328" y="3288"/>
                      <a:pt x="2305" y="3447"/>
                    </a:cubicBezTo>
                    <a:cubicBezTo>
                      <a:pt x="2260" y="3607"/>
                      <a:pt x="2214" y="3767"/>
                      <a:pt x="2169" y="3949"/>
                    </a:cubicBezTo>
                    <a:cubicBezTo>
                      <a:pt x="2100" y="4086"/>
                      <a:pt x="2077" y="4246"/>
                      <a:pt x="2032" y="4406"/>
                    </a:cubicBezTo>
                    <a:cubicBezTo>
                      <a:pt x="1986" y="4566"/>
                      <a:pt x="1940" y="4726"/>
                      <a:pt x="1917" y="4885"/>
                    </a:cubicBezTo>
                    <a:cubicBezTo>
                      <a:pt x="1826" y="5182"/>
                      <a:pt x="1735" y="5502"/>
                      <a:pt x="1644" y="5821"/>
                    </a:cubicBezTo>
                    <a:cubicBezTo>
                      <a:pt x="1598" y="5981"/>
                      <a:pt x="1552" y="6118"/>
                      <a:pt x="1484" y="6278"/>
                    </a:cubicBezTo>
                    <a:cubicBezTo>
                      <a:pt x="1438" y="6415"/>
                      <a:pt x="1392" y="6574"/>
                      <a:pt x="1324" y="6711"/>
                    </a:cubicBezTo>
                    <a:cubicBezTo>
                      <a:pt x="1301" y="6803"/>
                      <a:pt x="1278" y="6871"/>
                      <a:pt x="1233" y="6962"/>
                    </a:cubicBezTo>
                    <a:cubicBezTo>
                      <a:pt x="1119" y="7191"/>
                      <a:pt x="1004" y="7419"/>
                      <a:pt x="890" y="7647"/>
                    </a:cubicBezTo>
                    <a:cubicBezTo>
                      <a:pt x="776" y="7875"/>
                      <a:pt x="639" y="8126"/>
                      <a:pt x="502" y="8355"/>
                    </a:cubicBezTo>
                    <a:cubicBezTo>
                      <a:pt x="502" y="8355"/>
                      <a:pt x="479" y="8378"/>
                      <a:pt x="479" y="8378"/>
                    </a:cubicBezTo>
                    <a:cubicBezTo>
                      <a:pt x="411" y="8469"/>
                      <a:pt x="343" y="8583"/>
                      <a:pt x="274" y="8674"/>
                    </a:cubicBezTo>
                    <a:cubicBezTo>
                      <a:pt x="206" y="8743"/>
                      <a:pt x="160" y="8834"/>
                      <a:pt x="91" y="8903"/>
                    </a:cubicBezTo>
                    <a:cubicBezTo>
                      <a:pt x="46" y="8994"/>
                      <a:pt x="0" y="9085"/>
                      <a:pt x="23" y="9176"/>
                    </a:cubicBezTo>
                    <a:cubicBezTo>
                      <a:pt x="42" y="9252"/>
                      <a:pt x="92" y="9296"/>
                      <a:pt x="161" y="9296"/>
                    </a:cubicBezTo>
                    <a:cubicBezTo>
                      <a:pt x="175" y="9296"/>
                      <a:pt x="190" y="9294"/>
                      <a:pt x="206" y="9291"/>
                    </a:cubicBezTo>
                    <a:cubicBezTo>
                      <a:pt x="251" y="9268"/>
                      <a:pt x="297" y="9245"/>
                      <a:pt x="320" y="9199"/>
                    </a:cubicBezTo>
                    <a:cubicBezTo>
                      <a:pt x="365" y="9154"/>
                      <a:pt x="388" y="9131"/>
                      <a:pt x="411" y="9085"/>
                    </a:cubicBezTo>
                    <a:cubicBezTo>
                      <a:pt x="457" y="9039"/>
                      <a:pt x="479" y="8994"/>
                      <a:pt x="502" y="8948"/>
                    </a:cubicBezTo>
                    <a:cubicBezTo>
                      <a:pt x="571" y="8880"/>
                      <a:pt x="616" y="8811"/>
                      <a:pt x="662" y="8743"/>
                    </a:cubicBezTo>
                    <a:cubicBezTo>
                      <a:pt x="753" y="8629"/>
                      <a:pt x="845" y="8515"/>
                      <a:pt x="936" y="8400"/>
                    </a:cubicBezTo>
                    <a:cubicBezTo>
                      <a:pt x="959" y="8423"/>
                      <a:pt x="959" y="8423"/>
                      <a:pt x="982" y="8423"/>
                    </a:cubicBezTo>
                    <a:lnTo>
                      <a:pt x="1119" y="8423"/>
                    </a:lnTo>
                    <a:cubicBezTo>
                      <a:pt x="1141" y="8400"/>
                      <a:pt x="1164" y="8400"/>
                      <a:pt x="1187" y="8378"/>
                    </a:cubicBezTo>
                    <a:cubicBezTo>
                      <a:pt x="1210" y="8355"/>
                      <a:pt x="1233" y="8355"/>
                      <a:pt x="1256" y="8332"/>
                    </a:cubicBezTo>
                    <a:cubicBezTo>
                      <a:pt x="1278" y="8309"/>
                      <a:pt x="1301" y="8286"/>
                      <a:pt x="1324" y="8263"/>
                    </a:cubicBezTo>
                    <a:cubicBezTo>
                      <a:pt x="1370" y="8218"/>
                      <a:pt x="1438" y="8149"/>
                      <a:pt x="1484" y="8104"/>
                    </a:cubicBezTo>
                    <a:cubicBezTo>
                      <a:pt x="1575" y="7990"/>
                      <a:pt x="1689" y="7898"/>
                      <a:pt x="1803" y="7784"/>
                    </a:cubicBezTo>
                    <a:cubicBezTo>
                      <a:pt x="2009" y="7556"/>
                      <a:pt x="2214" y="7350"/>
                      <a:pt x="2420" y="7099"/>
                    </a:cubicBezTo>
                    <a:cubicBezTo>
                      <a:pt x="2625" y="6848"/>
                      <a:pt x="2830" y="6574"/>
                      <a:pt x="3013" y="6300"/>
                    </a:cubicBezTo>
                    <a:cubicBezTo>
                      <a:pt x="3196" y="6027"/>
                      <a:pt x="3378" y="5730"/>
                      <a:pt x="3538" y="5456"/>
                    </a:cubicBezTo>
                    <a:cubicBezTo>
                      <a:pt x="3675" y="5250"/>
                      <a:pt x="3766" y="5022"/>
                      <a:pt x="3835" y="4817"/>
                    </a:cubicBezTo>
                    <a:cubicBezTo>
                      <a:pt x="3880" y="4703"/>
                      <a:pt x="3903" y="4589"/>
                      <a:pt x="3926" y="4474"/>
                    </a:cubicBezTo>
                    <a:cubicBezTo>
                      <a:pt x="3972" y="4360"/>
                      <a:pt x="3995" y="4246"/>
                      <a:pt x="4017" y="4132"/>
                    </a:cubicBezTo>
                    <a:cubicBezTo>
                      <a:pt x="4040" y="3927"/>
                      <a:pt x="4086" y="3721"/>
                      <a:pt x="4132" y="3493"/>
                    </a:cubicBezTo>
                    <a:cubicBezTo>
                      <a:pt x="4132" y="3402"/>
                      <a:pt x="4154" y="3288"/>
                      <a:pt x="4177" y="3196"/>
                    </a:cubicBezTo>
                    <a:cubicBezTo>
                      <a:pt x="4177" y="3128"/>
                      <a:pt x="4200" y="3082"/>
                      <a:pt x="4200" y="3036"/>
                    </a:cubicBezTo>
                    <a:cubicBezTo>
                      <a:pt x="4246" y="2922"/>
                      <a:pt x="4268" y="2808"/>
                      <a:pt x="4291" y="2694"/>
                    </a:cubicBezTo>
                    <a:cubicBezTo>
                      <a:pt x="4360" y="2466"/>
                      <a:pt x="4405" y="2238"/>
                      <a:pt x="4451" y="2009"/>
                    </a:cubicBezTo>
                    <a:cubicBezTo>
                      <a:pt x="4497" y="1781"/>
                      <a:pt x="4565" y="1530"/>
                      <a:pt x="4588" y="1302"/>
                    </a:cubicBezTo>
                    <a:cubicBezTo>
                      <a:pt x="4634" y="1028"/>
                      <a:pt x="4679" y="731"/>
                      <a:pt x="4679" y="457"/>
                    </a:cubicBezTo>
                    <a:cubicBezTo>
                      <a:pt x="4679" y="389"/>
                      <a:pt x="4656" y="320"/>
                      <a:pt x="4611" y="252"/>
                    </a:cubicBezTo>
                    <a:cubicBezTo>
                      <a:pt x="4588" y="229"/>
                      <a:pt x="4588" y="183"/>
                      <a:pt x="4565" y="160"/>
                    </a:cubicBezTo>
                    <a:cubicBezTo>
                      <a:pt x="4520" y="92"/>
                      <a:pt x="4451" y="24"/>
                      <a:pt x="4383" y="1"/>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42" name="Google Shape;1242;p22"/>
              <p:cNvSpPr/>
              <p:nvPr/>
            </p:nvSpPr>
            <p:spPr>
              <a:xfrm>
                <a:off x="7048444" y="1558230"/>
                <a:ext cx="77144" cy="213780"/>
              </a:xfrm>
              <a:custGeom>
                <a:avLst/>
                <a:gdLst/>
                <a:ahLst/>
                <a:cxnLst/>
                <a:rect l="l" t="t" r="r" b="b"/>
                <a:pathLst>
                  <a:path w="2854" h="7909" extrusionOk="0">
                    <a:moveTo>
                      <a:pt x="2762" y="0"/>
                    </a:moveTo>
                    <a:cubicBezTo>
                      <a:pt x="2740" y="0"/>
                      <a:pt x="2694" y="23"/>
                      <a:pt x="2694" y="69"/>
                    </a:cubicBezTo>
                    <a:cubicBezTo>
                      <a:pt x="2671" y="114"/>
                      <a:pt x="2648" y="183"/>
                      <a:pt x="2648" y="251"/>
                    </a:cubicBezTo>
                    <a:cubicBezTo>
                      <a:pt x="2625" y="297"/>
                      <a:pt x="2625" y="366"/>
                      <a:pt x="2603" y="411"/>
                    </a:cubicBezTo>
                    <a:cubicBezTo>
                      <a:pt x="2580" y="525"/>
                      <a:pt x="2580" y="639"/>
                      <a:pt x="2557" y="754"/>
                    </a:cubicBezTo>
                    <a:cubicBezTo>
                      <a:pt x="2534" y="1073"/>
                      <a:pt x="2443" y="1393"/>
                      <a:pt x="2374" y="1689"/>
                    </a:cubicBezTo>
                    <a:cubicBezTo>
                      <a:pt x="2352" y="1758"/>
                      <a:pt x="2329" y="1826"/>
                      <a:pt x="2329" y="1918"/>
                    </a:cubicBezTo>
                    <a:cubicBezTo>
                      <a:pt x="2306" y="2009"/>
                      <a:pt x="2283" y="2100"/>
                      <a:pt x="2260" y="2192"/>
                    </a:cubicBezTo>
                    <a:cubicBezTo>
                      <a:pt x="2215" y="2351"/>
                      <a:pt x="2169" y="2488"/>
                      <a:pt x="2123" y="2648"/>
                    </a:cubicBezTo>
                    <a:cubicBezTo>
                      <a:pt x="2078" y="2808"/>
                      <a:pt x="2032" y="2968"/>
                      <a:pt x="1986" y="3127"/>
                    </a:cubicBezTo>
                    <a:cubicBezTo>
                      <a:pt x="1941" y="3287"/>
                      <a:pt x="1872" y="3447"/>
                      <a:pt x="1827" y="3584"/>
                    </a:cubicBezTo>
                    <a:cubicBezTo>
                      <a:pt x="1781" y="3744"/>
                      <a:pt x="1735" y="3903"/>
                      <a:pt x="1667" y="4063"/>
                    </a:cubicBezTo>
                    <a:cubicBezTo>
                      <a:pt x="1621" y="4200"/>
                      <a:pt x="1575" y="4337"/>
                      <a:pt x="1530" y="4497"/>
                    </a:cubicBezTo>
                    <a:cubicBezTo>
                      <a:pt x="1484" y="4611"/>
                      <a:pt x="1439" y="4725"/>
                      <a:pt x="1393" y="4839"/>
                    </a:cubicBezTo>
                    <a:cubicBezTo>
                      <a:pt x="1347" y="4976"/>
                      <a:pt x="1324" y="5090"/>
                      <a:pt x="1279" y="5204"/>
                    </a:cubicBezTo>
                    <a:cubicBezTo>
                      <a:pt x="1187" y="5433"/>
                      <a:pt x="1096" y="5661"/>
                      <a:pt x="1005" y="5912"/>
                    </a:cubicBezTo>
                    <a:cubicBezTo>
                      <a:pt x="1005" y="5889"/>
                      <a:pt x="1005" y="5889"/>
                      <a:pt x="1005" y="5889"/>
                    </a:cubicBezTo>
                    <a:lnTo>
                      <a:pt x="982" y="5912"/>
                    </a:lnTo>
                    <a:cubicBezTo>
                      <a:pt x="936" y="6049"/>
                      <a:pt x="845" y="6209"/>
                      <a:pt x="777" y="6346"/>
                    </a:cubicBezTo>
                    <a:cubicBezTo>
                      <a:pt x="708" y="6483"/>
                      <a:pt x="662" y="6620"/>
                      <a:pt x="594" y="6757"/>
                    </a:cubicBezTo>
                    <a:cubicBezTo>
                      <a:pt x="548" y="6848"/>
                      <a:pt x="503" y="6939"/>
                      <a:pt x="457" y="7008"/>
                    </a:cubicBezTo>
                    <a:cubicBezTo>
                      <a:pt x="411" y="7076"/>
                      <a:pt x="366" y="7167"/>
                      <a:pt x="320" y="7236"/>
                    </a:cubicBezTo>
                    <a:cubicBezTo>
                      <a:pt x="274" y="7304"/>
                      <a:pt x="229" y="7373"/>
                      <a:pt x="183" y="7441"/>
                    </a:cubicBezTo>
                    <a:cubicBezTo>
                      <a:pt x="137" y="7533"/>
                      <a:pt x="92" y="7601"/>
                      <a:pt x="46" y="7670"/>
                    </a:cubicBezTo>
                    <a:cubicBezTo>
                      <a:pt x="1" y="7761"/>
                      <a:pt x="23" y="7852"/>
                      <a:pt x="92" y="7898"/>
                    </a:cubicBezTo>
                    <a:cubicBezTo>
                      <a:pt x="122" y="7898"/>
                      <a:pt x="153" y="7908"/>
                      <a:pt x="176" y="7908"/>
                    </a:cubicBezTo>
                    <a:cubicBezTo>
                      <a:pt x="188" y="7908"/>
                      <a:pt x="198" y="7905"/>
                      <a:pt x="206" y="7898"/>
                    </a:cubicBezTo>
                    <a:cubicBezTo>
                      <a:pt x="252" y="7898"/>
                      <a:pt x="274" y="7875"/>
                      <a:pt x="297" y="7829"/>
                    </a:cubicBezTo>
                    <a:cubicBezTo>
                      <a:pt x="389" y="7715"/>
                      <a:pt x="457" y="7601"/>
                      <a:pt x="548" y="7464"/>
                    </a:cubicBezTo>
                    <a:cubicBezTo>
                      <a:pt x="617" y="7350"/>
                      <a:pt x="708" y="7213"/>
                      <a:pt x="799" y="7076"/>
                    </a:cubicBezTo>
                    <a:cubicBezTo>
                      <a:pt x="868" y="6962"/>
                      <a:pt x="936" y="6825"/>
                      <a:pt x="982" y="6711"/>
                    </a:cubicBezTo>
                    <a:cubicBezTo>
                      <a:pt x="1050" y="6574"/>
                      <a:pt x="1119" y="6437"/>
                      <a:pt x="1187" y="6323"/>
                    </a:cubicBezTo>
                    <a:cubicBezTo>
                      <a:pt x="1256" y="6186"/>
                      <a:pt x="1324" y="6049"/>
                      <a:pt x="1393" y="5912"/>
                    </a:cubicBezTo>
                    <a:cubicBezTo>
                      <a:pt x="1461" y="5752"/>
                      <a:pt x="1530" y="5593"/>
                      <a:pt x="1575" y="5433"/>
                    </a:cubicBezTo>
                    <a:cubicBezTo>
                      <a:pt x="1644" y="5296"/>
                      <a:pt x="1690" y="5136"/>
                      <a:pt x="1735" y="4976"/>
                    </a:cubicBezTo>
                    <a:cubicBezTo>
                      <a:pt x="1781" y="4816"/>
                      <a:pt x="1849" y="4680"/>
                      <a:pt x="1895" y="4520"/>
                    </a:cubicBezTo>
                    <a:cubicBezTo>
                      <a:pt x="1941" y="4383"/>
                      <a:pt x="1986" y="4223"/>
                      <a:pt x="2032" y="4086"/>
                    </a:cubicBezTo>
                    <a:cubicBezTo>
                      <a:pt x="2078" y="3926"/>
                      <a:pt x="2123" y="3744"/>
                      <a:pt x="2169" y="3584"/>
                    </a:cubicBezTo>
                    <a:cubicBezTo>
                      <a:pt x="2215" y="3424"/>
                      <a:pt x="2260" y="3287"/>
                      <a:pt x="2283" y="3127"/>
                    </a:cubicBezTo>
                    <a:cubicBezTo>
                      <a:pt x="2329" y="2968"/>
                      <a:pt x="2374" y="2808"/>
                      <a:pt x="2397" y="2648"/>
                    </a:cubicBezTo>
                    <a:cubicBezTo>
                      <a:pt x="2443" y="2488"/>
                      <a:pt x="2466" y="2329"/>
                      <a:pt x="2511" y="2169"/>
                    </a:cubicBezTo>
                    <a:cubicBezTo>
                      <a:pt x="2511" y="2077"/>
                      <a:pt x="2534" y="2009"/>
                      <a:pt x="2557" y="1918"/>
                    </a:cubicBezTo>
                    <a:cubicBezTo>
                      <a:pt x="2557" y="1849"/>
                      <a:pt x="2580" y="1758"/>
                      <a:pt x="2603" y="1667"/>
                    </a:cubicBezTo>
                    <a:cubicBezTo>
                      <a:pt x="2625" y="1507"/>
                      <a:pt x="2648" y="1370"/>
                      <a:pt x="2671" y="1210"/>
                    </a:cubicBezTo>
                    <a:cubicBezTo>
                      <a:pt x="2694" y="1027"/>
                      <a:pt x="2717" y="868"/>
                      <a:pt x="2740" y="708"/>
                    </a:cubicBezTo>
                    <a:cubicBezTo>
                      <a:pt x="2740" y="617"/>
                      <a:pt x="2762" y="525"/>
                      <a:pt x="2762" y="457"/>
                    </a:cubicBezTo>
                    <a:cubicBezTo>
                      <a:pt x="2762" y="457"/>
                      <a:pt x="2762" y="457"/>
                      <a:pt x="2762" y="480"/>
                    </a:cubicBezTo>
                    <a:cubicBezTo>
                      <a:pt x="2762" y="411"/>
                      <a:pt x="2785" y="366"/>
                      <a:pt x="2785" y="297"/>
                    </a:cubicBezTo>
                    <a:cubicBezTo>
                      <a:pt x="2808" y="229"/>
                      <a:pt x="2831" y="183"/>
                      <a:pt x="2854" y="114"/>
                    </a:cubicBezTo>
                    <a:cubicBezTo>
                      <a:pt x="2854" y="69"/>
                      <a:pt x="2831" y="23"/>
                      <a:pt x="2785" y="0"/>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43" name="Google Shape;1243;p22"/>
              <p:cNvSpPr/>
              <p:nvPr/>
            </p:nvSpPr>
            <p:spPr>
              <a:xfrm>
                <a:off x="6794876" y="1222598"/>
                <a:ext cx="365256" cy="259137"/>
              </a:xfrm>
              <a:custGeom>
                <a:avLst/>
                <a:gdLst/>
                <a:ahLst/>
                <a:cxnLst/>
                <a:rect l="l" t="t" r="r" b="b"/>
                <a:pathLst>
                  <a:path w="13513" h="9587" extrusionOk="0">
                    <a:moveTo>
                      <a:pt x="2169" y="0"/>
                    </a:moveTo>
                    <a:cubicBezTo>
                      <a:pt x="2032" y="23"/>
                      <a:pt x="1918" y="46"/>
                      <a:pt x="1781" y="92"/>
                    </a:cubicBezTo>
                    <a:cubicBezTo>
                      <a:pt x="1735" y="115"/>
                      <a:pt x="1689" y="160"/>
                      <a:pt x="1667" y="229"/>
                    </a:cubicBezTo>
                    <a:lnTo>
                      <a:pt x="1598" y="206"/>
                    </a:lnTo>
                    <a:cubicBezTo>
                      <a:pt x="1415" y="183"/>
                      <a:pt x="1233" y="160"/>
                      <a:pt x="1050" y="160"/>
                    </a:cubicBezTo>
                    <a:cubicBezTo>
                      <a:pt x="982" y="137"/>
                      <a:pt x="913" y="137"/>
                      <a:pt x="822" y="137"/>
                    </a:cubicBezTo>
                    <a:cubicBezTo>
                      <a:pt x="754" y="137"/>
                      <a:pt x="685" y="137"/>
                      <a:pt x="617" y="160"/>
                    </a:cubicBezTo>
                    <a:cubicBezTo>
                      <a:pt x="548" y="160"/>
                      <a:pt x="480" y="160"/>
                      <a:pt x="411" y="183"/>
                    </a:cubicBezTo>
                    <a:cubicBezTo>
                      <a:pt x="320" y="206"/>
                      <a:pt x="229" y="229"/>
                      <a:pt x="137" y="251"/>
                    </a:cubicBezTo>
                    <a:cubicBezTo>
                      <a:pt x="46" y="297"/>
                      <a:pt x="0" y="388"/>
                      <a:pt x="46" y="457"/>
                    </a:cubicBezTo>
                    <a:cubicBezTo>
                      <a:pt x="69" y="525"/>
                      <a:pt x="114" y="571"/>
                      <a:pt x="183" y="571"/>
                    </a:cubicBezTo>
                    <a:lnTo>
                      <a:pt x="251" y="571"/>
                    </a:lnTo>
                    <a:cubicBezTo>
                      <a:pt x="297" y="548"/>
                      <a:pt x="320" y="525"/>
                      <a:pt x="366" y="525"/>
                    </a:cubicBezTo>
                    <a:cubicBezTo>
                      <a:pt x="480" y="503"/>
                      <a:pt x="571" y="503"/>
                      <a:pt x="662" y="503"/>
                    </a:cubicBezTo>
                    <a:cubicBezTo>
                      <a:pt x="799" y="503"/>
                      <a:pt x="913" y="525"/>
                      <a:pt x="1050" y="548"/>
                    </a:cubicBezTo>
                    <a:cubicBezTo>
                      <a:pt x="1142" y="571"/>
                      <a:pt x="1210" y="594"/>
                      <a:pt x="1279" y="617"/>
                    </a:cubicBezTo>
                    <a:lnTo>
                      <a:pt x="1438" y="662"/>
                    </a:lnTo>
                    <a:cubicBezTo>
                      <a:pt x="1552" y="685"/>
                      <a:pt x="1667" y="731"/>
                      <a:pt x="1781" y="754"/>
                    </a:cubicBezTo>
                    <a:cubicBezTo>
                      <a:pt x="1940" y="776"/>
                      <a:pt x="2100" y="822"/>
                      <a:pt x="2260" y="868"/>
                    </a:cubicBezTo>
                    <a:cubicBezTo>
                      <a:pt x="2465" y="936"/>
                      <a:pt x="2648" y="1005"/>
                      <a:pt x="2853" y="1073"/>
                    </a:cubicBezTo>
                    <a:lnTo>
                      <a:pt x="3059" y="1142"/>
                    </a:lnTo>
                    <a:cubicBezTo>
                      <a:pt x="3310" y="1210"/>
                      <a:pt x="3561" y="1324"/>
                      <a:pt x="3812" y="1438"/>
                    </a:cubicBezTo>
                    <a:lnTo>
                      <a:pt x="3949" y="1507"/>
                    </a:lnTo>
                    <a:lnTo>
                      <a:pt x="4063" y="1553"/>
                    </a:lnTo>
                    <a:cubicBezTo>
                      <a:pt x="4314" y="1667"/>
                      <a:pt x="4565" y="1781"/>
                      <a:pt x="4816" y="1895"/>
                    </a:cubicBezTo>
                    <a:cubicBezTo>
                      <a:pt x="5113" y="2055"/>
                      <a:pt x="5410" y="2214"/>
                      <a:pt x="5684" y="2374"/>
                    </a:cubicBezTo>
                    <a:lnTo>
                      <a:pt x="5707" y="2397"/>
                    </a:lnTo>
                    <a:lnTo>
                      <a:pt x="5729" y="2420"/>
                    </a:lnTo>
                    <a:cubicBezTo>
                      <a:pt x="5821" y="2466"/>
                      <a:pt x="5889" y="2511"/>
                      <a:pt x="5958" y="2557"/>
                    </a:cubicBezTo>
                    <a:cubicBezTo>
                      <a:pt x="6232" y="2717"/>
                      <a:pt x="6483" y="2899"/>
                      <a:pt x="6757" y="3082"/>
                    </a:cubicBezTo>
                    <a:cubicBezTo>
                      <a:pt x="7053" y="3287"/>
                      <a:pt x="7327" y="3515"/>
                      <a:pt x="7555" y="3675"/>
                    </a:cubicBezTo>
                    <a:cubicBezTo>
                      <a:pt x="7692" y="3812"/>
                      <a:pt x="7852" y="3926"/>
                      <a:pt x="7989" y="4063"/>
                    </a:cubicBezTo>
                    <a:cubicBezTo>
                      <a:pt x="7875" y="4063"/>
                      <a:pt x="7784" y="4109"/>
                      <a:pt x="7692" y="4155"/>
                    </a:cubicBezTo>
                    <a:cubicBezTo>
                      <a:pt x="7647" y="4200"/>
                      <a:pt x="7578" y="4246"/>
                      <a:pt x="7533" y="4314"/>
                    </a:cubicBezTo>
                    <a:cubicBezTo>
                      <a:pt x="7464" y="4406"/>
                      <a:pt x="7441" y="4474"/>
                      <a:pt x="7441" y="4543"/>
                    </a:cubicBezTo>
                    <a:cubicBezTo>
                      <a:pt x="7419" y="4634"/>
                      <a:pt x="7441" y="4748"/>
                      <a:pt x="7464" y="4817"/>
                    </a:cubicBezTo>
                    <a:cubicBezTo>
                      <a:pt x="7464" y="4885"/>
                      <a:pt x="7510" y="4953"/>
                      <a:pt x="7533" y="5022"/>
                    </a:cubicBezTo>
                    <a:cubicBezTo>
                      <a:pt x="7624" y="5182"/>
                      <a:pt x="7715" y="5341"/>
                      <a:pt x="7807" y="5478"/>
                    </a:cubicBezTo>
                    <a:cubicBezTo>
                      <a:pt x="7921" y="5638"/>
                      <a:pt x="8058" y="5821"/>
                      <a:pt x="8172" y="5981"/>
                    </a:cubicBezTo>
                    <a:cubicBezTo>
                      <a:pt x="8309" y="6140"/>
                      <a:pt x="8446" y="6300"/>
                      <a:pt x="8560" y="6414"/>
                    </a:cubicBezTo>
                    <a:cubicBezTo>
                      <a:pt x="8765" y="6643"/>
                      <a:pt x="8948" y="6848"/>
                      <a:pt x="9130" y="7076"/>
                    </a:cubicBezTo>
                    <a:cubicBezTo>
                      <a:pt x="9382" y="7350"/>
                      <a:pt x="9564" y="7601"/>
                      <a:pt x="9747" y="7829"/>
                    </a:cubicBezTo>
                    <a:lnTo>
                      <a:pt x="9770" y="7875"/>
                    </a:lnTo>
                    <a:cubicBezTo>
                      <a:pt x="9861" y="7989"/>
                      <a:pt x="9929" y="8081"/>
                      <a:pt x="9998" y="8195"/>
                    </a:cubicBezTo>
                    <a:lnTo>
                      <a:pt x="10043" y="8263"/>
                    </a:lnTo>
                    <a:cubicBezTo>
                      <a:pt x="10112" y="8354"/>
                      <a:pt x="10180" y="8469"/>
                      <a:pt x="10249" y="8560"/>
                    </a:cubicBezTo>
                    <a:cubicBezTo>
                      <a:pt x="10340" y="8742"/>
                      <a:pt x="10431" y="8902"/>
                      <a:pt x="10546" y="9085"/>
                    </a:cubicBezTo>
                    <a:lnTo>
                      <a:pt x="10614" y="9222"/>
                    </a:lnTo>
                    <a:lnTo>
                      <a:pt x="10637" y="9267"/>
                    </a:lnTo>
                    <a:cubicBezTo>
                      <a:pt x="10683" y="9336"/>
                      <a:pt x="10705" y="9382"/>
                      <a:pt x="10728" y="9427"/>
                    </a:cubicBezTo>
                    <a:cubicBezTo>
                      <a:pt x="10774" y="9519"/>
                      <a:pt x="10865" y="9564"/>
                      <a:pt x="10956" y="9587"/>
                    </a:cubicBezTo>
                    <a:lnTo>
                      <a:pt x="11025" y="9587"/>
                    </a:lnTo>
                    <a:cubicBezTo>
                      <a:pt x="11071" y="9587"/>
                      <a:pt x="11139" y="9564"/>
                      <a:pt x="11185" y="9564"/>
                    </a:cubicBezTo>
                    <a:cubicBezTo>
                      <a:pt x="11208" y="9541"/>
                      <a:pt x="11230" y="9541"/>
                      <a:pt x="11253" y="9519"/>
                    </a:cubicBezTo>
                    <a:cubicBezTo>
                      <a:pt x="11322" y="9496"/>
                      <a:pt x="11367" y="9473"/>
                      <a:pt x="11390" y="9450"/>
                    </a:cubicBezTo>
                    <a:cubicBezTo>
                      <a:pt x="11527" y="9359"/>
                      <a:pt x="11641" y="9245"/>
                      <a:pt x="11755" y="9130"/>
                    </a:cubicBezTo>
                    <a:cubicBezTo>
                      <a:pt x="11778" y="9108"/>
                      <a:pt x="11801" y="9085"/>
                      <a:pt x="11824" y="9039"/>
                    </a:cubicBezTo>
                    <a:lnTo>
                      <a:pt x="11847" y="8994"/>
                    </a:lnTo>
                    <a:cubicBezTo>
                      <a:pt x="11892" y="8948"/>
                      <a:pt x="11938" y="8902"/>
                      <a:pt x="11984" y="8857"/>
                    </a:cubicBezTo>
                    <a:cubicBezTo>
                      <a:pt x="12052" y="8811"/>
                      <a:pt x="12098" y="8742"/>
                      <a:pt x="12166" y="8697"/>
                    </a:cubicBezTo>
                    <a:cubicBezTo>
                      <a:pt x="12212" y="8651"/>
                      <a:pt x="12258" y="8606"/>
                      <a:pt x="12303" y="8583"/>
                    </a:cubicBezTo>
                    <a:cubicBezTo>
                      <a:pt x="12349" y="8537"/>
                      <a:pt x="12394" y="8514"/>
                      <a:pt x="12417" y="8469"/>
                    </a:cubicBezTo>
                    <a:cubicBezTo>
                      <a:pt x="12531" y="8377"/>
                      <a:pt x="12646" y="8263"/>
                      <a:pt x="12737" y="8149"/>
                    </a:cubicBezTo>
                    <a:cubicBezTo>
                      <a:pt x="12805" y="8081"/>
                      <a:pt x="12874" y="7989"/>
                      <a:pt x="12942" y="7921"/>
                    </a:cubicBezTo>
                    <a:cubicBezTo>
                      <a:pt x="12988" y="7852"/>
                      <a:pt x="13034" y="7784"/>
                      <a:pt x="13079" y="7738"/>
                    </a:cubicBezTo>
                    <a:lnTo>
                      <a:pt x="13148" y="7693"/>
                    </a:lnTo>
                    <a:cubicBezTo>
                      <a:pt x="13193" y="7647"/>
                      <a:pt x="13239" y="7601"/>
                      <a:pt x="13285" y="7556"/>
                    </a:cubicBezTo>
                    <a:cubicBezTo>
                      <a:pt x="13330" y="7510"/>
                      <a:pt x="13353" y="7464"/>
                      <a:pt x="13399" y="7396"/>
                    </a:cubicBezTo>
                    <a:cubicBezTo>
                      <a:pt x="13444" y="7327"/>
                      <a:pt x="13467" y="7259"/>
                      <a:pt x="13467" y="7190"/>
                    </a:cubicBezTo>
                    <a:cubicBezTo>
                      <a:pt x="13513" y="7031"/>
                      <a:pt x="13467" y="6848"/>
                      <a:pt x="13422" y="6688"/>
                    </a:cubicBezTo>
                    <a:lnTo>
                      <a:pt x="13399" y="6620"/>
                    </a:lnTo>
                    <a:cubicBezTo>
                      <a:pt x="13376" y="6506"/>
                      <a:pt x="13307" y="6369"/>
                      <a:pt x="13239" y="6255"/>
                    </a:cubicBezTo>
                    <a:cubicBezTo>
                      <a:pt x="13079" y="5912"/>
                      <a:pt x="12874" y="5615"/>
                      <a:pt x="12668" y="5341"/>
                    </a:cubicBezTo>
                    <a:cubicBezTo>
                      <a:pt x="12463" y="5068"/>
                      <a:pt x="12235" y="4817"/>
                      <a:pt x="12006" y="4543"/>
                    </a:cubicBezTo>
                    <a:cubicBezTo>
                      <a:pt x="11892" y="4406"/>
                      <a:pt x="11778" y="4292"/>
                      <a:pt x="11641" y="4155"/>
                    </a:cubicBezTo>
                    <a:cubicBezTo>
                      <a:pt x="11687" y="4063"/>
                      <a:pt x="11664" y="3949"/>
                      <a:pt x="11596" y="3881"/>
                    </a:cubicBezTo>
                    <a:cubicBezTo>
                      <a:pt x="11504" y="3767"/>
                      <a:pt x="11413" y="3652"/>
                      <a:pt x="11299" y="3561"/>
                    </a:cubicBezTo>
                    <a:lnTo>
                      <a:pt x="11208" y="3447"/>
                    </a:lnTo>
                    <a:lnTo>
                      <a:pt x="11185" y="3447"/>
                    </a:lnTo>
                    <a:lnTo>
                      <a:pt x="11162" y="3401"/>
                    </a:lnTo>
                    <a:lnTo>
                      <a:pt x="11116" y="3356"/>
                    </a:lnTo>
                    <a:lnTo>
                      <a:pt x="11093" y="3333"/>
                    </a:lnTo>
                    <a:cubicBezTo>
                      <a:pt x="10888" y="3105"/>
                      <a:pt x="10637" y="2876"/>
                      <a:pt x="10386" y="2671"/>
                    </a:cubicBezTo>
                    <a:cubicBezTo>
                      <a:pt x="10295" y="2602"/>
                      <a:pt x="10203" y="2534"/>
                      <a:pt x="10112" y="2488"/>
                    </a:cubicBezTo>
                    <a:lnTo>
                      <a:pt x="10021" y="2397"/>
                    </a:lnTo>
                    <a:lnTo>
                      <a:pt x="9929" y="2329"/>
                    </a:lnTo>
                    <a:cubicBezTo>
                      <a:pt x="9838" y="2283"/>
                      <a:pt x="9770" y="2214"/>
                      <a:pt x="9701" y="2169"/>
                    </a:cubicBezTo>
                    <a:cubicBezTo>
                      <a:pt x="9199" y="1804"/>
                      <a:pt x="8674" y="1484"/>
                      <a:pt x="8103" y="1210"/>
                    </a:cubicBezTo>
                    <a:lnTo>
                      <a:pt x="7921" y="1119"/>
                    </a:lnTo>
                    <a:lnTo>
                      <a:pt x="7715" y="1005"/>
                    </a:lnTo>
                    <a:cubicBezTo>
                      <a:pt x="7578" y="936"/>
                      <a:pt x="7441" y="868"/>
                      <a:pt x="7304" y="822"/>
                    </a:cubicBezTo>
                    <a:cubicBezTo>
                      <a:pt x="7145" y="776"/>
                      <a:pt x="7008" y="708"/>
                      <a:pt x="6871" y="639"/>
                    </a:cubicBezTo>
                    <a:lnTo>
                      <a:pt x="6825" y="639"/>
                    </a:lnTo>
                    <a:cubicBezTo>
                      <a:pt x="6757" y="594"/>
                      <a:pt x="6688" y="571"/>
                      <a:pt x="6642" y="571"/>
                    </a:cubicBezTo>
                    <a:cubicBezTo>
                      <a:pt x="6551" y="525"/>
                      <a:pt x="6460" y="503"/>
                      <a:pt x="6369" y="480"/>
                    </a:cubicBezTo>
                    <a:lnTo>
                      <a:pt x="6369" y="480"/>
                    </a:lnTo>
                    <a:lnTo>
                      <a:pt x="6414" y="503"/>
                    </a:lnTo>
                    <a:cubicBezTo>
                      <a:pt x="6346" y="480"/>
                      <a:pt x="6277" y="457"/>
                      <a:pt x="6232" y="434"/>
                    </a:cubicBezTo>
                    <a:cubicBezTo>
                      <a:pt x="6118" y="388"/>
                      <a:pt x="6026" y="366"/>
                      <a:pt x="5912" y="343"/>
                    </a:cubicBezTo>
                    <a:cubicBezTo>
                      <a:pt x="5798" y="297"/>
                      <a:pt x="5661" y="297"/>
                      <a:pt x="5547" y="274"/>
                    </a:cubicBezTo>
                    <a:lnTo>
                      <a:pt x="5456" y="274"/>
                    </a:lnTo>
                    <a:cubicBezTo>
                      <a:pt x="5364" y="251"/>
                      <a:pt x="5273" y="251"/>
                      <a:pt x="5159" y="229"/>
                    </a:cubicBezTo>
                    <a:lnTo>
                      <a:pt x="4999" y="206"/>
                    </a:lnTo>
                    <a:lnTo>
                      <a:pt x="4771" y="183"/>
                    </a:lnTo>
                    <a:lnTo>
                      <a:pt x="4588" y="160"/>
                    </a:lnTo>
                    <a:cubicBezTo>
                      <a:pt x="4474" y="160"/>
                      <a:pt x="4383" y="137"/>
                      <a:pt x="4269" y="115"/>
                    </a:cubicBezTo>
                    <a:lnTo>
                      <a:pt x="4132" y="92"/>
                    </a:lnTo>
                    <a:cubicBezTo>
                      <a:pt x="4040" y="69"/>
                      <a:pt x="3926" y="69"/>
                      <a:pt x="3812" y="69"/>
                    </a:cubicBezTo>
                    <a:lnTo>
                      <a:pt x="3675" y="46"/>
                    </a:lnTo>
                    <a:lnTo>
                      <a:pt x="3561" y="46"/>
                    </a:lnTo>
                    <a:cubicBezTo>
                      <a:pt x="3447" y="23"/>
                      <a:pt x="3310" y="0"/>
                      <a:pt x="3173" y="0"/>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44" name="Google Shape;1244;p22"/>
              <p:cNvSpPr/>
              <p:nvPr/>
            </p:nvSpPr>
            <p:spPr>
              <a:xfrm>
                <a:off x="6577690" y="1260224"/>
                <a:ext cx="158585" cy="463997"/>
              </a:xfrm>
              <a:custGeom>
                <a:avLst/>
                <a:gdLst/>
                <a:ahLst/>
                <a:cxnLst/>
                <a:rect l="l" t="t" r="r" b="b"/>
                <a:pathLst>
                  <a:path w="5867" h="17166" extrusionOk="0">
                    <a:moveTo>
                      <a:pt x="5593" y="1"/>
                    </a:moveTo>
                    <a:cubicBezTo>
                      <a:pt x="5570" y="1"/>
                      <a:pt x="5525" y="1"/>
                      <a:pt x="5502" y="24"/>
                    </a:cubicBezTo>
                    <a:cubicBezTo>
                      <a:pt x="5388" y="92"/>
                      <a:pt x="5228" y="161"/>
                      <a:pt x="5068" y="297"/>
                    </a:cubicBezTo>
                    <a:cubicBezTo>
                      <a:pt x="4977" y="366"/>
                      <a:pt x="4908" y="434"/>
                      <a:pt x="4817" y="503"/>
                    </a:cubicBezTo>
                    <a:lnTo>
                      <a:pt x="4726" y="571"/>
                    </a:lnTo>
                    <a:cubicBezTo>
                      <a:pt x="4612" y="685"/>
                      <a:pt x="4475" y="777"/>
                      <a:pt x="4360" y="868"/>
                    </a:cubicBezTo>
                    <a:cubicBezTo>
                      <a:pt x="4223" y="959"/>
                      <a:pt x="4109" y="1074"/>
                      <a:pt x="3972" y="1165"/>
                    </a:cubicBezTo>
                    <a:cubicBezTo>
                      <a:pt x="3813" y="1302"/>
                      <a:pt x="3630" y="1462"/>
                      <a:pt x="3470" y="1644"/>
                    </a:cubicBezTo>
                    <a:cubicBezTo>
                      <a:pt x="3425" y="1644"/>
                      <a:pt x="3402" y="1667"/>
                      <a:pt x="3356" y="1713"/>
                    </a:cubicBezTo>
                    <a:cubicBezTo>
                      <a:pt x="3059" y="1987"/>
                      <a:pt x="2786" y="2283"/>
                      <a:pt x="2580" y="2534"/>
                    </a:cubicBezTo>
                    <a:lnTo>
                      <a:pt x="2489" y="2648"/>
                    </a:lnTo>
                    <a:cubicBezTo>
                      <a:pt x="2283" y="2877"/>
                      <a:pt x="2101" y="3105"/>
                      <a:pt x="1941" y="3333"/>
                    </a:cubicBezTo>
                    <a:cubicBezTo>
                      <a:pt x="1804" y="3539"/>
                      <a:pt x="1621" y="3858"/>
                      <a:pt x="1439" y="4155"/>
                    </a:cubicBezTo>
                    <a:cubicBezTo>
                      <a:pt x="1279" y="4452"/>
                      <a:pt x="1119" y="4748"/>
                      <a:pt x="959" y="5136"/>
                    </a:cubicBezTo>
                    <a:cubicBezTo>
                      <a:pt x="800" y="5433"/>
                      <a:pt x="686" y="5730"/>
                      <a:pt x="617" y="6027"/>
                    </a:cubicBezTo>
                    <a:cubicBezTo>
                      <a:pt x="503" y="6369"/>
                      <a:pt x="434" y="6711"/>
                      <a:pt x="366" y="7099"/>
                    </a:cubicBezTo>
                    <a:cubicBezTo>
                      <a:pt x="343" y="7191"/>
                      <a:pt x="343" y="7305"/>
                      <a:pt x="320" y="7419"/>
                    </a:cubicBezTo>
                    <a:lnTo>
                      <a:pt x="298" y="7487"/>
                    </a:lnTo>
                    <a:cubicBezTo>
                      <a:pt x="229" y="7807"/>
                      <a:pt x="161" y="8104"/>
                      <a:pt x="115" y="8423"/>
                    </a:cubicBezTo>
                    <a:cubicBezTo>
                      <a:pt x="69" y="8720"/>
                      <a:pt x="46" y="9040"/>
                      <a:pt x="24" y="9336"/>
                    </a:cubicBezTo>
                    <a:lnTo>
                      <a:pt x="24" y="9450"/>
                    </a:lnTo>
                    <a:cubicBezTo>
                      <a:pt x="1" y="9793"/>
                      <a:pt x="1" y="10158"/>
                      <a:pt x="24" y="10546"/>
                    </a:cubicBezTo>
                    <a:cubicBezTo>
                      <a:pt x="24" y="10751"/>
                      <a:pt x="46" y="10957"/>
                      <a:pt x="69" y="11185"/>
                    </a:cubicBezTo>
                    <a:cubicBezTo>
                      <a:pt x="92" y="11322"/>
                      <a:pt x="115" y="11436"/>
                      <a:pt x="115" y="11573"/>
                    </a:cubicBezTo>
                    <a:cubicBezTo>
                      <a:pt x="138" y="11847"/>
                      <a:pt x="183" y="12189"/>
                      <a:pt x="275" y="12532"/>
                    </a:cubicBezTo>
                    <a:cubicBezTo>
                      <a:pt x="412" y="13148"/>
                      <a:pt x="640" y="13787"/>
                      <a:pt x="959" y="14495"/>
                    </a:cubicBezTo>
                    <a:cubicBezTo>
                      <a:pt x="1028" y="14632"/>
                      <a:pt x="1096" y="14769"/>
                      <a:pt x="1165" y="14883"/>
                    </a:cubicBezTo>
                    <a:lnTo>
                      <a:pt x="1188" y="14928"/>
                    </a:lnTo>
                    <a:cubicBezTo>
                      <a:pt x="1233" y="14997"/>
                      <a:pt x="1279" y="15088"/>
                      <a:pt x="1325" y="15157"/>
                    </a:cubicBezTo>
                    <a:lnTo>
                      <a:pt x="1416" y="15316"/>
                    </a:lnTo>
                    <a:lnTo>
                      <a:pt x="1484" y="15476"/>
                    </a:lnTo>
                    <a:cubicBezTo>
                      <a:pt x="1644" y="15727"/>
                      <a:pt x="1781" y="15956"/>
                      <a:pt x="1941" y="16161"/>
                    </a:cubicBezTo>
                    <a:lnTo>
                      <a:pt x="2055" y="16344"/>
                    </a:lnTo>
                    <a:lnTo>
                      <a:pt x="2238" y="16595"/>
                    </a:lnTo>
                    <a:lnTo>
                      <a:pt x="2261" y="16618"/>
                    </a:lnTo>
                    <a:cubicBezTo>
                      <a:pt x="2352" y="16754"/>
                      <a:pt x="2466" y="16914"/>
                      <a:pt x="2603" y="17028"/>
                    </a:cubicBezTo>
                    <a:cubicBezTo>
                      <a:pt x="2694" y="17120"/>
                      <a:pt x="2808" y="17165"/>
                      <a:pt x="2877" y="17165"/>
                    </a:cubicBezTo>
                    <a:lnTo>
                      <a:pt x="2922" y="17165"/>
                    </a:lnTo>
                    <a:cubicBezTo>
                      <a:pt x="2991" y="17165"/>
                      <a:pt x="3037" y="17165"/>
                      <a:pt x="3105" y="17142"/>
                    </a:cubicBezTo>
                    <a:cubicBezTo>
                      <a:pt x="3128" y="17120"/>
                      <a:pt x="3151" y="17120"/>
                      <a:pt x="3174" y="17097"/>
                    </a:cubicBezTo>
                    <a:cubicBezTo>
                      <a:pt x="3288" y="17051"/>
                      <a:pt x="3379" y="16983"/>
                      <a:pt x="3447" y="16891"/>
                    </a:cubicBezTo>
                    <a:cubicBezTo>
                      <a:pt x="3516" y="16800"/>
                      <a:pt x="3562" y="16663"/>
                      <a:pt x="3516" y="16503"/>
                    </a:cubicBezTo>
                    <a:cubicBezTo>
                      <a:pt x="3493" y="16412"/>
                      <a:pt x="3470" y="16344"/>
                      <a:pt x="3402" y="16275"/>
                    </a:cubicBezTo>
                    <a:lnTo>
                      <a:pt x="3356" y="16207"/>
                    </a:lnTo>
                    <a:cubicBezTo>
                      <a:pt x="3242" y="16093"/>
                      <a:pt x="3128" y="15956"/>
                      <a:pt x="3037" y="15819"/>
                    </a:cubicBezTo>
                    <a:lnTo>
                      <a:pt x="2968" y="15682"/>
                    </a:lnTo>
                    <a:lnTo>
                      <a:pt x="2945" y="15659"/>
                    </a:lnTo>
                    <a:cubicBezTo>
                      <a:pt x="2854" y="15522"/>
                      <a:pt x="2786" y="15408"/>
                      <a:pt x="2717" y="15294"/>
                    </a:cubicBezTo>
                    <a:cubicBezTo>
                      <a:pt x="2626" y="15134"/>
                      <a:pt x="2534" y="14974"/>
                      <a:pt x="2443" y="14791"/>
                    </a:cubicBezTo>
                    <a:cubicBezTo>
                      <a:pt x="2329" y="14586"/>
                      <a:pt x="2238" y="14381"/>
                      <a:pt x="2169" y="14175"/>
                    </a:cubicBezTo>
                    <a:lnTo>
                      <a:pt x="2078" y="13901"/>
                    </a:lnTo>
                    <a:lnTo>
                      <a:pt x="2032" y="13764"/>
                    </a:lnTo>
                    <a:cubicBezTo>
                      <a:pt x="1918" y="13513"/>
                      <a:pt x="1827" y="13239"/>
                      <a:pt x="1736" y="12988"/>
                    </a:cubicBezTo>
                    <a:cubicBezTo>
                      <a:pt x="1690" y="12806"/>
                      <a:pt x="1644" y="12600"/>
                      <a:pt x="1599" y="12418"/>
                    </a:cubicBezTo>
                    <a:lnTo>
                      <a:pt x="1553" y="12235"/>
                    </a:lnTo>
                    <a:cubicBezTo>
                      <a:pt x="1484" y="11961"/>
                      <a:pt x="1416" y="11710"/>
                      <a:pt x="1370" y="11459"/>
                    </a:cubicBezTo>
                    <a:lnTo>
                      <a:pt x="1348" y="11322"/>
                    </a:lnTo>
                    <a:cubicBezTo>
                      <a:pt x="1348" y="11231"/>
                      <a:pt x="1325" y="11162"/>
                      <a:pt x="1302" y="11071"/>
                    </a:cubicBezTo>
                    <a:cubicBezTo>
                      <a:pt x="1302" y="10980"/>
                      <a:pt x="1279" y="10911"/>
                      <a:pt x="1279" y="10820"/>
                    </a:cubicBezTo>
                    <a:lnTo>
                      <a:pt x="1279" y="10751"/>
                    </a:lnTo>
                    <a:lnTo>
                      <a:pt x="1256" y="10637"/>
                    </a:lnTo>
                    <a:cubicBezTo>
                      <a:pt x="1233" y="10386"/>
                      <a:pt x="1188" y="10135"/>
                      <a:pt x="1188" y="9884"/>
                    </a:cubicBezTo>
                    <a:cubicBezTo>
                      <a:pt x="1165" y="9656"/>
                      <a:pt x="1165" y="9428"/>
                      <a:pt x="1188" y="9176"/>
                    </a:cubicBezTo>
                    <a:cubicBezTo>
                      <a:pt x="1188" y="9017"/>
                      <a:pt x="1211" y="8857"/>
                      <a:pt x="1233" y="8697"/>
                    </a:cubicBezTo>
                    <a:lnTo>
                      <a:pt x="1233" y="8652"/>
                    </a:lnTo>
                    <a:lnTo>
                      <a:pt x="1256" y="8492"/>
                    </a:lnTo>
                    <a:cubicBezTo>
                      <a:pt x="1279" y="8172"/>
                      <a:pt x="1302" y="7944"/>
                      <a:pt x="1348" y="7716"/>
                    </a:cubicBezTo>
                    <a:cubicBezTo>
                      <a:pt x="1393" y="7510"/>
                      <a:pt x="1416" y="7282"/>
                      <a:pt x="1484" y="7077"/>
                    </a:cubicBezTo>
                    <a:cubicBezTo>
                      <a:pt x="1599" y="6529"/>
                      <a:pt x="1758" y="6027"/>
                      <a:pt x="1941" y="5524"/>
                    </a:cubicBezTo>
                    <a:lnTo>
                      <a:pt x="1964" y="5456"/>
                    </a:lnTo>
                    <a:cubicBezTo>
                      <a:pt x="2124" y="5022"/>
                      <a:pt x="2306" y="4497"/>
                      <a:pt x="2557" y="4041"/>
                    </a:cubicBezTo>
                    <a:cubicBezTo>
                      <a:pt x="2717" y="3721"/>
                      <a:pt x="2922" y="3425"/>
                      <a:pt x="3105" y="3128"/>
                    </a:cubicBezTo>
                    <a:lnTo>
                      <a:pt x="3265" y="2900"/>
                    </a:lnTo>
                    <a:cubicBezTo>
                      <a:pt x="3402" y="2671"/>
                      <a:pt x="3562" y="2443"/>
                      <a:pt x="3721" y="2238"/>
                    </a:cubicBezTo>
                    <a:lnTo>
                      <a:pt x="3767" y="2192"/>
                    </a:lnTo>
                    <a:cubicBezTo>
                      <a:pt x="3813" y="2146"/>
                      <a:pt x="3858" y="2123"/>
                      <a:pt x="3858" y="2078"/>
                    </a:cubicBezTo>
                    <a:cubicBezTo>
                      <a:pt x="3927" y="2009"/>
                      <a:pt x="3972" y="1941"/>
                      <a:pt x="4041" y="1872"/>
                    </a:cubicBezTo>
                    <a:cubicBezTo>
                      <a:pt x="4246" y="1667"/>
                      <a:pt x="4475" y="1462"/>
                      <a:pt x="4680" y="1256"/>
                    </a:cubicBezTo>
                    <a:lnTo>
                      <a:pt x="4771" y="1188"/>
                    </a:lnTo>
                    <a:cubicBezTo>
                      <a:pt x="4908" y="1074"/>
                      <a:pt x="5045" y="959"/>
                      <a:pt x="5159" y="822"/>
                    </a:cubicBezTo>
                    <a:lnTo>
                      <a:pt x="5228" y="777"/>
                    </a:lnTo>
                    <a:cubicBezTo>
                      <a:pt x="5296" y="708"/>
                      <a:pt x="5410" y="617"/>
                      <a:pt x="5502" y="526"/>
                    </a:cubicBezTo>
                    <a:cubicBezTo>
                      <a:pt x="5547" y="503"/>
                      <a:pt x="5593" y="480"/>
                      <a:pt x="5639" y="457"/>
                    </a:cubicBezTo>
                    <a:lnTo>
                      <a:pt x="5707" y="434"/>
                    </a:lnTo>
                    <a:cubicBezTo>
                      <a:pt x="5821" y="366"/>
                      <a:pt x="5867" y="252"/>
                      <a:pt x="5798" y="138"/>
                    </a:cubicBezTo>
                    <a:cubicBezTo>
                      <a:pt x="5776" y="46"/>
                      <a:pt x="5684" y="1"/>
                      <a:pt x="5593" y="1"/>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45" name="Google Shape;1245;p22"/>
              <p:cNvSpPr/>
              <p:nvPr/>
            </p:nvSpPr>
            <p:spPr>
              <a:xfrm>
                <a:off x="6705407" y="1249115"/>
                <a:ext cx="50005" cy="38383"/>
              </a:xfrm>
              <a:custGeom>
                <a:avLst/>
                <a:gdLst/>
                <a:ahLst/>
                <a:cxnLst/>
                <a:rect l="l" t="t" r="r" b="b"/>
                <a:pathLst>
                  <a:path w="1850" h="1420" extrusionOk="0">
                    <a:moveTo>
                      <a:pt x="1575" y="263"/>
                    </a:moveTo>
                    <a:cubicBezTo>
                      <a:pt x="1568" y="267"/>
                      <a:pt x="1560" y="271"/>
                      <a:pt x="1553" y="275"/>
                    </a:cubicBezTo>
                    <a:cubicBezTo>
                      <a:pt x="1571" y="275"/>
                      <a:pt x="1575" y="275"/>
                      <a:pt x="1575" y="263"/>
                    </a:cubicBezTo>
                    <a:close/>
                    <a:moveTo>
                      <a:pt x="1735" y="1"/>
                    </a:moveTo>
                    <a:cubicBezTo>
                      <a:pt x="1644" y="47"/>
                      <a:pt x="1576" y="69"/>
                      <a:pt x="1507" y="115"/>
                    </a:cubicBezTo>
                    <a:cubicBezTo>
                      <a:pt x="1461" y="138"/>
                      <a:pt x="1439" y="161"/>
                      <a:pt x="1393" y="183"/>
                    </a:cubicBezTo>
                    <a:cubicBezTo>
                      <a:pt x="1347" y="206"/>
                      <a:pt x="1325" y="252"/>
                      <a:pt x="1279" y="275"/>
                    </a:cubicBezTo>
                    <a:cubicBezTo>
                      <a:pt x="1210" y="320"/>
                      <a:pt x="1165" y="343"/>
                      <a:pt x="1119" y="389"/>
                    </a:cubicBezTo>
                    <a:cubicBezTo>
                      <a:pt x="1028" y="457"/>
                      <a:pt x="959" y="503"/>
                      <a:pt x="891" y="572"/>
                    </a:cubicBezTo>
                    <a:cubicBezTo>
                      <a:pt x="822" y="617"/>
                      <a:pt x="754" y="686"/>
                      <a:pt x="685" y="731"/>
                    </a:cubicBezTo>
                    <a:cubicBezTo>
                      <a:pt x="617" y="777"/>
                      <a:pt x="548" y="845"/>
                      <a:pt x="480" y="914"/>
                    </a:cubicBezTo>
                    <a:cubicBezTo>
                      <a:pt x="320" y="1028"/>
                      <a:pt x="183" y="1142"/>
                      <a:pt x="46" y="1279"/>
                    </a:cubicBezTo>
                    <a:cubicBezTo>
                      <a:pt x="1" y="1302"/>
                      <a:pt x="1" y="1348"/>
                      <a:pt x="23" y="1393"/>
                    </a:cubicBezTo>
                    <a:cubicBezTo>
                      <a:pt x="50" y="1406"/>
                      <a:pt x="76" y="1420"/>
                      <a:pt x="98" y="1420"/>
                    </a:cubicBezTo>
                    <a:cubicBezTo>
                      <a:pt x="114" y="1420"/>
                      <a:pt x="128" y="1413"/>
                      <a:pt x="138" y="1393"/>
                    </a:cubicBezTo>
                    <a:cubicBezTo>
                      <a:pt x="275" y="1302"/>
                      <a:pt x="412" y="1188"/>
                      <a:pt x="526" y="1074"/>
                    </a:cubicBezTo>
                    <a:cubicBezTo>
                      <a:pt x="594" y="1028"/>
                      <a:pt x="640" y="960"/>
                      <a:pt x="708" y="914"/>
                    </a:cubicBezTo>
                    <a:cubicBezTo>
                      <a:pt x="754" y="868"/>
                      <a:pt x="822" y="823"/>
                      <a:pt x="868" y="777"/>
                    </a:cubicBezTo>
                    <a:cubicBezTo>
                      <a:pt x="982" y="686"/>
                      <a:pt x="1119" y="594"/>
                      <a:pt x="1233" y="503"/>
                    </a:cubicBezTo>
                    <a:cubicBezTo>
                      <a:pt x="1279" y="480"/>
                      <a:pt x="1325" y="435"/>
                      <a:pt x="1370" y="389"/>
                    </a:cubicBezTo>
                    <a:cubicBezTo>
                      <a:pt x="1416" y="366"/>
                      <a:pt x="1461" y="343"/>
                      <a:pt x="1484" y="320"/>
                    </a:cubicBezTo>
                    <a:cubicBezTo>
                      <a:pt x="1507" y="298"/>
                      <a:pt x="1553" y="275"/>
                      <a:pt x="1576" y="252"/>
                    </a:cubicBezTo>
                    <a:lnTo>
                      <a:pt x="1576" y="252"/>
                    </a:lnTo>
                    <a:cubicBezTo>
                      <a:pt x="1576" y="257"/>
                      <a:pt x="1576" y="260"/>
                      <a:pt x="1575" y="263"/>
                    </a:cubicBezTo>
                    <a:lnTo>
                      <a:pt x="1575" y="263"/>
                    </a:lnTo>
                    <a:cubicBezTo>
                      <a:pt x="1656" y="222"/>
                      <a:pt x="1720" y="182"/>
                      <a:pt x="1804" y="161"/>
                    </a:cubicBezTo>
                    <a:cubicBezTo>
                      <a:pt x="1827" y="138"/>
                      <a:pt x="1850" y="92"/>
                      <a:pt x="1827" y="47"/>
                    </a:cubicBezTo>
                    <a:cubicBezTo>
                      <a:pt x="1827" y="24"/>
                      <a:pt x="1781" y="1"/>
                      <a:pt x="1758" y="1"/>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46" name="Google Shape;1246;p22"/>
              <p:cNvSpPr/>
              <p:nvPr/>
            </p:nvSpPr>
            <p:spPr>
              <a:xfrm>
                <a:off x="6701082" y="1252223"/>
                <a:ext cx="51249" cy="41140"/>
              </a:xfrm>
              <a:custGeom>
                <a:avLst/>
                <a:gdLst/>
                <a:ahLst/>
                <a:cxnLst/>
                <a:rect l="l" t="t" r="r" b="b"/>
                <a:pathLst>
                  <a:path w="1896" h="1522" extrusionOk="0">
                    <a:moveTo>
                      <a:pt x="1804" y="0"/>
                    </a:moveTo>
                    <a:cubicBezTo>
                      <a:pt x="1781" y="0"/>
                      <a:pt x="1781" y="23"/>
                      <a:pt x="1758" y="23"/>
                    </a:cubicBezTo>
                    <a:cubicBezTo>
                      <a:pt x="1690" y="46"/>
                      <a:pt x="1621" y="91"/>
                      <a:pt x="1553" y="137"/>
                    </a:cubicBezTo>
                    <a:cubicBezTo>
                      <a:pt x="1507" y="160"/>
                      <a:pt x="1462" y="205"/>
                      <a:pt x="1416" y="251"/>
                    </a:cubicBezTo>
                    <a:cubicBezTo>
                      <a:pt x="1393" y="274"/>
                      <a:pt x="1348" y="297"/>
                      <a:pt x="1325" y="320"/>
                    </a:cubicBezTo>
                    <a:cubicBezTo>
                      <a:pt x="1188" y="457"/>
                      <a:pt x="1028" y="571"/>
                      <a:pt x="891" y="685"/>
                    </a:cubicBezTo>
                    <a:cubicBezTo>
                      <a:pt x="617" y="913"/>
                      <a:pt x="320" y="1141"/>
                      <a:pt x="47" y="1370"/>
                    </a:cubicBezTo>
                    <a:cubicBezTo>
                      <a:pt x="1" y="1415"/>
                      <a:pt x="1" y="1461"/>
                      <a:pt x="24" y="1484"/>
                    </a:cubicBezTo>
                    <a:cubicBezTo>
                      <a:pt x="37" y="1510"/>
                      <a:pt x="66" y="1521"/>
                      <a:pt x="92" y="1521"/>
                    </a:cubicBezTo>
                    <a:cubicBezTo>
                      <a:pt x="111" y="1521"/>
                      <a:pt x="128" y="1516"/>
                      <a:pt x="138" y="1506"/>
                    </a:cubicBezTo>
                    <a:cubicBezTo>
                      <a:pt x="412" y="1278"/>
                      <a:pt x="663" y="1073"/>
                      <a:pt x="937" y="867"/>
                    </a:cubicBezTo>
                    <a:cubicBezTo>
                      <a:pt x="1051" y="776"/>
                      <a:pt x="1165" y="662"/>
                      <a:pt x="1279" y="571"/>
                    </a:cubicBezTo>
                    <a:cubicBezTo>
                      <a:pt x="1325" y="525"/>
                      <a:pt x="1393" y="479"/>
                      <a:pt x="1439" y="434"/>
                    </a:cubicBezTo>
                    <a:cubicBezTo>
                      <a:pt x="1462" y="411"/>
                      <a:pt x="1507" y="388"/>
                      <a:pt x="1530" y="365"/>
                    </a:cubicBezTo>
                    <a:cubicBezTo>
                      <a:pt x="1576" y="342"/>
                      <a:pt x="1599" y="297"/>
                      <a:pt x="1644" y="274"/>
                    </a:cubicBezTo>
                    <a:cubicBezTo>
                      <a:pt x="1713" y="228"/>
                      <a:pt x="1781" y="205"/>
                      <a:pt x="1827" y="160"/>
                    </a:cubicBezTo>
                    <a:cubicBezTo>
                      <a:pt x="1873" y="137"/>
                      <a:pt x="1895" y="91"/>
                      <a:pt x="1873" y="68"/>
                    </a:cubicBezTo>
                    <a:cubicBezTo>
                      <a:pt x="1873" y="23"/>
                      <a:pt x="1827" y="0"/>
                      <a:pt x="1804" y="0"/>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47" name="Google Shape;1247;p22"/>
              <p:cNvSpPr/>
              <p:nvPr/>
            </p:nvSpPr>
            <p:spPr>
              <a:xfrm>
                <a:off x="6688135" y="1249736"/>
                <a:ext cx="71602" cy="55357"/>
              </a:xfrm>
              <a:custGeom>
                <a:avLst/>
                <a:gdLst/>
                <a:ahLst/>
                <a:cxnLst/>
                <a:rect l="l" t="t" r="r" b="b"/>
                <a:pathLst>
                  <a:path w="2649" h="2048" extrusionOk="0">
                    <a:moveTo>
                      <a:pt x="2511" y="1"/>
                    </a:moveTo>
                    <a:cubicBezTo>
                      <a:pt x="2466" y="24"/>
                      <a:pt x="2397" y="69"/>
                      <a:pt x="2352" y="92"/>
                    </a:cubicBezTo>
                    <a:cubicBezTo>
                      <a:pt x="2283" y="138"/>
                      <a:pt x="2237" y="160"/>
                      <a:pt x="2169" y="206"/>
                    </a:cubicBezTo>
                    <a:cubicBezTo>
                      <a:pt x="2123" y="229"/>
                      <a:pt x="2078" y="275"/>
                      <a:pt x="2032" y="297"/>
                    </a:cubicBezTo>
                    <a:cubicBezTo>
                      <a:pt x="1986" y="343"/>
                      <a:pt x="1918" y="389"/>
                      <a:pt x="1872" y="434"/>
                    </a:cubicBezTo>
                    <a:cubicBezTo>
                      <a:pt x="1781" y="503"/>
                      <a:pt x="1690" y="571"/>
                      <a:pt x="1598" y="663"/>
                    </a:cubicBezTo>
                    <a:lnTo>
                      <a:pt x="1256" y="914"/>
                    </a:lnTo>
                    <a:cubicBezTo>
                      <a:pt x="1073" y="1051"/>
                      <a:pt x="891" y="1210"/>
                      <a:pt x="708" y="1370"/>
                    </a:cubicBezTo>
                    <a:cubicBezTo>
                      <a:pt x="480" y="1553"/>
                      <a:pt x="252" y="1713"/>
                      <a:pt x="46" y="1895"/>
                    </a:cubicBezTo>
                    <a:cubicBezTo>
                      <a:pt x="1" y="1941"/>
                      <a:pt x="1" y="1986"/>
                      <a:pt x="23" y="2009"/>
                    </a:cubicBezTo>
                    <a:cubicBezTo>
                      <a:pt x="37" y="2036"/>
                      <a:pt x="66" y="2047"/>
                      <a:pt x="92" y="2047"/>
                    </a:cubicBezTo>
                    <a:cubicBezTo>
                      <a:pt x="111" y="2047"/>
                      <a:pt x="128" y="2042"/>
                      <a:pt x="137" y="2032"/>
                    </a:cubicBezTo>
                    <a:cubicBezTo>
                      <a:pt x="526" y="1713"/>
                      <a:pt x="891" y="1416"/>
                      <a:pt x="1279" y="1096"/>
                    </a:cubicBezTo>
                    <a:cubicBezTo>
                      <a:pt x="1370" y="1028"/>
                      <a:pt x="1439" y="982"/>
                      <a:pt x="1530" y="914"/>
                    </a:cubicBezTo>
                    <a:cubicBezTo>
                      <a:pt x="1621" y="845"/>
                      <a:pt x="1712" y="777"/>
                      <a:pt x="1804" y="708"/>
                    </a:cubicBezTo>
                    <a:cubicBezTo>
                      <a:pt x="1895" y="617"/>
                      <a:pt x="2009" y="549"/>
                      <a:pt x="2100" y="457"/>
                    </a:cubicBezTo>
                    <a:cubicBezTo>
                      <a:pt x="2146" y="434"/>
                      <a:pt x="2192" y="389"/>
                      <a:pt x="2237" y="366"/>
                    </a:cubicBezTo>
                    <a:cubicBezTo>
                      <a:pt x="2283" y="343"/>
                      <a:pt x="2329" y="297"/>
                      <a:pt x="2352" y="275"/>
                    </a:cubicBezTo>
                    <a:cubicBezTo>
                      <a:pt x="2443" y="229"/>
                      <a:pt x="2511" y="183"/>
                      <a:pt x="2580" y="138"/>
                    </a:cubicBezTo>
                    <a:cubicBezTo>
                      <a:pt x="2625" y="115"/>
                      <a:pt x="2648" y="92"/>
                      <a:pt x="2625" y="46"/>
                    </a:cubicBezTo>
                    <a:cubicBezTo>
                      <a:pt x="2603" y="1"/>
                      <a:pt x="2580" y="1"/>
                      <a:pt x="2557" y="1"/>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48" name="Google Shape;1248;p22"/>
              <p:cNvSpPr/>
              <p:nvPr/>
            </p:nvSpPr>
            <p:spPr>
              <a:xfrm>
                <a:off x="6596827" y="1247277"/>
                <a:ext cx="166613" cy="468916"/>
              </a:xfrm>
              <a:custGeom>
                <a:avLst/>
                <a:gdLst/>
                <a:ahLst/>
                <a:cxnLst/>
                <a:rect l="l" t="t" r="r" b="b"/>
                <a:pathLst>
                  <a:path w="6164" h="17348" extrusionOk="0">
                    <a:moveTo>
                      <a:pt x="1190" y="13011"/>
                    </a:moveTo>
                    <a:cubicBezTo>
                      <a:pt x="1193" y="13017"/>
                      <a:pt x="1199" y="13022"/>
                      <a:pt x="1210" y="13034"/>
                    </a:cubicBezTo>
                    <a:cubicBezTo>
                      <a:pt x="1210" y="13034"/>
                      <a:pt x="1210" y="13013"/>
                      <a:pt x="1190" y="13011"/>
                    </a:cubicBezTo>
                    <a:close/>
                    <a:moveTo>
                      <a:pt x="6049" y="0"/>
                    </a:moveTo>
                    <a:cubicBezTo>
                      <a:pt x="5981" y="46"/>
                      <a:pt x="5912" y="92"/>
                      <a:pt x="5844" y="137"/>
                    </a:cubicBezTo>
                    <a:lnTo>
                      <a:pt x="5821" y="137"/>
                    </a:lnTo>
                    <a:cubicBezTo>
                      <a:pt x="5707" y="206"/>
                      <a:pt x="5593" y="274"/>
                      <a:pt x="5478" y="343"/>
                    </a:cubicBezTo>
                    <a:cubicBezTo>
                      <a:pt x="5342" y="434"/>
                      <a:pt x="5205" y="525"/>
                      <a:pt x="5090" y="617"/>
                    </a:cubicBezTo>
                    <a:cubicBezTo>
                      <a:pt x="4953" y="708"/>
                      <a:pt x="4839" y="799"/>
                      <a:pt x="4725" y="868"/>
                    </a:cubicBezTo>
                    <a:cubicBezTo>
                      <a:pt x="4588" y="959"/>
                      <a:pt x="4451" y="1050"/>
                      <a:pt x="4314" y="1142"/>
                    </a:cubicBezTo>
                    <a:cubicBezTo>
                      <a:pt x="4063" y="1324"/>
                      <a:pt x="3812" y="1507"/>
                      <a:pt x="3584" y="1712"/>
                    </a:cubicBezTo>
                    <a:cubicBezTo>
                      <a:pt x="3493" y="1804"/>
                      <a:pt x="3379" y="1895"/>
                      <a:pt x="3287" y="2009"/>
                    </a:cubicBezTo>
                    <a:cubicBezTo>
                      <a:pt x="3173" y="2100"/>
                      <a:pt x="3082" y="2214"/>
                      <a:pt x="2991" y="2329"/>
                    </a:cubicBezTo>
                    <a:cubicBezTo>
                      <a:pt x="2991" y="2329"/>
                      <a:pt x="2991" y="2306"/>
                      <a:pt x="2991" y="2306"/>
                    </a:cubicBezTo>
                    <a:cubicBezTo>
                      <a:pt x="2922" y="2374"/>
                      <a:pt x="2876" y="2443"/>
                      <a:pt x="2808" y="2511"/>
                    </a:cubicBezTo>
                    <a:lnTo>
                      <a:pt x="2808" y="2511"/>
                    </a:lnTo>
                    <a:cubicBezTo>
                      <a:pt x="2808" y="2511"/>
                      <a:pt x="2808" y="2511"/>
                      <a:pt x="2831" y="2489"/>
                    </a:cubicBezTo>
                    <a:lnTo>
                      <a:pt x="2831" y="2489"/>
                    </a:lnTo>
                    <a:cubicBezTo>
                      <a:pt x="2694" y="2625"/>
                      <a:pt x="2580" y="2762"/>
                      <a:pt x="2488" y="2899"/>
                    </a:cubicBezTo>
                    <a:cubicBezTo>
                      <a:pt x="2374" y="3013"/>
                      <a:pt x="2283" y="3150"/>
                      <a:pt x="2192" y="3287"/>
                    </a:cubicBezTo>
                    <a:cubicBezTo>
                      <a:pt x="2100" y="3424"/>
                      <a:pt x="2009" y="3561"/>
                      <a:pt x="1895" y="3698"/>
                    </a:cubicBezTo>
                    <a:cubicBezTo>
                      <a:pt x="1804" y="3835"/>
                      <a:pt x="1735" y="3972"/>
                      <a:pt x="1644" y="4109"/>
                    </a:cubicBezTo>
                    <a:cubicBezTo>
                      <a:pt x="1461" y="4383"/>
                      <a:pt x="1301" y="4680"/>
                      <a:pt x="1164" y="4976"/>
                    </a:cubicBezTo>
                    <a:cubicBezTo>
                      <a:pt x="1028" y="5296"/>
                      <a:pt x="913" y="5593"/>
                      <a:pt x="776" y="5912"/>
                    </a:cubicBezTo>
                    <a:cubicBezTo>
                      <a:pt x="731" y="6072"/>
                      <a:pt x="662" y="6209"/>
                      <a:pt x="617" y="6369"/>
                    </a:cubicBezTo>
                    <a:cubicBezTo>
                      <a:pt x="548" y="6528"/>
                      <a:pt x="503" y="6688"/>
                      <a:pt x="457" y="6848"/>
                    </a:cubicBezTo>
                    <a:cubicBezTo>
                      <a:pt x="366" y="7168"/>
                      <a:pt x="297" y="7510"/>
                      <a:pt x="206" y="7852"/>
                    </a:cubicBezTo>
                    <a:cubicBezTo>
                      <a:pt x="137" y="8172"/>
                      <a:pt x="92" y="8514"/>
                      <a:pt x="46" y="8834"/>
                    </a:cubicBezTo>
                    <a:cubicBezTo>
                      <a:pt x="23" y="8994"/>
                      <a:pt x="0" y="9176"/>
                      <a:pt x="0" y="9336"/>
                    </a:cubicBezTo>
                    <a:cubicBezTo>
                      <a:pt x="0" y="9496"/>
                      <a:pt x="0" y="9655"/>
                      <a:pt x="0" y="9815"/>
                    </a:cubicBezTo>
                    <a:cubicBezTo>
                      <a:pt x="0" y="9998"/>
                      <a:pt x="0" y="10180"/>
                      <a:pt x="23" y="10363"/>
                    </a:cubicBezTo>
                    <a:cubicBezTo>
                      <a:pt x="23" y="10432"/>
                      <a:pt x="23" y="10500"/>
                      <a:pt x="23" y="10591"/>
                    </a:cubicBezTo>
                    <a:cubicBezTo>
                      <a:pt x="46" y="10683"/>
                      <a:pt x="46" y="10751"/>
                      <a:pt x="69" y="10842"/>
                    </a:cubicBezTo>
                    <a:cubicBezTo>
                      <a:pt x="92" y="11002"/>
                      <a:pt x="115" y="11162"/>
                      <a:pt x="137" y="11322"/>
                    </a:cubicBezTo>
                    <a:cubicBezTo>
                      <a:pt x="160" y="11459"/>
                      <a:pt x="206" y="11618"/>
                      <a:pt x="229" y="11778"/>
                    </a:cubicBezTo>
                    <a:cubicBezTo>
                      <a:pt x="343" y="12417"/>
                      <a:pt x="503" y="13056"/>
                      <a:pt x="731" y="13650"/>
                    </a:cubicBezTo>
                    <a:cubicBezTo>
                      <a:pt x="822" y="13878"/>
                      <a:pt x="891" y="14084"/>
                      <a:pt x="982" y="14289"/>
                    </a:cubicBezTo>
                    <a:cubicBezTo>
                      <a:pt x="1005" y="14380"/>
                      <a:pt x="1050" y="14494"/>
                      <a:pt x="1096" y="14586"/>
                    </a:cubicBezTo>
                    <a:cubicBezTo>
                      <a:pt x="1142" y="14700"/>
                      <a:pt x="1210" y="14791"/>
                      <a:pt x="1256" y="14905"/>
                    </a:cubicBezTo>
                    <a:cubicBezTo>
                      <a:pt x="1438" y="15248"/>
                      <a:pt x="1644" y="15613"/>
                      <a:pt x="1849" y="15955"/>
                    </a:cubicBezTo>
                    <a:cubicBezTo>
                      <a:pt x="1849" y="15955"/>
                      <a:pt x="1849" y="15955"/>
                      <a:pt x="1849" y="15932"/>
                    </a:cubicBezTo>
                    <a:cubicBezTo>
                      <a:pt x="1849" y="15955"/>
                      <a:pt x="1872" y="15955"/>
                      <a:pt x="1872" y="15955"/>
                    </a:cubicBezTo>
                    <a:cubicBezTo>
                      <a:pt x="1872" y="15978"/>
                      <a:pt x="1895" y="16001"/>
                      <a:pt x="1895" y="16024"/>
                    </a:cubicBezTo>
                    <a:cubicBezTo>
                      <a:pt x="1895" y="16001"/>
                      <a:pt x="1895" y="16001"/>
                      <a:pt x="1895" y="16001"/>
                    </a:cubicBezTo>
                    <a:cubicBezTo>
                      <a:pt x="2078" y="16275"/>
                      <a:pt x="2260" y="16549"/>
                      <a:pt x="2466" y="16823"/>
                    </a:cubicBezTo>
                    <a:cubicBezTo>
                      <a:pt x="2534" y="16914"/>
                      <a:pt x="2602" y="16982"/>
                      <a:pt x="2671" y="17074"/>
                    </a:cubicBezTo>
                    <a:cubicBezTo>
                      <a:pt x="2694" y="17097"/>
                      <a:pt x="2717" y="17142"/>
                      <a:pt x="2739" y="17165"/>
                    </a:cubicBezTo>
                    <a:cubicBezTo>
                      <a:pt x="2762" y="17188"/>
                      <a:pt x="2785" y="17188"/>
                      <a:pt x="2785" y="17211"/>
                    </a:cubicBezTo>
                    <a:cubicBezTo>
                      <a:pt x="2808" y="17233"/>
                      <a:pt x="2831" y="17256"/>
                      <a:pt x="2854" y="17279"/>
                    </a:cubicBezTo>
                    <a:cubicBezTo>
                      <a:pt x="2899" y="17325"/>
                      <a:pt x="2968" y="17325"/>
                      <a:pt x="3013" y="17348"/>
                    </a:cubicBezTo>
                    <a:cubicBezTo>
                      <a:pt x="3082" y="17348"/>
                      <a:pt x="3173" y="17325"/>
                      <a:pt x="3242" y="17279"/>
                    </a:cubicBezTo>
                    <a:cubicBezTo>
                      <a:pt x="3310" y="17233"/>
                      <a:pt x="3333" y="17142"/>
                      <a:pt x="3333" y="17074"/>
                    </a:cubicBezTo>
                    <a:cubicBezTo>
                      <a:pt x="3356" y="16914"/>
                      <a:pt x="3242" y="16800"/>
                      <a:pt x="3150" y="16663"/>
                    </a:cubicBezTo>
                    <a:cubicBezTo>
                      <a:pt x="3082" y="16572"/>
                      <a:pt x="3036" y="16480"/>
                      <a:pt x="2968" y="16389"/>
                    </a:cubicBezTo>
                    <a:cubicBezTo>
                      <a:pt x="2762" y="16138"/>
                      <a:pt x="2557" y="15864"/>
                      <a:pt x="2397" y="15567"/>
                    </a:cubicBezTo>
                    <a:cubicBezTo>
                      <a:pt x="2146" y="15179"/>
                      <a:pt x="1918" y="14791"/>
                      <a:pt x="1712" y="14380"/>
                    </a:cubicBezTo>
                    <a:cubicBezTo>
                      <a:pt x="1667" y="14266"/>
                      <a:pt x="1621" y="14152"/>
                      <a:pt x="1575" y="14038"/>
                    </a:cubicBezTo>
                    <a:cubicBezTo>
                      <a:pt x="1530" y="13924"/>
                      <a:pt x="1484" y="13810"/>
                      <a:pt x="1438" y="13696"/>
                    </a:cubicBezTo>
                    <a:cubicBezTo>
                      <a:pt x="1370" y="13467"/>
                      <a:pt x="1279" y="13262"/>
                      <a:pt x="1210" y="13034"/>
                    </a:cubicBezTo>
                    <a:cubicBezTo>
                      <a:pt x="1210" y="13034"/>
                      <a:pt x="1210" y="13034"/>
                      <a:pt x="1210" y="13056"/>
                    </a:cubicBezTo>
                    <a:cubicBezTo>
                      <a:pt x="1210" y="13034"/>
                      <a:pt x="1210" y="13034"/>
                      <a:pt x="1187" y="13011"/>
                    </a:cubicBezTo>
                    <a:cubicBezTo>
                      <a:pt x="1188" y="13011"/>
                      <a:pt x="1189" y="13011"/>
                      <a:pt x="1190" y="13011"/>
                    </a:cubicBezTo>
                    <a:lnTo>
                      <a:pt x="1190" y="13011"/>
                    </a:lnTo>
                    <a:cubicBezTo>
                      <a:pt x="1187" y="13005"/>
                      <a:pt x="1187" y="12999"/>
                      <a:pt x="1187" y="12988"/>
                    </a:cubicBezTo>
                    <a:cubicBezTo>
                      <a:pt x="1028" y="12509"/>
                      <a:pt x="913" y="11984"/>
                      <a:pt x="822" y="11482"/>
                    </a:cubicBezTo>
                    <a:cubicBezTo>
                      <a:pt x="799" y="11345"/>
                      <a:pt x="776" y="11208"/>
                      <a:pt x="754" y="11071"/>
                    </a:cubicBezTo>
                    <a:cubicBezTo>
                      <a:pt x="731" y="10934"/>
                      <a:pt x="708" y="10797"/>
                      <a:pt x="685" y="10660"/>
                    </a:cubicBezTo>
                    <a:cubicBezTo>
                      <a:pt x="640" y="10386"/>
                      <a:pt x="617" y="10089"/>
                      <a:pt x="617" y="9815"/>
                    </a:cubicBezTo>
                    <a:cubicBezTo>
                      <a:pt x="594" y="9587"/>
                      <a:pt x="594" y="9359"/>
                      <a:pt x="617" y="9131"/>
                    </a:cubicBezTo>
                    <a:cubicBezTo>
                      <a:pt x="640" y="8857"/>
                      <a:pt x="662" y="8606"/>
                      <a:pt x="708" y="8354"/>
                    </a:cubicBezTo>
                    <a:cubicBezTo>
                      <a:pt x="731" y="8103"/>
                      <a:pt x="776" y="7852"/>
                      <a:pt x="822" y="7601"/>
                    </a:cubicBezTo>
                    <a:cubicBezTo>
                      <a:pt x="845" y="7373"/>
                      <a:pt x="891" y="7122"/>
                      <a:pt x="959" y="6894"/>
                    </a:cubicBezTo>
                    <a:cubicBezTo>
                      <a:pt x="959" y="6894"/>
                      <a:pt x="959" y="6916"/>
                      <a:pt x="959" y="6916"/>
                    </a:cubicBezTo>
                    <a:cubicBezTo>
                      <a:pt x="1050" y="6528"/>
                      <a:pt x="1187" y="6140"/>
                      <a:pt x="1324" y="5752"/>
                    </a:cubicBezTo>
                    <a:cubicBezTo>
                      <a:pt x="1393" y="5547"/>
                      <a:pt x="1461" y="5342"/>
                      <a:pt x="1530" y="5136"/>
                    </a:cubicBezTo>
                    <a:cubicBezTo>
                      <a:pt x="1598" y="4953"/>
                      <a:pt x="1689" y="4771"/>
                      <a:pt x="1781" y="4588"/>
                    </a:cubicBezTo>
                    <a:cubicBezTo>
                      <a:pt x="1804" y="4520"/>
                      <a:pt x="1849" y="4474"/>
                      <a:pt x="1872" y="4406"/>
                    </a:cubicBezTo>
                    <a:cubicBezTo>
                      <a:pt x="1986" y="4200"/>
                      <a:pt x="2100" y="3995"/>
                      <a:pt x="2237" y="3789"/>
                    </a:cubicBezTo>
                    <a:cubicBezTo>
                      <a:pt x="2306" y="3698"/>
                      <a:pt x="2351" y="3607"/>
                      <a:pt x="2420" y="3493"/>
                    </a:cubicBezTo>
                    <a:cubicBezTo>
                      <a:pt x="2488" y="3401"/>
                      <a:pt x="2557" y="3287"/>
                      <a:pt x="2625" y="3196"/>
                    </a:cubicBezTo>
                    <a:cubicBezTo>
                      <a:pt x="2694" y="3105"/>
                      <a:pt x="2762" y="2991"/>
                      <a:pt x="2831" y="2899"/>
                    </a:cubicBezTo>
                    <a:cubicBezTo>
                      <a:pt x="2922" y="2808"/>
                      <a:pt x="2991" y="2717"/>
                      <a:pt x="3082" y="2625"/>
                    </a:cubicBezTo>
                    <a:cubicBezTo>
                      <a:pt x="3150" y="2534"/>
                      <a:pt x="3219" y="2443"/>
                      <a:pt x="3287" y="2351"/>
                    </a:cubicBezTo>
                    <a:cubicBezTo>
                      <a:pt x="3356" y="2260"/>
                      <a:pt x="3424" y="2169"/>
                      <a:pt x="3515" y="2100"/>
                    </a:cubicBezTo>
                    <a:lnTo>
                      <a:pt x="3493" y="2100"/>
                    </a:lnTo>
                    <a:cubicBezTo>
                      <a:pt x="3515" y="2100"/>
                      <a:pt x="3515" y="2100"/>
                      <a:pt x="3515" y="2077"/>
                    </a:cubicBezTo>
                    <a:cubicBezTo>
                      <a:pt x="3675" y="1918"/>
                      <a:pt x="3812" y="1781"/>
                      <a:pt x="3972" y="1644"/>
                    </a:cubicBezTo>
                    <a:cubicBezTo>
                      <a:pt x="4155" y="1507"/>
                      <a:pt x="4314" y="1347"/>
                      <a:pt x="4497" y="1233"/>
                    </a:cubicBezTo>
                    <a:cubicBezTo>
                      <a:pt x="4588" y="1164"/>
                      <a:pt x="4680" y="1096"/>
                      <a:pt x="4771" y="1028"/>
                    </a:cubicBezTo>
                    <a:cubicBezTo>
                      <a:pt x="4862" y="959"/>
                      <a:pt x="4953" y="913"/>
                      <a:pt x="5045" y="845"/>
                    </a:cubicBezTo>
                    <a:cubicBezTo>
                      <a:pt x="5227" y="708"/>
                      <a:pt x="5410" y="571"/>
                      <a:pt x="5593" y="457"/>
                    </a:cubicBezTo>
                    <a:cubicBezTo>
                      <a:pt x="5730" y="388"/>
                      <a:pt x="5867" y="297"/>
                      <a:pt x="6026" y="206"/>
                    </a:cubicBezTo>
                    <a:lnTo>
                      <a:pt x="6003" y="206"/>
                    </a:lnTo>
                    <a:cubicBezTo>
                      <a:pt x="6049" y="183"/>
                      <a:pt x="6072" y="160"/>
                      <a:pt x="6118" y="137"/>
                    </a:cubicBezTo>
                    <a:cubicBezTo>
                      <a:pt x="6140" y="115"/>
                      <a:pt x="6163" y="92"/>
                      <a:pt x="6140" y="46"/>
                    </a:cubicBezTo>
                    <a:cubicBezTo>
                      <a:pt x="6140" y="23"/>
                      <a:pt x="6095" y="0"/>
                      <a:pt x="6072" y="0"/>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49" name="Google Shape;1249;p22"/>
              <p:cNvSpPr/>
              <p:nvPr/>
            </p:nvSpPr>
            <p:spPr>
              <a:xfrm>
                <a:off x="6658510" y="1694569"/>
                <a:ext cx="16705" cy="19245"/>
              </a:xfrm>
              <a:custGeom>
                <a:avLst/>
                <a:gdLst/>
                <a:ahLst/>
                <a:cxnLst/>
                <a:rect l="l" t="t" r="r" b="b"/>
                <a:pathLst>
                  <a:path w="618" h="712" extrusionOk="0">
                    <a:moveTo>
                      <a:pt x="115" y="1"/>
                    </a:moveTo>
                    <a:cubicBezTo>
                      <a:pt x="92" y="1"/>
                      <a:pt x="92" y="24"/>
                      <a:pt x="69" y="24"/>
                    </a:cubicBezTo>
                    <a:cubicBezTo>
                      <a:pt x="47" y="46"/>
                      <a:pt x="1" y="92"/>
                      <a:pt x="24" y="138"/>
                    </a:cubicBezTo>
                    <a:cubicBezTo>
                      <a:pt x="69" y="183"/>
                      <a:pt x="92" y="229"/>
                      <a:pt x="138" y="275"/>
                    </a:cubicBezTo>
                    <a:cubicBezTo>
                      <a:pt x="161" y="343"/>
                      <a:pt x="206" y="389"/>
                      <a:pt x="252" y="434"/>
                    </a:cubicBezTo>
                    <a:cubicBezTo>
                      <a:pt x="275" y="480"/>
                      <a:pt x="320" y="526"/>
                      <a:pt x="366" y="571"/>
                    </a:cubicBezTo>
                    <a:cubicBezTo>
                      <a:pt x="389" y="594"/>
                      <a:pt x="435" y="640"/>
                      <a:pt x="457" y="685"/>
                    </a:cubicBezTo>
                    <a:cubicBezTo>
                      <a:pt x="484" y="699"/>
                      <a:pt x="510" y="712"/>
                      <a:pt x="537" y="712"/>
                    </a:cubicBezTo>
                    <a:cubicBezTo>
                      <a:pt x="556" y="712"/>
                      <a:pt x="575" y="705"/>
                      <a:pt x="594" y="685"/>
                    </a:cubicBezTo>
                    <a:cubicBezTo>
                      <a:pt x="594" y="685"/>
                      <a:pt x="617" y="663"/>
                      <a:pt x="617" y="640"/>
                    </a:cubicBezTo>
                    <a:cubicBezTo>
                      <a:pt x="617" y="617"/>
                      <a:pt x="617" y="594"/>
                      <a:pt x="594" y="571"/>
                    </a:cubicBezTo>
                    <a:cubicBezTo>
                      <a:pt x="526" y="503"/>
                      <a:pt x="457" y="434"/>
                      <a:pt x="412" y="366"/>
                    </a:cubicBezTo>
                    <a:cubicBezTo>
                      <a:pt x="366" y="320"/>
                      <a:pt x="343" y="297"/>
                      <a:pt x="298" y="252"/>
                    </a:cubicBezTo>
                    <a:cubicBezTo>
                      <a:pt x="275" y="206"/>
                      <a:pt x="252" y="160"/>
                      <a:pt x="229" y="115"/>
                    </a:cubicBezTo>
                    <a:cubicBezTo>
                      <a:pt x="206" y="92"/>
                      <a:pt x="184" y="69"/>
                      <a:pt x="184" y="46"/>
                    </a:cubicBezTo>
                    <a:cubicBezTo>
                      <a:pt x="161" y="46"/>
                      <a:pt x="161" y="24"/>
                      <a:pt x="138" y="24"/>
                    </a:cubicBezTo>
                    <a:cubicBezTo>
                      <a:pt x="138" y="24"/>
                      <a:pt x="115" y="1"/>
                      <a:pt x="115" y="1"/>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50" name="Google Shape;1250;p22"/>
              <p:cNvSpPr/>
              <p:nvPr/>
            </p:nvSpPr>
            <p:spPr>
              <a:xfrm>
                <a:off x="6636318" y="1416322"/>
                <a:ext cx="59871" cy="235864"/>
              </a:xfrm>
              <a:custGeom>
                <a:avLst/>
                <a:gdLst/>
                <a:ahLst/>
                <a:cxnLst/>
                <a:rect l="l" t="t" r="r" b="b"/>
                <a:pathLst>
                  <a:path w="2215" h="8726" extrusionOk="0">
                    <a:moveTo>
                      <a:pt x="594" y="297"/>
                    </a:moveTo>
                    <a:cubicBezTo>
                      <a:pt x="592" y="305"/>
                      <a:pt x="590" y="312"/>
                      <a:pt x="588" y="319"/>
                    </a:cubicBezTo>
                    <a:lnTo>
                      <a:pt x="588" y="319"/>
                    </a:lnTo>
                    <a:cubicBezTo>
                      <a:pt x="594" y="317"/>
                      <a:pt x="594" y="312"/>
                      <a:pt x="594" y="297"/>
                    </a:cubicBezTo>
                    <a:close/>
                    <a:moveTo>
                      <a:pt x="548" y="1"/>
                    </a:moveTo>
                    <a:cubicBezTo>
                      <a:pt x="480" y="1"/>
                      <a:pt x="457" y="46"/>
                      <a:pt x="457" y="92"/>
                    </a:cubicBezTo>
                    <a:cubicBezTo>
                      <a:pt x="434" y="137"/>
                      <a:pt x="434" y="183"/>
                      <a:pt x="411" y="206"/>
                    </a:cubicBezTo>
                    <a:lnTo>
                      <a:pt x="411" y="229"/>
                    </a:lnTo>
                    <a:cubicBezTo>
                      <a:pt x="388" y="366"/>
                      <a:pt x="343" y="503"/>
                      <a:pt x="320" y="640"/>
                    </a:cubicBezTo>
                    <a:cubicBezTo>
                      <a:pt x="274" y="799"/>
                      <a:pt x="251" y="959"/>
                      <a:pt x="228" y="1119"/>
                    </a:cubicBezTo>
                    <a:cubicBezTo>
                      <a:pt x="160" y="1439"/>
                      <a:pt x="92" y="1735"/>
                      <a:pt x="46" y="2055"/>
                    </a:cubicBezTo>
                    <a:cubicBezTo>
                      <a:pt x="0" y="2397"/>
                      <a:pt x="0" y="2740"/>
                      <a:pt x="0" y="3082"/>
                    </a:cubicBezTo>
                    <a:cubicBezTo>
                      <a:pt x="0" y="3424"/>
                      <a:pt x="23" y="3767"/>
                      <a:pt x="46" y="4109"/>
                    </a:cubicBezTo>
                    <a:cubicBezTo>
                      <a:pt x="92" y="4451"/>
                      <a:pt x="137" y="4771"/>
                      <a:pt x="206" y="5091"/>
                    </a:cubicBezTo>
                    <a:cubicBezTo>
                      <a:pt x="297" y="5410"/>
                      <a:pt x="388" y="5730"/>
                      <a:pt x="480" y="6049"/>
                    </a:cubicBezTo>
                    <a:cubicBezTo>
                      <a:pt x="571" y="6392"/>
                      <a:pt x="685" y="6711"/>
                      <a:pt x="845" y="7031"/>
                    </a:cubicBezTo>
                    <a:cubicBezTo>
                      <a:pt x="913" y="7168"/>
                      <a:pt x="982" y="7305"/>
                      <a:pt x="1050" y="7464"/>
                    </a:cubicBezTo>
                    <a:cubicBezTo>
                      <a:pt x="1119" y="7601"/>
                      <a:pt x="1187" y="7738"/>
                      <a:pt x="1256" y="7875"/>
                    </a:cubicBezTo>
                    <a:cubicBezTo>
                      <a:pt x="1324" y="8012"/>
                      <a:pt x="1370" y="8149"/>
                      <a:pt x="1438" y="8286"/>
                    </a:cubicBezTo>
                    <a:cubicBezTo>
                      <a:pt x="1507" y="8423"/>
                      <a:pt x="1575" y="8583"/>
                      <a:pt x="1712" y="8674"/>
                    </a:cubicBezTo>
                    <a:cubicBezTo>
                      <a:pt x="1769" y="8708"/>
                      <a:pt x="1838" y="8725"/>
                      <a:pt x="1906" y="8725"/>
                    </a:cubicBezTo>
                    <a:cubicBezTo>
                      <a:pt x="1975" y="8725"/>
                      <a:pt x="2043" y="8708"/>
                      <a:pt x="2100" y="8674"/>
                    </a:cubicBezTo>
                    <a:cubicBezTo>
                      <a:pt x="2146" y="8606"/>
                      <a:pt x="2191" y="8537"/>
                      <a:pt x="2191" y="8446"/>
                    </a:cubicBezTo>
                    <a:cubicBezTo>
                      <a:pt x="2214" y="8400"/>
                      <a:pt x="2191" y="8332"/>
                      <a:pt x="2169" y="8286"/>
                    </a:cubicBezTo>
                    <a:cubicBezTo>
                      <a:pt x="1963" y="7875"/>
                      <a:pt x="1758" y="7442"/>
                      <a:pt x="1552" y="7054"/>
                    </a:cubicBezTo>
                    <a:cubicBezTo>
                      <a:pt x="1438" y="6825"/>
                      <a:pt x="1324" y="6597"/>
                      <a:pt x="1233" y="6369"/>
                    </a:cubicBezTo>
                    <a:cubicBezTo>
                      <a:pt x="1141" y="6141"/>
                      <a:pt x="1073" y="5912"/>
                      <a:pt x="982" y="5661"/>
                    </a:cubicBezTo>
                    <a:cubicBezTo>
                      <a:pt x="890" y="5410"/>
                      <a:pt x="822" y="5136"/>
                      <a:pt x="753" y="4862"/>
                    </a:cubicBezTo>
                    <a:cubicBezTo>
                      <a:pt x="708" y="4725"/>
                      <a:pt x="685" y="4566"/>
                      <a:pt x="639" y="4429"/>
                    </a:cubicBezTo>
                    <a:cubicBezTo>
                      <a:pt x="617" y="4292"/>
                      <a:pt x="594" y="4132"/>
                      <a:pt x="571" y="3995"/>
                    </a:cubicBezTo>
                    <a:cubicBezTo>
                      <a:pt x="548" y="3835"/>
                      <a:pt x="525" y="3675"/>
                      <a:pt x="502" y="3516"/>
                    </a:cubicBezTo>
                    <a:cubicBezTo>
                      <a:pt x="480" y="3356"/>
                      <a:pt x="480" y="3219"/>
                      <a:pt x="457" y="3059"/>
                    </a:cubicBezTo>
                    <a:cubicBezTo>
                      <a:pt x="434" y="2764"/>
                      <a:pt x="411" y="2445"/>
                      <a:pt x="389" y="2127"/>
                    </a:cubicBezTo>
                    <a:lnTo>
                      <a:pt x="389" y="2127"/>
                    </a:lnTo>
                    <a:cubicBezTo>
                      <a:pt x="391" y="1809"/>
                      <a:pt x="413" y="1510"/>
                      <a:pt x="434" y="1210"/>
                    </a:cubicBezTo>
                    <a:cubicBezTo>
                      <a:pt x="457" y="1050"/>
                      <a:pt x="480" y="891"/>
                      <a:pt x="502" y="731"/>
                    </a:cubicBezTo>
                    <a:cubicBezTo>
                      <a:pt x="524" y="600"/>
                      <a:pt x="546" y="470"/>
                      <a:pt x="588" y="319"/>
                    </a:cubicBezTo>
                    <a:lnTo>
                      <a:pt x="588" y="319"/>
                    </a:lnTo>
                    <a:cubicBezTo>
                      <a:pt x="584" y="320"/>
                      <a:pt x="579" y="320"/>
                      <a:pt x="571" y="320"/>
                    </a:cubicBezTo>
                    <a:cubicBezTo>
                      <a:pt x="594" y="252"/>
                      <a:pt x="617" y="183"/>
                      <a:pt x="639" y="92"/>
                    </a:cubicBezTo>
                    <a:cubicBezTo>
                      <a:pt x="639" y="46"/>
                      <a:pt x="594" y="1"/>
                      <a:pt x="548" y="1"/>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51" name="Google Shape;1251;p22"/>
              <p:cNvSpPr/>
              <p:nvPr/>
            </p:nvSpPr>
            <p:spPr>
              <a:xfrm>
                <a:off x="6691838" y="1656943"/>
                <a:ext cx="18543" cy="17921"/>
              </a:xfrm>
              <a:custGeom>
                <a:avLst/>
                <a:gdLst/>
                <a:ahLst/>
                <a:cxnLst/>
                <a:rect l="l" t="t" r="r" b="b"/>
                <a:pathLst>
                  <a:path w="686" h="663" extrusionOk="0">
                    <a:moveTo>
                      <a:pt x="366" y="0"/>
                    </a:moveTo>
                    <a:cubicBezTo>
                      <a:pt x="274" y="0"/>
                      <a:pt x="206" y="23"/>
                      <a:pt x="137" y="69"/>
                    </a:cubicBezTo>
                    <a:cubicBezTo>
                      <a:pt x="69" y="137"/>
                      <a:pt x="23" y="206"/>
                      <a:pt x="23" y="297"/>
                    </a:cubicBezTo>
                    <a:cubicBezTo>
                      <a:pt x="0" y="457"/>
                      <a:pt x="137" y="662"/>
                      <a:pt x="320" y="662"/>
                    </a:cubicBezTo>
                    <a:cubicBezTo>
                      <a:pt x="411" y="662"/>
                      <a:pt x="480" y="639"/>
                      <a:pt x="548" y="571"/>
                    </a:cubicBezTo>
                    <a:cubicBezTo>
                      <a:pt x="617" y="525"/>
                      <a:pt x="662" y="434"/>
                      <a:pt x="662" y="366"/>
                    </a:cubicBezTo>
                    <a:cubicBezTo>
                      <a:pt x="685" y="206"/>
                      <a:pt x="548" y="0"/>
                      <a:pt x="366" y="0"/>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52" name="Google Shape;1252;p22"/>
              <p:cNvSpPr/>
              <p:nvPr/>
            </p:nvSpPr>
            <p:spPr>
              <a:xfrm>
                <a:off x="6440107" y="1597721"/>
                <a:ext cx="143800" cy="188426"/>
              </a:xfrm>
              <a:custGeom>
                <a:avLst/>
                <a:gdLst/>
                <a:ahLst/>
                <a:cxnLst/>
                <a:rect l="l" t="t" r="r" b="b"/>
                <a:pathLst>
                  <a:path w="5320" h="6971" extrusionOk="0">
                    <a:moveTo>
                      <a:pt x="2027" y="3765"/>
                    </a:moveTo>
                    <a:lnTo>
                      <a:pt x="2027" y="3765"/>
                    </a:lnTo>
                    <a:cubicBezTo>
                      <a:pt x="2021" y="3773"/>
                      <a:pt x="2015" y="3781"/>
                      <a:pt x="2009" y="3789"/>
                    </a:cubicBezTo>
                    <a:cubicBezTo>
                      <a:pt x="2018" y="3781"/>
                      <a:pt x="2023" y="3773"/>
                      <a:pt x="2027" y="3765"/>
                    </a:cubicBezTo>
                    <a:close/>
                    <a:moveTo>
                      <a:pt x="5000" y="0"/>
                    </a:moveTo>
                    <a:cubicBezTo>
                      <a:pt x="4863" y="91"/>
                      <a:pt x="4726" y="183"/>
                      <a:pt x="4589" y="297"/>
                    </a:cubicBezTo>
                    <a:cubicBezTo>
                      <a:pt x="4497" y="365"/>
                      <a:pt x="4383" y="457"/>
                      <a:pt x="4269" y="548"/>
                    </a:cubicBezTo>
                    <a:cubicBezTo>
                      <a:pt x="4041" y="753"/>
                      <a:pt x="3813" y="982"/>
                      <a:pt x="3562" y="1210"/>
                    </a:cubicBezTo>
                    <a:cubicBezTo>
                      <a:pt x="3447" y="1301"/>
                      <a:pt x="3333" y="1415"/>
                      <a:pt x="3219" y="1529"/>
                    </a:cubicBezTo>
                    <a:cubicBezTo>
                      <a:pt x="3105" y="1644"/>
                      <a:pt x="2991" y="1735"/>
                      <a:pt x="2877" y="1849"/>
                    </a:cubicBezTo>
                    <a:cubicBezTo>
                      <a:pt x="2626" y="2077"/>
                      <a:pt x="2397" y="2328"/>
                      <a:pt x="2169" y="2579"/>
                    </a:cubicBezTo>
                    <a:cubicBezTo>
                      <a:pt x="2055" y="2671"/>
                      <a:pt x="1964" y="2785"/>
                      <a:pt x="1872" y="2899"/>
                    </a:cubicBezTo>
                    <a:cubicBezTo>
                      <a:pt x="1758" y="3013"/>
                      <a:pt x="1667" y="3127"/>
                      <a:pt x="1553" y="3241"/>
                    </a:cubicBezTo>
                    <a:cubicBezTo>
                      <a:pt x="1462" y="3355"/>
                      <a:pt x="1370" y="3470"/>
                      <a:pt x="1279" y="3584"/>
                    </a:cubicBezTo>
                    <a:cubicBezTo>
                      <a:pt x="1165" y="3721"/>
                      <a:pt x="1074" y="3858"/>
                      <a:pt x="982" y="3995"/>
                    </a:cubicBezTo>
                    <a:cubicBezTo>
                      <a:pt x="822" y="4246"/>
                      <a:pt x="663" y="4474"/>
                      <a:pt x="526" y="4725"/>
                    </a:cubicBezTo>
                    <a:cubicBezTo>
                      <a:pt x="457" y="4862"/>
                      <a:pt x="389" y="4999"/>
                      <a:pt x="320" y="5136"/>
                    </a:cubicBezTo>
                    <a:cubicBezTo>
                      <a:pt x="275" y="5250"/>
                      <a:pt x="206" y="5387"/>
                      <a:pt x="161" y="5524"/>
                    </a:cubicBezTo>
                    <a:cubicBezTo>
                      <a:pt x="115" y="5684"/>
                      <a:pt x="46" y="5843"/>
                      <a:pt x="24" y="6003"/>
                    </a:cubicBezTo>
                    <a:cubicBezTo>
                      <a:pt x="1" y="6186"/>
                      <a:pt x="1" y="6368"/>
                      <a:pt x="46" y="6551"/>
                    </a:cubicBezTo>
                    <a:cubicBezTo>
                      <a:pt x="69" y="6642"/>
                      <a:pt x="92" y="6711"/>
                      <a:pt x="138" y="6779"/>
                    </a:cubicBezTo>
                    <a:cubicBezTo>
                      <a:pt x="206" y="6848"/>
                      <a:pt x="252" y="6916"/>
                      <a:pt x="343" y="6939"/>
                    </a:cubicBezTo>
                    <a:cubicBezTo>
                      <a:pt x="374" y="6960"/>
                      <a:pt x="414" y="6971"/>
                      <a:pt x="455" y="6971"/>
                    </a:cubicBezTo>
                    <a:cubicBezTo>
                      <a:pt x="505" y="6971"/>
                      <a:pt x="557" y="6954"/>
                      <a:pt x="594" y="6916"/>
                    </a:cubicBezTo>
                    <a:cubicBezTo>
                      <a:pt x="640" y="6871"/>
                      <a:pt x="640" y="6825"/>
                      <a:pt x="663" y="6779"/>
                    </a:cubicBezTo>
                    <a:cubicBezTo>
                      <a:pt x="663" y="6711"/>
                      <a:pt x="663" y="6642"/>
                      <a:pt x="663" y="6574"/>
                    </a:cubicBezTo>
                    <a:cubicBezTo>
                      <a:pt x="686" y="6414"/>
                      <a:pt x="731" y="6277"/>
                      <a:pt x="754" y="6140"/>
                    </a:cubicBezTo>
                    <a:cubicBezTo>
                      <a:pt x="800" y="5935"/>
                      <a:pt x="868" y="5729"/>
                      <a:pt x="937" y="5524"/>
                    </a:cubicBezTo>
                    <a:cubicBezTo>
                      <a:pt x="1005" y="5387"/>
                      <a:pt x="1074" y="5250"/>
                      <a:pt x="1165" y="5113"/>
                    </a:cubicBezTo>
                    <a:cubicBezTo>
                      <a:pt x="1233" y="4953"/>
                      <a:pt x="1325" y="4771"/>
                      <a:pt x="1439" y="4611"/>
                    </a:cubicBezTo>
                    <a:cubicBezTo>
                      <a:pt x="1615" y="4324"/>
                      <a:pt x="1835" y="4037"/>
                      <a:pt x="2035" y="3750"/>
                    </a:cubicBezTo>
                    <a:lnTo>
                      <a:pt x="2035" y="3750"/>
                    </a:lnTo>
                    <a:cubicBezTo>
                      <a:pt x="2032" y="3755"/>
                      <a:pt x="2030" y="3760"/>
                      <a:pt x="2027" y="3765"/>
                    </a:cubicBezTo>
                    <a:lnTo>
                      <a:pt x="2027" y="3765"/>
                    </a:lnTo>
                    <a:cubicBezTo>
                      <a:pt x="2204" y="3522"/>
                      <a:pt x="2381" y="3280"/>
                      <a:pt x="2580" y="3059"/>
                    </a:cubicBezTo>
                    <a:cubicBezTo>
                      <a:pt x="2671" y="2922"/>
                      <a:pt x="2785" y="2808"/>
                      <a:pt x="2900" y="2671"/>
                    </a:cubicBezTo>
                    <a:cubicBezTo>
                      <a:pt x="2991" y="2557"/>
                      <a:pt x="3105" y="2442"/>
                      <a:pt x="3196" y="2328"/>
                    </a:cubicBezTo>
                    <a:cubicBezTo>
                      <a:pt x="3402" y="2100"/>
                      <a:pt x="3607" y="1872"/>
                      <a:pt x="3813" y="1644"/>
                    </a:cubicBezTo>
                    <a:cubicBezTo>
                      <a:pt x="3927" y="1529"/>
                      <a:pt x="4018" y="1438"/>
                      <a:pt x="4132" y="1324"/>
                    </a:cubicBezTo>
                    <a:cubicBezTo>
                      <a:pt x="4246" y="1210"/>
                      <a:pt x="4338" y="1096"/>
                      <a:pt x="4452" y="982"/>
                    </a:cubicBezTo>
                    <a:cubicBezTo>
                      <a:pt x="4703" y="731"/>
                      <a:pt x="5000" y="479"/>
                      <a:pt x="5273" y="228"/>
                    </a:cubicBezTo>
                    <a:cubicBezTo>
                      <a:pt x="5319" y="183"/>
                      <a:pt x="5319" y="91"/>
                      <a:pt x="5273" y="46"/>
                    </a:cubicBezTo>
                    <a:cubicBezTo>
                      <a:pt x="5247" y="19"/>
                      <a:pt x="5220" y="8"/>
                      <a:pt x="5193" y="8"/>
                    </a:cubicBezTo>
                    <a:cubicBezTo>
                      <a:pt x="5174" y="8"/>
                      <a:pt x="5155" y="14"/>
                      <a:pt x="5136" y="23"/>
                    </a:cubicBezTo>
                    <a:cubicBezTo>
                      <a:pt x="5114" y="0"/>
                      <a:pt x="5091" y="0"/>
                      <a:pt x="5068" y="0"/>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3" name="Google Shape;1253;p22"/>
              <p:cNvSpPr/>
              <p:nvPr/>
            </p:nvSpPr>
            <p:spPr>
              <a:xfrm>
                <a:off x="6451838" y="1762442"/>
                <a:ext cx="9271" cy="29490"/>
              </a:xfrm>
              <a:custGeom>
                <a:avLst/>
                <a:gdLst/>
                <a:ahLst/>
                <a:cxnLst/>
                <a:rect l="l" t="t" r="r" b="b"/>
                <a:pathLst>
                  <a:path w="343" h="1091" extrusionOk="0">
                    <a:moveTo>
                      <a:pt x="115" y="0"/>
                    </a:moveTo>
                    <a:cubicBezTo>
                      <a:pt x="69" y="0"/>
                      <a:pt x="46" y="23"/>
                      <a:pt x="23" y="69"/>
                    </a:cubicBezTo>
                    <a:cubicBezTo>
                      <a:pt x="23" y="115"/>
                      <a:pt x="23" y="160"/>
                      <a:pt x="0" y="229"/>
                    </a:cubicBezTo>
                    <a:cubicBezTo>
                      <a:pt x="0" y="297"/>
                      <a:pt x="0" y="343"/>
                      <a:pt x="0" y="411"/>
                    </a:cubicBezTo>
                    <a:cubicBezTo>
                      <a:pt x="0" y="503"/>
                      <a:pt x="0" y="594"/>
                      <a:pt x="23" y="685"/>
                    </a:cubicBezTo>
                    <a:cubicBezTo>
                      <a:pt x="23" y="708"/>
                      <a:pt x="23" y="731"/>
                      <a:pt x="46" y="754"/>
                    </a:cubicBezTo>
                    <a:cubicBezTo>
                      <a:pt x="46" y="799"/>
                      <a:pt x="69" y="845"/>
                      <a:pt x="69" y="868"/>
                    </a:cubicBezTo>
                    <a:cubicBezTo>
                      <a:pt x="92" y="914"/>
                      <a:pt x="115" y="936"/>
                      <a:pt x="137" y="959"/>
                    </a:cubicBezTo>
                    <a:cubicBezTo>
                      <a:pt x="137" y="1005"/>
                      <a:pt x="183" y="1028"/>
                      <a:pt x="206" y="1073"/>
                    </a:cubicBezTo>
                    <a:cubicBezTo>
                      <a:pt x="217" y="1085"/>
                      <a:pt x="240" y="1090"/>
                      <a:pt x="263" y="1090"/>
                    </a:cubicBezTo>
                    <a:cubicBezTo>
                      <a:pt x="286" y="1090"/>
                      <a:pt x="309" y="1085"/>
                      <a:pt x="320" y="1073"/>
                    </a:cubicBezTo>
                    <a:cubicBezTo>
                      <a:pt x="343" y="1050"/>
                      <a:pt x="343" y="1028"/>
                      <a:pt x="343" y="1005"/>
                    </a:cubicBezTo>
                    <a:cubicBezTo>
                      <a:pt x="343" y="982"/>
                      <a:pt x="343" y="959"/>
                      <a:pt x="320" y="959"/>
                    </a:cubicBezTo>
                    <a:cubicBezTo>
                      <a:pt x="297" y="936"/>
                      <a:pt x="297" y="914"/>
                      <a:pt x="274" y="914"/>
                    </a:cubicBezTo>
                    <a:lnTo>
                      <a:pt x="297" y="914"/>
                    </a:lnTo>
                    <a:cubicBezTo>
                      <a:pt x="274" y="914"/>
                      <a:pt x="274" y="891"/>
                      <a:pt x="274" y="891"/>
                    </a:cubicBezTo>
                    <a:cubicBezTo>
                      <a:pt x="252" y="868"/>
                      <a:pt x="229" y="822"/>
                      <a:pt x="229" y="799"/>
                    </a:cubicBezTo>
                    <a:cubicBezTo>
                      <a:pt x="206" y="731"/>
                      <a:pt x="183" y="685"/>
                      <a:pt x="183" y="617"/>
                    </a:cubicBezTo>
                    <a:cubicBezTo>
                      <a:pt x="183" y="617"/>
                      <a:pt x="183" y="617"/>
                      <a:pt x="160" y="594"/>
                    </a:cubicBezTo>
                    <a:lnTo>
                      <a:pt x="160" y="594"/>
                    </a:lnTo>
                    <a:cubicBezTo>
                      <a:pt x="160" y="594"/>
                      <a:pt x="160" y="594"/>
                      <a:pt x="160" y="594"/>
                    </a:cubicBezTo>
                    <a:cubicBezTo>
                      <a:pt x="160" y="548"/>
                      <a:pt x="160" y="480"/>
                      <a:pt x="160" y="411"/>
                    </a:cubicBezTo>
                    <a:cubicBezTo>
                      <a:pt x="160" y="343"/>
                      <a:pt x="160" y="274"/>
                      <a:pt x="160" y="206"/>
                    </a:cubicBezTo>
                    <a:cubicBezTo>
                      <a:pt x="183" y="183"/>
                      <a:pt x="183" y="137"/>
                      <a:pt x="183" y="92"/>
                    </a:cubicBezTo>
                    <a:cubicBezTo>
                      <a:pt x="206" y="46"/>
                      <a:pt x="183" y="0"/>
                      <a:pt x="137" y="0"/>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4" name="Google Shape;1254;p22"/>
              <p:cNvSpPr/>
              <p:nvPr/>
            </p:nvSpPr>
            <p:spPr>
              <a:xfrm>
                <a:off x="6451838" y="1767983"/>
                <a:ext cx="9893" cy="20813"/>
              </a:xfrm>
              <a:custGeom>
                <a:avLst/>
                <a:gdLst/>
                <a:ahLst/>
                <a:cxnLst/>
                <a:rect l="l" t="t" r="r" b="b"/>
                <a:pathLst>
                  <a:path w="366" h="770" extrusionOk="0">
                    <a:moveTo>
                      <a:pt x="92" y="1"/>
                    </a:moveTo>
                    <a:cubicBezTo>
                      <a:pt x="46" y="1"/>
                      <a:pt x="23" y="24"/>
                      <a:pt x="23" y="69"/>
                    </a:cubicBezTo>
                    <a:lnTo>
                      <a:pt x="23" y="92"/>
                    </a:lnTo>
                    <a:cubicBezTo>
                      <a:pt x="0" y="138"/>
                      <a:pt x="0" y="161"/>
                      <a:pt x="23" y="206"/>
                    </a:cubicBezTo>
                    <a:cubicBezTo>
                      <a:pt x="23" y="229"/>
                      <a:pt x="23" y="252"/>
                      <a:pt x="23" y="275"/>
                    </a:cubicBezTo>
                    <a:cubicBezTo>
                      <a:pt x="23" y="320"/>
                      <a:pt x="46" y="366"/>
                      <a:pt x="46" y="412"/>
                    </a:cubicBezTo>
                    <a:cubicBezTo>
                      <a:pt x="46" y="435"/>
                      <a:pt x="69" y="480"/>
                      <a:pt x="92" y="526"/>
                    </a:cubicBezTo>
                    <a:cubicBezTo>
                      <a:pt x="92" y="549"/>
                      <a:pt x="115" y="572"/>
                      <a:pt x="115" y="617"/>
                    </a:cubicBezTo>
                    <a:cubicBezTo>
                      <a:pt x="137" y="663"/>
                      <a:pt x="160" y="686"/>
                      <a:pt x="183" y="731"/>
                    </a:cubicBezTo>
                    <a:cubicBezTo>
                      <a:pt x="196" y="758"/>
                      <a:pt x="225" y="769"/>
                      <a:pt x="252" y="769"/>
                    </a:cubicBezTo>
                    <a:cubicBezTo>
                      <a:pt x="270" y="769"/>
                      <a:pt x="288" y="764"/>
                      <a:pt x="297" y="754"/>
                    </a:cubicBezTo>
                    <a:cubicBezTo>
                      <a:pt x="343" y="731"/>
                      <a:pt x="366" y="686"/>
                      <a:pt x="343" y="663"/>
                    </a:cubicBezTo>
                    <a:cubicBezTo>
                      <a:pt x="320" y="640"/>
                      <a:pt x="297" y="617"/>
                      <a:pt x="297" y="594"/>
                    </a:cubicBezTo>
                    <a:cubicBezTo>
                      <a:pt x="274" y="549"/>
                      <a:pt x="252" y="526"/>
                      <a:pt x="252" y="503"/>
                    </a:cubicBezTo>
                    <a:cubicBezTo>
                      <a:pt x="229" y="457"/>
                      <a:pt x="229" y="435"/>
                      <a:pt x="206" y="389"/>
                    </a:cubicBezTo>
                    <a:cubicBezTo>
                      <a:pt x="206" y="343"/>
                      <a:pt x="183" y="298"/>
                      <a:pt x="183" y="252"/>
                    </a:cubicBezTo>
                    <a:cubicBezTo>
                      <a:pt x="183" y="237"/>
                      <a:pt x="183" y="222"/>
                      <a:pt x="183" y="206"/>
                    </a:cubicBezTo>
                    <a:cubicBezTo>
                      <a:pt x="183" y="161"/>
                      <a:pt x="183" y="115"/>
                      <a:pt x="183" y="69"/>
                    </a:cubicBezTo>
                    <a:cubicBezTo>
                      <a:pt x="183" y="24"/>
                      <a:pt x="137" y="1"/>
                      <a:pt x="92"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5" name="Google Shape;1255;p22"/>
              <p:cNvSpPr/>
              <p:nvPr/>
            </p:nvSpPr>
            <p:spPr>
              <a:xfrm>
                <a:off x="6453676" y="1758117"/>
                <a:ext cx="10515" cy="33598"/>
              </a:xfrm>
              <a:custGeom>
                <a:avLst/>
                <a:gdLst/>
                <a:ahLst/>
                <a:cxnLst/>
                <a:rect l="l" t="t" r="r" b="b"/>
                <a:pathLst>
                  <a:path w="389" h="1243" extrusionOk="0">
                    <a:moveTo>
                      <a:pt x="115" y="1"/>
                    </a:moveTo>
                    <a:cubicBezTo>
                      <a:pt x="92" y="1"/>
                      <a:pt x="69" y="24"/>
                      <a:pt x="69" y="24"/>
                    </a:cubicBezTo>
                    <a:cubicBezTo>
                      <a:pt x="47" y="24"/>
                      <a:pt x="24" y="46"/>
                      <a:pt x="24" y="69"/>
                    </a:cubicBezTo>
                    <a:cubicBezTo>
                      <a:pt x="24" y="115"/>
                      <a:pt x="24" y="160"/>
                      <a:pt x="1" y="206"/>
                    </a:cubicBezTo>
                    <a:cubicBezTo>
                      <a:pt x="1" y="252"/>
                      <a:pt x="1" y="297"/>
                      <a:pt x="1" y="366"/>
                    </a:cubicBezTo>
                    <a:cubicBezTo>
                      <a:pt x="1" y="389"/>
                      <a:pt x="1" y="434"/>
                      <a:pt x="1" y="480"/>
                    </a:cubicBezTo>
                    <a:cubicBezTo>
                      <a:pt x="1" y="503"/>
                      <a:pt x="1" y="526"/>
                      <a:pt x="1" y="549"/>
                    </a:cubicBezTo>
                    <a:cubicBezTo>
                      <a:pt x="1" y="571"/>
                      <a:pt x="1" y="594"/>
                      <a:pt x="24" y="640"/>
                    </a:cubicBezTo>
                    <a:cubicBezTo>
                      <a:pt x="24" y="685"/>
                      <a:pt x="24" y="731"/>
                      <a:pt x="24" y="777"/>
                    </a:cubicBezTo>
                    <a:cubicBezTo>
                      <a:pt x="47" y="800"/>
                      <a:pt x="47" y="845"/>
                      <a:pt x="69" y="891"/>
                    </a:cubicBezTo>
                    <a:cubicBezTo>
                      <a:pt x="92" y="1005"/>
                      <a:pt x="161" y="1096"/>
                      <a:pt x="229" y="1210"/>
                    </a:cubicBezTo>
                    <a:cubicBezTo>
                      <a:pt x="245" y="1227"/>
                      <a:pt x="273" y="1243"/>
                      <a:pt x="304" y="1243"/>
                    </a:cubicBezTo>
                    <a:cubicBezTo>
                      <a:pt x="317" y="1243"/>
                      <a:pt x="330" y="1240"/>
                      <a:pt x="343" y="1233"/>
                    </a:cubicBezTo>
                    <a:cubicBezTo>
                      <a:pt x="366" y="1210"/>
                      <a:pt x="389" y="1165"/>
                      <a:pt x="366" y="1119"/>
                    </a:cubicBezTo>
                    <a:cubicBezTo>
                      <a:pt x="320" y="1051"/>
                      <a:pt x="275" y="982"/>
                      <a:pt x="229" y="891"/>
                    </a:cubicBezTo>
                    <a:cubicBezTo>
                      <a:pt x="229" y="845"/>
                      <a:pt x="206" y="800"/>
                      <a:pt x="206" y="754"/>
                    </a:cubicBezTo>
                    <a:cubicBezTo>
                      <a:pt x="184" y="708"/>
                      <a:pt x="184" y="663"/>
                      <a:pt x="184" y="617"/>
                    </a:cubicBezTo>
                    <a:cubicBezTo>
                      <a:pt x="161" y="594"/>
                      <a:pt x="161" y="549"/>
                      <a:pt x="161" y="503"/>
                    </a:cubicBezTo>
                    <a:cubicBezTo>
                      <a:pt x="161" y="457"/>
                      <a:pt x="161" y="412"/>
                      <a:pt x="161" y="389"/>
                    </a:cubicBezTo>
                    <a:cubicBezTo>
                      <a:pt x="161" y="297"/>
                      <a:pt x="184" y="206"/>
                      <a:pt x="184" y="138"/>
                    </a:cubicBezTo>
                    <a:cubicBezTo>
                      <a:pt x="184" y="115"/>
                      <a:pt x="184" y="115"/>
                      <a:pt x="184" y="115"/>
                    </a:cubicBezTo>
                    <a:cubicBezTo>
                      <a:pt x="184" y="92"/>
                      <a:pt x="184" y="69"/>
                      <a:pt x="184" y="46"/>
                    </a:cubicBezTo>
                    <a:cubicBezTo>
                      <a:pt x="161" y="24"/>
                      <a:pt x="138" y="24"/>
                      <a:pt x="115"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6" name="Google Shape;1256;p22"/>
              <p:cNvSpPr/>
              <p:nvPr/>
            </p:nvSpPr>
            <p:spPr>
              <a:xfrm>
                <a:off x="6451217" y="1766145"/>
                <a:ext cx="9893" cy="25111"/>
              </a:xfrm>
              <a:custGeom>
                <a:avLst/>
                <a:gdLst/>
                <a:ahLst/>
                <a:cxnLst/>
                <a:rect l="l" t="t" r="r" b="b"/>
                <a:pathLst>
                  <a:path w="366" h="929" extrusionOk="0">
                    <a:moveTo>
                      <a:pt x="69" y="0"/>
                    </a:moveTo>
                    <a:cubicBezTo>
                      <a:pt x="23" y="0"/>
                      <a:pt x="1" y="46"/>
                      <a:pt x="1" y="92"/>
                    </a:cubicBezTo>
                    <a:cubicBezTo>
                      <a:pt x="1" y="160"/>
                      <a:pt x="1" y="229"/>
                      <a:pt x="23" y="274"/>
                    </a:cubicBezTo>
                    <a:cubicBezTo>
                      <a:pt x="23" y="343"/>
                      <a:pt x="46" y="411"/>
                      <a:pt x="69" y="480"/>
                    </a:cubicBezTo>
                    <a:cubicBezTo>
                      <a:pt x="92" y="548"/>
                      <a:pt x="92" y="594"/>
                      <a:pt x="115" y="662"/>
                    </a:cubicBezTo>
                    <a:cubicBezTo>
                      <a:pt x="138" y="731"/>
                      <a:pt x="183" y="822"/>
                      <a:pt x="206" y="891"/>
                    </a:cubicBezTo>
                    <a:cubicBezTo>
                      <a:pt x="219" y="917"/>
                      <a:pt x="248" y="928"/>
                      <a:pt x="275" y="928"/>
                    </a:cubicBezTo>
                    <a:cubicBezTo>
                      <a:pt x="293" y="928"/>
                      <a:pt x="311" y="923"/>
                      <a:pt x="320" y="913"/>
                    </a:cubicBezTo>
                    <a:cubicBezTo>
                      <a:pt x="343" y="913"/>
                      <a:pt x="343" y="891"/>
                      <a:pt x="366" y="868"/>
                    </a:cubicBezTo>
                    <a:cubicBezTo>
                      <a:pt x="366" y="845"/>
                      <a:pt x="366" y="822"/>
                      <a:pt x="343" y="799"/>
                    </a:cubicBezTo>
                    <a:cubicBezTo>
                      <a:pt x="343" y="777"/>
                      <a:pt x="320" y="754"/>
                      <a:pt x="320" y="731"/>
                    </a:cubicBezTo>
                    <a:cubicBezTo>
                      <a:pt x="297" y="685"/>
                      <a:pt x="297" y="662"/>
                      <a:pt x="275" y="617"/>
                    </a:cubicBezTo>
                    <a:cubicBezTo>
                      <a:pt x="252" y="571"/>
                      <a:pt x="252" y="548"/>
                      <a:pt x="229" y="503"/>
                    </a:cubicBezTo>
                    <a:cubicBezTo>
                      <a:pt x="229" y="457"/>
                      <a:pt x="206" y="411"/>
                      <a:pt x="206" y="366"/>
                    </a:cubicBezTo>
                    <a:cubicBezTo>
                      <a:pt x="183" y="320"/>
                      <a:pt x="183" y="274"/>
                      <a:pt x="183" y="206"/>
                    </a:cubicBezTo>
                    <a:cubicBezTo>
                      <a:pt x="160" y="183"/>
                      <a:pt x="160" y="137"/>
                      <a:pt x="160" y="92"/>
                    </a:cubicBezTo>
                    <a:cubicBezTo>
                      <a:pt x="160" y="69"/>
                      <a:pt x="160" y="46"/>
                      <a:pt x="138" y="23"/>
                    </a:cubicBezTo>
                    <a:cubicBezTo>
                      <a:pt x="115" y="23"/>
                      <a:pt x="92" y="0"/>
                      <a:pt x="69" y="0"/>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7" name="Google Shape;1257;p22"/>
              <p:cNvSpPr/>
              <p:nvPr/>
            </p:nvSpPr>
            <p:spPr>
              <a:xfrm>
                <a:off x="6490086" y="1678540"/>
                <a:ext cx="315305" cy="94064"/>
              </a:xfrm>
              <a:custGeom>
                <a:avLst/>
                <a:gdLst/>
                <a:ahLst/>
                <a:cxnLst/>
                <a:rect l="l" t="t" r="r" b="b"/>
                <a:pathLst>
                  <a:path w="11665" h="3480" extrusionOk="0">
                    <a:moveTo>
                      <a:pt x="5564" y="2801"/>
                    </a:moveTo>
                    <a:lnTo>
                      <a:pt x="5564" y="2801"/>
                    </a:lnTo>
                    <a:cubicBezTo>
                      <a:pt x="5558" y="2804"/>
                      <a:pt x="5553" y="2806"/>
                      <a:pt x="5547" y="2808"/>
                    </a:cubicBezTo>
                    <a:cubicBezTo>
                      <a:pt x="5547" y="2808"/>
                      <a:pt x="5557" y="2808"/>
                      <a:pt x="5564" y="2801"/>
                    </a:cubicBezTo>
                    <a:close/>
                    <a:moveTo>
                      <a:pt x="11573" y="0"/>
                    </a:moveTo>
                    <a:cubicBezTo>
                      <a:pt x="11573" y="0"/>
                      <a:pt x="11550" y="23"/>
                      <a:pt x="11550" y="23"/>
                    </a:cubicBezTo>
                    <a:cubicBezTo>
                      <a:pt x="11413" y="92"/>
                      <a:pt x="11276" y="160"/>
                      <a:pt x="11139" y="229"/>
                    </a:cubicBezTo>
                    <a:cubicBezTo>
                      <a:pt x="11025" y="297"/>
                      <a:pt x="10888" y="365"/>
                      <a:pt x="10751" y="434"/>
                    </a:cubicBezTo>
                    <a:cubicBezTo>
                      <a:pt x="10614" y="502"/>
                      <a:pt x="10500" y="571"/>
                      <a:pt x="10363" y="617"/>
                    </a:cubicBezTo>
                    <a:cubicBezTo>
                      <a:pt x="10226" y="685"/>
                      <a:pt x="10089" y="731"/>
                      <a:pt x="9952" y="799"/>
                    </a:cubicBezTo>
                    <a:cubicBezTo>
                      <a:pt x="9838" y="845"/>
                      <a:pt x="9701" y="890"/>
                      <a:pt x="9564" y="959"/>
                    </a:cubicBezTo>
                    <a:cubicBezTo>
                      <a:pt x="9427" y="1005"/>
                      <a:pt x="9291" y="1050"/>
                      <a:pt x="9154" y="1096"/>
                    </a:cubicBezTo>
                    <a:cubicBezTo>
                      <a:pt x="8902" y="1187"/>
                      <a:pt x="8651" y="1278"/>
                      <a:pt x="8400" y="1370"/>
                    </a:cubicBezTo>
                    <a:cubicBezTo>
                      <a:pt x="8332" y="1393"/>
                      <a:pt x="8241" y="1438"/>
                      <a:pt x="8172" y="1461"/>
                    </a:cubicBezTo>
                    <a:lnTo>
                      <a:pt x="8149" y="1461"/>
                    </a:lnTo>
                    <a:cubicBezTo>
                      <a:pt x="8081" y="1484"/>
                      <a:pt x="8035" y="1507"/>
                      <a:pt x="7989" y="1507"/>
                    </a:cubicBezTo>
                    <a:lnTo>
                      <a:pt x="8012" y="1507"/>
                    </a:lnTo>
                    <a:cubicBezTo>
                      <a:pt x="7716" y="1598"/>
                      <a:pt x="7442" y="1689"/>
                      <a:pt x="7168" y="1803"/>
                    </a:cubicBezTo>
                    <a:lnTo>
                      <a:pt x="7213" y="1781"/>
                    </a:lnTo>
                    <a:lnTo>
                      <a:pt x="7213" y="1781"/>
                    </a:lnTo>
                    <a:cubicBezTo>
                      <a:pt x="7145" y="1803"/>
                      <a:pt x="7099" y="1803"/>
                      <a:pt x="7054" y="1826"/>
                    </a:cubicBezTo>
                    <a:lnTo>
                      <a:pt x="7099" y="1803"/>
                    </a:lnTo>
                    <a:lnTo>
                      <a:pt x="7099" y="1803"/>
                    </a:lnTo>
                    <a:cubicBezTo>
                      <a:pt x="6803" y="1918"/>
                      <a:pt x="6506" y="2009"/>
                      <a:pt x="6209" y="2100"/>
                    </a:cubicBezTo>
                    <a:cubicBezTo>
                      <a:pt x="5912" y="2169"/>
                      <a:pt x="5638" y="2283"/>
                      <a:pt x="5342" y="2351"/>
                    </a:cubicBezTo>
                    <a:cubicBezTo>
                      <a:pt x="5022" y="2443"/>
                      <a:pt x="4703" y="2511"/>
                      <a:pt x="4383" y="2580"/>
                    </a:cubicBezTo>
                    <a:cubicBezTo>
                      <a:pt x="4246" y="2602"/>
                      <a:pt x="4086" y="2625"/>
                      <a:pt x="3949" y="2671"/>
                    </a:cubicBezTo>
                    <a:cubicBezTo>
                      <a:pt x="3790" y="2694"/>
                      <a:pt x="3653" y="2739"/>
                      <a:pt x="3516" y="2762"/>
                    </a:cubicBezTo>
                    <a:cubicBezTo>
                      <a:pt x="3356" y="2785"/>
                      <a:pt x="3196" y="2808"/>
                      <a:pt x="3036" y="2831"/>
                    </a:cubicBezTo>
                    <a:cubicBezTo>
                      <a:pt x="2899" y="2853"/>
                      <a:pt x="2762" y="2853"/>
                      <a:pt x="2648" y="2853"/>
                    </a:cubicBezTo>
                    <a:cubicBezTo>
                      <a:pt x="2489" y="2876"/>
                      <a:pt x="2352" y="2876"/>
                      <a:pt x="2215" y="2876"/>
                    </a:cubicBezTo>
                    <a:lnTo>
                      <a:pt x="1735" y="2876"/>
                    </a:lnTo>
                    <a:cubicBezTo>
                      <a:pt x="1439" y="2853"/>
                      <a:pt x="1142" y="2831"/>
                      <a:pt x="845" y="2762"/>
                    </a:cubicBezTo>
                    <a:cubicBezTo>
                      <a:pt x="777" y="2762"/>
                      <a:pt x="731" y="2739"/>
                      <a:pt x="663" y="2716"/>
                    </a:cubicBezTo>
                    <a:cubicBezTo>
                      <a:pt x="594" y="2694"/>
                      <a:pt x="503" y="2671"/>
                      <a:pt x="434" y="2625"/>
                    </a:cubicBezTo>
                    <a:cubicBezTo>
                      <a:pt x="406" y="2616"/>
                      <a:pt x="370" y="2610"/>
                      <a:pt x="332" y="2610"/>
                    </a:cubicBezTo>
                    <a:cubicBezTo>
                      <a:pt x="279" y="2610"/>
                      <a:pt x="223" y="2621"/>
                      <a:pt x="183" y="2648"/>
                    </a:cubicBezTo>
                    <a:cubicBezTo>
                      <a:pt x="115" y="2671"/>
                      <a:pt x="69" y="2739"/>
                      <a:pt x="46" y="2831"/>
                    </a:cubicBezTo>
                    <a:cubicBezTo>
                      <a:pt x="1" y="2899"/>
                      <a:pt x="23" y="2990"/>
                      <a:pt x="46" y="3059"/>
                    </a:cubicBezTo>
                    <a:cubicBezTo>
                      <a:pt x="92" y="3150"/>
                      <a:pt x="160" y="3196"/>
                      <a:pt x="229" y="3219"/>
                    </a:cubicBezTo>
                    <a:cubicBezTo>
                      <a:pt x="320" y="3264"/>
                      <a:pt x="389" y="3287"/>
                      <a:pt x="480" y="3310"/>
                    </a:cubicBezTo>
                    <a:cubicBezTo>
                      <a:pt x="571" y="3333"/>
                      <a:pt x="685" y="3356"/>
                      <a:pt x="777" y="3378"/>
                    </a:cubicBezTo>
                    <a:cubicBezTo>
                      <a:pt x="959" y="3424"/>
                      <a:pt x="1142" y="3424"/>
                      <a:pt x="1324" y="3447"/>
                    </a:cubicBezTo>
                    <a:cubicBezTo>
                      <a:pt x="1507" y="3470"/>
                      <a:pt x="1667" y="3470"/>
                      <a:pt x="1849" y="3470"/>
                    </a:cubicBezTo>
                    <a:cubicBezTo>
                      <a:pt x="1910" y="3477"/>
                      <a:pt x="1971" y="3480"/>
                      <a:pt x="2032" y="3480"/>
                    </a:cubicBezTo>
                    <a:cubicBezTo>
                      <a:pt x="2154" y="3480"/>
                      <a:pt x="2276" y="3470"/>
                      <a:pt x="2397" y="3470"/>
                    </a:cubicBezTo>
                    <a:lnTo>
                      <a:pt x="2466" y="3470"/>
                    </a:lnTo>
                    <a:cubicBezTo>
                      <a:pt x="2694" y="3447"/>
                      <a:pt x="2945" y="3424"/>
                      <a:pt x="3196" y="3378"/>
                    </a:cubicBezTo>
                    <a:cubicBezTo>
                      <a:pt x="3447" y="3356"/>
                      <a:pt x="3721" y="3287"/>
                      <a:pt x="3972" y="3219"/>
                    </a:cubicBezTo>
                    <a:cubicBezTo>
                      <a:pt x="4086" y="3196"/>
                      <a:pt x="4223" y="3150"/>
                      <a:pt x="4337" y="3127"/>
                    </a:cubicBezTo>
                    <a:cubicBezTo>
                      <a:pt x="4474" y="3104"/>
                      <a:pt x="4611" y="3059"/>
                      <a:pt x="4748" y="3036"/>
                    </a:cubicBezTo>
                    <a:cubicBezTo>
                      <a:pt x="5022" y="2968"/>
                      <a:pt x="5296" y="2876"/>
                      <a:pt x="5570" y="2785"/>
                    </a:cubicBezTo>
                    <a:lnTo>
                      <a:pt x="5570" y="2785"/>
                    </a:lnTo>
                    <a:cubicBezTo>
                      <a:pt x="5570" y="2793"/>
                      <a:pt x="5567" y="2798"/>
                      <a:pt x="5564" y="2801"/>
                    </a:cubicBezTo>
                    <a:lnTo>
                      <a:pt x="5564" y="2801"/>
                    </a:lnTo>
                    <a:cubicBezTo>
                      <a:pt x="5855" y="2690"/>
                      <a:pt x="6147" y="2600"/>
                      <a:pt x="6460" y="2488"/>
                    </a:cubicBezTo>
                    <a:cubicBezTo>
                      <a:pt x="6734" y="2374"/>
                      <a:pt x="7031" y="2283"/>
                      <a:pt x="7328" y="2169"/>
                    </a:cubicBezTo>
                    <a:cubicBezTo>
                      <a:pt x="7624" y="2055"/>
                      <a:pt x="7898" y="1963"/>
                      <a:pt x="8172" y="1849"/>
                    </a:cubicBezTo>
                    <a:cubicBezTo>
                      <a:pt x="8446" y="1735"/>
                      <a:pt x="8720" y="1621"/>
                      <a:pt x="8994" y="1484"/>
                    </a:cubicBezTo>
                    <a:cubicBezTo>
                      <a:pt x="9199" y="1393"/>
                      <a:pt x="9405" y="1301"/>
                      <a:pt x="9633" y="1187"/>
                    </a:cubicBezTo>
                    <a:cubicBezTo>
                      <a:pt x="9838" y="1096"/>
                      <a:pt x="10044" y="982"/>
                      <a:pt x="10272" y="868"/>
                    </a:cubicBezTo>
                    <a:cubicBezTo>
                      <a:pt x="10477" y="753"/>
                      <a:pt x="10706" y="639"/>
                      <a:pt x="10934" y="525"/>
                    </a:cubicBezTo>
                    <a:cubicBezTo>
                      <a:pt x="11048" y="480"/>
                      <a:pt x="11162" y="411"/>
                      <a:pt x="11276" y="365"/>
                    </a:cubicBezTo>
                    <a:cubicBezTo>
                      <a:pt x="11390" y="297"/>
                      <a:pt x="11505" y="229"/>
                      <a:pt x="11619" y="160"/>
                    </a:cubicBezTo>
                    <a:cubicBezTo>
                      <a:pt x="11664" y="137"/>
                      <a:pt x="11664" y="92"/>
                      <a:pt x="11642" y="69"/>
                    </a:cubicBezTo>
                    <a:cubicBezTo>
                      <a:pt x="11642" y="23"/>
                      <a:pt x="11619" y="0"/>
                      <a:pt x="11573" y="0"/>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8" name="Google Shape;1258;p22"/>
              <p:cNvSpPr/>
              <p:nvPr/>
            </p:nvSpPr>
            <p:spPr>
              <a:xfrm>
                <a:off x="6472192" y="1767983"/>
                <a:ext cx="72224" cy="18813"/>
              </a:xfrm>
              <a:custGeom>
                <a:avLst/>
                <a:gdLst/>
                <a:ahLst/>
                <a:cxnLst/>
                <a:rect l="l" t="t" r="r" b="b"/>
                <a:pathLst>
                  <a:path w="2672" h="696" extrusionOk="0">
                    <a:moveTo>
                      <a:pt x="160" y="1"/>
                    </a:moveTo>
                    <a:cubicBezTo>
                      <a:pt x="92" y="1"/>
                      <a:pt x="46" y="47"/>
                      <a:pt x="24" y="92"/>
                    </a:cubicBezTo>
                    <a:cubicBezTo>
                      <a:pt x="1" y="184"/>
                      <a:pt x="46" y="252"/>
                      <a:pt x="115" y="298"/>
                    </a:cubicBezTo>
                    <a:cubicBezTo>
                      <a:pt x="206" y="320"/>
                      <a:pt x="320" y="366"/>
                      <a:pt x="412" y="412"/>
                    </a:cubicBezTo>
                    <a:cubicBezTo>
                      <a:pt x="526" y="435"/>
                      <a:pt x="617" y="480"/>
                      <a:pt x="708" y="503"/>
                    </a:cubicBezTo>
                    <a:cubicBezTo>
                      <a:pt x="822" y="526"/>
                      <a:pt x="914" y="549"/>
                      <a:pt x="1005" y="572"/>
                    </a:cubicBezTo>
                    <a:cubicBezTo>
                      <a:pt x="1119" y="594"/>
                      <a:pt x="1256" y="617"/>
                      <a:pt x="1370" y="640"/>
                    </a:cubicBezTo>
                    <a:cubicBezTo>
                      <a:pt x="1553" y="663"/>
                      <a:pt x="1735" y="686"/>
                      <a:pt x="1941" y="686"/>
                    </a:cubicBezTo>
                    <a:cubicBezTo>
                      <a:pt x="2008" y="692"/>
                      <a:pt x="2073" y="695"/>
                      <a:pt x="2137" y="695"/>
                    </a:cubicBezTo>
                    <a:cubicBezTo>
                      <a:pt x="2291" y="695"/>
                      <a:pt x="2441" y="679"/>
                      <a:pt x="2603" y="663"/>
                    </a:cubicBezTo>
                    <a:cubicBezTo>
                      <a:pt x="2648" y="663"/>
                      <a:pt x="2671" y="594"/>
                      <a:pt x="2648" y="572"/>
                    </a:cubicBezTo>
                    <a:cubicBezTo>
                      <a:pt x="2648" y="534"/>
                      <a:pt x="2618" y="497"/>
                      <a:pt x="2582" y="497"/>
                    </a:cubicBezTo>
                    <a:cubicBezTo>
                      <a:pt x="2574" y="497"/>
                      <a:pt x="2565" y="499"/>
                      <a:pt x="2557" y="503"/>
                    </a:cubicBezTo>
                    <a:cubicBezTo>
                      <a:pt x="2466" y="503"/>
                      <a:pt x="2352" y="526"/>
                      <a:pt x="2238" y="526"/>
                    </a:cubicBezTo>
                    <a:lnTo>
                      <a:pt x="1758" y="526"/>
                    </a:lnTo>
                    <a:cubicBezTo>
                      <a:pt x="1598" y="503"/>
                      <a:pt x="1416" y="480"/>
                      <a:pt x="1256" y="435"/>
                    </a:cubicBezTo>
                    <a:cubicBezTo>
                      <a:pt x="1142" y="412"/>
                      <a:pt x="1028" y="366"/>
                      <a:pt x="914" y="343"/>
                    </a:cubicBezTo>
                    <a:cubicBezTo>
                      <a:pt x="800" y="298"/>
                      <a:pt x="685" y="229"/>
                      <a:pt x="594" y="184"/>
                    </a:cubicBezTo>
                    <a:lnTo>
                      <a:pt x="594" y="184"/>
                    </a:lnTo>
                    <a:cubicBezTo>
                      <a:pt x="594" y="184"/>
                      <a:pt x="617" y="206"/>
                      <a:pt x="617" y="206"/>
                    </a:cubicBezTo>
                    <a:cubicBezTo>
                      <a:pt x="548" y="161"/>
                      <a:pt x="503" y="138"/>
                      <a:pt x="434" y="115"/>
                    </a:cubicBezTo>
                    <a:cubicBezTo>
                      <a:pt x="366" y="69"/>
                      <a:pt x="275" y="47"/>
                      <a:pt x="206" y="24"/>
                    </a:cubicBezTo>
                    <a:cubicBezTo>
                      <a:pt x="183" y="1"/>
                      <a:pt x="183" y="1"/>
                      <a:pt x="160"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9" name="Google Shape;1259;p22"/>
              <p:cNvSpPr/>
              <p:nvPr/>
            </p:nvSpPr>
            <p:spPr>
              <a:xfrm>
                <a:off x="7028091" y="1288606"/>
                <a:ext cx="273327" cy="269327"/>
              </a:xfrm>
              <a:custGeom>
                <a:avLst/>
                <a:gdLst/>
                <a:ahLst/>
                <a:cxnLst/>
                <a:rect l="l" t="t" r="r" b="b"/>
                <a:pathLst>
                  <a:path w="10112" h="9964" extrusionOk="0">
                    <a:moveTo>
                      <a:pt x="9770" y="1"/>
                    </a:moveTo>
                    <a:cubicBezTo>
                      <a:pt x="9701" y="1"/>
                      <a:pt x="9633" y="24"/>
                      <a:pt x="9564" y="69"/>
                    </a:cubicBezTo>
                    <a:cubicBezTo>
                      <a:pt x="9564" y="92"/>
                      <a:pt x="9541" y="115"/>
                      <a:pt x="9518" y="138"/>
                    </a:cubicBezTo>
                    <a:cubicBezTo>
                      <a:pt x="9496" y="183"/>
                      <a:pt x="9473" y="229"/>
                      <a:pt x="9473" y="275"/>
                    </a:cubicBezTo>
                    <a:cubicBezTo>
                      <a:pt x="9450" y="297"/>
                      <a:pt x="9450" y="320"/>
                      <a:pt x="9450" y="343"/>
                    </a:cubicBezTo>
                    <a:cubicBezTo>
                      <a:pt x="9404" y="503"/>
                      <a:pt x="9359" y="663"/>
                      <a:pt x="9290" y="822"/>
                    </a:cubicBezTo>
                    <a:cubicBezTo>
                      <a:pt x="9222" y="982"/>
                      <a:pt x="9153" y="1142"/>
                      <a:pt x="9062" y="1302"/>
                    </a:cubicBezTo>
                    <a:cubicBezTo>
                      <a:pt x="9016" y="1416"/>
                      <a:pt x="8948" y="1553"/>
                      <a:pt x="8879" y="1667"/>
                    </a:cubicBezTo>
                    <a:cubicBezTo>
                      <a:pt x="8788" y="1804"/>
                      <a:pt x="8697" y="1941"/>
                      <a:pt x="8583" y="2101"/>
                    </a:cubicBezTo>
                    <a:cubicBezTo>
                      <a:pt x="8491" y="2238"/>
                      <a:pt x="8400" y="2375"/>
                      <a:pt x="8309" y="2489"/>
                    </a:cubicBezTo>
                    <a:cubicBezTo>
                      <a:pt x="8195" y="2626"/>
                      <a:pt x="8080" y="2763"/>
                      <a:pt x="7966" y="2877"/>
                    </a:cubicBezTo>
                    <a:lnTo>
                      <a:pt x="7966" y="2877"/>
                    </a:lnTo>
                    <a:cubicBezTo>
                      <a:pt x="7949" y="2894"/>
                      <a:pt x="7932" y="2911"/>
                      <a:pt x="7921" y="2922"/>
                    </a:cubicBezTo>
                    <a:cubicBezTo>
                      <a:pt x="7921" y="2922"/>
                      <a:pt x="7921" y="2922"/>
                      <a:pt x="7922" y="2922"/>
                    </a:cubicBezTo>
                    <a:lnTo>
                      <a:pt x="7922" y="2922"/>
                    </a:lnTo>
                    <a:cubicBezTo>
                      <a:pt x="7908" y="2938"/>
                      <a:pt x="7898" y="2953"/>
                      <a:pt x="7898" y="2968"/>
                    </a:cubicBezTo>
                    <a:cubicBezTo>
                      <a:pt x="7829" y="3036"/>
                      <a:pt x="7761" y="3105"/>
                      <a:pt x="7692" y="3196"/>
                    </a:cubicBezTo>
                    <a:cubicBezTo>
                      <a:pt x="7684" y="3196"/>
                      <a:pt x="7676" y="3199"/>
                      <a:pt x="7669" y="3204"/>
                    </a:cubicBezTo>
                    <a:lnTo>
                      <a:pt x="7669" y="3204"/>
                    </a:lnTo>
                    <a:cubicBezTo>
                      <a:pt x="7669" y="3201"/>
                      <a:pt x="7670" y="3199"/>
                      <a:pt x="7670" y="3196"/>
                    </a:cubicBezTo>
                    <a:lnTo>
                      <a:pt x="7670" y="3196"/>
                    </a:lnTo>
                    <a:cubicBezTo>
                      <a:pt x="7601" y="3288"/>
                      <a:pt x="7510" y="3379"/>
                      <a:pt x="7419" y="3470"/>
                    </a:cubicBezTo>
                    <a:cubicBezTo>
                      <a:pt x="7213" y="3698"/>
                      <a:pt x="7008" y="3927"/>
                      <a:pt x="6779" y="4155"/>
                    </a:cubicBezTo>
                    <a:cubicBezTo>
                      <a:pt x="6528" y="4383"/>
                      <a:pt x="6277" y="4634"/>
                      <a:pt x="6026" y="4862"/>
                    </a:cubicBezTo>
                    <a:cubicBezTo>
                      <a:pt x="5775" y="5091"/>
                      <a:pt x="5524" y="5319"/>
                      <a:pt x="5273" y="5547"/>
                    </a:cubicBezTo>
                    <a:cubicBezTo>
                      <a:pt x="5045" y="5775"/>
                      <a:pt x="4794" y="6004"/>
                      <a:pt x="4543" y="6232"/>
                    </a:cubicBezTo>
                    <a:cubicBezTo>
                      <a:pt x="4314" y="6460"/>
                      <a:pt x="4063" y="6666"/>
                      <a:pt x="3789" y="6894"/>
                    </a:cubicBezTo>
                    <a:cubicBezTo>
                      <a:pt x="3675" y="7008"/>
                      <a:pt x="3538" y="7099"/>
                      <a:pt x="3424" y="7213"/>
                    </a:cubicBezTo>
                    <a:cubicBezTo>
                      <a:pt x="3287" y="7305"/>
                      <a:pt x="3173" y="7396"/>
                      <a:pt x="3059" y="7510"/>
                    </a:cubicBezTo>
                    <a:cubicBezTo>
                      <a:pt x="2945" y="7602"/>
                      <a:pt x="2808" y="7716"/>
                      <a:pt x="2694" y="7807"/>
                    </a:cubicBezTo>
                    <a:cubicBezTo>
                      <a:pt x="2557" y="7921"/>
                      <a:pt x="2420" y="8035"/>
                      <a:pt x="2283" y="8126"/>
                    </a:cubicBezTo>
                    <a:cubicBezTo>
                      <a:pt x="2032" y="8332"/>
                      <a:pt x="1781" y="8515"/>
                      <a:pt x="1530" y="8720"/>
                    </a:cubicBezTo>
                    <a:cubicBezTo>
                      <a:pt x="1301" y="8903"/>
                      <a:pt x="1050" y="9108"/>
                      <a:pt x="799" y="9268"/>
                    </a:cubicBezTo>
                    <a:cubicBezTo>
                      <a:pt x="548" y="9450"/>
                      <a:pt x="297" y="9656"/>
                      <a:pt x="46" y="9816"/>
                    </a:cubicBezTo>
                    <a:cubicBezTo>
                      <a:pt x="0" y="9838"/>
                      <a:pt x="0" y="9907"/>
                      <a:pt x="46" y="9930"/>
                    </a:cubicBezTo>
                    <a:cubicBezTo>
                      <a:pt x="57" y="9953"/>
                      <a:pt x="74" y="9964"/>
                      <a:pt x="94" y="9964"/>
                    </a:cubicBezTo>
                    <a:cubicBezTo>
                      <a:pt x="114" y="9964"/>
                      <a:pt x="137" y="9953"/>
                      <a:pt x="160" y="9930"/>
                    </a:cubicBezTo>
                    <a:cubicBezTo>
                      <a:pt x="320" y="9838"/>
                      <a:pt x="480" y="9701"/>
                      <a:pt x="639" y="9587"/>
                    </a:cubicBezTo>
                    <a:cubicBezTo>
                      <a:pt x="799" y="9473"/>
                      <a:pt x="959" y="9359"/>
                      <a:pt x="1119" y="9245"/>
                    </a:cubicBezTo>
                    <a:cubicBezTo>
                      <a:pt x="1279" y="9108"/>
                      <a:pt x="1461" y="8994"/>
                      <a:pt x="1621" y="8857"/>
                    </a:cubicBezTo>
                    <a:cubicBezTo>
                      <a:pt x="1689" y="8811"/>
                      <a:pt x="1781" y="8743"/>
                      <a:pt x="1872" y="8674"/>
                    </a:cubicBezTo>
                    <a:cubicBezTo>
                      <a:pt x="1940" y="8606"/>
                      <a:pt x="2032" y="8560"/>
                      <a:pt x="2100" y="8515"/>
                    </a:cubicBezTo>
                    <a:cubicBezTo>
                      <a:pt x="2374" y="8332"/>
                      <a:pt x="2648" y="8172"/>
                      <a:pt x="2922" y="7967"/>
                    </a:cubicBezTo>
                    <a:cubicBezTo>
                      <a:pt x="3036" y="7875"/>
                      <a:pt x="3173" y="7784"/>
                      <a:pt x="3310" y="7693"/>
                    </a:cubicBezTo>
                    <a:cubicBezTo>
                      <a:pt x="3447" y="7602"/>
                      <a:pt x="3561" y="7510"/>
                      <a:pt x="3698" y="7419"/>
                    </a:cubicBezTo>
                    <a:cubicBezTo>
                      <a:pt x="3835" y="7328"/>
                      <a:pt x="3972" y="7213"/>
                      <a:pt x="4109" y="7122"/>
                    </a:cubicBezTo>
                    <a:cubicBezTo>
                      <a:pt x="4246" y="7008"/>
                      <a:pt x="4360" y="6917"/>
                      <a:pt x="4497" y="6803"/>
                    </a:cubicBezTo>
                    <a:cubicBezTo>
                      <a:pt x="4634" y="6711"/>
                      <a:pt x="4771" y="6597"/>
                      <a:pt x="4885" y="6506"/>
                    </a:cubicBezTo>
                    <a:cubicBezTo>
                      <a:pt x="5022" y="6392"/>
                      <a:pt x="5136" y="6278"/>
                      <a:pt x="5273" y="6186"/>
                    </a:cubicBezTo>
                    <a:cubicBezTo>
                      <a:pt x="5524" y="5958"/>
                      <a:pt x="5798" y="5730"/>
                      <a:pt x="6049" y="5524"/>
                    </a:cubicBezTo>
                    <a:cubicBezTo>
                      <a:pt x="6300" y="5296"/>
                      <a:pt x="6574" y="5068"/>
                      <a:pt x="6825" y="4862"/>
                    </a:cubicBezTo>
                    <a:cubicBezTo>
                      <a:pt x="6871" y="4817"/>
                      <a:pt x="6939" y="4748"/>
                      <a:pt x="6985" y="4703"/>
                    </a:cubicBezTo>
                    <a:cubicBezTo>
                      <a:pt x="7053" y="4634"/>
                      <a:pt x="7122" y="4589"/>
                      <a:pt x="7190" y="4520"/>
                    </a:cubicBezTo>
                    <a:cubicBezTo>
                      <a:pt x="7304" y="4406"/>
                      <a:pt x="7419" y="4292"/>
                      <a:pt x="7533" y="4178"/>
                    </a:cubicBezTo>
                    <a:cubicBezTo>
                      <a:pt x="7761" y="3972"/>
                      <a:pt x="7989" y="3744"/>
                      <a:pt x="8195" y="3516"/>
                    </a:cubicBezTo>
                    <a:cubicBezTo>
                      <a:pt x="8339" y="3392"/>
                      <a:pt x="8466" y="3249"/>
                      <a:pt x="8590" y="3104"/>
                    </a:cubicBezTo>
                    <a:lnTo>
                      <a:pt x="8590" y="3104"/>
                    </a:lnTo>
                    <a:cubicBezTo>
                      <a:pt x="8585" y="3112"/>
                      <a:pt x="8583" y="3120"/>
                      <a:pt x="8583" y="3128"/>
                    </a:cubicBezTo>
                    <a:cubicBezTo>
                      <a:pt x="8674" y="3014"/>
                      <a:pt x="8788" y="2899"/>
                      <a:pt x="8879" y="2785"/>
                    </a:cubicBezTo>
                    <a:cubicBezTo>
                      <a:pt x="8948" y="2671"/>
                      <a:pt x="9039" y="2580"/>
                      <a:pt x="9108" y="2466"/>
                    </a:cubicBezTo>
                    <a:cubicBezTo>
                      <a:pt x="9245" y="2260"/>
                      <a:pt x="9381" y="2055"/>
                      <a:pt x="9496" y="1850"/>
                    </a:cubicBezTo>
                    <a:cubicBezTo>
                      <a:pt x="9633" y="1621"/>
                      <a:pt x="9747" y="1393"/>
                      <a:pt x="9861" y="1142"/>
                    </a:cubicBezTo>
                    <a:cubicBezTo>
                      <a:pt x="9906" y="1028"/>
                      <a:pt x="9929" y="914"/>
                      <a:pt x="9975" y="800"/>
                    </a:cubicBezTo>
                    <a:cubicBezTo>
                      <a:pt x="10043" y="663"/>
                      <a:pt x="10066" y="503"/>
                      <a:pt x="10089" y="343"/>
                    </a:cubicBezTo>
                    <a:cubicBezTo>
                      <a:pt x="10112" y="160"/>
                      <a:pt x="9975" y="24"/>
                      <a:pt x="9815"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60" name="Google Shape;1260;p22"/>
              <p:cNvSpPr/>
              <p:nvPr/>
            </p:nvSpPr>
            <p:spPr>
              <a:xfrm>
                <a:off x="7226140" y="1278740"/>
                <a:ext cx="40113" cy="83793"/>
              </a:xfrm>
              <a:custGeom>
                <a:avLst/>
                <a:gdLst/>
                <a:ahLst/>
                <a:cxnLst/>
                <a:rect l="l" t="t" r="r" b="b"/>
                <a:pathLst>
                  <a:path w="1484" h="3100" extrusionOk="0">
                    <a:moveTo>
                      <a:pt x="1301" y="0"/>
                    </a:moveTo>
                    <a:cubicBezTo>
                      <a:pt x="1256" y="0"/>
                      <a:pt x="1210" y="23"/>
                      <a:pt x="1164" y="46"/>
                    </a:cubicBezTo>
                    <a:cubicBezTo>
                      <a:pt x="1141" y="92"/>
                      <a:pt x="1119" y="137"/>
                      <a:pt x="1119" y="183"/>
                    </a:cubicBezTo>
                    <a:cubicBezTo>
                      <a:pt x="1119" y="252"/>
                      <a:pt x="1096" y="320"/>
                      <a:pt x="1096" y="366"/>
                    </a:cubicBezTo>
                    <a:cubicBezTo>
                      <a:pt x="1096" y="457"/>
                      <a:pt x="1096" y="525"/>
                      <a:pt x="1096" y="617"/>
                    </a:cubicBezTo>
                    <a:cubicBezTo>
                      <a:pt x="1096" y="777"/>
                      <a:pt x="1050" y="936"/>
                      <a:pt x="1027" y="1119"/>
                    </a:cubicBezTo>
                    <a:cubicBezTo>
                      <a:pt x="1027" y="1096"/>
                      <a:pt x="1027" y="1096"/>
                      <a:pt x="1027" y="1096"/>
                    </a:cubicBezTo>
                    <a:cubicBezTo>
                      <a:pt x="982" y="1279"/>
                      <a:pt x="936" y="1438"/>
                      <a:pt x="868" y="1621"/>
                    </a:cubicBezTo>
                    <a:cubicBezTo>
                      <a:pt x="799" y="1804"/>
                      <a:pt x="753" y="1986"/>
                      <a:pt x="662" y="2146"/>
                    </a:cubicBezTo>
                    <a:cubicBezTo>
                      <a:pt x="662" y="2123"/>
                      <a:pt x="662" y="2123"/>
                      <a:pt x="662" y="2123"/>
                    </a:cubicBezTo>
                    <a:cubicBezTo>
                      <a:pt x="594" y="2260"/>
                      <a:pt x="525" y="2374"/>
                      <a:pt x="434" y="2511"/>
                    </a:cubicBezTo>
                    <a:cubicBezTo>
                      <a:pt x="388" y="2557"/>
                      <a:pt x="343" y="2625"/>
                      <a:pt x="297" y="2694"/>
                    </a:cubicBezTo>
                    <a:cubicBezTo>
                      <a:pt x="251" y="2740"/>
                      <a:pt x="206" y="2785"/>
                      <a:pt x="160" y="2831"/>
                    </a:cubicBezTo>
                    <a:cubicBezTo>
                      <a:pt x="114" y="2876"/>
                      <a:pt x="92" y="2922"/>
                      <a:pt x="46" y="2968"/>
                    </a:cubicBezTo>
                    <a:cubicBezTo>
                      <a:pt x="23" y="2991"/>
                      <a:pt x="0" y="3036"/>
                      <a:pt x="46" y="3082"/>
                    </a:cubicBezTo>
                    <a:cubicBezTo>
                      <a:pt x="57" y="3093"/>
                      <a:pt x="74" y="3099"/>
                      <a:pt x="94" y="3099"/>
                    </a:cubicBezTo>
                    <a:cubicBezTo>
                      <a:pt x="114" y="3099"/>
                      <a:pt x="137" y="3093"/>
                      <a:pt x="160" y="3082"/>
                    </a:cubicBezTo>
                    <a:cubicBezTo>
                      <a:pt x="251" y="2991"/>
                      <a:pt x="320" y="2899"/>
                      <a:pt x="411" y="2808"/>
                    </a:cubicBezTo>
                    <a:cubicBezTo>
                      <a:pt x="480" y="2694"/>
                      <a:pt x="571" y="2580"/>
                      <a:pt x="662" y="2466"/>
                    </a:cubicBezTo>
                    <a:cubicBezTo>
                      <a:pt x="731" y="2374"/>
                      <a:pt x="822" y="2260"/>
                      <a:pt x="890" y="2146"/>
                    </a:cubicBezTo>
                    <a:cubicBezTo>
                      <a:pt x="959" y="2032"/>
                      <a:pt x="1005" y="1895"/>
                      <a:pt x="1073" y="1758"/>
                    </a:cubicBezTo>
                    <a:cubicBezTo>
                      <a:pt x="1119" y="1621"/>
                      <a:pt x="1187" y="1507"/>
                      <a:pt x="1233" y="1370"/>
                    </a:cubicBezTo>
                    <a:cubicBezTo>
                      <a:pt x="1256" y="1302"/>
                      <a:pt x="1278" y="1233"/>
                      <a:pt x="1301" y="1187"/>
                    </a:cubicBezTo>
                    <a:cubicBezTo>
                      <a:pt x="1324" y="1119"/>
                      <a:pt x="1347" y="1050"/>
                      <a:pt x="1370" y="982"/>
                    </a:cubicBezTo>
                    <a:cubicBezTo>
                      <a:pt x="1415" y="845"/>
                      <a:pt x="1438" y="708"/>
                      <a:pt x="1461" y="548"/>
                    </a:cubicBezTo>
                    <a:cubicBezTo>
                      <a:pt x="1484" y="434"/>
                      <a:pt x="1484" y="297"/>
                      <a:pt x="1484" y="160"/>
                    </a:cubicBezTo>
                    <a:cubicBezTo>
                      <a:pt x="1461" y="137"/>
                      <a:pt x="1461" y="92"/>
                      <a:pt x="1438" y="69"/>
                    </a:cubicBezTo>
                    <a:cubicBezTo>
                      <a:pt x="1393" y="46"/>
                      <a:pt x="1370" y="23"/>
                      <a:pt x="1301" y="0"/>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61" name="Google Shape;1261;p22"/>
              <p:cNvSpPr/>
              <p:nvPr/>
            </p:nvSpPr>
            <p:spPr>
              <a:xfrm>
                <a:off x="7287822" y="1267009"/>
                <a:ext cx="14839" cy="14839"/>
              </a:xfrm>
              <a:custGeom>
                <a:avLst/>
                <a:gdLst/>
                <a:ahLst/>
                <a:cxnLst/>
                <a:rect l="l" t="t" r="r" b="b"/>
                <a:pathLst>
                  <a:path w="549" h="549" extrusionOk="0">
                    <a:moveTo>
                      <a:pt x="297" y="1"/>
                    </a:moveTo>
                    <a:cubicBezTo>
                      <a:pt x="229" y="1"/>
                      <a:pt x="161" y="24"/>
                      <a:pt x="92" y="69"/>
                    </a:cubicBezTo>
                    <a:cubicBezTo>
                      <a:pt x="46" y="115"/>
                      <a:pt x="24" y="183"/>
                      <a:pt x="1" y="252"/>
                    </a:cubicBezTo>
                    <a:cubicBezTo>
                      <a:pt x="1" y="320"/>
                      <a:pt x="24" y="389"/>
                      <a:pt x="69" y="434"/>
                    </a:cubicBezTo>
                    <a:cubicBezTo>
                      <a:pt x="115" y="503"/>
                      <a:pt x="183" y="549"/>
                      <a:pt x="252" y="549"/>
                    </a:cubicBezTo>
                    <a:cubicBezTo>
                      <a:pt x="320" y="549"/>
                      <a:pt x="389" y="526"/>
                      <a:pt x="457" y="480"/>
                    </a:cubicBezTo>
                    <a:cubicBezTo>
                      <a:pt x="503" y="434"/>
                      <a:pt x="526" y="366"/>
                      <a:pt x="549" y="298"/>
                    </a:cubicBezTo>
                    <a:cubicBezTo>
                      <a:pt x="549" y="229"/>
                      <a:pt x="526" y="161"/>
                      <a:pt x="480" y="92"/>
                    </a:cubicBezTo>
                    <a:cubicBezTo>
                      <a:pt x="434" y="46"/>
                      <a:pt x="366" y="1"/>
                      <a:pt x="297"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62" name="Google Shape;1262;p22"/>
              <p:cNvSpPr/>
              <p:nvPr/>
            </p:nvSpPr>
            <p:spPr>
              <a:xfrm>
                <a:off x="6632615" y="1333638"/>
                <a:ext cx="256677" cy="292492"/>
              </a:xfrm>
              <a:custGeom>
                <a:avLst/>
                <a:gdLst/>
                <a:ahLst/>
                <a:cxnLst/>
                <a:rect l="l" t="t" r="r" b="b"/>
                <a:pathLst>
                  <a:path w="9496" h="10821" extrusionOk="0">
                    <a:moveTo>
                      <a:pt x="343" y="1"/>
                    </a:moveTo>
                    <a:cubicBezTo>
                      <a:pt x="229" y="115"/>
                      <a:pt x="114" y="252"/>
                      <a:pt x="0" y="366"/>
                    </a:cubicBezTo>
                    <a:cubicBezTo>
                      <a:pt x="1005" y="800"/>
                      <a:pt x="1940" y="1370"/>
                      <a:pt x="2831" y="2010"/>
                    </a:cubicBezTo>
                    <a:lnTo>
                      <a:pt x="2762" y="1987"/>
                    </a:lnTo>
                    <a:lnTo>
                      <a:pt x="2762" y="1987"/>
                    </a:lnTo>
                    <a:cubicBezTo>
                      <a:pt x="3949" y="2877"/>
                      <a:pt x="4999" y="3904"/>
                      <a:pt x="5935" y="5045"/>
                    </a:cubicBezTo>
                    <a:cubicBezTo>
                      <a:pt x="5935" y="5068"/>
                      <a:pt x="5935" y="5068"/>
                      <a:pt x="5935" y="5068"/>
                    </a:cubicBezTo>
                    <a:cubicBezTo>
                      <a:pt x="5935" y="5068"/>
                      <a:pt x="5958" y="5091"/>
                      <a:pt x="5958" y="5091"/>
                    </a:cubicBezTo>
                    <a:cubicBezTo>
                      <a:pt x="6985" y="6415"/>
                      <a:pt x="7852" y="7853"/>
                      <a:pt x="8537" y="9405"/>
                    </a:cubicBezTo>
                    <a:cubicBezTo>
                      <a:pt x="8537" y="9405"/>
                      <a:pt x="8537" y="9428"/>
                      <a:pt x="8537" y="9428"/>
                    </a:cubicBezTo>
                    <a:cubicBezTo>
                      <a:pt x="8537" y="9428"/>
                      <a:pt x="8537" y="9428"/>
                      <a:pt x="8537" y="9451"/>
                    </a:cubicBezTo>
                    <a:lnTo>
                      <a:pt x="8560" y="9451"/>
                    </a:lnTo>
                    <a:cubicBezTo>
                      <a:pt x="8742" y="9884"/>
                      <a:pt x="8902" y="10341"/>
                      <a:pt x="9062" y="10820"/>
                    </a:cubicBezTo>
                    <a:cubicBezTo>
                      <a:pt x="9153" y="10752"/>
                      <a:pt x="9245" y="10706"/>
                      <a:pt x="9359" y="10660"/>
                    </a:cubicBezTo>
                    <a:lnTo>
                      <a:pt x="9381" y="10660"/>
                    </a:lnTo>
                    <a:cubicBezTo>
                      <a:pt x="9404" y="10638"/>
                      <a:pt x="9450" y="10615"/>
                      <a:pt x="9496" y="10569"/>
                    </a:cubicBezTo>
                    <a:cubicBezTo>
                      <a:pt x="9290" y="9953"/>
                      <a:pt x="9039" y="9314"/>
                      <a:pt x="8742" y="8697"/>
                    </a:cubicBezTo>
                    <a:cubicBezTo>
                      <a:pt x="7943" y="6963"/>
                      <a:pt x="6871" y="5342"/>
                      <a:pt x="5592" y="3904"/>
                    </a:cubicBezTo>
                    <a:cubicBezTo>
                      <a:pt x="4406" y="2580"/>
                      <a:pt x="2990" y="1393"/>
                      <a:pt x="1415" y="526"/>
                    </a:cubicBezTo>
                    <a:cubicBezTo>
                      <a:pt x="1073" y="320"/>
                      <a:pt x="708" y="161"/>
                      <a:pt x="343"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3" name="Google Shape;1263;p22"/>
              <p:cNvSpPr/>
              <p:nvPr/>
            </p:nvSpPr>
            <p:spPr>
              <a:xfrm>
                <a:off x="6897293" y="1647672"/>
                <a:ext cx="649" cy="27"/>
              </a:xfrm>
              <a:custGeom>
                <a:avLst/>
                <a:gdLst/>
                <a:ahLst/>
                <a:cxnLst/>
                <a:rect l="l" t="t" r="r" b="b"/>
                <a:pathLst>
                  <a:path w="24" h="1" extrusionOk="0">
                    <a:moveTo>
                      <a:pt x="23" y="1"/>
                    </a:moveTo>
                    <a:cubicBezTo>
                      <a:pt x="23" y="1"/>
                      <a:pt x="0" y="1"/>
                      <a:pt x="0" y="1"/>
                    </a:cubicBezTo>
                    <a:cubicBezTo>
                      <a:pt x="0" y="1"/>
                      <a:pt x="23" y="1"/>
                      <a:pt x="23" y="1"/>
                    </a:cubicBezTo>
                    <a:cubicBezTo>
                      <a:pt x="23" y="1"/>
                      <a:pt x="23" y="1"/>
                      <a:pt x="23"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4" name="Google Shape;1264;p22"/>
              <p:cNvSpPr/>
              <p:nvPr/>
            </p:nvSpPr>
            <p:spPr>
              <a:xfrm>
                <a:off x="6886183" y="1649537"/>
                <a:ext cx="29030" cy="178939"/>
              </a:xfrm>
              <a:custGeom>
                <a:avLst/>
                <a:gdLst/>
                <a:ahLst/>
                <a:cxnLst/>
                <a:rect l="l" t="t" r="r" b="b"/>
                <a:pathLst>
                  <a:path w="1074" h="6620" extrusionOk="0">
                    <a:moveTo>
                      <a:pt x="457" y="0"/>
                    </a:moveTo>
                    <a:cubicBezTo>
                      <a:pt x="343" y="46"/>
                      <a:pt x="252" y="115"/>
                      <a:pt x="160" y="160"/>
                    </a:cubicBezTo>
                    <a:cubicBezTo>
                      <a:pt x="115" y="183"/>
                      <a:pt x="46" y="206"/>
                      <a:pt x="0" y="229"/>
                    </a:cubicBezTo>
                    <a:cubicBezTo>
                      <a:pt x="160" y="822"/>
                      <a:pt x="297" y="1438"/>
                      <a:pt x="366" y="2055"/>
                    </a:cubicBezTo>
                    <a:lnTo>
                      <a:pt x="388" y="2055"/>
                    </a:lnTo>
                    <a:cubicBezTo>
                      <a:pt x="388" y="2055"/>
                      <a:pt x="388" y="2078"/>
                      <a:pt x="388" y="2078"/>
                    </a:cubicBezTo>
                    <a:cubicBezTo>
                      <a:pt x="525" y="3242"/>
                      <a:pt x="571" y="4383"/>
                      <a:pt x="411" y="5547"/>
                    </a:cubicBezTo>
                    <a:cubicBezTo>
                      <a:pt x="366" y="5912"/>
                      <a:pt x="320" y="6255"/>
                      <a:pt x="229" y="6620"/>
                    </a:cubicBezTo>
                    <a:cubicBezTo>
                      <a:pt x="366" y="6597"/>
                      <a:pt x="503" y="6574"/>
                      <a:pt x="662" y="6551"/>
                    </a:cubicBezTo>
                    <a:lnTo>
                      <a:pt x="754" y="6551"/>
                    </a:lnTo>
                    <a:cubicBezTo>
                      <a:pt x="1050" y="5159"/>
                      <a:pt x="1073" y="3721"/>
                      <a:pt x="891" y="2306"/>
                    </a:cubicBezTo>
                    <a:cubicBezTo>
                      <a:pt x="799" y="1530"/>
                      <a:pt x="662" y="754"/>
                      <a:pt x="457"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5" name="Google Shape;1265;p22"/>
              <p:cNvSpPr/>
              <p:nvPr/>
            </p:nvSpPr>
            <p:spPr>
              <a:xfrm>
                <a:off x="6622749" y="1337962"/>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6" name="Google Shape;1266;p22"/>
              <p:cNvSpPr/>
              <p:nvPr/>
            </p:nvSpPr>
            <p:spPr>
              <a:xfrm>
                <a:off x="6863343" y="1587828"/>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7" name="Google Shape;1267;p22"/>
              <p:cNvSpPr/>
              <p:nvPr/>
            </p:nvSpPr>
            <p:spPr>
              <a:xfrm>
                <a:off x="6896671" y="1705679"/>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8" name="Google Shape;1268;p22"/>
              <p:cNvSpPr/>
              <p:nvPr/>
            </p:nvSpPr>
            <p:spPr>
              <a:xfrm>
                <a:off x="6793011" y="1470004"/>
                <a:ext cx="27" cy="649"/>
              </a:xfrm>
              <a:custGeom>
                <a:avLst/>
                <a:gdLst/>
                <a:ahLst/>
                <a:cxnLst/>
                <a:rect l="l" t="t" r="r" b="b"/>
                <a:pathLst>
                  <a:path w="1" h="24" extrusionOk="0">
                    <a:moveTo>
                      <a:pt x="1" y="23"/>
                    </a:moveTo>
                    <a:cubicBezTo>
                      <a:pt x="1" y="23"/>
                      <a:pt x="1" y="23"/>
                      <a:pt x="1" y="0"/>
                    </a:cubicBezTo>
                    <a:cubicBezTo>
                      <a:pt x="1" y="0"/>
                      <a:pt x="1" y="0"/>
                      <a:pt x="1" y="0"/>
                    </a:cubicBezTo>
                    <a:cubicBezTo>
                      <a:pt x="1" y="0"/>
                      <a:pt x="1" y="23"/>
                      <a:pt x="1" y="23"/>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9" name="Google Shape;1269;p22"/>
              <p:cNvSpPr/>
              <p:nvPr/>
            </p:nvSpPr>
            <p:spPr>
              <a:xfrm>
                <a:off x="6793011" y="147062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0" name="Google Shape;1270;p22"/>
              <p:cNvSpPr/>
              <p:nvPr/>
            </p:nvSpPr>
            <p:spPr>
              <a:xfrm>
                <a:off x="6793633" y="1471220"/>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1" name="Google Shape;1271;p22"/>
              <p:cNvSpPr/>
              <p:nvPr/>
            </p:nvSpPr>
            <p:spPr>
              <a:xfrm>
                <a:off x="6863343" y="1587828"/>
                <a:ext cx="27" cy="649"/>
              </a:xfrm>
              <a:custGeom>
                <a:avLst/>
                <a:gdLst/>
                <a:ahLst/>
                <a:cxnLst/>
                <a:rect l="l" t="t" r="r" b="b"/>
                <a:pathLst>
                  <a:path w="1" h="24" extrusionOk="0">
                    <a:moveTo>
                      <a:pt x="1" y="24"/>
                    </a:move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2" name="Google Shape;1272;p22"/>
              <p:cNvSpPr/>
              <p:nvPr/>
            </p:nvSpPr>
            <p:spPr>
              <a:xfrm>
                <a:off x="6896049" y="17044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3" name="Google Shape;1273;p22"/>
              <p:cNvSpPr/>
              <p:nvPr/>
            </p:nvSpPr>
            <p:spPr>
              <a:xfrm>
                <a:off x="6896049" y="1704435"/>
                <a:ext cx="649" cy="649"/>
              </a:xfrm>
              <a:custGeom>
                <a:avLst/>
                <a:gdLst/>
                <a:ahLst/>
                <a:cxnLst/>
                <a:rect l="l" t="t" r="r" b="b"/>
                <a:pathLst>
                  <a:path w="24" h="24" extrusionOk="0">
                    <a:moveTo>
                      <a:pt x="23" y="24"/>
                    </a:moveTo>
                    <a:cubicBezTo>
                      <a:pt x="1" y="1"/>
                      <a:pt x="1" y="1"/>
                      <a:pt x="1" y="1"/>
                    </a:cubicBezTo>
                    <a:cubicBezTo>
                      <a:pt x="1" y="1"/>
                      <a:pt x="1" y="1"/>
                      <a:pt x="23" y="24"/>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4" name="Google Shape;1274;p22"/>
              <p:cNvSpPr/>
              <p:nvPr/>
            </p:nvSpPr>
            <p:spPr>
              <a:xfrm>
                <a:off x="6830042" y="1220733"/>
                <a:ext cx="142529" cy="356634"/>
              </a:xfrm>
              <a:custGeom>
                <a:avLst/>
                <a:gdLst/>
                <a:ahLst/>
                <a:cxnLst/>
                <a:rect l="l" t="t" r="r" b="b"/>
                <a:pathLst>
                  <a:path w="5273" h="13194" extrusionOk="0">
                    <a:moveTo>
                      <a:pt x="662" y="1"/>
                    </a:moveTo>
                    <a:cubicBezTo>
                      <a:pt x="594" y="1"/>
                      <a:pt x="503" y="24"/>
                      <a:pt x="434" y="24"/>
                    </a:cubicBezTo>
                    <a:cubicBezTo>
                      <a:pt x="343" y="47"/>
                      <a:pt x="251" y="69"/>
                      <a:pt x="160" y="69"/>
                    </a:cubicBezTo>
                    <a:cubicBezTo>
                      <a:pt x="0" y="1667"/>
                      <a:pt x="137" y="3265"/>
                      <a:pt x="480" y="4840"/>
                    </a:cubicBezTo>
                    <a:cubicBezTo>
                      <a:pt x="913" y="6734"/>
                      <a:pt x="1667" y="8560"/>
                      <a:pt x="2671" y="10227"/>
                    </a:cubicBezTo>
                    <a:cubicBezTo>
                      <a:pt x="3287" y="11277"/>
                      <a:pt x="4018" y="12281"/>
                      <a:pt x="4839" y="13194"/>
                    </a:cubicBezTo>
                    <a:cubicBezTo>
                      <a:pt x="4931" y="13148"/>
                      <a:pt x="5022" y="13103"/>
                      <a:pt x="5113" y="13057"/>
                    </a:cubicBezTo>
                    <a:cubicBezTo>
                      <a:pt x="5159" y="13011"/>
                      <a:pt x="5227" y="12988"/>
                      <a:pt x="5273" y="12943"/>
                    </a:cubicBezTo>
                    <a:cubicBezTo>
                      <a:pt x="5022" y="12646"/>
                      <a:pt x="4748" y="12349"/>
                      <a:pt x="4520" y="12053"/>
                    </a:cubicBezTo>
                    <a:cubicBezTo>
                      <a:pt x="3470" y="10729"/>
                      <a:pt x="2602" y="9268"/>
                      <a:pt x="1941" y="7716"/>
                    </a:cubicBezTo>
                    <a:cubicBezTo>
                      <a:pt x="1347" y="6346"/>
                      <a:pt x="936" y="4908"/>
                      <a:pt x="708" y="3425"/>
                    </a:cubicBezTo>
                    <a:cubicBezTo>
                      <a:pt x="708" y="3425"/>
                      <a:pt x="708" y="3402"/>
                      <a:pt x="708" y="3402"/>
                    </a:cubicBezTo>
                    <a:lnTo>
                      <a:pt x="708" y="3379"/>
                    </a:lnTo>
                    <a:cubicBezTo>
                      <a:pt x="571" y="2261"/>
                      <a:pt x="525" y="1119"/>
                      <a:pt x="662"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5" name="Google Shape;1275;p22"/>
              <p:cNvSpPr/>
              <p:nvPr/>
            </p:nvSpPr>
            <p:spPr>
              <a:xfrm>
                <a:off x="6849152" y="1312068"/>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6" name="Google Shape;1276;p22"/>
              <p:cNvSpPr/>
              <p:nvPr/>
            </p:nvSpPr>
            <p:spPr>
              <a:xfrm>
                <a:off x="6991681" y="159401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7" name="Google Shape;1277;p22"/>
              <p:cNvSpPr/>
              <p:nvPr/>
            </p:nvSpPr>
            <p:spPr>
              <a:xfrm>
                <a:off x="6984275" y="1594639"/>
                <a:ext cx="151179" cy="98741"/>
              </a:xfrm>
              <a:custGeom>
                <a:avLst/>
                <a:gdLst/>
                <a:ahLst/>
                <a:cxnLst/>
                <a:rect l="l" t="t" r="r" b="b"/>
                <a:pathLst>
                  <a:path w="5593" h="3653" extrusionOk="0">
                    <a:moveTo>
                      <a:pt x="434" y="0"/>
                    </a:moveTo>
                    <a:cubicBezTo>
                      <a:pt x="275" y="91"/>
                      <a:pt x="138" y="160"/>
                      <a:pt x="1" y="251"/>
                    </a:cubicBezTo>
                    <a:cubicBezTo>
                      <a:pt x="206" y="479"/>
                      <a:pt x="434" y="685"/>
                      <a:pt x="663" y="890"/>
                    </a:cubicBezTo>
                    <a:cubicBezTo>
                      <a:pt x="2032" y="2077"/>
                      <a:pt x="3584" y="3059"/>
                      <a:pt x="5296" y="3652"/>
                    </a:cubicBezTo>
                    <a:cubicBezTo>
                      <a:pt x="5342" y="3561"/>
                      <a:pt x="5410" y="3492"/>
                      <a:pt x="5479" y="3401"/>
                    </a:cubicBezTo>
                    <a:cubicBezTo>
                      <a:pt x="5502" y="3355"/>
                      <a:pt x="5547" y="3287"/>
                      <a:pt x="5593" y="3241"/>
                    </a:cubicBezTo>
                    <a:cubicBezTo>
                      <a:pt x="5365" y="3173"/>
                      <a:pt x="5159" y="3081"/>
                      <a:pt x="4931" y="3013"/>
                    </a:cubicBezTo>
                    <a:lnTo>
                      <a:pt x="4954" y="3013"/>
                    </a:lnTo>
                    <a:cubicBezTo>
                      <a:pt x="3904" y="2579"/>
                      <a:pt x="2922" y="2009"/>
                      <a:pt x="1986" y="1324"/>
                    </a:cubicBezTo>
                    <a:cubicBezTo>
                      <a:pt x="1964" y="1301"/>
                      <a:pt x="1964" y="1301"/>
                      <a:pt x="1964" y="1301"/>
                    </a:cubicBezTo>
                    <a:cubicBezTo>
                      <a:pt x="1416" y="890"/>
                      <a:pt x="914" y="457"/>
                      <a:pt x="434"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8" name="Google Shape;1278;p22"/>
              <p:cNvSpPr/>
              <p:nvPr/>
            </p:nvSpPr>
            <p:spPr>
              <a:xfrm>
                <a:off x="7116938" y="1675459"/>
                <a:ext cx="622" cy="622"/>
              </a:xfrm>
              <a:custGeom>
                <a:avLst/>
                <a:gdLst/>
                <a:ahLst/>
                <a:cxnLst/>
                <a:rect l="l" t="t" r="r" b="b"/>
                <a:pathLst>
                  <a:path w="23" h="23" extrusionOk="0">
                    <a:moveTo>
                      <a:pt x="23" y="23"/>
                    </a:moveTo>
                    <a:cubicBezTo>
                      <a:pt x="23" y="0"/>
                      <a:pt x="23" y="0"/>
                      <a:pt x="0" y="0"/>
                    </a:cubicBezTo>
                    <a:cubicBezTo>
                      <a:pt x="23" y="0"/>
                      <a:pt x="23" y="0"/>
                      <a:pt x="23" y="23"/>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9" name="Google Shape;1279;p22"/>
              <p:cNvSpPr/>
              <p:nvPr/>
            </p:nvSpPr>
            <p:spPr>
              <a:xfrm>
                <a:off x="6849152" y="1312068"/>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0" name="Google Shape;1280;p22"/>
              <p:cNvSpPr/>
              <p:nvPr/>
            </p:nvSpPr>
            <p:spPr>
              <a:xfrm>
                <a:off x="6849152" y="131328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1" name="Google Shape;1281;p22"/>
              <p:cNvSpPr/>
              <p:nvPr/>
            </p:nvSpPr>
            <p:spPr>
              <a:xfrm>
                <a:off x="7037335" y="162980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2" name="Google Shape;1282;p22"/>
              <p:cNvSpPr/>
              <p:nvPr/>
            </p:nvSpPr>
            <p:spPr>
              <a:xfrm>
                <a:off x="7037957" y="1630400"/>
                <a:ext cx="649" cy="27"/>
              </a:xfrm>
              <a:custGeom>
                <a:avLst/>
                <a:gdLst/>
                <a:ahLst/>
                <a:cxnLst/>
                <a:rect l="l" t="t" r="r" b="b"/>
                <a:pathLst>
                  <a:path w="24" h="1" extrusionOk="0">
                    <a:moveTo>
                      <a:pt x="0" y="1"/>
                    </a:moveTo>
                    <a:cubicBezTo>
                      <a:pt x="0" y="1"/>
                      <a:pt x="0" y="1"/>
                      <a:pt x="23" y="1"/>
                    </a:cubicBez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3" name="Google Shape;1283;p22"/>
              <p:cNvSpPr/>
              <p:nvPr/>
            </p:nvSpPr>
            <p:spPr>
              <a:xfrm>
                <a:off x="7038578"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4" name="Google Shape;1284;p22"/>
              <p:cNvSpPr/>
              <p:nvPr/>
            </p:nvSpPr>
            <p:spPr>
              <a:xfrm>
                <a:off x="7116938" y="1675459"/>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5" name="Google Shape;1285;p22"/>
              <p:cNvSpPr/>
              <p:nvPr/>
            </p:nvSpPr>
            <p:spPr>
              <a:xfrm>
                <a:off x="6849152" y="1312068"/>
                <a:ext cx="27" cy="27"/>
              </a:xfrm>
              <a:custGeom>
                <a:avLst/>
                <a:gdLst/>
                <a:ahLst/>
                <a:cxnLst/>
                <a:rect l="l" t="t" r="r" b="b"/>
                <a:pathLst>
                  <a:path w="1" h="1" extrusionOk="0">
                    <a:moveTo>
                      <a:pt x="1" y="0"/>
                    </a:moveTo>
                    <a:lnTo>
                      <a:pt x="1" y="0"/>
                    </a:ln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6" name="Google Shape;1286;p22"/>
              <p:cNvSpPr/>
              <p:nvPr/>
            </p:nvSpPr>
            <p:spPr>
              <a:xfrm>
                <a:off x="6849152" y="1312068"/>
                <a:ext cx="27" cy="27"/>
              </a:xfrm>
              <a:custGeom>
                <a:avLst/>
                <a:gdLst/>
                <a:ahLst/>
                <a:cxnLst/>
                <a:rect l="l" t="t" r="r" b="b"/>
                <a:pathLst>
                  <a:path w="1" h="1" extrusionOk="0">
                    <a:moveTo>
                      <a:pt x="1" y="0"/>
                    </a:moveTo>
                    <a:cubicBezTo>
                      <a:pt x="1" y="0"/>
                      <a:pt x="1" y="0"/>
                      <a:pt x="1" y="0"/>
                    </a:cubicBezTo>
                    <a:cubicBezTo>
                      <a:pt x="1" y="0"/>
                      <a:pt x="1" y="0"/>
                      <a:pt x="1" y="0"/>
                    </a:cubicBezTo>
                    <a:lnTo>
                      <a:pt x="1" y="0"/>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7" name="Google Shape;1287;p22"/>
              <p:cNvSpPr/>
              <p:nvPr/>
            </p:nvSpPr>
            <p:spPr>
              <a:xfrm>
                <a:off x="6849152" y="1312068"/>
                <a:ext cx="27" cy="1243"/>
              </a:xfrm>
              <a:custGeom>
                <a:avLst/>
                <a:gdLst/>
                <a:ahLst/>
                <a:cxnLst/>
                <a:rect l="l" t="t" r="r" b="b"/>
                <a:pathLst>
                  <a:path w="1" h="46" extrusionOk="0">
                    <a:moveTo>
                      <a:pt x="1" y="23"/>
                    </a:moveTo>
                    <a:cubicBezTo>
                      <a:pt x="1" y="23"/>
                      <a:pt x="1" y="23"/>
                      <a:pt x="1" y="46"/>
                    </a:cubicBezTo>
                    <a:cubicBezTo>
                      <a:pt x="1" y="23"/>
                      <a:pt x="1" y="23"/>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8" name="Google Shape;1288;p22"/>
              <p:cNvSpPr/>
              <p:nvPr/>
            </p:nvSpPr>
            <p:spPr>
              <a:xfrm>
                <a:off x="7037335" y="1629805"/>
                <a:ext cx="649" cy="622"/>
              </a:xfrm>
              <a:custGeom>
                <a:avLst/>
                <a:gdLst/>
                <a:ahLst/>
                <a:cxnLst/>
                <a:rect l="l" t="t" r="r" b="b"/>
                <a:pathLst>
                  <a:path w="24" h="23" extrusionOk="0">
                    <a:moveTo>
                      <a:pt x="1" y="0"/>
                    </a:moveTo>
                    <a:cubicBezTo>
                      <a:pt x="1" y="0"/>
                      <a:pt x="23" y="23"/>
                      <a:pt x="23" y="23"/>
                    </a:cubicBezTo>
                    <a:cubicBezTo>
                      <a:pt x="23"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9" name="Google Shape;1289;p22"/>
              <p:cNvSpPr/>
              <p:nvPr/>
            </p:nvSpPr>
            <p:spPr>
              <a:xfrm>
                <a:off x="7037957" y="1630400"/>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90" name="Google Shape;1290;p22"/>
              <p:cNvSpPr/>
              <p:nvPr/>
            </p:nvSpPr>
            <p:spPr>
              <a:xfrm>
                <a:off x="7037957"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91" name="Google Shape;1291;p22"/>
              <p:cNvSpPr/>
              <p:nvPr/>
            </p:nvSpPr>
            <p:spPr>
              <a:xfrm>
                <a:off x="7037957"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92" name="Google Shape;1292;p22"/>
              <p:cNvSpPr/>
              <p:nvPr/>
            </p:nvSpPr>
            <p:spPr>
              <a:xfrm>
                <a:off x="6570905" y="1217030"/>
                <a:ext cx="596012" cy="509651"/>
              </a:xfrm>
              <a:custGeom>
                <a:avLst/>
                <a:gdLst/>
                <a:ahLst/>
                <a:cxnLst/>
                <a:rect l="l" t="t" r="r" b="b"/>
                <a:pathLst>
                  <a:path w="22050" h="18855" extrusionOk="0">
                    <a:moveTo>
                      <a:pt x="11391" y="1"/>
                    </a:moveTo>
                    <a:cubicBezTo>
                      <a:pt x="10386" y="1"/>
                      <a:pt x="9405" y="138"/>
                      <a:pt x="8446" y="389"/>
                    </a:cubicBezTo>
                    <a:cubicBezTo>
                      <a:pt x="8378" y="412"/>
                      <a:pt x="8286" y="435"/>
                      <a:pt x="8218" y="457"/>
                    </a:cubicBezTo>
                    <a:cubicBezTo>
                      <a:pt x="7510" y="663"/>
                      <a:pt x="6826" y="937"/>
                      <a:pt x="6186" y="1256"/>
                    </a:cubicBezTo>
                    <a:cubicBezTo>
                      <a:pt x="6141" y="1279"/>
                      <a:pt x="6072" y="1325"/>
                      <a:pt x="6027" y="1348"/>
                    </a:cubicBezTo>
                    <a:cubicBezTo>
                      <a:pt x="5844" y="1439"/>
                      <a:pt x="5661" y="1553"/>
                      <a:pt x="5502" y="1644"/>
                    </a:cubicBezTo>
                    <a:cubicBezTo>
                      <a:pt x="5479" y="1644"/>
                      <a:pt x="5479" y="1644"/>
                      <a:pt x="5479" y="1667"/>
                    </a:cubicBezTo>
                    <a:cubicBezTo>
                      <a:pt x="5251" y="1781"/>
                      <a:pt x="5045" y="1941"/>
                      <a:pt x="4840" y="2078"/>
                    </a:cubicBezTo>
                    <a:cubicBezTo>
                      <a:pt x="4817" y="2101"/>
                      <a:pt x="4794" y="2101"/>
                      <a:pt x="4771" y="2124"/>
                    </a:cubicBezTo>
                    <a:cubicBezTo>
                      <a:pt x="3950" y="2694"/>
                      <a:pt x="3219" y="3402"/>
                      <a:pt x="2580" y="4178"/>
                    </a:cubicBezTo>
                    <a:cubicBezTo>
                      <a:pt x="2146" y="4703"/>
                      <a:pt x="1758" y="5274"/>
                      <a:pt x="1439" y="5867"/>
                    </a:cubicBezTo>
                    <a:cubicBezTo>
                      <a:pt x="1439" y="5890"/>
                      <a:pt x="1439" y="5890"/>
                      <a:pt x="1439" y="5890"/>
                    </a:cubicBezTo>
                    <a:cubicBezTo>
                      <a:pt x="1279" y="6141"/>
                      <a:pt x="1142" y="6415"/>
                      <a:pt x="1028" y="6689"/>
                    </a:cubicBezTo>
                    <a:cubicBezTo>
                      <a:pt x="959" y="6849"/>
                      <a:pt x="891" y="6985"/>
                      <a:pt x="822" y="7145"/>
                    </a:cubicBezTo>
                    <a:cubicBezTo>
                      <a:pt x="822" y="7168"/>
                      <a:pt x="800" y="7191"/>
                      <a:pt x="800" y="7214"/>
                    </a:cubicBezTo>
                    <a:cubicBezTo>
                      <a:pt x="617" y="7716"/>
                      <a:pt x="457" y="8195"/>
                      <a:pt x="320" y="8697"/>
                    </a:cubicBezTo>
                    <a:cubicBezTo>
                      <a:pt x="297" y="8834"/>
                      <a:pt x="275" y="8948"/>
                      <a:pt x="252" y="9085"/>
                    </a:cubicBezTo>
                    <a:cubicBezTo>
                      <a:pt x="161" y="9451"/>
                      <a:pt x="115" y="9839"/>
                      <a:pt x="69" y="10227"/>
                    </a:cubicBezTo>
                    <a:cubicBezTo>
                      <a:pt x="24" y="10683"/>
                      <a:pt x="1" y="11163"/>
                      <a:pt x="1" y="11642"/>
                    </a:cubicBezTo>
                    <a:cubicBezTo>
                      <a:pt x="24" y="11779"/>
                      <a:pt x="24" y="11916"/>
                      <a:pt x="24" y="12030"/>
                    </a:cubicBezTo>
                    <a:cubicBezTo>
                      <a:pt x="46" y="12486"/>
                      <a:pt x="115" y="12943"/>
                      <a:pt x="183" y="13399"/>
                    </a:cubicBezTo>
                    <a:cubicBezTo>
                      <a:pt x="275" y="13833"/>
                      <a:pt x="366" y="14267"/>
                      <a:pt x="503" y="14678"/>
                    </a:cubicBezTo>
                    <a:cubicBezTo>
                      <a:pt x="503" y="14678"/>
                      <a:pt x="503" y="14700"/>
                      <a:pt x="503" y="14700"/>
                    </a:cubicBezTo>
                    <a:cubicBezTo>
                      <a:pt x="503" y="14700"/>
                      <a:pt x="503" y="14723"/>
                      <a:pt x="503" y="14723"/>
                    </a:cubicBezTo>
                    <a:cubicBezTo>
                      <a:pt x="549" y="14837"/>
                      <a:pt x="571" y="14952"/>
                      <a:pt x="617" y="15043"/>
                    </a:cubicBezTo>
                    <a:cubicBezTo>
                      <a:pt x="754" y="15431"/>
                      <a:pt x="891" y="15796"/>
                      <a:pt x="1051" y="16161"/>
                    </a:cubicBezTo>
                    <a:cubicBezTo>
                      <a:pt x="1256" y="16595"/>
                      <a:pt x="1484" y="17006"/>
                      <a:pt x="1735" y="17417"/>
                    </a:cubicBezTo>
                    <a:cubicBezTo>
                      <a:pt x="1804" y="17508"/>
                      <a:pt x="1872" y="17622"/>
                      <a:pt x="1941" y="17736"/>
                    </a:cubicBezTo>
                    <a:cubicBezTo>
                      <a:pt x="2192" y="18079"/>
                      <a:pt x="2443" y="18421"/>
                      <a:pt x="2717" y="18763"/>
                    </a:cubicBezTo>
                    <a:cubicBezTo>
                      <a:pt x="2717" y="18763"/>
                      <a:pt x="2740" y="18763"/>
                      <a:pt x="2740" y="18786"/>
                    </a:cubicBezTo>
                    <a:cubicBezTo>
                      <a:pt x="2763" y="18809"/>
                      <a:pt x="2785" y="18832"/>
                      <a:pt x="2808" y="18855"/>
                    </a:cubicBezTo>
                    <a:lnTo>
                      <a:pt x="2854" y="18855"/>
                    </a:lnTo>
                    <a:cubicBezTo>
                      <a:pt x="2945" y="18809"/>
                      <a:pt x="3059" y="18786"/>
                      <a:pt x="3151" y="18763"/>
                    </a:cubicBezTo>
                    <a:cubicBezTo>
                      <a:pt x="3082" y="18672"/>
                      <a:pt x="2991" y="18558"/>
                      <a:pt x="2900" y="18467"/>
                    </a:cubicBezTo>
                    <a:cubicBezTo>
                      <a:pt x="2900" y="18467"/>
                      <a:pt x="2900" y="18444"/>
                      <a:pt x="2877" y="18444"/>
                    </a:cubicBezTo>
                    <a:cubicBezTo>
                      <a:pt x="2877" y="18444"/>
                      <a:pt x="2877" y="18421"/>
                      <a:pt x="2854" y="18421"/>
                    </a:cubicBezTo>
                    <a:cubicBezTo>
                      <a:pt x="2854" y="18398"/>
                      <a:pt x="2831" y="18375"/>
                      <a:pt x="2808" y="18375"/>
                    </a:cubicBezTo>
                    <a:cubicBezTo>
                      <a:pt x="2808" y="18352"/>
                      <a:pt x="2808" y="18352"/>
                      <a:pt x="2808" y="18352"/>
                    </a:cubicBezTo>
                    <a:cubicBezTo>
                      <a:pt x="2785" y="18330"/>
                      <a:pt x="2763" y="18307"/>
                      <a:pt x="2740" y="18261"/>
                    </a:cubicBezTo>
                    <a:lnTo>
                      <a:pt x="2717" y="18238"/>
                    </a:lnTo>
                    <a:cubicBezTo>
                      <a:pt x="2694" y="18216"/>
                      <a:pt x="2694" y="18216"/>
                      <a:pt x="2694" y="18193"/>
                    </a:cubicBezTo>
                    <a:cubicBezTo>
                      <a:pt x="2671" y="18170"/>
                      <a:pt x="2648" y="18147"/>
                      <a:pt x="2648" y="18147"/>
                    </a:cubicBezTo>
                    <a:cubicBezTo>
                      <a:pt x="2648" y="18147"/>
                      <a:pt x="2626" y="18124"/>
                      <a:pt x="2626" y="18124"/>
                    </a:cubicBezTo>
                    <a:cubicBezTo>
                      <a:pt x="2101" y="17439"/>
                      <a:pt x="1667" y="16709"/>
                      <a:pt x="1302" y="15933"/>
                    </a:cubicBezTo>
                    <a:cubicBezTo>
                      <a:pt x="1302" y="15933"/>
                      <a:pt x="1302" y="15933"/>
                      <a:pt x="1302" y="15910"/>
                    </a:cubicBezTo>
                    <a:cubicBezTo>
                      <a:pt x="1302" y="15887"/>
                      <a:pt x="1279" y="15865"/>
                      <a:pt x="1279" y="15842"/>
                    </a:cubicBezTo>
                    <a:cubicBezTo>
                      <a:pt x="1279" y="15842"/>
                      <a:pt x="1279" y="15842"/>
                      <a:pt x="1279" y="15819"/>
                    </a:cubicBezTo>
                    <a:cubicBezTo>
                      <a:pt x="1256" y="15819"/>
                      <a:pt x="1256" y="15796"/>
                      <a:pt x="1233" y="15773"/>
                    </a:cubicBezTo>
                    <a:cubicBezTo>
                      <a:pt x="1233" y="15750"/>
                      <a:pt x="1233" y="15728"/>
                      <a:pt x="1210" y="15705"/>
                    </a:cubicBezTo>
                    <a:cubicBezTo>
                      <a:pt x="1142" y="15522"/>
                      <a:pt x="1074" y="15340"/>
                      <a:pt x="1005" y="15157"/>
                    </a:cubicBezTo>
                    <a:cubicBezTo>
                      <a:pt x="1005" y="15134"/>
                      <a:pt x="1005" y="15134"/>
                      <a:pt x="1005" y="15134"/>
                    </a:cubicBezTo>
                    <a:cubicBezTo>
                      <a:pt x="982" y="15111"/>
                      <a:pt x="982" y="15088"/>
                      <a:pt x="959" y="15066"/>
                    </a:cubicBezTo>
                    <a:cubicBezTo>
                      <a:pt x="959" y="15066"/>
                      <a:pt x="959" y="15043"/>
                      <a:pt x="959" y="15043"/>
                    </a:cubicBezTo>
                    <a:cubicBezTo>
                      <a:pt x="959" y="15020"/>
                      <a:pt x="937" y="14997"/>
                      <a:pt x="937" y="14974"/>
                    </a:cubicBezTo>
                    <a:cubicBezTo>
                      <a:pt x="937" y="14974"/>
                      <a:pt x="937" y="14952"/>
                      <a:pt x="937" y="14952"/>
                    </a:cubicBezTo>
                    <a:cubicBezTo>
                      <a:pt x="914" y="14929"/>
                      <a:pt x="914" y="14906"/>
                      <a:pt x="914" y="14883"/>
                    </a:cubicBezTo>
                    <a:cubicBezTo>
                      <a:pt x="914" y="14883"/>
                      <a:pt x="891" y="14860"/>
                      <a:pt x="891" y="14860"/>
                    </a:cubicBezTo>
                    <a:cubicBezTo>
                      <a:pt x="891" y="14837"/>
                      <a:pt x="891" y="14815"/>
                      <a:pt x="891" y="14815"/>
                    </a:cubicBezTo>
                    <a:cubicBezTo>
                      <a:pt x="868" y="14792"/>
                      <a:pt x="868" y="14769"/>
                      <a:pt x="868" y="14746"/>
                    </a:cubicBezTo>
                    <a:cubicBezTo>
                      <a:pt x="868" y="14746"/>
                      <a:pt x="845" y="14723"/>
                      <a:pt x="845" y="14723"/>
                    </a:cubicBezTo>
                    <a:cubicBezTo>
                      <a:pt x="845" y="14700"/>
                      <a:pt x="845" y="14678"/>
                      <a:pt x="822" y="14655"/>
                    </a:cubicBezTo>
                    <a:cubicBezTo>
                      <a:pt x="822" y="14655"/>
                      <a:pt x="822" y="14632"/>
                      <a:pt x="822" y="14632"/>
                    </a:cubicBezTo>
                    <a:cubicBezTo>
                      <a:pt x="822" y="14609"/>
                      <a:pt x="800" y="14586"/>
                      <a:pt x="800" y="14563"/>
                    </a:cubicBezTo>
                    <a:cubicBezTo>
                      <a:pt x="800" y="14541"/>
                      <a:pt x="800" y="14541"/>
                      <a:pt x="800" y="14541"/>
                    </a:cubicBezTo>
                    <a:cubicBezTo>
                      <a:pt x="640" y="14038"/>
                      <a:pt x="526" y="13514"/>
                      <a:pt x="457" y="12989"/>
                    </a:cubicBezTo>
                    <a:cubicBezTo>
                      <a:pt x="457" y="12966"/>
                      <a:pt x="434" y="12943"/>
                      <a:pt x="434" y="12920"/>
                    </a:cubicBezTo>
                    <a:cubicBezTo>
                      <a:pt x="389" y="12555"/>
                      <a:pt x="366" y="12190"/>
                      <a:pt x="343" y="11824"/>
                    </a:cubicBezTo>
                    <a:cubicBezTo>
                      <a:pt x="343" y="11802"/>
                      <a:pt x="343" y="11779"/>
                      <a:pt x="343" y="11756"/>
                    </a:cubicBezTo>
                    <a:cubicBezTo>
                      <a:pt x="343" y="11756"/>
                      <a:pt x="343" y="11733"/>
                      <a:pt x="343" y="11733"/>
                    </a:cubicBezTo>
                    <a:cubicBezTo>
                      <a:pt x="343" y="11710"/>
                      <a:pt x="343" y="11710"/>
                      <a:pt x="343" y="11687"/>
                    </a:cubicBezTo>
                    <a:cubicBezTo>
                      <a:pt x="343" y="11665"/>
                      <a:pt x="343" y="11642"/>
                      <a:pt x="343" y="11619"/>
                    </a:cubicBezTo>
                    <a:cubicBezTo>
                      <a:pt x="320" y="11277"/>
                      <a:pt x="343" y="10934"/>
                      <a:pt x="366" y="10615"/>
                    </a:cubicBezTo>
                    <a:cubicBezTo>
                      <a:pt x="366" y="10592"/>
                      <a:pt x="366" y="10592"/>
                      <a:pt x="366" y="10592"/>
                    </a:cubicBezTo>
                    <a:cubicBezTo>
                      <a:pt x="366" y="10569"/>
                      <a:pt x="366" y="10546"/>
                      <a:pt x="366" y="10523"/>
                    </a:cubicBezTo>
                    <a:cubicBezTo>
                      <a:pt x="389" y="10341"/>
                      <a:pt x="389" y="10158"/>
                      <a:pt x="412" y="9976"/>
                    </a:cubicBezTo>
                    <a:cubicBezTo>
                      <a:pt x="412" y="9976"/>
                      <a:pt x="412" y="9976"/>
                      <a:pt x="412" y="9953"/>
                    </a:cubicBezTo>
                    <a:cubicBezTo>
                      <a:pt x="549" y="9017"/>
                      <a:pt x="800" y="8081"/>
                      <a:pt x="1165" y="7214"/>
                    </a:cubicBezTo>
                    <a:cubicBezTo>
                      <a:pt x="1159" y="7214"/>
                      <a:pt x="1154" y="7214"/>
                      <a:pt x="1151" y="7214"/>
                    </a:cubicBezTo>
                    <a:lnTo>
                      <a:pt x="1151" y="7214"/>
                    </a:lnTo>
                    <a:cubicBezTo>
                      <a:pt x="1515" y="6333"/>
                      <a:pt x="1969" y="5518"/>
                      <a:pt x="2534" y="4749"/>
                    </a:cubicBezTo>
                    <a:lnTo>
                      <a:pt x="2534" y="4771"/>
                    </a:lnTo>
                    <a:cubicBezTo>
                      <a:pt x="3082" y="4041"/>
                      <a:pt x="3698" y="3379"/>
                      <a:pt x="4406" y="2808"/>
                    </a:cubicBezTo>
                    <a:lnTo>
                      <a:pt x="4429" y="2808"/>
                    </a:lnTo>
                    <a:cubicBezTo>
                      <a:pt x="4429" y="2786"/>
                      <a:pt x="4452" y="2786"/>
                      <a:pt x="4474" y="2763"/>
                    </a:cubicBezTo>
                    <a:cubicBezTo>
                      <a:pt x="4474" y="2763"/>
                      <a:pt x="4474" y="2740"/>
                      <a:pt x="4497" y="2740"/>
                    </a:cubicBezTo>
                    <a:cubicBezTo>
                      <a:pt x="4497" y="2740"/>
                      <a:pt x="4520" y="2717"/>
                      <a:pt x="4520" y="2717"/>
                    </a:cubicBezTo>
                    <a:cubicBezTo>
                      <a:pt x="4543" y="2717"/>
                      <a:pt x="4543" y="2717"/>
                      <a:pt x="4543" y="2694"/>
                    </a:cubicBezTo>
                    <a:cubicBezTo>
                      <a:pt x="4771" y="2535"/>
                      <a:pt x="4999" y="2352"/>
                      <a:pt x="5228" y="2192"/>
                    </a:cubicBezTo>
                    <a:cubicBezTo>
                      <a:pt x="5753" y="1850"/>
                      <a:pt x="6301" y="1553"/>
                      <a:pt x="6871" y="1279"/>
                    </a:cubicBezTo>
                    <a:cubicBezTo>
                      <a:pt x="6917" y="1279"/>
                      <a:pt x="6940" y="1256"/>
                      <a:pt x="6962" y="1256"/>
                    </a:cubicBezTo>
                    <a:lnTo>
                      <a:pt x="6985" y="1234"/>
                    </a:lnTo>
                    <a:cubicBezTo>
                      <a:pt x="7008" y="1234"/>
                      <a:pt x="7031" y="1234"/>
                      <a:pt x="7054" y="1211"/>
                    </a:cubicBezTo>
                    <a:cubicBezTo>
                      <a:pt x="7533" y="1028"/>
                      <a:pt x="8012" y="845"/>
                      <a:pt x="8515" y="709"/>
                    </a:cubicBezTo>
                    <a:lnTo>
                      <a:pt x="8583" y="709"/>
                    </a:lnTo>
                    <a:cubicBezTo>
                      <a:pt x="8583" y="686"/>
                      <a:pt x="8583" y="686"/>
                      <a:pt x="8606" y="686"/>
                    </a:cubicBezTo>
                    <a:cubicBezTo>
                      <a:pt x="8948" y="594"/>
                      <a:pt x="9313" y="526"/>
                      <a:pt x="9679" y="457"/>
                    </a:cubicBezTo>
                    <a:lnTo>
                      <a:pt x="9724" y="457"/>
                    </a:lnTo>
                    <a:cubicBezTo>
                      <a:pt x="9770" y="457"/>
                      <a:pt x="9816" y="435"/>
                      <a:pt x="9838" y="435"/>
                    </a:cubicBezTo>
                    <a:lnTo>
                      <a:pt x="9861" y="435"/>
                    </a:lnTo>
                    <a:cubicBezTo>
                      <a:pt x="10362" y="363"/>
                      <a:pt x="10870" y="329"/>
                      <a:pt x="11380" y="329"/>
                    </a:cubicBezTo>
                    <a:cubicBezTo>
                      <a:pt x="11846" y="329"/>
                      <a:pt x="12315" y="357"/>
                      <a:pt x="12783" y="412"/>
                    </a:cubicBezTo>
                    <a:cubicBezTo>
                      <a:pt x="13057" y="457"/>
                      <a:pt x="13331" y="503"/>
                      <a:pt x="13605" y="572"/>
                    </a:cubicBezTo>
                    <a:lnTo>
                      <a:pt x="13673" y="572"/>
                    </a:lnTo>
                    <a:cubicBezTo>
                      <a:pt x="14244" y="709"/>
                      <a:pt x="14814" y="868"/>
                      <a:pt x="15362" y="1074"/>
                    </a:cubicBezTo>
                    <a:cubicBezTo>
                      <a:pt x="15408" y="1097"/>
                      <a:pt x="15453" y="1119"/>
                      <a:pt x="15499" y="1142"/>
                    </a:cubicBezTo>
                    <a:lnTo>
                      <a:pt x="15522" y="1142"/>
                    </a:lnTo>
                    <a:lnTo>
                      <a:pt x="15499" y="1119"/>
                    </a:lnTo>
                    <a:lnTo>
                      <a:pt x="15499" y="1119"/>
                    </a:lnTo>
                    <a:cubicBezTo>
                      <a:pt x="15750" y="1234"/>
                      <a:pt x="15978" y="1348"/>
                      <a:pt x="16230" y="1462"/>
                    </a:cubicBezTo>
                    <a:cubicBezTo>
                      <a:pt x="16823" y="1759"/>
                      <a:pt x="17416" y="2101"/>
                      <a:pt x="17964" y="2512"/>
                    </a:cubicBezTo>
                    <a:lnTo>
                      <a:pt x="17987" y="2512"/>
                    </a:lnTo>
                    <a:cubicBezTo>
                      <a:pt x="17987" y="2512"/>
                      <a:pt x="17987" y="2535"/>
                      <a:pt x="17987" y="2535"/>
                    </a:cubicBezTo>
                    <a:cubicBezTo>
                      <a:pt x="18375" y="2808"/>
                      <a:pt x="18740" y="3128"/>
                      <a:pt x="19060" y="3448"/>
                    </a:cubicBezTo>
                    <a:cubicBezTo>
                      <a:pt x="19402" y="3790"/>
                      <a:pt x="19745" y="4132"/>
                      <a:pt x="20041" y="4520"/>
                    </a:cubicBezTo>
                    <a:cubicBezTo>
                      <a:pt x="20498" y="5114"/>
                      <a:pt x="20909" y="5753"/>
                      <a:pt x="21251" y="6415"/>
                    </a:cubicBezTo>
                    <a:cubicBezTo>
                      <a:pt x="21251" y="6438"/>
                      <a:pt x="21251" y="6438"/>
                      <a:pt x="21251" y="6438"/>
                    </a:cubicBezTo>
                    <a:lnTo>
                      <a:pt x="21297" y="6483"/>
                    </a:lnTo>
                    <a:cubicBezTo>
                      <a:pt x="21297" y="6506"/>
                      <a:pt x="21297" y="6506"/>
                      <a:pt x="21297" y="6529"/>
                    </a:cubicBezTo>
                    <a:cubicBezTo>
                      <a:pt x="21320" y="6529"/>
                      <a:pt x="21320" y="6552"/>
                      <a:pt x="21320" y="6552"/>
                    </a:cubicBezTo>
                    <a:cubicBezTo>
                      <a:pt x="21342" y="6575"/>
                      <a:pt x="21342" y="6597"/>
                      <a:pt x="21342" y="6620"/>
                    </a:cubicBezTo>
                    <a:lnTo>
                      <a:pt x="21365" y="6620"/>
                    </a:lnTo>
                    <a:cubicBezTo>
                      <a:pt x="21411" y="6757"/>
                      <a:pt x="21479" y="6894"/>
                      <a:pt x="21525" y="7008"/>
                    </a:cubicBezTo>
                    <a:cubicBezTo>
                      <a:pt x="21616" y="7214"/>
                      <a:pt x="21685" y="7396"/>
                      <a:pt x="21753" y="7579"/>
                    </a:cubicBezTo>
                    <a:cubicBezTo>
                      <a:pt x="21753" y="7579"/>
                      <a:pt x="21753" y="7579"/>
                      <a:pt x="21753" y="7602"/>
                    </a:cubicBezTo>
                    <a:cubicBezTo>
                      <a:pt x="21776" y="7625"/>
                      <a:pt x="21776" y="7625"/>
                      <a:pt x="21776" y="7647"/>
                    </a:cubicBezTo>
                    <a:cubicBezTo>
                      <a:pt x="21776" y="7670"/>
                      <a:pt x="21799" y="7693"/>
                      <a:pt x="21799" y="7693"/>
                    </a:cubicBezTo>
                    <a:cubicBezTo>
                      <a:pt x="21799" y="7716"/>
                      <a:pt x="21799" y="7716"/>
                      <a:pt x="21799" y="7716"/>
                    </a:cubicBezTo>
                    <a:lnTo>
                      <a:pt x="21799" y="7739"/>
                    </a:lnTo>
                    <a:cubicBezTo>
                      <a:pt x="21890" y="7647"/>
                      <a:pt x="21982" y="7556"/>
                      <a:pt x="22050" y="7465"/>
                    </a:cubicBezTo>
                    <a:cubicBezTo>
                      <a:pt x="22004" y="7305"/>
                      <a:pt x="21936" y="7145"/>
                      <a:pt x="21867" y="7008"/>
                    </a:cubicBezTo>
                    <a:cubicBezTo>
                      <a:pt x="21753" y="6666"/>
                      <a:pt x="21593" y="6346"/>
                      <a:pt x="21434" y="6050"/>
                    </a:cubicBezTo>
                    <a:cubicBezTo>
                      <a:pt x="21388" y="5981"/>
                      <a:pt x="21342" y="5890"/>
                      <a:pt x="21320" y="5821"/>
                    </a:cubicBezTo>
                    <a:cubicBezTo>
                      <a:pt x="20817" y="4954"/>
                      <a:pt x="20201" y="4132"/>
                      <a:pt x="19494" y="3425"/>
                    </a:cubicBezTo>
                    <a:cubicBezTo>
                      <a:pt x="18809" y="2694"/>
                      <a:pt x="17987" y="2078"/>
                      <a:pt x="17120" y="1576"/>
                    </a:cubicBezTo>
                    <a:cubicBezTo>
                      <a:pt x="16275" y="1074"/>
                      <a:pt x="15362" y="686"/>
                      <a:pt x="14426" y="412"/>
                    </a:cubicBezTo>
                    <a:lnTo>
                      <a:pt x="14221" y="366"/>
                    </a:lnTo>
                    <a:cubicBezTo>
                      <a:pt x="14175" y="366"/>
                      <a:pt x="14130" y="343"/>
                      <a:pt x="14084" y="321"/>
                    </a:cubicBezTo>
                    <a:lnTo>
                      <a:pt x="14038" y="321"/>
                    </a:lnTo>
                    <a:cubicBezTo>
                      <a:pt x="13582" y="206"/>
                      <a:pt x="13125" y="138"/>
                      <a:pt x="12669" y="69"/>
                    </a:cubicBezTo>
                    <a:cubicBezTo>
                      <a:pt x="12258" y="24"/>
                      <a:pt x="11824" y="1"/>
                      <a:pt x="11391" y="1"/>
                    </a:cubicBezTo>
                    <a:close/>
                  </a:path>
                </a:pathLst>
              </a:custGeom>
              <a:solidFill>
                <a:srgbClr val="E98742"/>
              </a:solidFill>
              <a:ln>
                <a:noFill/>
              </a:ln>
            </p:spPr>
            <p:txBody>
              <a:bodyPr spcFirstLastPara="1" wrap="square" lIns="121900" tIns="121900" rIns="121900" bIns="121900" anchor="ctr" anchorCtr="0">
                <a:noAutofit/>
              </a:bodyPr>
              <a:lstStyle/>
              <a:p>
                <a:endParaRPr sz="1867"/>
              </a:p>
            </p:txBody>
          </p:sp>
          <p:sp>
            <p:nvSpPr>
              <p:cNvPr id="1293" name="Google Shape;1293;p22"/>
              <p:cNvSpPr/>
              <p:nvPr/>
            </p:nvSpPr>
            <p:spPr>
              <a:xfrm>
                <a:off x="7056472" y="128490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4" name="Google Shape;1294;p22"/>
              <p:cNvSpPr/>
              <p:nvPr/>
            </p:nvSpPr>
            <p:spPr>
              <a:xfrm>
                <a:off x="7057094" y="128490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5" name="Google Shape;1295;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6" name="Google Shape;1296;p22"/>
              <p:cNvSpPr/>
              <p:nvPr/>
            </p:nvSpPr>
            <p:spPr>
              <a:xfrm>
                <a:off x="6693081" y="1290471"/>
                <a:ext cx="27" cy="27"/>
              </a:xfrm>
              <a:custGeom>
                <a:avLst/>
                <a:gdLst/>
                <a:ahLst/>
                <a:cxnLst/>
                <a:rect l="l" t="t" r="r" b="b"/>
                <a:pathLst>
                  <a:path w="1" h="1" extrusionOk="0">
                    <a:moveTo>
                      <a:pt x="0" y="0"/>
                    </a:moveTo>
                    <a:lnTo>
                      <a:pt x="0" y="0"/>
                    </a:lnTo>
                    <a:lnTo>
                      <a:pt x="0" y="0"/>
                    </a:ln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7" name="Google Shape;1297;p22"/>
              <p:cNvSpPr/>
              <p:nvPr/>
            </p:nvSpPr>
            <p:spPr>
              <a:xfrm>
                <a:off x="6674565" y="1462598"/>
                <a:ext cx="512110" cy="369635"/>
              </a:xfrm>
              <a:custGeom>
                <a:avLst/>
                <a:gdLst/>
                <a:ahLst/>
                <a:cxnLst/>
                <a:rect l="l" t="t" r="r" b="b"/>
                <a:pathLst>
                  <a:path w="18946" h="13675" extrusionOk="0">
                    <a:moveTo>
                      <a:pt x="18694" y="0"/>
                    </a:moveTo>
                    <a:cubicBezTo>
                      <a:pt x="18626" y="69"/>
                      <a:pt x="18557" y="115"/>
                      <a:pt x="18489" y="160"/>
                    </a:cubicBezTo>
                    <a:cubicBezTo>
                      <a:pt x="18466" y="183"/>
                      <a:pt x="18420" y="206"/>
                      <a:pt x="18398" y="229"/>
                    </a:cubicBezTo>
                    <a:cubicBezTo>
                      <a:pt x="18443" y="411"/>
                      <a:pt x="18466" y="594"/>
                      <a:pt x="18489" y="776"/>
                    </a:cubicBezTo>
                    <a:cubicBezTo>
                      <a:pt x="18489" y="776"/>
                      <a:pt x="18489" y="776"/>
                      <a:pt x="18489" y="799"/>
                    </a:cubicBezTo>
                    <a:cubicBezTo>
                      <a:pt x="18626" y="1758"/>
                      <a:pt x="18626" y="2717"/>
                      <a:pt x="18512" y="3675"/>
                    </a:cubicBezTo>
                    <a:cubicBezTo>
                      <a:pt x="18443" y="4109"/>
                      <a:pt x="18375" y="4565"/>
                      <a:pt x="18261" y="4976"/>
                    </a:cubicBezTo>
                    <a:cubicBezTo>
                      <a:pt x="18261" y="4999"/>
                      <a:pt x="18261" y="4999"/>
                      <a:pt x="18261" y="4999"/>
                    </a:cubicBezTo>
                    <a:cubicBezTo>
                      <a:pt x="18261" y="5022"/>
                      <a:pt x="18238" y="5045"/>
                      <a:pt x="18238" y="5045"/>
                    </a:cubicBezTo>
                    <a:cubicBezTo>
                      <a:pt x="18238" y="5068"/>
                      <a:pt x="18238" y="5090"/>
                      <a:pt x="18238" y="5113"/>
                    </a:cubicBezTo>
                    <a:cubicBezTo>
                      <a:pt x="18101" y="5570"/>
                      <a:pt x="17964" y="6003"/>
                      <a:pt x="17781" y="6460"/>
                    </a:cubicBezTo>
                    <a:cubicBezTo>
                      <a:pt x="17553" y="7031"/>
                      <a:pt x="17256" y="7578"/>
                      <a:pt x="16937" y="8103"/>
                    </a:cubicBezTo>
                    <a:cubicBezTo>
                      <a:pt x="16937" y="8126"/>
                      <a:pt x="16914" y="8149"/>
                      <a:pt x="16914" y="8149"/>
                    </a:cubicBezTo>
                    <a:cubicBezTo>
                      <a:pt x="16891" y="8172"/>
                      <a:pt x="16891" y="8172"/>
                      <a:pt x="16891" y="8195"/>
                    </a:cubicBezTo>
                    <a:cubicBezTo>
                      <a:pt x="16891" y="8195"/>
                      <a:pt x="16868" y="8218"/>
                      <a:pt x="16868" y="8218"/>
                    </a:cubicBezTo>
                    <a:cubicBezTo>
                      <a:pt x="16845" y="8240"/>
                      <a:pt x="16845" y="8263"/>
                      <a:pt x="16845" y="8263"/>
                    </a:cubicBezTo>
                    <a:cubicBezTo>
                      <a:pt x="16823" y="8286"/>
                      <a:pt x="16823" y="8286"/>
                      <a:pt x="16823" y="8286"/>
                    </a:cubicBezTo>
                    <a:lnTo>
                      <a:pt x="16777" y="8354"/>
                    </a:lnTo>
                    <a:cubicBezTo>
                      <a:pt x="16663" y="8537"/>
                      <a:pt x="16549" y="8720"/>
                      <a:pt x="16412" y="8879"/>
                    </a:cubicBezTo>
                    <a:cubicBezTo>
                      <a:pt x="15818" y="9655"/>
                      <a:pt x="15156" y="10363"/>
                      <a:pt x="14380" y="10979"/>
                    </a:cubicBezTo>
                    <a:cubicBezTo>
                      <a:pt x="14380" y="10979"/>
                      <a:pt x="14358" y="11002"/>
                      <a:pt x="14358" y="11002"/>
                    </a:cubicBezTo>
                    <a:lnTo>
                      <a:pt x="14312" y="11025"/>
                    </a:lnTo>
                    <a:cubicBezTo>
                      <a:pt x="14312" y="11048"/>
                      <a:pt x="14289" y="11048"/>
                      <a:pt x="14289" y="11048"/>
                    </a:cubicBezTo>
                    <a:cubicBezTo>
                      <a:pt x="14266" y="11071"/>
                      <a:pt x="14266" y="11071"/>
                      <a:pt x="14243" y="11093"/>
                    </a:cubicBezTo>
                    <a:cubicBezTo>
                      <a:pt x="14243" y="11093"/>
                      <a:pt x="14221" y="11093"/>
                      <a:pt x="14198" y="11116"/>
                    </a:cubicBezTo>
                    <a:cubicBezTo>
                      <a:pt x="14198" y="11116"/>
                      <a:pt x="14175" y="11139"/>
                      <a:pt x="14175" y="11139"/>
                    </a:cubicBezTo>
                    <a:cubicBezTo>
                      <a:pt x="14152" y="11139"/>
                      <a:pt x="14152" y="11162"/>
                      <a:pt x="14129" y="11162"/>
                    </a:cubicBezTo>
                    <a:cubicBezTo>
                      <a:pt x="14129" y="11185"/>
                      <a:pt x="14106" y="11185"/>
                      <a:pt x="14084" y="11208"/>
                    </a:cubicBezTo>
                    <a:cubicBezTo>
                      <a:pt x="14084" y="11208"/>
                      <a:pt x="14061" y="11208"/>
                      <a:pt x="14061" y="11230"/>
                    </a:cubicBezTo>
                    <a:cubicBezTo>
                      <a:pt x="14038" y="11230"/>
                      <a:pt x="14038" y="11253"/>
                      <a:pt x="14015" y="11253"/>
                    </a:cubicBezTo>
                    <a:lnTo>
                      <a:pt x="13992" y="11276"/>
                    </a:lnTo>
                    <a:cubicBezTo>
                      <a:pt x="13969" y="11299"/>
                      <a:pt x="13947" y="11299"/>
                      <a:pt x="13924" y="11322"/>
                    </a:cubicBezTo>
                    <a:lnTo>
                      <a:pt x="13901" y="11322"/>
                    </a:lnTo>
                    <a:cubicBezTo>
                      <a:pt x="13901" y="11345"/>
                      <a:pt x="13878" y="11367"/>
                      <a:pt x="13855" y="11367"/>
                    </a:cubicBezTo>
                    <a:lnTo>
                      <a:pt x="13833" y="11367"/>
                    </a:lnTo>
                    <a:cubicBezTo>
                      <a:pt x="13444" y="11664"/>
                      <a:pt x="13011" y="11915"/>
                      <a:pt x="12577" y="12121"/>
                    </a:cubicBezTo>
                    <a:cubicBezTo>
                      <a:pt x="12577" y="12143"/>
                      <a:pt x="12554" y="12143"/>
                      <a:pt x="12554" y="12143"/>
                    </a:cubicBezTo>
                    <a:cubicBezTo>
                      <a:pt x="12554" y="12143"/>
                      <a:pt x="12531" y="12143"/>
                      <a:pt x="12531" y="12166"/>
                    </a:cubicBezTo>
                    <a:cubicBezTo>
                      <a:pt x="12326" y="12258"/>
                      <a:pt x="12121" y="12349"/>
                      <a:pt x="11915" y="12440"/>
                    </a:cubicBezTo>
                    <a:cubicBezTo>
                      <a:pt x="11892" y="12463"/>
                      <a:pt x="11892" y="12463"/>
                      <a:pt x="11892" y="12463"/>
                    </a:cubicBezTo>
                    <a:cubicBezTo>
                      <a:pt x="11596" y="12577"/>
                      <a:pt x="11299" y="12691"/>
                      <a:pt x="10979" y="12805"/>
                    </a:cubicBezTo>
                    <a:lnTo>
                      <a:pt x="10911" y="12805"/>
                    </a:lnTo>
                    <a:cubicBezTo>
                      <a:pt x="10911" y="12828"/>
                      <a:pt x="10888" y="12828"/>
                      <a:pt x="10865" y="12828"/>
                    </a:cubicBezTo>
                    <a:lnTo>
                      <a:pt x="10842" y="12828"/>
                    </a:lnTo>
                    <a:cubicBezTo>
                      <a:pt x="10820" y="12851"/>
                      <a:pt x="10797" y="12851"/>
                      <a:pt x="10774" y="12851"/>
                    </a:cubicBezTo>
                    <a:cubicBezTo>
                      <a:pt x="10295" y="13011"/>
                      <a:pt x="9792" y="13125"/>
                      <a:pt x="9313" y="13193"/>
                    </a:cubicBezTo>
                    <a:cubicBezTo>
                      <a:pt x="9267" y="13216"/>
                      <a:pt x="9245" y="13216"/>
                      <a:pt x="9222" y="13216"/>
                    </a:cubicBezTo>
                    <a:lnTo>
                      <a:pt x="9199" y="13216"/>
                    </a:lnTo>
                    <a:cubicBezTo>
                      <a:pt x="9176" y="13216"/>
                      <a:pt x="9153" y="13239"/>
                      <a:pt x="9131" y="13239"/>
                    </a:cubicBezTo>
                    <a:lnTo>
                      <a:pt x="9062" y="13239"/>
                    </a:lnTo>
                    <a:cubicBezTo>
                      <a:pt x="8609" y="13309"/>
                      <a:pt x="8155" y="13339"/>
                      <a:pt x="7702" y="13339"/>
                    </a:cubicBezTo>
                    <a:cubicBezTo>
                      <a:pt x="7562" y="13339"/>
                      <a:pt x="7422" y="13336"/>
                      <a:pt x="7282" y="13330"/>
                    </a:cubicBezTo>
                    <a:cubicBezTo>
                      <a:pt x="6916" y="13330"/>
                      <a:pt x="6551" y="13308"/>
                      <a:pt x="6186" y="13262"/>
                    </a:cubicBezTo>
                    <a:cubicBezTo>
                      <a:pt x="5205" y="13125"/>
                      <a:pt x="4269" y="12897"/>
                      <a:pt x="3379" y="12531"/>
                    </a:cubicBezTo>
                    <a:lnTo>
                      <a:pt x="3401" y="12531"/>
                    </a:lnTo>
                    <a:cubicBezTo>
                      <a:pt x="2511" y="12166"/>
                      <a:pt x="1689" y="11710"/>
                      <a:pt x="913" y="11139"/>
                    </a:cubicBezTo>
                    <a:cubicBezTo>
                      <a:pt x="913" y="11139"/>
                      <a:pt x="913" y="11116"/>
                      <a:pt x="891" y="11116"/>
                    </a:cubicBezTo>
                    <a:cubicBezTo>
                      <a:pt x="822" y="11071"/>
                      <a:pt x="754" y="11002"/>
                      <a:pt x="685" y="10957"/>
                    </a:cubicBezTo>
                    <a:cubicBezTo>
                      <a:pt x="662" y="10934"/>
                      <a:pt x="662" y="10934"/>
                      <a:pt x="662" y="10934"/>
                    </a:cubicBezTo>
                    <a:cubicBezTo>
                      <a:pt x="639" y="10934"/>
                      <a:pt x="639" y="10911"/>
                      <a:pt x="639" y="10911"/>
                    </a:cubicBezTo>
                    <a:cubicBezTo>
                      <a:pt x="548" y="10842"/>
                      <a:pt x="457" y="10774"/>
                      <a:pt x="366" y="10683"/>
                    </a:cubicBezTo>
                    <a:cubicBezTo>
                      <a:pt x="320" y="10705"/>
                      <a:pt x="251" y="10728"/>
                      <a:pt x="206" y="10751"/>
                    </a:cubicBezTo>
                    <a:cubicBezTo>
                      <a:pt x="137" y="10774"/>
                      <a:pt x="69" y="10797"/>
                      <a:pt x="0" y="10797"/>
                    </a:cubicBezTo>
                    <a:cubicBezTo>
                      <a:pt x="46" y="10842"/>
                      <a:pt x="69" y="10865"/>
                      <a:pt x="115" y="10888"/>
                    </a:cubicBezTo>
                    <a:cubicBezTo>
                      <a:pt x="503" y="11230"/>
                      <a:pt x="913" y="11550"/>
                      <a:pt x="1347" y="11824"/>
                    </a:cubicBezTo>
                    <a:cubicBezTo>
                      <a:pt x="2100" y="12326"/>
                      <a:pt x="2899" y="12714"/>
                      <a:pt x="3744" y="13011"/>
                    </a:cubicBezTo>
                    <a:cubicBezTo>
                      <a:pt x="4246" y="13193"/>
                      <a:pt x="4748" y="13330"/>
                      <a:pt x="5250" y="13444"/>
                    </a:cubicBezTo>
                    <a:cubicBezTo>
                      <a:pt x="5342" y="13467"/>
                      <a:pt x="5456" y="13467"/>
                      <a:pt x="5547" y="13490"/>
                    </a:cubicBezTo>
                    <a:cubicBezTo>
                      <a:pt x="5912" y="13559"/>
                      <a:pt x="6300" y="13604"/>
                      <a:pt x="6665" y="13627"/>
                    </a:cubicBezTo>
                    <a:cubicBezTo>
                      <a:pt x="6711" y="13650"/>
                      <a:pt x="6734" y="13650"/>
                      <a:pt x="6780" y="13650"/>
                    </a:cubicBezTo>
                    <a:cubicBezTo>
                      <a:pt x="6989" y="13667"/>
                      <a:pt x="7198" y="13675"/>
                      <a:pt x="7406" y="13675"/>
                    </a:cubicBezTo>
                    <a:cubicBezTo>
                      <a:pt x="7742" y="13675"/>
                      <a:pt x="8076" y="13655"/>
                      <a:pt x="8400" y="13627"/>
                    </a:cubicBezTo>
                    <a:lnTo>
                      <a:pt x="8606" y="13627"/>
                    </a:lnTo>
                    <a:cubicBezTo>
                      <a:pt x="9039" y="13581"/>
                      <a:pt x="9450" y="13513"/>
                      <a:pt x="9861" y="13444"/>
                    </a:cubicBezTo>
                    <a:cubicBezTo>
                      <a:pt x="9861" y="13422"/>
                      <a:pt x="9884" y="13422"/>
                      <a:pt x="9907" y="13422"/>
                    </a:cubicBezTo>
                    <a:cubicBezTo>
                      <a:pt x="10409" y="13308"/>
                      <a:pt x="10888" y="13171"/>
                      <a:pt x="11367" y="13011"/>
                    </a:cubicBezTo>
                    <a:cubicBezTo>
                      <a:pt x="11436" y="12988"/>
                      <a:pt x="11504" y="12965"/>
                      <a:pt x="11573" y="12942"/>
                    </a:cubicBezTo>
                    <a:cubicBezTo>
                      <a:pt x="11961" y="12783"/>
                      <a:pt x="12326" y="12623"/>
                      <a:pt x="12691" y="12440"/>
                    </a:cubicBezTo>
                    <a:cubicBezTo>
                      <a:pt x="12691" y="12440"/>
                      <a:pt x="12714" y="12440"/>
                      <a:pt x="12714" y="12417"/>
                    </a:cubicBezTo>
                    <a:cubicBezTo>
                      <a:pt x="13239" y="12166"/>
                      <a:pt x="13764" y="11847"/>
                      <a:pt x="14243" y="11504"/>
                    </a:cubicBezTo>
                    <a:cubicBezTo>
                      <a:pt x="14540" y="11276"/>
                      <a:pt x="14860" y="11025"/>
                      <a:pt x="15156" y="10751"/>
                    </a:cubicBezTo>
                    <a:cubicBezTo>
                      <a:pt x="15179" y="10728"/>
                      <a:pt x="15202" y="10705"/>
                      <a:pt x="15225" y="10705"/>
                    </a:cubicBezTo>
                    <a:cubicBezTo>
                      <a:pt x="15567" y="10363"/>
                      <a:pt x="15910" y="10021"/>
                      <a:pt x="16206" y="9655"/>
                    </a:cubicBezTo>
                    <a:cubicBezTo>
                      <a:pt x="16252" y="9610"/>
                      <a:pt x="16320" y="9541"/>
                      <a:pt x="16366" y="9473"/>
                    </a:cubicBezTo>
                    <a:cubicBezTo>
                      <a:pt x="16617" y="9176"/>
                      <a:pt x="16845" y="8857"/>
                      <a:pt x="17051" y="8514"/>
                    </a:cubicBezTo>
                    <a:cubicBezTo>
                      <a:pt x="17074" y="8491"/>
                      <a:pt x="17097" y="8446"/>
                      <a:pt x="17119" y="8423"/>
                    </a:cubicBezTo>
                    <a:cubicBezTo>
                      <a:pt x="17462" y="7921"/>
                      <a:pt x="17736" y="7396"/>
                      <a:pt x="17964" y="6848"/>
                    </a:cubicBezTo>
                    <a:cubicBezTo>
                      <a:pt x="18124" y="6483"/>
                      <a:pt x="18261" y="6095"/>
                      <a:pt x="18398" y="5707"/>
                    </a:cubicBezTo>
                    <a:cubicBezTo>
                      <a:pt x="18398" y="5707"/>
                      <a:pt x="18398" y="5707"/>
                      <a:pt x="18398" y="5684"/>
                    </a:cubicBezTo>
                    <a:cubicBezTo>
                      <a:pt x="18626" y="4999"/>
                      <a:pt x="18763" y="4292"/>
                      <a:pt x="18854" y="3584"/>
                    </a:cubicBezTo>
                    <a:cubicBezTo>
                      <a:pt x="18854" y="3561"/>
                      <a:pt x="18854" y="3561"/>
                      <a:pt x="18854" y="3538"/>
                    </a:cubicBezTo>
                    <a:cubicBezTo>
                      <a:pt x="18854" y="3516"/>
                      <a:pt x="18854" y="3516"/>
                      <a:pt x="18854" y="3516"/>
                    </a:cubicBezTo>
                    <a:cubicBezTo>
                      <a:pt x="18877" y="3379"/>
                      <a:pt x="18877" y="3264"/>
                      <a:pt x="18900" y="3127"/>
                    </a:cubicBezTo>
                    <a:lnTo>
                      <a:pt x="18900" y="3059"/>
                    </a:lnTo>
                    <a:cubicBezTo>
                      <a:pt x="18900" y="2922"/>
                      <a:pt x="18923" y="2785"/>
                      <a:pt x="18923" y="2648"/>
                    </a:cubicBezTo>
                    <a:cubicBezTo>
                      <a:pt x="18945" y="1758"/>
                      <a:pt x="18877" y="868"/>
                      <a:pt x="18694"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8" name="Google Shape;1298;p22"/>
              <p:cNvSpPr/>
              <p:nvPr/>
            </p:nvSpPr>
            <p:spPr>
              <a:xfrm>
                <a:off x="7174296" y="1484195"/>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9" name="Google Shape;1299;p22"/>
              <p:cNvSpPr/>
              <p:nvPr/>
            </p:nvSpPr>
            <p:spPr>
              <a:xfrm>
                <a:off x="6996628" y="179885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0" name="Google Shape;1300;p22"/>
              <p:cNvSpPr/>
              <p:nvPr/>
            </p:nvSpPr>
            <p:spPr>
              <a:xfrm>
                <a:off x="6996006" y="1799473"/>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1" name="Google Shape;1301;p22"/>
              <p:cNvSpPr/>
              <p:nvPr/>
            </p:nvSpPr>
            <p:spPr>
              <a:xfrm>
                <a:off x="7056472" y="1284903"/>
                <a:ext cx="649" cy="27"/>
              </a:xfrm>
              <a:custGeom>
                <a:avLst/>
                <a:gdLst/>
                <a:ahLst/>
                <a:cxnLst/>
                <a:rect l="l" t="t" r="r" b="b"/>
                <a:pathLst>
                  <a:path w="24" h="1" extrusionOk="0">
                    <a:moveTo>
                      <a:pt x="23" y="1"/>
                    </a:moveTo>
                    <a:lnTo>
                      <a:pt x="23" y="1"/>
                    </a:lnTo>
                    <a:cubicBezTo>
                      <a:pt x="0" y="1"/>
                      <a:pt x="0" y="1"/>
                      <a:pt x="0" y="1"/>
                    </a:cubicBezTo>
                    <a:cubicBezTo>
                      <a:pt x="0" y="1"/>
                      <a:pt x="0" y="1"/>
                      <a:pt x="23"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2" name="Google Shape;1302;p22"/>
              <p:cNvSpPr/>
              <p:nvPr/>
            </p:nvSpPr>
            <p:spPr>
              <a:xfrm>
                <a:off x="7057094" y="1284903"/>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3" name="Google Shape;1303;p22"/>
              <p:cNvSpPr/>
              <p:nvPr/>
            </p:nvSpPr>
            <p:spPr>
              <a:xfrm>
                <a:off x="7057094" y="128552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4" name="Google Shape;1304;p22"/>
              <p:cNvSpPr/>
              <p:nvPr/>
            </p:nvSpPr>
            <p:spPr>
              <a:xfrm>
                <a:off x="7057094" y="128552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5" name="Google Shape;1305;p22"/>
              <p:cNvSpPr/>
              <p:nvPr/>
            </p:nvSpPr>
            <p:spPr>
              <a:xfrm>
                <a:off x="6693081" y="1289849"/>
                <a:ext cx="622" cy="649"/>
              </a:xfrm>
              <a:custGeom>
                <a:avLst/>
                <a:gdLst/>
                <a:ahLst/>
                <a:cxnLst/>
                <a:rect l="l" t="t" r="r" b="b"/>
                <a:pathLst>
                  <a:path w="23" h="24" extrusionOk="0">
                    <a:moveTo>
                      <a:pt x="23" y="0"/>
                    </a:moveTo>
                    <a:lnTo>
                      <a:pt x="23" y="0"/>
                    </a:lnTo>
                    <a:lnTo>
                      <a:pt x="23" y="0"/>
                    </a:lnTo>
                    <a:cubicBezTo>
                      <a:pt x="23" y="0"/>
                      <a:pt x="23" y="0"/>
                      <a:pt x="23" y="0"/>
                    </a:cubicBezTo>
                    <a:cubicBezTo>
                      <a:pt x="23" y="0"/>
                      <a:pt x="23" y="0"/>
                      <a:pt x="23" y="0"/>
                    </a:cubicBezTo>
                    <a:cubicBezTo>
                      <a:pt x="23" y="0"/>
                      <a:pt x="23" y="0"/>
                      <a:pt x="23" y="0"/>
                    </a:cubicBezTo>
                    <a:lnTo>
                      <a:pt x="23" y="23"/>
                    </a:lnTo>
                    <a:lnTo>
                      <a:pt x="23" y="0"/>
                    </a:lnTo>
                    <a:cubicBezTo>
                      <a:pt x="23" y="23"/>
                      <a:pt x="23" y="23"/>
                      <a:pt x="23" y="23"/>
                    </a:cubicBezTo>
                    <a:cubicBezTo>
                      <a:pt x="23" y="23"/>
                      <a:pt x="0" y="23"/>
                      <a:pt x="0" y="23"/>
                    </a:cubicBezTo>
                    <a:cubicBezTo>
                      <a:pt x="0" y="23"/>
                      <a:pt x="23" y="23"/>
                      <a:pt x="23" y="23"/>
                    </a:cubicBezTo>
                    <a:lnTo>
                      <a:pt x="23" y="23"/>
                    </a:lnTo>
                    <a:cubicBezTo>
                      <a:pt x="23" y="23"/>
                      <a:pt x="23" y="23"/>
                      <a:pt x="23" y="23"/>
                    </a:cubicBezTo>
                    <a:cubicBezTo>
                      <a:pt x="23" y="23"/>
                      <a:pt x="23" y="23"/>
                      <a:pt x="23" y="23"/>
                    </a:cubicBezTo>
                    <a:lnTo>
                      <a:pt x="23" y="0"/>
                    </a:lnTo>
                    <a:cubicBezTo>
                      <a:pt x="23" y="0"/>
                      <a:pt x="23" y="0"/>
                      <a:pt x="23" y="0"/>
                    </a:cubicBezTo>
                    <a:lnTo>
                      <a:pt x="23" y="0"/>
                    </a:lnTo>
                    <a:lnTo>
                      <a:pt x="23" y="0"/>
                    </a:lnTo>
                    <a:lnTo>
                      <a:pt x="23" y="0"/>
                    </a:lnTo>
                    <a:lnTo>
                      <a:pt x="23" y="0"/>
                    </a:lnTo>
                    <a:cubicBezTo>
                      <a:pt x="23" y="0"/>
                      <a:pt x="23" y="0"/>
                      <a:pt x="23"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6" name="Google Shape;1306;p22"/>
              <p:cNvSpPr/>
              <p:nvPr/>
            </p:nvSpPr>
            <p:spPr>
              <a:xfrm>
                <a:off x="6693081" y="1289849"/>
                <a:ext cx="622" cy="649"/>
              </a:xfrm>
              <a:custGeom>
                <a:avLst/>
                <a:gdLst/>
                <a:ahLst/>
                <a:cxnLst/>
                <a:rect l="l" t="t" r="r" b="b"/>
                <a:pathLst>
                  <a:path w="23" h="24" extrusionOk="0">
                    <a:moveTo>
                      <a:pt x="23" y="0"/>
                    </a:moveTo>
                    <a:lnTo>
                      <a:pt x="0" y="23"/>
                    </a:lnTo>
                    <a:lnTo>
                      <a:pt x="23" y="23"/>
                    </a:lnTo>
                    <a:cubicBezTo>
                      <a:pt x="23" y="23"/>
                      <a:pt x="23" y="23"/>
                      <a:pt x="23"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7" name="Google Shape;1307;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8" name="Google Shape;1308;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9" name="Google Shape;1309;p22"/>
              <p:cNvSpPr/>
              <p:nvPr/>
            </p:nvSpPr>
            <p:spPr>
              <a:xfrm>
                <a:off x="7174296" y="1484195"/>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0" name="Google Shape;1310;p22"/>
              <p:cNvSpPr/>
              <p:nvPr/>
            </p:nvSpPr>
            <p:spPr>
              <a:xfrm>
                <a:off x="7174296" y="1484195"/>
                <a:ext cx="27" cy="27"/>
              </a:xfrm>
              <a:custGeom>
                <a:avLst/>
                <a:gdLst/>
                <a:ahLst/>
                <a:cxnLst/>
                <a:rect l="l" t="t" r="r" b="b"/>
                <a:pathLst>
                  <a:path w="1" h="1" extrusionOk="0">
                    <a:moveTo>
                      <a:pt x="1" y="0"/>
                    </a:move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1" name="Google Shape;1311;p22"/>
              <p:cNvSpPr/>
              <p:nvPr/>
            </p:nvSpPr>
            <p:spPr>
              <a:xfrm>
                <a:off x="7174296" y="1484195"/>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2" name="Google Shape;1312;p22"/>
              <p:cNvSpPr/>
              <p:nvPr/>
            </p:nvSpPr>
            <p:spPr>
              <a:xfrm>
                <a:off x="6582015" y="1486033"/>
                <a:ext cx="27" cy="649"/>
              </a:xfrm>
              <a:custGeom>
                <a:avLst/>
                <a:gdLst/>
                <a:ahLst/>
                <a:cxnLst/>
                <a:rect l="l" t="t" r="r" b="b"/>
                <a:pathLst>
                  <a:path w="1" h="24" extrusionOk="0">
                    <a:moveTo>
                      <a:pt x="1" y="24"/>
                    </a:moveTo>
                    <a:cubicBezTo>
                      <a:pt x="1" y="24"/>
                      <a:pt x="1" y="24"/>
                      <a:pt x="1" y="24"/>
                    </a:cubicBezTo>
                    <a:cubicBezTo>
                      <a:pt x="1" y="24"/>
                      <a:pt x="1" y="24"/>
                      <a:pt x="1"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3" name="Google Shape;1313;p22"/>
              <p:cNvSpPr/>
              <p:nvPr/>
            </p:nvSpPr>
            <p:spPr>
              <a:xfrm>
                <a:off x="6582015" y="148665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4" name="Google Shape;1314;p22"/>
              <p:cNvSpPr/>
              <p:nvPr/>
            </p:nvSpPr>
            <p:spPr>
              <a:xfrm>
                <a:off x="6996628" y="179885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5" name="Google Shape;1315;p22"/>
              <p:cNvSpPr/>
              <p:nvPr/>
            </p:nvSpPr>
            <p:spPr>
              <a:xfrm>
                <a:off x="6996006" y="1798851"/>
                <a:ext cx="649" cy="622"/>
              </a:xfrm>
              <a:custGeom>
                <a:avLst/>
                <a:gdLst/>
                <a:ahLst/>
                <a:cxnLst/>
                <a:rect l="l" t="t" r="r" b="b"/>
                <a:pathLst>
                  <a:path w="24" h="23" extrusionOk="0">
                    <a:moveTo>
                      <a:pt x="0" y="0"/>
                    </a:moveTo>
                    <a:lnTo>
                      <a:pt x="0" y="23"/>
                    </a:lnTo>
                    <a:cubicBezTo>
                      <a:pt x="0" y="0"/>
                      <a:pt x="23" y="0"/>
                      <a:pt x="23"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6" name="Google Shape;1316;p22"/>
              <p:cNvSpPr/>
              <p:nvPr/>
            </p:nvSpPr>
            <p:spPr>
              <a:xfrm>
                <a:off x="6996006" y="1799473"/>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7" name="Google Shape;1317;p22"/>
              <p:cNvSpPr/>
              <p:nvPr/>
            </p:nvSpPr>
            <p:spPr>
              <a:xfrm>
                <a:off x="6920106" y="182044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8" name="Google Shape;1318;p22"/>
              <p:cNvSpPr/>
              <p:nvPr/>
            </p:nvSpPr>
            <p:spPr>
              <a:xfrm>
                <a:off x="6920106" y="1820448"/>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9" name="Google Shape;1319;p22"/>
              <p:cNvSpPr/>
              <p:nvPr/>
            </p:nvSpPr>
            <p:spPr>
              <a:xfrm>
                <a:off x="6919511" y="1820448"/>
                <a:ext cx="622" cy="27"/>
              </a:xfrm>
              <a:custGeom>
                <a:avLst/>
                <a:gdLst/>
                <a:ahLst/>
                <a:cxnLst/>
                <a:rect l="l" t="t" r="r" b="b"/>
                <a:pathLst>
                  <a:path w="23" h="1" extrusionOk="0">
                    <a:moveTo>
                      <a:pt x="0" y="0"/>
                    </a:moveTo>
                    <a:lnTo>
                      <a:pt x="23" y="0"/>
                    </a:lnTo>
                    <a:lnTo>
                      <a:pt x="23" y="0"/>
                    </a:ln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20" name="Google Shape;1320;p22"/>
              <p:cNvSpPr/>
              <p:nvPr/>
            </p:nvSpPr>
            <p:spPr>
              <a:xfrm>
                <a:off x="6437026" y="1246033"/>
                <a:ext cx="892774" cy="559629"/>
              </a:xfrm>
              <a:custGeom>
                <a:avLst/>
                <a:gdLst/>
                <a:ahLst/>
                <a:cxnLst/>
                <a:rect l="l" t="t" r="r" b="b"/>
                <a:pathLst>
                  <a:path w="33029" h="20704" extrusionOk="0">
                    <a:moveTo>
                      <a:pt x="1210" y="17165"/>
                    </a:moveTo>
                    <a:cubicBezTo>
                      <a:pt x="1188" y="17188"/>
                      <a:pt x="1188" y="17188"/>
                      <a:pt x="1188" y="17188"/>
                    </a:cubicBezTo>
                    <a:cubicBezTo>
                      <a:pt x="1188" y="17188"/>
                      <a:pt x="1210" y="17188"/>
                      <a:pt x="1210" y="17165"/>
                    </a:cubicBezTo>
                    <a:close/>
                    <a:moveTo>
                      <a:pt x="30450" y="1"/>
                    </a:moveTo>
                    <a:cubicBezTo>
                      <a:pt x="29993" y="24"/>
                      <a:pt x="29514" y="92"/>
                      <a:pt x="29057" y="161"/>
                    </a:cubicBezTo>
                    <a:cubicBezTo>
                      <a:pt x="28578" y="252"/>
                      <a:pt x="28121" y="343"/>
                      <a:pt x="27665" y="457"/>
                    </a:cubicBezTo>
                    <a:cubicBezTo>
                      <a:pt x="26683" y="708"/>
                      <a:pt x="25748" y="1028"/>
                      <a:pt x="24789" y="1370"/>
                    </a:cubicBezTo>
                    <a:cubicBezTo>
                      <a:pt x="24469" y="1484"/>
                      <a:pt x="24127" y="1621"/>
                      <a:pt x="23785" y="1735"/>
                    </a:cubicBezTo>
                    <a:cubicBezTo>
                      <a:pt x="23876" y="1827"/>
                      <a:pt x="23967" y="1918"/>
                      <a:pt x="24059" y="1987"/>
                    </a:cubicBezTo>
                    <a:cubicBezTo>
                      <a:pt x="24264" y="1918"/>
                      <a:pt x="24469" y="1827"/>
                      <a:pt x="24675" y="1758"/>
                    </a:cubicBezTo>
                    <a:cubicBezTo>
                      <a:pt x="25405" y="1484"/>
                      <a:pt x="26136" y="1233"/>
                      <a:pt x="26866" y="1028"/>
                    </a:cubicBezTo>
                    <a:cubicBezTo>
                      <a:pt x="27619" y="800"/>
                      <a:pt x="28350" y="617"/>
                      <a:pt x="29103" y="480"/>
                    </a:cubicBezTo>
                    <a:cubicBezTo>
                      <a:pt x="29642" y="393"/>
                      <a:pt x="30180" y="320"/>
                      <a:pt x="30719" y="320"/>
                    </a:cubicBezTo>
                    <a:cubicBezTo>
                      <a:pt x="30888" y="320"/>
                      <a:pt x="31057" y="327"/>
                      <a:pt x="31226" y="343"/>
                    </a:cubicBezTo>
                    <a:cubicBezTo>
                      <a:pt x="31477" y="366"/>
                      <a:pt x="31728" y="412"/>
                      <a:pt x="31956" y="480"/>
                    </a:cubicBezTo>
                    <a:cubicBezTo>
                      <a:pt x="32070" y="526"/>
                      <a:pt x="32184" y="594"/>
                      <a:pt x="32298" y="663"/>
                    </a:cubicBezTo>
                    <a:cubicBezTo>
                      <a:pt x="32367" y="708"/>
                      <a:pt x="32435" y="777"/>
                      <a:pt x="32481" y="822"/>
                    </a:cubicBezTo>
                    <a:cubicBezTo>
                      <a:pt x="32527" y="891"/>
                      <a:pt x="32572" y="959"/>
                      <a:pt x="32618" y="1028"/>
                    </a:cubicBezTo>
                    <a:cubicBezTo>
                      <a:pt x="32641" y="1096"/>
                      <a:pt x="32664" y="1188"/>
                      <a:pt x="32686" y="1256"/>
                    </a:cubicBezTo>
                    <a:cubicBezTo>
                      <a:pt x="32686" y="1393"/>
                      <a:pt x="32686" y="1507"/>
                      <a:pt x="32686" y="1644"/>
                    </a:cubicBezTo>
                    <a:cubicBezTo>
                      <a:pt x="32664" y="1827"/>
                      <a:pt x="32618" y="1987"/>
                      <a:pt x="32550" y="2169"/>
                    </a:cubicBezTo>
                    <a:cubicBezTo>
                      <a:pt x="32367" y="2671"/>
                      <a:pt x="32093" y="3128"/>
                      <a:pt x="31773" y="3561"/>
                    </a:cubicBezTo>
                    <a:lnTo>
                      <a:pt x="31796" y="3516"/>
                    </a:lnTo>
                    <a:lnTo>
                      <a:pt x="31796" y="3516"/>
                    </a:lnTo>
                    <a:cubicBezTo>
                      <a:pt x="31614" y="3767"/>
                      <a:pt x="31431" y="4018"/>
                      <a:pt x="31226" y="4246"/>
                    </a:cubicBezTo>
                    <a:cubicBezTo>
                      <a:pt x="30746" y="4817"/>
                      <a:pt x="30244" y="5365"/>
                      <a:pt x="29719" y="5890"/>
                    </a:cubicBezTo>
                    <a:cubicBezTo>
                      <a:pt x="29331" y="6255"/>
                      <a:pt x="28920" y="6620"/>
                      <a:pt x="28509" y="6985"/>
                    </a:cubicBezTo>
                    <a:cubicBezTo>
                      <a:pt x="28487" y="7008"/>
                      <a:pt x="28441" y="7054"/>
                      <a:pt x="28418" y="7077"/>
                    </a:cubicBezTo>
                    <a:cubicBezTo>
                      <a:pt x="28395" y="7077"/>
                      <a:pt x="28395" y="7099"/>
                      <a:pt x="28372" y="7099"/>
                    </a:cubicBezTo>
                    <a:cubicBezTo>
                      <a:pt x="28350" y="7122"/>
                      <a:pt x="28327" y="7145"/>
                      <a:pt x="28304" y="7168"/>
                    </a:cubicBezTo>
                    <a:cubicBezTo>
                      <a:pt x="28281" y="7191"/>
                      <a:pt x="28258" y="7214"/>
                      <a:pt x="28236" y="7236"/>
                    </a:cubicBezTo>
                    <a:lnTo>
                      <a:pt x="28190" y="7282"/>
                    </a:lnTo>
                    <a:cubicBezTo>
                      <a:pt x="28053" y="7396"/>
                      <a:pt x="27916" y="7510"/>
                      <a:pt x="27802" y="7602"/>
                    </a:cubicBezTo>
                    <a:lnTo>
                      <a:pt x="27779" y="7602"/>
                    </a:lnTo>
                    <a:lnTo>
                      <a:pt x="27779" y="7624"/>
                    </a:lnTo>
                    <a:cubicBezTo>
                      <a:pt x="27596" y="7761"/>
                      <a:pt x="27437" y="7921"/>
                      <a:pt x="27254" y="8058"/>
                    </a:cubicBezTo>
                    <a:cubicBezTo>
                      <a:pt x="26067" y="9017"/>
                      <a:pt x="24857" y="9930"/>
                      <a:pt x="23602" y="10774"/>
                    </a:cubicBezTo>
                    <a:cubicBezTo>
                      <a:pt x="23556" y="10820"/>
                      <a:pt x="23534" y="10843"/>
                      <a:pt x="23488" y="10866"/>
                    </a:cubicBezTo>
                    <a:cubicBezTo>
                      <a:pt x="23465" y="10866"/>
                      <a:pt x="23465" y="10888"/>
                      <a:pt x="23442" y="10888"/>
                    </a:cubicBezTo>
                    <a:cubicBezTo>
                      <a:pt x="23419" y="10911"/>
                      <a:pt x="23397" y="10934"/>
                      <a:pt x="23374" y="10934"/>
                    </a:cubicBezTo>
                    <a:cubicBezTo>
                      <a:pt x="23168" y="11071"/>
                      <a:pt x="22986" y="11208"/>
                      <a:pt x="22780" y="11345"/>
                    </a:cubicBezTo>
                    <a:cubicBezTo>
                      <a:pt x="21046" y="12509"/>
                      <a:pt x="19242" y="13605"/>
                      <a:pt x="17416" y="14655"/>
                    </a:cubicBezTo>
                    <a:cubicBezTo>
                      <a:pt x="15956" y="15476"/>
                      <a:pt x="14472" y="16230"/>
                      <a:pt x="12965" y="16960"/>
                    </a:cubicBezTo>
                    <a:cubicBezTo>
                      <a:pt x="12874" y="17006"/>
                      <a:pt x="12783" y="17051"/>
                      <a:pt x="12692" y="17074"/>
                    </a:cubicBezTo>
                    <a:cubicBezTo>
                      <a:pt x="11276" y="17759"/>
                      <a:pt x="9861" y="18375"/>
                      <a:pt x="8378" y="18900"/>
                    </a:cubicBezTo>
                    <a:cubicBezTo>
                      <a:pt x="7647" y="19174"/>
                      <a:pt x="6894" y="19448"/>
                      <a:pt x="6118" y="19676"/>
                    </a:cubicBezTo>
                    <a:cubicBezTo>
                      <a:pt x="5410" y="19882"/>
                      <a:pt x="4680" y="20064"/>
                      <a:pt x="3927" y="20201"/>
                    </a:cubicBezTo>
                    <a:cubicBezTo>
                      <a:pt x="3390" y="20300"/>
                      <a:pt x="2853" y="20365"/>
                      <a:pt x="2317" y="20365"/>
                    </a:cubicBezTo>
                    <a:cubicBezTo>
                      <a:pt x="2237" y="20365"/>
                      <a:pt x="2157" y="20364"/>
                      <a:pt x="2078" y="20361"/>
                    </a:cubicBezTo>
                    <a:lnTo>
                      <a:pt x="2009" y="20361"/>
                    </a:lnTo>
                    <a:cubicBezTo>
                      <a:pt x="1941" y="20361"/>
                      <a:pt x="1849" y="20361"/>
                      <a:pt x="1781" y="20338"/>
                    </a:cubicBezTo>
                    <a:lnTo>
                      <a:pt x="1621" y="20338"/>
                    </a:lnTo>
                    <a:cubicBezTo>
                      <a:pt x="1530" y="20315"/>
                      <a:pt x="1416" y="20292"/>
                      <a:pt x="1325" y="20270"/>
                    </a:cubicBezTo>
                    <a:lnTo>
                      <a:pt x="1256" y="20270"/>
                    </a:lnTo>
                    <a:cubicBezTo>
                      <a:pt x="1256" y="20270"/>
                      <a:pt x="1256" y="20247"/>
                      <a:pt x="1256" y="20247"/>
                    </a:cubicBezTo>
                    <a:cubicBezTo>
                      <a:pt x="1188" y="20247"/>
                      <a:pt x="1119" y="20224"/>
                      <a:pt x="1073" y="20201"/>
                    </a:cubicBezTo>
                    <a:cubicBezTo>
                      <a:pt x="1051" y="20201"/>
                      <a:pt x="1028" y="20178"/>
                      <a:pt x="1028" y="20178"/>
                    </a:cubicBezTo>
                    <a:lnTo>
                      <a:pt x="1005" y="20178"/>
                    </a:lnTo>
                    <a:cubicBezTo>
                      <a:pt x="936" y="20155"/>
                      <a:pt x="891" y="20110"/>
                      <a:pt x="822" y="20087"/>
                    </a:cubicBezTo>
                    <a:lnTo>
                      <a:pt x="800" y="20087"/>
                    </a:lnTo>
                    <a:cubicBezTo>
                      <a:pt x="800" y="20064"/>
                      <a:pt x="800" y="20064"/>
                      <a:pt x="800" y="20064"/>
                    </a:cubicBezTo>
                    <a:lnTo>
                      <a:pt x="777" y="20064"/>
                    </a:lnTo>
                    <a:cubicBezTo>
                      <a:pt x="754" y="20041"/>
                      <a:pt x="731" y="20041"/>
                      <a:pt x="708" y="20019"/>
                    </a:cubicBezTo>
                    <a:cubicBezTo>
                      <a:pt x="640" y="19973"/>
                      <a:pt x="594" y="19904"/>
                      <a:pt x="526" y="19859"/>
                    </a:cubicBezTo>
                    <a:cubicBezTo>
                      <a:pt x="503" y="19813"/>
                      <a:pt x="457" y="19767"/>
                      <a:pt x="434" y="19722"/>
                    </a:cubicBezTo>
                    <a:cubicBezTo>
                      <a:pt x="434" y="19699"/>
                      <a:pt x="412" y="19676"/>
                      <a:pt x="412" y="19653"/>
                    </a:cubicBezTo>
                    <a:cubicBezTo>
                      <a:pt x="366" y="19585"/>
                      <a:pt x="343" y="19516"/>
                      <a:pt x="343" y="19425"/>
                    </a:cubicBezTo>
                    <a:cubicBezTo>
                      <a:pt x="320" y="19402"/>
                      <a:pt x="320" y="19357"/>
                      <a:pt x="320" y="19334"/>
                    </a:cubicBezTo>
                    <a:cubicBezTo>
                      <a:pt x="320" y="19242"/>
                      <a:pt x="320" y="19174"/>
                      <a:pt x="320" y="19083"/>
                    </a:cubicBezTo>
                    <a:cubicBezTo>
                      <a:pt x="320" y="19037"/>
                      <a:pt x="343" y="18969"/>
                      <a:pt x="343" y="18923"/>
                    </a:cubicBezTo>
                    <a:cubicBezTo>
                      <a:pt x="343" y="18900"/>
                      <a:pt x="343" y="18900"/>
                      <a:pt x="343" y="18900"/>
                    </a:cubicBezTo>
                    <a:cubicBezTo>
                      <a:pt x="389" y="18763"/>
                      <a:pt x="412" y="18626"/>
                      <a:pt x="457" y="18512"/>
                    </a:cubicBezTo>
                    <a:cubicBezTo>
                      <a:pt x="480" y="18444"/>
                      <a:pt x="526" y="18375"/>
                      <a:pt x="548" y="18307"/>
                    </a:cubicBezTo>
                    <a:cubicBezTo>
                      <a:pt x="708" y="17919"/>
                      <a:pt x="936" y="17553"/>
                      <a:pt x="1188" y="17188"/>
                    </a:cubicBezTo>
                    <a:cubicBezTo>
                      <a:pt x="1347" y="16960"/>
                      <a:pt x="1507" y="16754"/>
                      <a:pt x="1690" y="16549"/>
                    </a:cubicBezTo>
                    <a:cubicBezTo>
                      <a:pt x="1690" y="16526"/>
                      <a:pt x="1713" y="16503"/>
                      <a:pt x="1713" y="16503"/>
                    </a:cubicBezTo>
                    <a:lnTo>
                      <a:pt x="1735" y="16481"/>
                    </a:lnTo>
                    <a:cubicBezTo>
                      <a:pt x="1872" y="16321"/>
                      <a:pt x="2009" y="16161"/>
                      <a:pt x="2146" y="16001"/>
                    </a:cubicBezTo>
                    <a:cubicBezTo>
                      <a:pt x="2169" y="15978"/>
                      <a:pt x="2169" y="15978"/>
                      <a:pt x="2192" y="15956"/>
                    </a:cubicBezTo>
                    <a:cubicBezTo>
                      <a:pt x="2192" y="15956"/>
                      <a:pt x="2215" y="15933"/>
                      <a:pt x="2215" y="15933"/>
                    </a:cubicBezTo>
                    <a:cubicBezTo>
                      <a:pt x="2215" y="15910"/>
                      <a:pt x="2238" y="15910"/>
                      <a:pt x="2238" y="15910"/>
                    </a:cubicBezTo>
                    <a:cubicBezTo>
                      <a:pt x="2511" y="15590"/>
                      <a:pt x="2808" y="15294"/>
                      <a:pt x="3105" y="14997"/>
                    </a:cubicBezTo>
                    <a:cubicBezTo>
                      <a:pt x="3493" y="14609"/>
                      <a:pt x="3881" y="14244"/>
                      <a:pt x="4292" y="13879"/>
                    </a:cubicBezTo>
                    <a:cubicBezTo>
                      <a:pt x="4337" y="13833"/>
                      <a:pt x="4383" y="13810"/>
                      <a:pt x="4406" y="13764"/>
                    </a:cubicBezTo>
                    <a:cubicBezTo>
                      <a:pt x="4452" y="13742"/>
                      <a:pt x="4497" y="13696"/>
                      <a:pt x="4520" y="13673"/>
                    </a:cubicBezTo>
                    <a:cubicBezTo>
                      <a:pt x="4543" y="13673"/>
                      <a:pt x="4543" y="13650"/>
                      <a:pt x="4543" y="13650"/>
                    </a:cubicBezTo>
                    <a:cubicBezTo>
                      <a:pt x="4771" y="13468"/>
                      <a:pt x="4999" y="13262"/>
                      <a:pt x="5205" y="13080"/>
                    </a:cubicBezTo>
                    <a:cubicBezTo>
                      <a:pt x="5250" y="13057"/>
                      <a:pt x="5273" y="13034"/>
                      <a:pt x="5296" y="13011"/>
                    </a:cubicBezTo>
                    <a:cubicBezTo>
                      <a:pt x="5296" y="12965"/>
                      <a:pt x="5296" y="12920"/>
                      <a:pt x="5273" y="12897"/>
                    </a:cubicBezTo>
                    <a:cubicBezTo>
                      <a:pt x="5250" y="12806"/>
                      <a:pt x="5250" y="12737"/>
                      <a:pt x="5228" y="12646"/>
                    </a:cubicBezTo>
                    <a:cubicBezTo>
                      <a:pt x="4908" y="12920"/>
                      <a:pt x="4589" y="13194"/>
                      <a:pt x="4269" y="13468"/>
                    </a:cubicBezTo>
                    <a:cubicBezTo>
                      <a:pt x="4246" y="13490"/>
                      <a:pt x="4223" y="13490"/>
                      <a:pt x="4223" y="13513"/>
                    </a:cubicBezTo>
                    <a:cubicBezTo>
                      <a:pt x="4201" y="13536"/>
                      <a:pt x="4201" y="13536"/>
                      <a:pt x="4178" y="13536"/>
                    </a:cubicBezTo>
                    <a:cubicBezTo>
                      <a:pt x="4064" y="13650"/>
                      <a:pt x="3949" y="13742"/>
                      <a:pt x="3835" y="13856"/>
                    </a:cubicBezTo>
                    <a:cubicBezTo>
                      <a:pt x="3790" y="13901"/>
                      <a:pt x="3721" y="13947"/>
                      <a:pt x="3676" y="13993"/>
                    </a:cubicBezTo>
                    <a:cubicBezTo>
                      <a:pt x="2968" y="14655"/>
                      <a:pt x="2283" y="15339"/>
                      <a:pt x="1644" y="16070"/>
                    </a:cubicBezTo>
                    <a:cubicBezTo>
                      <a:pt x="1370" y="16412"/>
                      <a:pt x="1096" y="16754"/>
                      <a:pt x="845" y="17120"/>
                    </a:cubicBezTo>
                    <a:cubicBezTo>
                      <a:pt x="594" y="17485"/>
                      <a:pt x="366" y="17873"/>
                      <a:pt x="206" y="18284"/>
                    </a:cubicBezTo>
                    <a:cubicBezTo>
                      <a:pt x="183" y="18329"/>
                      <a:pt x="160" y="18398"/>
                      <a:pt x="138" y="18444"/>
                    </a:cubicBezTo>
                    <a:cubicBezTo>
                      <a:pt x="46" y="18695"/>
                      <a:pt x="1" y="18946"/>
                      <a:pt x="1" y="19197"/>
                    </a:cubicBezTo>
                    <a:lnTo>
                      <a:pt x="1" y="19220"/>
                    </a:lnTo>
                    <a:lnTo>
                      <a:pt x="1" y="19242"/>
                    </a:lnTo>
                    <a:cubicBezTo>
                      <a:pt x="1" y="19379"/>
                      <a:pt x="23" y="19539"/>
                      <a:pt x="69" y="19676"/>
                    </a:cubicBezTo>
                    <a:cubicBezTo>
                      <a:pt x="92" y="19745"/>
                      <a:pt x="115" y="19813"/>
                      <a:pt x="160" y="19882"/>
                    </a:cubicBezTo>
                    <a:cubicBezTo>
                      <a:pt x="206" y="19950"/>
                      <a:pt x="252" y="20041"/>
                      <a:pt x="320" y="20087"/>
                    </a:cubicBezTo>
                    <a:cubicBezTo>
                      <a:pt x="320" y="20110"/>
                      <a:pt x="320" y="20110"/>
                      <a:pt x="320" y="20110"/>
                    </a:cubicBezTo>
                    <a:cubicBezTo>
                      <a:pt x="366" y="20155"/>
                      <a:pt x="412" y="20201"/>
                      <a:pt x="480" y="20247"/>
                    </a:cubicBezTo>
                    <a:cubicBezTo>
                      <a:pt x="571" y="20315"/>
                      <a:pt x="685" y="20384"/>
                      <a:pt x="800" y="20429"/>
                    </a:cubicBezTo>
                    <a:cubicBezTo>
                      <a:pt x="822" y="20452"/>
                      <a:pt x="868" y="20475"/>
                      <a:pt x="914" y="20498"/>
                    </a:cubicBezTo>
                    <a:cubicBezTo>
                      <a:pt x="982" y="20521"/>
                      <a:pt x="1028" y="20543"/>
                      <a:pt x="1096" y="20543"/>
                    </a:cubicBezTo>
                    <a:cubicBezTo>
                      <a:pt x="1119" y="20566"/>
                      <a:pt x="1165" y="20566"/>
                      <a:pt x="1188" y="20589"/>
                    </a:cubicBezTo>
                    <a:cubicBezTo>
                      <a:pt x="1461" y="20658"/>
                      <a:pt x="1758" y="20680"/>
                      <a:pt x="2032" y="20680"/>
                    </a:cubicBezTo>
                    <a:lnTo>
                      <a:pt x="2123" y="20680"/>
                    </a:lnTo>
                    <a:cubicBezTo>
                      <a:pt x="2146" y="20680"/>
                      <a:pt x="2169" y="20703"/>
                      <a:pt x="2169" y="20703"/>
                    </a:cubicBezTo>
                    <a:lnTo>
                      <a:pt x="2238" y="20703"/>
                    </a:lnTo>
                    <a:cubicBezTo>
                      <a:pt x="2466" y="20703"/>
                      <a:pt x="2671" y="20680"/>
                      <a:pt x="2877" y="20658"/>
                    </a:cubicBezTo>
                    <a:lnTo>
                      <a:pt x="3014" y="20658"/>
                    </a:lnTo>
                    <a:cubicBezTo>
                      <a:pt x="3036" y="20658"/>
                      <a:pt x="3059" y="20658"/>
                      <a:pt x="3082" y="20635"/>
                    </a:cubicBezTo>
                    <a:lnTo>
                      <a:pt x="3219" y="20635"/>
                    </a:lnTo>
                    <a:cubicBezTo>
                      <a:pt x="3379" y="20612"/>
                      <a:pt x="3561" y="20589"/>
                      <a:pt x="3721" y="20566"/>
                    </a:cubicBezTo>
                    <a:cubicBezTo>
                      <a:pt x="4474" y="20452"/>
                      <a:pt x="5205" y="20270"/>
                      <a:pt x="5935" y="20064"/>
                    </a:cubicBezTo>
                    <a:cubicBezTo>
                      <a:pt x="5958" y="20041"/>
                      <a:pt x="6004" y="20041"/>
                      <a:pt x="6027" y="20041"/>
                    </a:cubicBezTo>
                    <a:cubicBezTo>
                      <a:pt x="6027" y="20041"/>
                      <a:pt x="6027" y="20019"/>
                      <a:pt x="6049" y="20019"/>
                    </a:cubicBezTo>
                    <a:lnTo>
                      <a:pt x="6095" y="20019"/>
                    </a:lnTo>
                    <a:cubicBezTo>
                      <a:pt x="6118" y="19996"/>
                      <a:pt x="6141" y="19996"/>
                      <a:pt x="6141" y="19996"/>
                    </a:cubicBezTo>
                    <a:lnTo>
                      <a:pt x="6186" y="19996"/>
                    </a:lnTo>
                    <a:cubicBezTo>
                      <a:pt x="6209" y="19973"/>
                      <a:pt x="6232" y="19973"/>
                      <a:pt x="6232" y="19973"/>
                    </a:cubicBezTo>
                    <a:cubicBezTo>
                      <a:pt x="6255" y="19973"/>
                      <a:pt x="6255" y="19973"/>
                      <a:pt x="6278" y="19950"/>
                    </a:cubicBezTo>
                    <a:lnTo>
                      <a:pt x="6346" y="19950"/>
                    </a:lnTo>
                    <a:cubicBezTo>
                      <a:pt x="6346" y="19950"/>
                      <a:pt x="6346" y="19927"/>
                      <a:pt x="6346" y="19927"/>
                    </a:cubicBezTo>
                    <a:cubicBezTo>
                      <a:pt x="6369" y="19927"/>
                      <a:pt x="6415" y="19927"/>
                      <a:pt x="6437" y="19904"/>
                    </a:cubicBezTo>
                    <a:cubicBezTo>
                      <a:pt x="6460" y="19904"/>
                      <a:pt x="6483" y="19904"/>
                      <a:pt x="6529" y="19882"/>
                    </a:cubicBezTo>
                    <a:cubicBezTo>
                      <a:pt x="6552" y="19882"/>
                      <a:pt x="6574" y="19859"/>
                      <a:pt x="6597" y="19859"/>
                    </a:cubicBezTo>
                    <a:lnTo>
                      <a:pt x="6620" y="19859"/>
                    </a:lnTo>
                    <a:cubicBezTo>
                      <a:pt x="6666" y="19836"/>
                      <a:pt x="6711" y="19836"/>
                      <a:pt x="6757" y="19813"/>
                    </a:cubicBezTo>
                    <a:cubicBezTo>
                      <a:pt x="6803" y="19790"/>
                      <a:pt x="6825" y="19790"/>
                      <a:pt x="6871" y="19767"/>
                    </a:cubicBezTo>
                    <a:cubicBezTo>
                      <a:pt x="6894" y="19767"/>
                      <a:pt x="6940" y="19767"/>
                      <a:pt x="6962" y="19745"/>
                    </a:cubicBezTo>
                    <a:cubicBezTo>
                      <a:pt x="6985" y="19745"/>
                      <a:pt x="7008" y="19745"/>
                      <a:pt x="7031" y="19722"/>
                    </a:cubicBezTo>
                    <a:cubicBezTo>
                      <a:pt x="7076" y="19722"/>
                      <a:pt x="7122" y="19699"/>
                      <a:pt x="7145" y="19676"/>
                    </a:cubicBezTo>
                    <a:lnTo>
                      <a:pt x="7168" y="19676"/>
                    </a:lnTo>
                    <a:cubicBezTo>
                      <a:pt x="8035" y="19402"/>
                      <a:pt x="8880" y="19083"/>
                      <a:pt x="9724" y="18740"/>
                    </a:cubicBezTo>
                    <a:cubicBezTo>
                      <a:pt x="11231" y="18124"/>
                      <a:pt x="12737" y="17439"/>
                      <a:pt x="14198" y="16709"/>
                    </a:cubicBezTo>
                    <a:cubicBezTo>
                      <a:pt x="14244" y="16686"/>
                      <a:pt x="14266" y="16686"/>
                      <a:pt x="14312" y="16663"/>
                    </a:cubicBezTo>
                    <a:lnTo>
                      <a:pt x="14335" y="16640"/>
                    </a:lnTo>
                    <a:cubicBezTo>
                      <a:pt x="14677" y="16481"/>
                      <a:pt x="14997" y="16321"/>
                      <a:pt x="15339" y="16138"/>
                    </a:cubicBezTo>
                    <a:cubicBezTo>
                      <a:pt x="15339" y="16138"/>
                      <a:pt x="15362" y="16138"/>
                      <a:pt x="15362" y="16115"/>
                    </a:cubicBezTo>
                    <a:cubicBezTo>
                      <a:pt x="15385" y="16115"/>
                      <a:pt x="15408" y="16115"/>
                      <a:pt x="15408" y="16093"/>
                    </a:cubicBezTo>
                    <a:lnTo>
                      <a:pt x="15453" y="16093"/>
                    </a:lnTo>
                    <a:cubicBezTo>
                      <a:pt x="16298" y="15636"/>
                      <a:pt x="17142" y="15180"/>
                      <a:pt x="17964" y="14700"/>
                    </a:cubicBezTo>
                    <a:cubicBezTo>
                      <a:pt x="19083" y="14084"/>
                      <a:pt x="20155" y="13422"/>
                      <a:pt x="21251" y="12737"/>
                    </a:cubicBezTo>
                    <a:cubicBezTo>
                      <a:pt x="22164" y="12144"/>
                      <a:pt x="23077" y="11550"/>
                      <a:pt x="23967" y="10911"/>
                    </a:cubicBezTo>
                    <a:lnTo>
                      <a:pt x="23990" y="10911"/>
                    </a:lnTo>
                    <a:cubicBezTo>
                      <a:pt x="24013" y="10888"/>
                      <a:pt x="24059" y="10866"/>
                      <a:pt x="24081" y="10843"/>
                    </a:cubicBezTo>
                    <a:cubicBezTo>
                      <a:pt x="24835" y="10318"/>
                      <a:pt x="25588" y="9770"/>
                      <a:pt x="26318" y="9222"/>
                    </a:cubicBezTo>
                    <a:cubicBezTo>
                      <a:pt x="26935" y="8743"/>
                      <a:pt x="27528" y="8263"/>
                      <a:pt x="28121" y="7761"/>
                    </a:cubicBezTo>
                    <a:cubicBezTo>
                      <a:pt x="28144" y="7739"/>
                      <a:pt x="28144" y="7739"/>
                      <a:pt x="28167" y="7716"/>
                    </a:cubicBezTo>
                    <a:cubicBezTo>
                      <a:pt x="28920" y="7077"/>
                      <a:pt x="29674" y="6392"/>
                      <a:pt x="30381" y="5684"/>
                    </a:cubicBezTo>
                    <a:cubicBezTo>
                      <a:pt x="31066" y="4977"/>
                      <a:pt x="31728" y="4223"/>
                      <a:pt x="32276" y="3402"/>
                    </a:cubicBezTo>
                    <a:cubicBezTo>
                      <a:pt x="32527" y="3037"/>
                      <a:pt x="32732" y="2626"/>
                      <a:pt x="32892" y="2169"/>
                    </a:cubicBezTo>
                    <a:cubicBezTo>
                      <a:pt x="32960" y="1964"/>
                      <a:pt x="33006" y="1735"/>
                      <a:pt x="33029" y="1507"/>
                    </a:cubicBezTo>
                    <a:cubicBezTo>
                      <a:pt x="33029" y="1393"/>
                      <a:pt x="33006" y="1279"/>
                      <a:pt x="32983" y="1188"/>
                    </a:cubicBezTo>
                    <a:cubicBezTo>
                      <a:pt x="32983" y="1119"/>
                      <a:pt x="32960" y="1074"/>
                      <a:pt x="32960" y="1028"/>
                    </a:cubicBezTo>
                    <a:cubicBezTo>
                      <a:pt x="32938" y="959"/>
                      <a:pt x="32892" y="891"/>
                      <a:pt x="32869" y="822"/>
                    </a:cubicBezTo>
                    <a:cubicBezTo>
                      <a:pt x="32823" y="731"/>
                      <a:pt x="32755" y="640"/>
                      <a:pt x="32686" y="571"/>
                    </a:cubicBezTo>
                    <a:cubicBezTo>
                      <a:pt x="32618" y="480"/>
                      <a:pt x="32527" y="412"/>
                      <a:pt x="32435" y="366"/>
                    </a:cubicBezTo>
                    <a:cubicBezTo>
                      <a:pt x="32230" y="229"/>
                      <a:pt x="32002" y="161"/>
                      <a:pt x="31796" y="92"/>
                    </a:cubicBezTo>
                    <a:cubicBezTo>
                      <a:pt x="31591" y="46"/>
                      <a:pt x="31385" y="24"/>
                      <a:pt x="31180" y="1"/>
                    </a:cubicBezTo>
                    <a:close/>
                  </a:path>
                </a:pathLst>
              </a:custGeom>
              <a:solidFill>
                <a:srgbClr val="6B6672"/>
              </a:solidFill>
              <a:ln>
                <a:noFill/>
              </a:ln>
            </p:spPr>
            <p:txBody>
              <a:bodyPr spcFirstLastPara="1" wrap="square" lIns="121900" tIns="121900" rIns="121900" bIns="121900" anchor="ctr" anchorCtr="0">
                <a:noAutofit/>
              </a:bodyPr>
              <a:lstStyle/>
              <a:p>
                <a:endParaRPr sz="1867"/>
              </a:p>
            </p:txBody>
          </p:sp>
          <p:sp>
            <p:nvSpPr>
              <p:cNvPr id="1321" name="Google Shape;1321;p22"/>
              <p:cNvSpPr/>
              <p:nvPr/>
            </p:nvSpPr>
            <p:spPr>
              <a:xfrm>
                <a:off x="6469110" y="1710625"/>
                <a:ext cx="649" cy="27"/>
              </a:xfrm>
              <a:custGeom>
                <a:avLst/>
                <a:gdLst/>
                <a:ahLst/>
                <a:cxnLst/>
                <a:rect l="l" t="t" r="r" b="b"/>
                <a:pathLst>
                  <a:path w="24" h="1" extrusionOk="0">
                    <a:moveTo>
                      <a:pt x="1" y="0"/>
                    </a:moveTo>
                    <a:cubicBezTo>
                      <a:pt x="1" y="0"/>
                      <a:pt x="1" y="0"/>
                      <a:pt x="23"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2" name="Google Shape;1322;p22"/>
              <p:cNvSpPr/>
              <p:nvPr/>
            </p:nvSpPr>
            <p:spPr>
              <a:xfrm>
                <a:off x="7188487" y="1451488"/>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3" name="Google Shape;1323;p22"/>
              <p:cNvSpPr/>
              <p:nvPr/>
            </p:nvSpPr>
            <p:spPr>
              <a:xfrm>
                <a:off x="7188487" y="1451488"/>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4" name="Google Shape;1324;p22"/>
              <p:cNvSpPr/>
              <p:nvPr/>
            </p:nvSpPr>
            <p:spPr>
              <a:xfrm>
                <a:off x="6469732" y="1710003"/>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5" name="Google Shape;1325;p22"/>
              <p:cNvSpPr/>
              <p:nvPr/>
            </p:nvSpPr>
            <p:spPr>
              <a:xfrm>
                <a:off x="6516008" y="1304040"/>
                <a:ext cx="704591" cy="441265"/>
              </a:xfrm>
              <a:custGeom>
                <a:avLst/>
                <a:gdLst/>
                <a:ahLst/>
                <a:cxnLst/>
                <a:rect l="l" t="t" r="r" b="b"/>
                <a:pathLst>
                  <a:path w="26067" h="16325" extrusionOk="0">
                    <a:moveTo>
                      <a:pt x="25642" y="1658"/>
                    </a:moveTo>
                    <a:cubicBezTo>
                      <a:pt x="25633" y="1668"/>
                      <a:pt x="25633" y="1673"/>
                      <a:pt x="25633" y="1689"/>
                    </a:cubicBezTo>
                    <a:cubicBezTo>
                      <a:pt x="25636" y="1679"/>
                      <a:pt x="25639" y="1668"/>
                      <a:pt x="25642" y="1658"/>
                    </a:cubicBezTo>
                    <a:close/>
                    <a:moveTo>
                      <a:pt x="24309" y="0"/>
                    </a:moveTo>
                    <a:cubicBezTo>
                      <a:pt x="24104" y="0"/>
                      <a:pt x="23898" y="0"/>
                      <a:pt x="23693" y="23"/>
                    </a:cubicBezTo>
                    <a:cubicBezTo>
                      <a:pt x="23214" y="69"/>
                      <a:pt x="22734" y="160"/>
                      <a:pt x="22278" y="274"/>
                    </a:cubicBezTo>
                    <a:cubicBezTo>
                      <a:pt x="22095" y="320"/>
                      <a:pt x="21913" y="366"/>
                      <a:pt x="21730" y="411"/>
                    </a:cubicBezTo>
                    <a:cubicBezTo>
                      <a:pt x="21798" y="480"/>
                      <a:pt x="21867" y="548"/>
                      <a:pt x="21913" y="617"/>
                    </a:cubicBezTo>
                    <a:cubicBezTo>
                      <a:pt x="21935" y="639"/>
                      <a:pt x="21958" y="662"/>
                      <a:pt x="21981" y="685"/>
                    </a:cubicBezTo>
                    <a:cubicBezTo>
                      <a:pt x="22346" y="594"/>
                      <a:pt x="22734" y="502"/>
                      <a:pt x="23099" y="434"/>
                    </a:cubicBezTo>
                    <a:lnTo>
                      <a:pt x="23099" y="434"/>
                    </a:lnTo>
                    <a:lnTo>
                      <a:pt x="23077" y="457"/>
                    </a:lnTo>
                    <a:cubicBezTo>
                      <a:pt x="23487" y="386"/>
                      <a:pt x="23896" y="328"/>
                      <a:pt x="24317" y="328"/>
                    </a:cubicBezTo>
                    <a:cubicBezTo>
                      <a:pt x="24435" y="328"/>
                      <a:pt x="24554" y="333"/>
                      <a:pt x="24674" y="343"/>
                    </a:cubicBezTo>
                    <a:cubicBezTo>
                      <a:pt x="24857" y="366"/>
                      <a:pt x="25040" y="388"/>
                      <a:pt x="25222" y="457"/>
                    </a:cubicBezTo>
                    <a:cubicBezTo>
                      <a:pt x="25291" y="480"/>
                      <a:pt x="25382" y="525"/>
                      <a:pt x="25450" y="571"/>
                    </a:cubicBezTo>
                    <a:cubicBezTo>
                      <a:pt x="25496" y="617"/>
                      <a:pt x="25542" y="662"/>
                      <a:pt x="25587" y="708"/>
                    </a:cubicBezTo>
                    <a:cubicBezTo>
                      <a:pt x="25633" y="754"/>
                      <a:pt x="25656" y="799"/>
                      <a:pt x="25679" y="822"/>
                    </a:cubicBezTo>
                    <a:cubicBezTo>
                      <a:pt x="25702" y="891"/>
                      <a:pt x="25724" y="936"/>
                      <a:pt x="25724" y="982"/>
                    </a:cubicBezTo>
                    <a:cubicBezTo>
                      <a:pt x="25747" y="1073"/>
                      <a:pt x="25747" y="1164"/>
                      <a:pt x="25747" y="1233"/>
                    </a:cubicBezTo>
                    <a:cubicBezTo>
                      <a:pt x="25726" y="1382"/>
                      <a:pt x="25685" y="1511"/>
                      <a:pt x="25642" y="1658"/>
                    </a:cubicBezTo>
                    <a:lnTo>
                      <a:pt x="25642" y="1658"/>
                    </a:lnTo>
                    <a:cubicBezTo>
                      <a:pt x="25645" y="1654"/>
                      <a:pt x="25650" y="1650"/>
                      <a:pt x="25656" y="1644"/>
                    </a:cubicBezTo>
                    <a:lnTo>
                      <a:pt x="25656" y="1644"/>
                    </a:lnTo>
                    <a:cubicBezTo>
                      <a:pt x="25519" y="2009"/>
                      <a:pt x="25314" y="2351"/>
                      <a:pt x="25085" y="2671"/>
                    </a:cubicBezTo>
                    <a:cubicBezTo>
                      <a:pt x="24674" y="3242"/>
                      <a:pt x="24195" y="3766"/>
                      <a:pt x="23693" y="4269"/>
                    </a:cubicBezTo>
                    <a:cubicBezTo>
                      <a:pt x="23145" y="4816"/>
                      <a:pt x="22575" y="5341"/>
                      <a:pt x="21981" y="5844"/>
                    </a:cubicBezTo>
                    <a:cubicBezTo>
                      <a:pt x="20383" y="7167"/>
                      <a:pt x="18694" y="8377"/>
                      <a:pt x="16959" y="9496"/>
                    </a:cubicBezTo>
                    <a:cubicBezTo>
                      <a:pt x="15225" y="10614"/>
                      <a:pt x="13444" y="11641"/>
                      <a:pt x="11618" y="12577"/>
                    </a:cubicBezTo>
                    <a:cubicBezTo>
                      <a:pt x="11048" y="12874"/>
                      <a:pt x="10477" y="13148"/>
                      <a:pt x="9884" y="13422"/>
                    </a:cubicBezTo>
                    <a:cubicBezTo>
                      <a:pt x="8788" y="13947"/>
                      <a:pt x="7647" y="14426"/>
                      <a:pt x="6505" y="14860"/>
                    </a:cubicBezTo>
                    <a:cubicBezTo>
                      <a:pt x="5935" y="15065"/>
                      <a:pt x="5341" y="15270"/>
                      <a:pt x="4748" y="15453"/>
                    </a:cubicBezTo>
                    <a:cubicBezTo>
                      <a:pt x="4177" y="15613"/>
                      <a:pt x="3607" y="15750"/>
                      <a:pt x="3013" y="15864"/>
                    </a:cubicBezTo>
                    <a:lnTo>
                      <a:pt x="2990" y="15864"/>
                    </a:lnTo>
                    <a:cubicBezTo>
                      <a:pt x="2581" y="15935"/>
                      <a:pt x="2171" y="15993"/>
                      <a:pt x="1761" y="15993"/>
                    </a:cubicBezTo>
                    <a:cubicBezTo>
                      <a:pt x="1646" y="15993"/>
                      <a:pt x="1531" y="15988"/>
                      <a:pt x="1415" y="15978"/>
                    </a:cubicBezTo>
                    <a:cubicBezTo>
                      <a:pt x="1233" y="15955"/>
                      <a:pt x="1050" y="15932"/>
                      <a:pt x="868" y="15864"/>
                    </a:cubicBezTo>
                    <a:cubicBezTo>
                      <a:pt x="776" y="15841"/>
                      <a:pt x="708" y="15795"/>
                      <a:pt x="617" y="15750"/>
                    </a:cubicBezTo>
                    <a:cubicBezTo>
                      <a:pt x="571" y="15704"/>
                      <a:pt x="525" y="15658"/>
                      <a:pt x="502" y="15636"/>
                    </a:cubicBezTo>
                    <a:cubicBezTo>
                      <a:pt x="457" y="15590"/>
                      <a:pt x="434" y="15521"/>
                      <a:pt x="388" y="15476"/>
                    </a:cubicBezTo>
                    <a:cubicBezTo>
                      <a:pt x="365" y="15430"/>
                      <a:pt x="365" y="15362"/>
                      <a:pt x="343" y="15316"/>
                    </a:cubicBezTo>
                    <a:cubicBezTo>
                      <a:pt x="343" y="15225"/>
                      <a:pt x="343" y="15156"/>
                      <a:pt x="343" y="15088"/>
                    </a:cubicBezTo>
                    <a:cubicBezTo>
                      <a:pt x="365" y="14905"/>
                      <a:pt x="411" y="14745"/>
                      <a:pt x="457" y="14586"/>
                    </a:cubicBezTo>
                    <a:cubicBezTo>
                      <a:pt x="594" y="14243"/>
                      <a:pt x="799" y="13901"/>
                      <a:pt x="1027" y="13604"/>
                    </a:cubicBezTo>
                    <a:cubicBezTo>
                      <a:pt x="1324" y="13170"/>
                      <a:pt x="1667" y="12782"/>
                      <a:pt x="2032" y="12394"/>
                    </a:cubicBezTo>
                    <a:cubicBezTo>
                      <a:pt x="2055" y="12372"/>
                      <a:pt x="2100" y="12326"/>
                      <a:pt x="2123" y="12303"/>
                    </a:cubicBezTo>
                    <a:cubicBezTo>
                      <a:pt x="2123" y="12303"/>
                      <a:pt x="2146" y="12280"/>
                      <a:pt x="2169" y="12257"/>
                    </a:cubicBezTo>
                    <a:cubicBezTo>
                      <a:pt x="2192" y="12235"/>
                      <a:pt x="2214" y="12212"/>
                      <a:pt x="2237" y="12166"/>
                    </a:cubicBezTo>
                    <a:lnTo>
                      <a:pt x="2283" y="12143"/>
                    </a:lnTo>
                    <a:cubicBezTo>
                      <a:pt x="2306" y="12098"/>
                      <a:pt x="2351" y="12075"/>
                      <a:pt x="2374" y="12029"/>
                    </a:cubicBezTo>
                    <a:lnTo>
                      <a:pt x="2397" y="12029"/>
                    </a:lnTo>
                    <a:cubicBezTo>
                      <a:pt x="2488" y="11938"/>
                      <a:pt x="2557" y="11847"/>
                      <a:pt x="2648" y="11755"/>
                    </a:cubicBezTo>
                    <a:cubicBezTo>
                      <a:pt x="2625" y="11664"/>
                      <a:pt x="2580" y="11527"/>
                      <a:pt x="2534" y="11413"/>
                    </a:cubicBezTo>
                    <a:cubicBezTo>
                      <a:pt x="2420" y="11550"/>
                      <a:pt x="2283" y="11664"/>
                      <a:pt x="2169" y="11801"/>
                    </a:cubicBezTo>
                    <a:cubicBezTo>
                      <a:pt x="2123" y="11824"/>
                      <a:pt x="2100" y="11869"/>
                      <a:pt x="2077" y="11892"/>
                    </a:cubicBezTo>
                    <a:cubicBezTo>
                      <a:pt x="1735" y="12235"/>
                      <a:pt x="1415" y="12577"/>
                      <a:pt x="1096" y="12965"/>
                    </a:cubicBezTo>
                    <a:cubicBezTo>
                      <a:pt x="822" y="13285"/>
                      <a:pt x="571" y="13650"/>
                      <a:pt x="365" y="14038"/>
                    </a:cubicBezTo>
                    <a:cubicBezTo>
                      <a:pt x="251" y="14220"/>
                      <a:pt x="160" y="14449"/>
                      <a:pt x="92" y="14654"/>
                    </a:cubicBezTo>
                    <a:cubicBezTo>
                      <a:pt x="23" y="14837"/>
                      <a:pt x="0" y="15042"/>
                      <a:pt x="23" y="15248"/>
                    </a:cubicBezTo>
                    <a:cubicBezTo>
                      <a:pt x="23" y="15407"/>
                      <a:pt x="69" y="15567"/>
                      <a:pt x="137" y="15704"/>
                    </a:cubicBezTo>
                    <a:cubicBezTo>
                      <a:pt x="183" y="15773"/>
                      <a:pt x="229" y="15818"/>
                      <a:pt x="274" y="15887"/>
                    </a:cubicBezTo>
                    <a:cubicBezTo>
                      <a:pt x="343" y="15955"/>
                      <a:pt x="411" y="16001"/>
                      <a:pt x="502" y="16046"/>
                    </a:cubicBezTo>
                    <a:cubicBezTo>
                      <a:pt x="639" y="16138"/>
                      <a:pt x="822" y="16206"/>
                      <a:pt x="982" y="16229"/>
                    </a:cubicBezTo>
                    <a:cubicBezTo>
                      <a:pt x="1164" y="16298"/>
                      <a:pt x="1370" y="16298"/>
                      <a:pt x="1552" y="16320"/>
                    </a:cubicBezTo>
                    <a:cubicBezTo>
                      <a:pt x="1614" y="16323"/>
                      <a:pt x="1675" y="16325"/>
                      <a:pt x="1736" y="16325"/>
                    </a:cubicBezTo>
                    <a:cubicBezTo>
                      <a:pt x="2131" y="16325"/>
                      <a:pt x="2524" y="16266"/>
                      <a:pt x="2899" y="16206"/>
                    </a:cubicBezTo>
                    <a:cubicBezTo>
                      <a:pt x="3881" y="16069"/>
                      <a:pt x="4816" y="15795"/>
                      <a:pt x="5729" y="15476"/>
                    </a:cubicBezTo>
                    <a:cubicBezTo>
                      <a:pt x="6688" y="15156"/>
                      <a:pt x="7647" y="14768"/>
                      <a:pt x="8583" y="14380"/>
                    </a:cubicBezTo>
                    <a:cubicBezTo>
                      <a:pt x="10477" y="13559"/>
                      <a:pt x="12303" y="12623"/>
                      <a:pt x="14083" y="11618"/>
                    </a:cubicBezTo>
                    <a:cubicBezTo>
                      <a:pt x="15864" y="10591"/>
                      <a:pt x="17599" y="9518"/>
                      <a:pt x="19265" y="8332"/>
                    </a:cubicBezTo>
                    <a:cubicBezTo>
                      <a:pt x="20132" y="7715"/>
                      <a:pt x="20977" y="7099"/>
                      <a:pt x="21776" y="6437"/>
                    </a:cubicBezTo>
                    <a:cubicBezTo>
                      <a:pt x="22575" y="5775"/>
                      <a:pt x="23351" y="5090"/>
                      <a:pt x="24081" y="4360"/>
                    </a:cubicBezTo>
                    <a:cubicBezTo>
                      <a:pt x="24401" y="4018"/>
                      <a:pt x="24720" y="3652"/>
                      <a:pt x="25040" y="3287"/>
                    </a:cubicBezTo>
                    <a:cubicBezTo>
                      <a:pt x="25314" y="2922"/>
                      <a:pt x="25587" y="2534"/>
                      <a:pt x="25793" y="2123"/>
                    </a:cubicBezTo>
                    <a:cubicBezTo>
                      <a:pt x="25907" y="1918"/>
                      <a:pt x="25975" y="1689"/>
                      <a:pt x="26044" y="1461"/>
                    </a:cubicBezTo>
                    <a:cubicBezTo>
                      <a:pt x="26044" y="1370"/>
                      <a:pt x="26067" y="1279"/>
                      <a:pt x="26067" y="1187"/>
                    </a:cubicBezTo>
                    <a:cubicBezTo>
                      <a:pt x="26067" y="1073"/>
                      <a:pt x="26067" y="982"/>
                      <a:pt x="26044" y="868"/>
                    </a:cubicBezTo>
                    <a:cubicBezTo>
                      <a:pt x="25998" y="685"/>
                      <a:pt x="25861" y="502"/>
                      <a:pt x="25724" y="366"/>
                    </a:cubicBezTo>
                    <a:cubicBezTo>
                      <a:pt x="25656" y="297"/>
                      <a:pt x="25542" y="251"/>
                      <a:pt x="25450" y="206"/>
                    </a:cubicBezTo>
                    <a:cubicBezTo>
                      <a:pt x="25359" y="137"/>
                      <a:pt x="25245" y="114"/>
                      <a:pt x="25131" y="92"/>
                    </a:cubicBezTo>
                    <a:cubicBezTo>
                      <a:pt x="24903" y="23"/>
                      <a:pt x="24674" y="0"/>
                      <a:pt x="24446" y="0"/>
                    </a:cubicBezTo>
                    <a:close/>
                  </a:path>
                </a:pathLst>
              </a:custGeom>
              <a:solidFill>
                <a:srgbClr val="6B6672"/>
              </a:solidFill>
              <a:ln>
                <a:noFill/>
              </a:ln>
            </p:spPr>
            <p:txBody>
              <a:bodyPr spcFirstLastPara="1" wrap="square" lIns="121900" tIns="121900" rIns="121900" bIns="121900" anchor="ctr" anchorCtr="0">
                <a:noAutofit/>
              </a:bodyPr>
              <a:lstStyle/>
              <a:p>
                <a:endParaRPr sz="1867"/>
              </a:p>
            </p:txBody>
          </p:sp>
          <p:sp>
            <p:nvSpPr>
              <p:cNvPr id="1326" name="Google Shape;1326;p22"/>
              <p:cNvSpPr/>
              <p:nvPr/>
            </p:nvSpPr>
            <p:spPr>
              <a:xfrm>
                <a:off x="7193433" y="1376210"/>
                <a:ext cx="649" cy="649"/>
              </a:xfrm>
              <a:custGeom>
                <a:avLst/>
                <a:gdLst/>
                <a:ahLst/>
                <a:cxnLst/>
                <a:rect l="l" t="t" r="r" b="b"/>
                <a:pathLst>
                  <a:path w="24" h="24" extrusionOk="0">
                    <a:moveTo>
                      <a:pt x="23" y="1"/>
                    </a:moveTo>
                    <a:cubicBezTo>
                      <a:pt x="0" y="1"/>
                      <a:pt x="0" y="24"/>
                      <a:pt x="0" y="24"/>
                    </a:cubicBezTo>
                    <a:cubicBezTo>
                      <a:pt x="0" y="24"/>
                      <a:pt x="23" y="1"/>
                      <a:pt x="23"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7" name="Google Shape;1327;p22"/>
              <p:cNvSpPr/>
              <p:nvPr/>
            </p:nvSpPr>
            <p:spPr>
              <a:xfrm>
                <a:off x="6783145" y="166680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8" name="Google Shape;1328;p22"/>
              <p:cNvSpPr/>
              <p:nvPr/>
            </p:nvSpPr>
            <p:spPr>
              <a:xfrm>
                <a:off x="6597449" y="1732817"/>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9" name="Google Shape;1329;p22"/>
              <p:cNvSpPr/>
              <p:nvPr/>
            </p:nvSpPr>
            <p:spPr>
              <a:xfrm>
                <a:off x="8212059" y="1117100"/>
                <a:ext cx="602174" cy="600958"/>
              </a:xfrm>
              <a:custGeom>
                <a:avLst/>
                <a:gdLst/>
                <a:ahLst/>
                <a:cxnLst/>
                <a:rect l="l" t="t" r="r" b="b"/>
                <a:pathLst>
                  <a:path w="22278" h="22233" extrusionOk="0">
                    <a:moveTo>
                      <a:pt x="11436" y="2899"/>
                    </a:moveTo>
                    <a:cubicBezTo>
                      <a:pt x="11664" y="2899"/>
                      <a:pt x="11892" y="2899"/>
                      <a:pt x="12120" y="2922"/>
                    </a:cubicBezTo>
                    <a:cubicBezTo>
                      <a:pt x="12257" y="2922"/>
                      <a:pt x="12417" y="2945"/>
                      <a:pt x="12554" y="2945"/>
                    </a:cubicBezTo>
                    <a:cubicBezTo>
                      <a:pt x="12714" y="2968"/>
                      <a:pt x="12851" y="2990"/>
                      <a:pt x="13010" y="3036"/>
                    </a:cubicBezTo>
                    <a:cubicBezTo>
                      <a:pt x="13147" y="3059"/>
                      <a:pt x="13307" y="3105"/>
                      <a:pt x="13444" y="3127"/>
                    </a:cubicBezTo>
                    <a:cubicBezTo>
                      <a:pt x="13581" y="3173"/>
                      <a:pt x="13718" y="3219"/>
                      <a:pt x="13855" y="3264"/>
                    </a:cubicBezTo>
                    <a:lnTo>
                      <a:pt x="13901" y="3287"/>
                    </a:lnTo>
                    <a:lnTo>
                      <a:pt x="13946" y="3287"/>
                    </a:lnTo>
                    <a:cubicBezTo>
                      <a:pt x="14083" y="3356"/>
                      <a:pt x="14266" y="3401"/>
                      <a:pt x="14426" y="3493"/>
                    </a:cubicBezTo>
                    <a:cubicBezTo>
                      <a:pt x="14563" y="3538"/>
                      <a:pt x="14677" y="3607"/>
                      <a:pt x="14814" y="3675"/>
                    </a:cubicBezTo>
                    <a:lnTo>
                      <a:pt x="14905" y="3721"/>
                    </a:lnTo>
                    <a:cubicBezTo>
                      <a:pt x="15019" y="3766"/>
                      <a:pt x="15133" y="3812"/>
                      <a:pt x="15225" y="3858"/>
                    </a:cubicBezTo>
                    <a:cubicBezTo>
                      <a:pt x="15521" y="4018"/>
                      <a:pt x="15795" y="4177"/>
                      <a:pt x="16023" y="4337"/>
                    </a:cubicBezTo>
                    <a:cubicBezTo>
                      <a:pt x="16138" y="4428"/>
                      <a:pt x="16252" y="4520"/>
                      <a:pt x="16389" y="4611"/>
                    </a:cubicBezTo>
                    <a:cubicBezTo>
                      <a:pt x="16503" y="4702"/>
                      <a:pt x="16617" y="4816"/>
                      <a:pt x="16731" y="4908"/>
                    </a:cubicBezTo>
                    <a:cubicBezTo>
                      <a:pt x="16845" y="4976"/>
                      <a:pt x="16959" y="5090"/>
                      <a:pt x="17051" y="5182"/>
                    </a:cubicBezTo>
                    <a:cubicBezTo>
                      <a:pt x="17165" y="5273"/>
                      <a:pt x="17256" y="5387"/>
                      <a:pt x="17370" y="5501"/>
                    </a:cubicBezTo>
                    <a:cubicBezTo>
                      <a:pt x="17370" y="5524"/>
                      <a:pt x="17370" y="5524"/>
                      <a:pt x="17370" y="5524"/>
                    </a:cubicBezTo>
                    <a:lnTo>
                      <a:pt x="17416" y="5547"/>
                    </a:lnTo>
                    <a:cubicBezTo>
                      <a:pt x="17553" y="5729"/>
                      <a:pt x="17690" y="5889"/>
                      <a:pt x="17827" y="6072"/>
                    </a:cubicBezTo>
                    <a:cubicBezTo>
                      <a:pt x="17918" y="6186"/>
                      <a:pt x="18009" y="6300"/>
                      <a:pt x="18078" y="6414"/>
                    </a:cubicBezTo>
                    <a:lnTo>
                      <a:pt x="18169" y="6574"/>
                    </a:lnTo>
                    <a:cubicBezTo>
                      <a:pt x="18215" y="6665"/>
                      <a:pt x="18260" y="6734"/>
                      <a:pt x="18306" y="6802"/>
                    </a:cubicBezTo>
                    <a:lnTo>
                      <a:pt x="18374" y="6916"/>
                    </a:lnTo>
                    <a:cubicBezTo>
                      <a:pt x="18443" y="7008"/>
                      <a:pt x="18489" y="7099"/>
                      <a:pt x="18557" y="7190"/>
                    </a:cubicBezTo>
                    <a:cubicBezTo>
                      <a:pt x="18626" y="7350"/>
                      <a:pt x="18694" y="7487"/>
                      <a:pt x="18762" y="7670"/>
                    </a:cubicBezTo>
                    <a:cubicBezTo>
                      <a:pt x="18808" y="7738"/>
                      <a:pt x="18831" y="7829"/>
                      <a:pt x="18877" y="7898"/>
                    </a:cubicBezTo>
                    <a:cubicBezTo>
                      <a:pt x="18899" y="7943"/>
                      <a:pt x="18922" y="8012"/>
                      <a:pt x="18968" y="8080"/>
                    </a:cubicBezTo>
                    <a:cubicBezTo>
                      <a:pt x="19014" y="8195"/>
                      <a:pt x="19059" y="8331"/>
                      <a:pt x="19105" y="8468"/>
                    </a:cubicBezTo>
                    <a:cubicBezTo>
                      <a:pt x="19128" y="8537"/>
                      <a:pt x="19173" y="8583"/>
                      <a:pt x="19196" y="8651"/>
                    </a:cubicBezTo>
                    <a:cubicBezTo>
                      <a:pt x="19219" y="8720"/>
                      <a:pt x="19265" y="8811"/>
                      <a:pt x="19287" y="8879"/>
                    </a:cubicBezTo>
                    <a:cubicBezTo>
                      <a:pt x="19310" y="8971"/>
                      <a:pt x="19333" y="9062"/>
                      <a:pt x="19356" y="9153"/>
                    </a:cubicBezTo>
                    <a:cubicBezTo>
                      <a:pt x="19356" y="9222"/>
                      <a:pt x="19356" y="9267"/>
                      <a:pt x="19379" y="9336"/>
                    </a:cubicBezTo>
                    <a:lnTo>
                      <a:pt x="19424" y="9518"/>
                    </a:lnTo>
                    <a:cubicBezTo>
                      <a:pt x="19447" y="9655"/>
                      <a:pt x="19470" y="9792"/>
                      <a:pt x="19493" y="9929"/>
                    </a:cubicBezTo>
                    <a:cubicBezTo>
                      <a:pt x="19516" y="10021"/>
                      <a:pt x="19539" y="10112"/>
                      <a:pt x="19539" y="10203"/>
                    </a:cubicBezTo>
                    <a:cubicBezTo>
                      <a:pt x="19539" y="10294"/>
                      <a:pt x="19516" y="10409"/>
                      <a:pt x="19516" y="10500"/>
                    </a:cubicBezTo>
                    <a:cubicBezTo>
                      <a:pt x="19516" y="10546"/>
                      <a:pt x="19470" y="10591"/>
                      <a:pt x="19424" y="10637"/>
                    </a:cubicBezTo>
                    <a:cubicBezTo>
                      <a:pt x="19447" y="10705"/>
                      <a:pt x="19447" y="10774"/>
                      <a:pt x="19447" y="10865"/>
                    </a:cubicBezTo>
                    <a:cubicBezTo>
                      <a:pt x="19447" y="10934"/>
                      <a:pt x="19447" y="11025"/>
                      <a:pt x="19447" y="11093"/>
                    </a:cubicBezTo>
                    <a:lnTo>
                      <a:pt x="19447" y="11185"/>
                    </a:lnTo>
                    <a:lnTo>
                      <a:pt x="19447" y="11344"/>
                    </a:lnTo>
                    <a:cubicBezTo>
                      <a:pt x="19447" y="11504"/>
                      <a:pt x="19447" y="11641"/>
                      <a:pt x="19447" y="11801"/>
                    </a:cubicBezTo>
                    <a:cubicBezTo>
                      <a:pt x="19447" y="11984"/>
                      <a:pt x="19424" y="12189"/>
                      <a:pt x="19379" y="12440"/>
                    </a:cubicBezTo>
                    <a:lnTo>
                      <a:pt x="19379" y="12394"/>
                    </a:lnTo>
                    <a:cubicBezTo>
                      <a:pt x="19333" y="12919"/>
                      <a:pt x="19242" y="13307"/>
                      <a:pt x="19128" y="13650"/>
                    </a:cubicBezTo>
                    <a:cubicBezTo>
                      <a:pt x="18991" y="14015"/>
                      <a:pt x="18854" y="14357"/>
                      <a:pt x="18694" y="14700"/>
                    </a:cubicBezTo>
                    <a:cubicBezTo>
                      <a:pt x="18694" y="14745"/>
                      <a:pt x="18671" y="14768"/>
                      <a:pt x="18648" y="14791"/>
                    </a:cubicBezTo>
                    <a:lnTo>
                      <a:pt x="18626" y="14860"/>
                    </a:lnTo>
                    <a:cubicBezTo>
                      <a:pt x="18626" y="14860"/>
                      <a:pt x="18626" y="14882"/>
                      <a:pt x="18626" y="14882"/>
                    </a:cubicBezTo>
                    <a:lnTo>
                      <a:pt x="18603" y="14928"/>
                    </a:lnTo>
                    <a:lnTo>
                      <a:pt x="18511" y="15156"/>
                    </a:lnTo>
                    <a:cubicBezTo>
                      <a:pt x="18466" y="15225"/>
                      <a:pt x="18443" y="15293"/>
                      <a:pt x="18397" y="15362"/>
                    </a:cubicBezTo>
                    <a:lnTo>
                      <a:pt x="18420" y="15339"/>
                    </a:lnTo>
                    <a:lnTo>
                      <a:pt x="18374" y="15430"/>
                    </a:lnTo>
                    <a:cubicBezTo>
                      <a:pt x="18329" y="15567"/>
                      <a:pt x="18283" y="15681"/>
                      <a:pt x="18215" y="15795"/>
                    </a:cubicBezTo>
                    <a:cubicBezTo>
                      <a:pt x="18169" y="15864"/>
                      <a:pt x="18123" y="15932"/>
                      <a:pt x="18078" y="16024"/>
                    </a:cubicBezTo>
                    <a:cubicBezTo>
                      <a:pt x="18055" y="16069"/>
                      <a:pt x="18009" y="16115"/>
                      <a:pt x="17986" y="16161"/>
                    </a:cubicBezTo>
                    <a:cubicBezTo>
                      <a:pt x="17941" y="16206"/>
                      <a:pt x="17918" y="16275"/>
                      <a:pt x="17872" y="16320"/>
                    </a:cubicBezTo>
                    <a:cubicBezTo>
                      <a:pt x="17758" y="16526"/>
                      <a:pt x="17621" y="16731"/>
                      <a:pt x="17461" y="16891"/>
                    </a:cubicBezTo>
                    <a:cubicBezTo>
                      <a:pt x="17393" y="16937"/>
                      <a:pt x="17347" y="17005"/>
                      <a:pt x="17302" y="17051"/>
                    </a:cubicBezTo>
                    <a:cubicBezTo>
                      <a:pt x="17256" y="17096"/>
                      <a:pt x="17210" y="17142"/>
                      <a:pt x="17165" y="17211"/>
                    </a:cubicBezTo>
                    <a:cubicBezTo>
                      <a:pt x="17096" y="17256"/>
                      <a:pt x="17051" y="17302"/>
                      <a:pt x="17005" y="17370"/>
                    </a:cubicBezTo>
                    <a:cubicBezTo>
                      <a:pt x="16959" y="17393"/>
                      <a:pt x="16936" y="17416"/>
                      <a:pt x="16914" y="17439"/>
                    </a:cubicBezTo>
                    <a:lnTo>
                      <a:pt x="16845" y="17507"/>
                    </a:lnTo>
                    <a:lnTo>
                      <a:pt x="16731" y="17599"/>
                    </a:lnTo>
                    <a:cubicBezTo>
                      <a:pt x="16663" y="17667"/>
                      <a:pt x="16594" y="17735"/>
                      <a:pt x="16503" y="17804"/>
                    </a:cubicBezTo>
                    <a:cubicBezTo>
                      <a:pt x="16411" y="17895"/>
                      <a:pt x="16320" y="17964"/>
                      <a:pt x="16183" y="18055"/>
                    </a:cubicBezTo>
                    <a:cubicBezTo>
                      <a:pt x="16115" y="18101"/>
                      <a:pt x="16046" y="18169"/>
                      <a:pt x="16001" y="18215"/>
                    </a:cubicBezTo>
                    <a:cubicBezTo>
                      <a:pt x="15932" y="18260"/>
                      <a:pt x="15886" y="18306"/>
                      <a:pt x="15818" y="18352"/>
                    </a:cubicBezTo>
                    <a:cubicBezTo>
                      <a:pt x="15681" y="18466"/>
                      <a:pt x="15521" y="18557"/>
                      <a:pt x="15339" y="18649"/>
                    </a:cubicBezTo>
                    <a:cubicBezTo>
                      <a:pt x="15247" y="18671"/>
                      <a:pt x="15156" y="18717"/>
                      <a:pt x="15042" y="18763"/>
                    </a:cubicBezTo>
                    <a:cubicBezTo>
                      <a:pt x="14973" y="18785"/>
                      <a:pt x="14882" y="18808"/>
                      <a:pt x="14791" y="18808"/>
                    </a:cubicBezTo>
                    <a:lnTo>
                      <a:pt x="14722" y="18808"/>
                    </a:lnTo>
                    <a:lnTo>
                      <a:pt x="14585" y="18877"/>
                    </a:lnTo>
                    <a:cubicBezTo>
                      <a:pt x="14517" y="18922"/>
                      <a:pt x="14471" y="18945"/>
                      <a:pt x="14403" y="18991"/>
                    </a:cubicBezTo>
                    <a:cubicBezTo>
                      <a:pt x="14266" y="19059"/>
                      <a:pt x="14129" y="19128"/>
                      <a:pt x="13992" y="19196"/>
                    </a:cubicBezTo>
                    <a:cubicBezTo>
                      <a:pt x="13855" y="19265"/>
                      <a:pt x="13672" y="19333"/>
                      <a:pt x="13490" y="19379"/>
                    </a:cubicBezTo>
                    <a:cubicBezTo>
                      <a:pt x="13399" y="19402"/>
                      <a:pt x="13307" y="19425"/>
                      <a:pt x="13193" y="19447"/>
                    </a:cubicBezTo>
                    <a:lnTo>
                      <a:pt x="13033" y="19493"/>
                    </a:lnTo>
                    <a:cubicBezTo>
                      <a:pt x="12896" y="19516"/>
                      <a:pt x="12737" y="19562"/>
                      <a:pt x="12577" y="19584"/>
                    </a:cubicBezTo>
                    <a:cubicBezTo>
                      <a:pt x="12417" y="19607"/>
                      <a:pt x="12257" y="19630"/>
                      <a:pt x="12097" y="19653"/>
                    </a:cubicBezTo>
                    <a:cubicBezTo>
                      <a:pt x="12006" y="19653"/>
                      <a:pt x="11915" y="19676"/>
                      <a:pt x="11824" y="19676"/>
                    </a:cubicBezTo>
                    <a:lnTo>
                      <a:pt x="11664" y="19676"/>
                    </a:lnTo>
                    <a:cubicBezTo>
                      <a:pt x="11504" y="19698"/>
                      <a:pt x="11367" y="19698"/>
                      <a:pt x="11207" y="19721"/>
                    </a:cubicBezTo>
                    <a:lnTo>
                      <a:pt x="10751" y="19721"/>
                    </a:lnTo>
                    <a:cubicBezTo>
                      <a:pt x="10454" y="19721"/>
                      <a:pt x="10157" y="19676"/>
                      <a:pt x="9838" y="19630"/>
                    </a:cubicBezTo>
                    <a:cubicBezTo>
                      <a:pt x="9746" y="19607"/>
                      <a:pt x="9655" y="19584"/>
                      <a:pt x="9541" y="19562"/>
                    </a:cubicBezTo>
                    <a:lnTo>
                      <a:pt x="9450" y="19562"/>
                    </a:lnTo>
                    <a:cubicBezTo>
                      <a:pt x="9381" y="19539"/>
                      <a:pt x="9290" y="19516"/>
                      <a:pt x="9221" y="19516"/>
                    </a:cubicBezTo>
                    <a:lnTo>
                      <a:pt x="9176" y="19493"/>
                    </a:lnTo>
                    <a:cubicBezTo>
                      <a:pt x="9130" y="19493"/>
                      <a:pt x="9062" y="19493"/>
                      <a:pt x="9016" y="19470"/>
                    </a:cubicBezTo>
                    <a:cubicBezTo>
                      <a:pt x="8902" y="19447"/>
                      <a:pt x="8811" y="19402"/>
                      <a:pt x="8719" y="19379"/>
                    </a:cubicBezTo>
                    <a:lnTo>
                      <a:pt x="8605" y="19333"/>
                    </a:lnTo>
                    <a:lnTo>
                      <a:pt x="8445" y="19288"/>
                    </a:lnTo>
                    <a:cubicBezTo>
                      <a:pt x="8354" y="19265"/>
                      <a:pt x="8286" y="19242"/>
                      <a:pt x="8194" y="19196"/>
                    </a:cubicBezTo>
                    <a:cubicBezTo>
                      <a:pt x="7875" y="19082"/>
                      <a:pt x="7601" y="18968"/>
                      <a:pt x="7304" y="18854"/>
                    </a:cubicBezTo>
                    <a:cubicBezTo>
                      <a:pt x="7167" y="18785"/>
                      <a:pt x="7053" y="18717"/>
                      <a:pt x="6916" y="18649"/>
                    </a:cubicBezTo>
                    <a:lnTo>
                      <a:pt x="6734" y="18534"/>
                    </a:lnTo>
                    <a:cubicBezTo>
                      <a:pt x="6665" y="18512"/>
                      <a:pt x="6597" y="18466"/>
                      <a:pt x="6528" y="18443"/>
                    </a:cubicBezTo>
                    <a:cubicBezTo>
                      <a:pt x="6414" y="18375"/>
                      <a:pt x="6300" y="18260"/>
                      <a:pt x="6186" y="18169"/>
                    </a:cubicBezTo>
                    <a:lnTo>
                      <a:pt x="6140" y="18146"/>
                    </a:lnTo>
                    <a:cubicBezTo>
                      <a:pt x="6026" y="18055"/>
                      <a:pt x="5912" y="17941"/>
                      <a:pt x="5798" y="17850"/>
                    </a:cubicBezTo>
                    <a:cubicBezTo>
                      <a:pt x="5684" y="17758"/>
                      <a:pt x="5569" y="17644"/>
                      <a:pt x="5478" y="17530"/>
                    </a:cubicBezTo>
                    <a:cubicBezTo>
                      <a:pt x="5364" y="17416"/>
                      <a:pt x="5273" y="17302"/>
                      <a:pt x="5159" y="17188"/>
                    </a:cubicBezTo>
                    <a:cubicBezTo>
                      <a:pt x="5067" y="17074"/>
                      <a:pt x="4976" y="16982"/>
                      <a:pt x="4885" y="16891"/>
                    </a:cubicBezTo>
                    <a:lnTo>
                      <a:pt x="4839" y="16845"/>
                    </a:lnTo>
                    <a:cubicBezTo>
                      <a:pt x="4748" y="16731"/>
                      <a:pt x="4611" y="16594"/>
                      <a:pt x="4519" y="16434"/>
                    </a:cubicBezTo>
                    <a:cubicBezTo>
                      <a:pt x="4428" y="16320"/>
                      <a:pt x="4360" y="16229"/>
                      <a:pt x="4291" y="16138"/>
                    </a:cubicBezTo>
                    <a:cubicBezTo>
                      <a:pt x="4177" y="15978"/>
                      <a:pt x="4086" y="15841"/>
                      <a:pt x="3972" y="15704"/>
                    </a:cubicBezTo>
                    <a:cubicBezTo>
                      <a:pt x="3880" y="15567"/>
                      <a:pt x="3812" y="15453"/>
                      <a:pt x="3743" y="15339"/>
                    </a:cubicBezTo>
                    <a:lnTo>
                      <a:pt x="3629" y="15111"/>
                    </a:lnTo>
                    <a:lnTo>
                      <a:pt x="3561" y="14951"/>
                    </a:lnTo>
                    <a:lnTo>
                      <a:pt x="3538" y="14905"/>
                    </a:lnTo>
                    <a:cubicBezTo>
                      <a:pt x="3401" y="14677"/>
                      <a:pt x="3264" y="14403"/>
                      <a:pt x="3173" y="14175"/>
                    </a:cubicBezTo>
                    <a:cubicBezTo>
                      <a:pt x="3173" y="14175"/>
                      <a:pt x="3173" y="14152"/>
                      <a:pt x="3173" y="14152"/>
                    </a:cubicBezTo>
                    <a:cubicBezTo>
                      <a:pt x="3173" y="14152"/>
                      <a:pt x="3173" y="14129"/>
                      <a:pt x="3150" y="14129"/>
                    </a:cubicBezTo>
                    <a:cubicBezTo>
                      <a:pt x="3150" y="14129"/>
                      <a:pt x="3150" y="14106"/>
                      <a:pt x="3150" y="14106"/>
                    </a:cubicBezTo>
                    <a:lnTo>
                      <a:pt x="3104" y="14015"/>
                    </a:lnTo>
                    <a:cubicBezTo>
                      <a:pt x="3036" y="13901"/>
                      <a:pt x="2990" y="13764"/>
                      <a:pt x="2945" y="13627"/>
                    </a:cubicBezTo>
                    <a:cubicBezTo>
                      <a:pt x="2899" y="13490"/>
                      <a:pt x="2853" y="13353"/>
                      <a:pt x="2830" y="13216"/>
                    </a:cubicBezTo>
                    <a:cubicBezTo>
                      <a:pt x="2785" y="13056"/>
                      <a:pt x="2762" y="12919"/>
                      <a:pt x="2739" y="12760"/>
                    </a:cubicBezTo>
                    <a:cubicBezTo>
                      <a:pt x="2716" y="12600"/>
                      <a:pt x="2693" y="12440"/>
                      <a:pt x="2671" y="12257"/>
                    </a:cubicBezTo>
                    <a:cubicBezTo>
                      <a:pt x="2671" y="12143"/>
                      <a:pt x="2671" y="12052"/>
                      <a:pt x="2671" y="11938"/>
                    </a:cubicBezTo>
                    <a:lnTo>
                      <a:pt x="2671" y="11801"/>
                    </a:lnTo>
                    <a:lnTo>
                      <a:pt x="2671" y="11596"/>
                    </a:lnTo>
                    <a:lnTo>
                      <a:pt x="2671" y="11367"/>
                    </a:lnTo>
                    <a:cubicBezTo>
                      <a:pt x="2671" y="11230"/>
                      <a:pt x="2693" y="11071"/>
                      <a:pt x="2693" y="10934"/>
                    </a:cubicBezTo>
                    <a:lnTo>
                      <a:pt x="2716" y="10842"/>
                    </a:lnTo>
                    <a:cubicBezTo>
                      <a:pt x="2716" y="10705"/>
                      <a:pt x="2739" y="10546"/>
                      <a:pt x="2762" y="10409"/>
                    </a:cubicBezTo>
                    <a:cubicBezTo>
                      <a:pt x="2785" y="10249"/>
                      <a:pt x="2808" y="10089"/>
                      <a:pt x="2830" y="9952"/>
                    </a:cubicBezTo>
                    <a:lnTo>
                      <a:pt x="2853" y="9815"/>
                    </a:lnTo>
                    <a:cubicBezTo>
                      <a:pt x="2876" y="9701"/>
                      <a:pt x="2899" y="9610"/>
                      <a:pt x="2922" y="9518"/>
                    </a:cubicBezTo>
                    <a:cubicBezTo>
                      <a:pt x="2967" y="9290"/>
                      <a:pt x="3036" y="8993"/>
                      <a:pt x="3150" y="8697"/>
                    </a:cubicBezTo>
                    <a:cubicBezTo>
                      <a:pt x="3264" y="8468"/>
                      <a:pt x="3378" y="8195"/>
                      <a:pt x="3515" y="7875"/>
                    </a:cubicBezTo>
                    <a:cubicBezTo>
                      <a:pt x="3629" y="7624"/>
                      <a:pt x="3766" y="7373"/>
                      <a:pt x="3880" y="7099"/>
                    </a:cubicBezTo>
                    <a:cubicBezTo>
                      <a:pt x="3926" y="6985"/>
                      <a:pt x="3994" y="6871"/>
                      <a:pt x="4063" y="6734"/>
                    </a:cubicBezTo>
                    <a:cubicBezTo>
                      <a:pt x="4154" y="6620"/>
                      <a:pt x="4246" y="6505"/>
                      <a:pt x="4337" y="6391"/>
                    </a:cubicBezTo>
                    <a:lnTo>
                      <a:pt x="4383" y="6323"/>
                    </a:lnTo>
                    <a:cubicBezTo>
                      <a:pt x="4428" y="6254"/>
                      <a:pt x="4474" y="6186"/>
                      <a:pt x="4542" y="6117"/>
                    </a:cubicBezTo>
                    <a:cubicBezTo>
                      <a:pt x="4588" y="6026"/>
                      <a:pt x="4656" y="5958"/>
                      <a:pt x="4725" y="5866"/>
                    </a:cubicBezTo>
                    <a:lnTo>
                      <a:pt x="4725" y="5844"/>
                    </a:lnTo>
                    <a:lnTo>
                      <a:pt x="4748" y="5821"/>
                    </a:lnTo>
                    <a:cubicBezTo>
                      <a:pt x="4748" y="5752"/>
                      <a:pt x="4748" y="5684"/>
                      <a:pt x="4771" y="5615"/>
                    </a:cubicBezTo>
                    <a:cubicBezTo>
                      <a:pt x="4839" y="5478"/>
                      <a:pt x="4953" y="5341"/>
                      <a:pt x="5067" y="5227"/>
                    </a:cubicBezTo>
                    <a:cubicBezTo>
                      <a:pt x="5136" y="5159"/>
                      <a:pt x="5204" y="5113"/>
                      <a:pt x="5250" y="5045"/>
                    </a:cubicBezTo>
                    <a:lnTo>
                      <a:pt x="5341" y="4976"/>
                    </a:lnTo>
                    <a:lnTo>
                      <a:pt x="5455" y="4885"/>
                    </a:lnTo>
                    <a:cubicBezTo>
                      <a:pt x="5524" y="4816"/>
                      <a:pt x="5592" y="4771"/>
                      <a:pt x="5638" y="4702"/>
                    </a:cubicBezTo>
                    <a:cubicBezTo>
                      <a:pt x="5706" y="4657"/>
                      <a:pt x="5752" y="4611"/>
                      <a:pt x="5821" y="4565"/>
                    </a:cubicBezTo>
                    <a:cubicBezTo>
                      <a:pt x="5866" y="4542"/>
                      <a:pt x="5935" y="4497"/>
                      <a:pt x="6003" y="4451"/>
                    </a:cubicBezTo>
                    <a:cubicBezTo>
                      <a:pt x="6140" y="4383"/>
                      <a:pt x="6277" y="4291"/>
                      <a:pt x="6391" y="4223"/>
                    </a:cubicBezTo>
                    <a:lnTo>
                      <a:pt x="6482" y="4154"/>
                    </a:lnTo>
                    <a:cubicBezTo>
                      <a:pt x="6574" y="4086"/>
                      <a:pt x="6642" y="4018"/>
                      <a:pt x="6734" y="3972"/>
                    </a:cubicBezTo>
                    <a:cubicBezTo>
                      <a:pt x="6870" y="3903"/>
                      <a:pt x="7007" y="3835"/>
                      <a:pt x="7167" y="3744"/>
                    </a:cubicBezTo>
                    <a:cubicBezTo>
                      <a:pt x="7304" y="3698"/>
                      <a:pt x="7441" y="3629"/>
                      <a:pt x="7601" y="3561"/>
                    </a:cubicBezTo>
                    <a:cubicBezTo>
                      <a:pt x="7898" y="3447"/>
                      <a:pt x="8149" y="3356"/>
                      <a:pt x="8400" y="3287"/>
                    </a:cubicBezTo>
                    <a:cubicBezTo>
                      <a:pt x="8696" y="3219"/>
                      <a:pt x="8993" y="3150"/>
                      <a:pt x="9267" y="3082"/>
                    </a:cubicBezTo>
                    <a:lnTo>
                      <a:pt x="9244" y="3082"/>
                    </a:lnTo>
                    <a:cubicBezTo>
                      <a:pt x="9427" y="3059"/>
                      <a:pt x="9610" y="3013"/>
                      <a:pt x="9792" y="2990"/>
                    </a:cubicBezTo>
                    <a:cubicBezTo>
                      <a:pt x="9906" y="2968"/>
                      <a:pt x="10043" y="2968"/>
                      <a:pt x="10157" y="2945"/>
                    </a:cubicBezTo>
                    <a:lnTo>
                      <a:pt x="10317" y="2945"/>
                    </a:lnTo>
                    <a:cubicBezTo>
                      <a:pt x="10682" y="2899"/>
                      <a:pt x="11048" y="2899"/>
                      <a:pt x="11436" y="2899"/>
                    </a:cubicBezTo>
                    <a:close/>
                    <a:moveTo>
                      <a:pt x="11184" y="0"/>
                    </a:moveTo>
                    <a:cubicBezTo>
                      <a:pt x="11025" y="0"/>
                      <a:pt x="10888" y="0"/>
                      <a:pt x="10728" y="23"/>
                    </a:cubicBezTo>
                    <a:lnTo>
                      <a:pt x="10591" y="23"/>
                    </a:lnTo>
                    <a:cubicBezTo>
                      <a:pt x="10271" y="46"/>
                      <a:pt x="9975" y="92"/>
                      <a:pt x="9701" y="137"/>
                    </a:cubicBezTo>
                    <a:cubicBezTo>
                      <a:pt x="9450" y="183"/>
                      <a:pt x="9199" y="229"/>
                      <a:pt x="8833" y="343"/>
                    </a:cubicBezTo>
                    <a:cubicBezTo>
                      <a:pt x="8149" y="525"/>
                      <a:pt x="7555" y="731"/>
                      <a:pt x="7007" y="936"/>
                    </a:cubicBezTo>
                    <a:lnTo>
                      <a:pt x="6802" y="1027"/>
                    </a:lnTo>
                    <a:lnTo>
                      <a:pt x="6619" y="1096"/>
                    </a:lnTo>
                    <a:cubicBezTo>
                      <a:pt x="6551" y="1119"/>
                      <a:pt x="6482" y="1142"/>
                      <a:pt x="6414" y="1187"/>
                    </a:cubicBezTo>
                    <a:cubicBezTo>
                      <a:pt x="6345" y="1210"/>
                      <a:pt x="6254" y="1233"/>
                      <a:pt x="6186" y="1256"/>
                    </a:cubicBezTo>
                    <a:cubicBezTo>
                      <a:pt x="6049" y="1324"/>
                      <a:pt x="5912" y="1393"/>
                      <a:pt x="5775" y="1461"/>
                    </a:cubicBezTo>
                    <a:cubicBezTo>
                      <a:pt x="5638" y="1530"/>
                      <a:pt x="5524" y="1598"/>
                      <a:pt x="5410" y="1689"/>
                    </a:cubicBezTo>
                    <a:cubicBezTo>
                      <a:pt x="5318" y="1735"/>
                      <a:pt x="5250" y="1781"/>
                      <a:pt x="5181" y="1826"/>
                    </a:cubicBezTo>
                    <a:lnTo>
                      <a:pt x="5022" y="1918"/>
                    </a:lnTo>
                    <a:cubicBezTo>
                      <a:pt x="4885" y="2009"/>
                      <a:pt x="4725" y="2100"/>
                      <a:pt x="4588" y="2191"/>
                    </a:cubicBezTo>
                    <a:cubicBezTo>
                      <a:pt x="4497" y="2260"/>
                      <a:pt x="4405" y="2351"/>
                      <a:pt x="4314" y="2420"/>
                    </a:cubicBezTo>
                    <a:lnTo>
                      <a:pt x="4200" y="2511"/>
                    </a:lnTo>
                    <a:cubicBezTo>
                      <a:pt x="4154" y="2534"/>
                      <a:pt x="4109" y="2580"/>
                      <a:pt x="4063" y="2602"/>
                    </a:cubicBezTo>
                    <a:cubicBezTo>
                      <a:pt x="3994" y="2648"/>
                      <a:pt x="3926" y="2716"/>
                      <a:pt x="3835" y="2762"/>
                    </a:cubicBezTo>
                    <a:cubicBezTo>
                      <a:pt x="3310" y="3219"/>
                      <a:pt x="2876" y="3607"/>
                      <a:pt x="2488" y="4063"/>
                    </a:cubicBezTo>
                    <a:cubicBezTo>
                      <a:pt x="2328" y="4269"/>
                      <a:pt x="2146" y="4520"/>
                      <a:pt x="1963" y="4771"/>
                    </a:cubicBezTo>
                    <a:cubicBezTo>
                      <a:pt x="1895" y="4885"/>
                      <a:pt x="1803" y="4999"/>
                      <a:pt x="1712" y="5113"/>
                    </a:cubicBezTo>
                    <a:cubicBezTo>
                      <a:pt x="1666" y="5182"/>
                      <a:pt x="1643" y="5227"/>
                      <a:pt x="1598" y="5296"/>
                    </a:cubicBezTo>
                    <a:cubicBezTo>
                      <a:pt x="1552" y="5387"/>
                      <a:pt x="1507" y="5478"/>
                      <a:pt x="1484" y="5570"/>
                    </a:cubicBezTo>
                    <a:lnTo>
                      <a:pt x="1461" y="5592"/>
                    </a:lnTo>
                    <a:cubicBezTo>
                      <a:pt x="1461" y="5615"/>
                      <a:pt x="1438" y="5638"/>
                      <a:pt x="1438" y="5661"/>
                    </a:cubicBezTo>
                    <a:cubicBezTo>
                      <a:pt x="1392" y="5729"/>
                      <a:pt x="1347" y="5821"/>
                      <a:pt x="1301" y="5889"/>
                    </a:cubicBezTo>
                    <a:cubicBezTo>
                      <a:pt x="1255" y="5935"/>
                      <a:pt x="1233" y="6003"/>
                      <a:pt x="1187" y="6049"/>
                    </a:cubicBezTo>
                    <a:lnTo>
                      <a:pt x="1164" y="6095"/>
                    </a:lnTo>
                    <a:cubicBezTo>
                      <a:pt x="1141" y="6140"/>
                      <a:pt x="1096" y="6163"/>
                      <a:pt x="1073" y="6209"/>
                    </a:cubicBezTo>
                    <a:lnTo>
                      <a:pt x="1050" y="6277"/>
                    </a:lnTo>
                    <a:cubicBezTo>
                      <a:pt x="1004" y="6346"/>
                      <a:pt x="982" y="6391"/>
                      <a:pt x="959" y="6437"/>
                    </a:cubicBezTo>
                    <a:cubicBezTo>
                      <a:pt x="913" y="6483"/>
                      <a:pt x="890" y="6551"/>
                      <a:pt x="867" y="6620"/>
                    </a:cubicBezTo>
                    <a:cubicBezTo>
                      <a:pt x="799" y="6779"/>
                      <a:pt x="730" y="6985"/>
                      <a:pt x="662" y="7167"/>
                    </a:cubicBezTo>
                    <a:lnTo>
                      <a:pt x="594" y="7373"/>
                    </a:lnTo>
                    <a:cubicBezTo>
                      <a:pt x="525" y="7533"/>
                      <a:pt x="479" y="7670"/>
                      <a:pt x="434" y="7829"/>
                    </a:cubicBezTo>
                    <a:cubicBezTo>
                      <a:pt x="365" y="8058"/>
                      <a:pt x="320" y="8286"/>
                      <a:pt x="274" y="8537"/>
                    </a:cubicBezTo>
                    <a:cubicBezTo>
                      <a:pt x="228" y="8720"/>
                      <a:pt x="183" y="8925"/>
                      <a:pt x="160" y="9176"/>
                    </a:cubicBezTo>
                    <a:cubicBezTo>
                      <a:pt x="114" y="9541"/>
                      <a:pt x="69" y="9838"/>
                      <a:pt x="46" y="10112"/>
                    </a:cubicBezTo>
                    <a:lnTo>
                      <a:pt x="46" y="10317"/>
                    </a:lnTo>
                    <a:cubicBezTo>
                      <a:pt x="23" y="10409"/>
                      <a:pt x="23" y="10500"/>
                      <a:pt x="23" y="10591"/>
                    </a:cubicBezTo>
                    <a:cubicBezTo>
                      <a:pt x="0" y="10728"/>
                      <a:pt x="0" y="10865"/>
                      <a:pt x="0" y="11002"/>
                    </a:cubicBezTo>
                    <a:cubicBezTo>
                      <a:pt x="0" y="11093"/>
                      <a:pt x="0" y="11185"/>
                      <a:pt x="0" y="11276"/>
                    </a:cubicBezTo>
                    <a:lnTo>
                      <a:pt x="0" y="11413"/>
                    </a:lnTo>
                    <a:lnTo>
                      <a:pt x="0" y="11481"/>
                    </a:lnTo>
                    <a:cubicBezTo>
                      <a:pt x="0" y="11596"/>
                      <a:pt x="0" y="11710"/>
                      <a:pt x="0" y="11824"/>
                    </a:cubicBezTo>
                    <a:cubicBezTo>
                      <a:pt x="23" y="11915"/>
                      <a:pt x="23" y="12029"/>
                      <a:pt x="23" y="12143"/>
                    </a:cubicBezTo>
                    <a:cubicBezTo>
                      <a:pt x="46" y="12326"/>
                      <a:pt x="69" y="12486"/>
                      <a:pt x="91" y="12668"/>
                    </a:cubicBezTo>
                    <a:lnTo>
                      <a:pt x="91" y="12737"/>
                    </a:lnTo>
                    <a:cubicBezTo>
                      <a:pt x="114" y="12874"/>
                      <a:pt x="137" y="13011"/>
                      <a:pt x="160" y="13148"/>
                    </a:cubicBezTo>
                    <a:cubicBezTo>
                      <a:pt x="183" y="13262"/>
                      <a:pt x="205" y="13376"/>
                      <a:pt x="228" y="13513"/>
                    </a:cubicBezTo>
                    <a:cubicBezTo>
                      <a:pt x="297" y="13741"/>
                      <a:pt x="365" y="13992"/>
                      <a:pt x="457" y="14266"/>
                    </a:cubicBezTo>
                    <a:cubicBezTo>
                      <a:pt x="525" y="14494"/>
                      <a:pt x="616" y="14700"/>
                      <a:pt x="708" y="14905"/>
                    </a:cubicBezTo>
                    <a:lnTo>
                      <a:pt x="753" y="15019"/>
                    </a:lnTo>
                    <a:cubicBezTo>
                      <a:pt x="799" y="15133"/>
                      <a:pt x="845" y="15225"/>
                      <a:pt x="890" y="15316"/>
                    </a:cubicBezTo>
                    <a:cubicBezTo>
                      <a:pt x="913" y="15362"/>
                      <a:pt x="936" y="15430"/>
                      <a:pt x="959" y="15476"/>
                    </a:cubicBezTo>
                    <a:cubicBezTo>
                      <a:pt x="1027" y="15613"/>
                      <a:pt x="1073" y="15750"/>
                      <a:pt x="1141" y="15864"/>
                    </a:cubicBezTo>
                    <a:cubicBezTo>
                      <a:pt x="1187" y="15978"/>
                      <a:pt x="1255" y="16069"/>
                      <a:pt x="1301" y="16183"/>
                    </a:cubicBezTo>
                    <a:lnTo>
                      <a:pt x="1347" y="16275"/>
                    </a:lnTo>
                    <a:cubicBezTo>
                      <a:pt x="1392" y="16389"/>
                      <a:pt x="1461" y="16526"/>
                      <a:pt x="1552" y="16663"/>
                    </a:cubicBezTo>
                    <a:cubicBezTo>
                      <a:pt x="1598" y="16731"/>
                      <a:pt x="1643" y="16800"/>
                      <a:pt x="1712" y="16891"/>
                    </a:cubicBezTo>
                    <a:lnTo>
                      <a:pt x="1803" y="17005"/>
                    </a:lnTo>
                    <a:cubicBezTo>
                      <a:pt x="1849" y="17096"/>
                      <a:pt x="1895" y="17165"/>
                      <a:pt x="1940" y="17256"/>
                    </a:cubicBezTo>
                    <a:lnTo>
                      <a:pt x="2032" y="17393"/>
                    </a:lnTo>
                    <a:cubicBezTo>
                      <a:pt x="2146" y="17576"/>
                      <a:pt x="2260" y="17735"/>
                      <a:pt x="2397" y="17895"/>
                    </a:cubicBezTo>
                    <a:lnTo>
                      <a:pt x="2511" y="18055"/>
                    </a:lnTo>
                    <a:cubicBezTo>
                      <a:pt x="2693" y="18306"/>
                      <a:pt x="2899" y="18557"/>
                      <a:pt x="3081" y="18808"/>
                    </a:cubicBezTo>
                    <a:cubicBezTo>
                      <a:pt x="3173" y="18922"/>
                      <a:pt x="3287" y="19037"/>
                      <a:pt x="3378" y="19128"/>
                    </a:cubicBezTo>
                    <a:cubicBezTo>
                      <a:pt x="3469" y="19219"/>
                      <a:pt x="3584" y="19310"/>
                      <a:pt x="3675" y="19379"/>
                    </a:cubicBezTo>
                    <a:lnTo>
                      <a:pt x="3721" y="19425"/>
                    </a:lnTo>
                    <a:cubicBezTo>
                      <a:pt x="3858" y="19539"/>
                      <a:pt x="3994" y="19653"/>
                      <a:pt x="4131" y="19744"/>
                    </a:cubicBezTo>
                    <a:cubicBezTo>
                      <a:pt x="4246" y="19835"/>
                      <a:pt x="4360" y="19927"/>
                      <a:pt x="4474" y="19995"/>
                    </a:cubicBezTo>
                    <a:lnTo>
                      <a:pt x="4519" y="20041"/>
                    </a:lnTo>
                    <a:cubicBezTo>
                      <a:pt x="4611" y="20109"/>
                      <a:pt x="4702" y="20155"/>
                      <a:pt x="4793" y="20223"/>
                    </a:cubicBezTo>
                    <a:lnTo>
                      <a:pt x="4930" y="20292"/>
                    </a:lnTo>
                    <a:lnTo>
                      <a:pt x="4999" y="20338"/>
                    </a:lnTo>
                    <a:cubicBezTo>
                      <a:pt x="5113" y="20406"/>
                      <a:pt x="5204" y="20475"/>
                      <a:pt x="5318" y="20543"/>
                    </a:cubicBezTo>
                    <a:cubicBezTo>
                      <a:pt x="5364" y="20589"/>
                      <a:pt x="5432" y="20611"/>
                      <a:pt x="5478" y="20657"/>
                    </a:cubicBezTo>
                    <a:cubicBezTo>
                      <a:pt x="5547" y="20703"/>
                      <a:pt x="5615" y="20748"/>
                      <a:pt x="5706" y="20794"/>
                    </a:cubicBezTo>
                    <a:cubicBezTo>
                      <a:pt x="5821" y="20863"/>
                      <a:pt x="5957" y="20931"/>
                      <a:pt x="6072" y="21000"/>
                    </a:cubicBezTo>
                    <a:lnTo>
                      <a:pt x="6117" y="21022"/>
                    </a:lnTo>
                    <a:cubicBezTo>
                      <a:pt x="6323" y="21114"/>
                      <a:pt x="6551" y="21205"/>
                      <a:pt x="6779" y="21296"/>
                    </a:cubicBezTo>
                    <a:lnTo>
                      <a:pt x="6916" y="21342"/>
                    </a:lnTo>
                    <a:cubicBezTo>
                      <a:pt x="7030" y="21388"/>
                      <a:pt x="7167" y="21433"/>
                      <a:pt x="7281" y="21479"/>
                    </a:cubicBezTo>
                    <a:cubicBezTo>
                      <a:pt x="7350" y="21502"/>
                      <a:pt x="7418" y="21524"/>
                      <a:pt x="7487" y="21547"/>
                    </a:cubicBezTo>
                    <a:lnTo>
                      <a:pt x="7532" y="21570"/>
                    </a:lnTo>
                    <a:lnTo>
                      <a:pt x="7555" y="21570"/>
                    </a:lnTo>
                    <a:lnTo>
                      <a:pt x="7669" y="21616"/>
                    </a:lnTo>
                    <a:cubicBezTo>
                      <a:pt x="7806" y="21684"/>
                      <a:pt x="7943" y="21730"/>
                      <a:pt x="8080" y="21776"/>
                    </a:cubicBezTo>
                    <a:lnTo>
                      <a:pt x="8172" y="21798"/>
                    </a:lnTo>
                    <a:cubicBezTo>
                      <a:pt x="8286" y="21844"/>
                      <a:pt x="8377" y="21867"/>
                      <a:pt x="8491" y="21890"/>
                    </a:cubicBezTo>
                    <a:cubicBezTo>
                      <a:pt x="8560" y="21913"/>
                      <a:pt x="8628" y="21935"/>
                      <a:pt x="8696" y="21958"/>
                    </a:cubicBezTo>
                    <a:cubicBezTo>
                      <a:pt x="8765" y="21958"/>
                      <a:pt x="8833" y="21958"/>
                      <a:pt x="8879" y="21981"/>
                    </a:cubicBezTo>
                    <a:cubicBezTo>
                      <a:pt x="8970" y="21981"/>
                      <a:pt x="9062" y="22004"/>
                      <a:pt x="9153" y="22027"/>
                    </a:cubicBezTo>
                    <a:cubicBezTo>
                      <a:pt x="9199" y="22027"/>
                      <a:pt x="9244" y="22049"/>
                      <a:pt x="9313" y="22049"/>
                    </a:cubicBezTo>
                    <a:cubicBezTo>
                      <a:pt x="9473" y="22095"/>
                      <a:pt x="9655" y="22118"/>
                      <a:pt x="9838" y="22141"/>
                    </a:cubicBezTo>
                    <a:cubicBezTo>
                      <a:pt x="10020" y="22164"/>
                      <a:pt x="10226" y="22186"/>
                      <a:pt x="10431" y="22186"/>
                    </a:cubicBezTo>
                    <a:cubicBezTo>
                      <a:pt x="10682" y="22209"/>
                      <a:pt x="10865" y="22232"/>
                      <a:pt x="11048" y="22232"/>
                    </a:cubicBezTo>
                    <a:lnTo>
                      <a:pt x="11116" y="22232"/>
                    </a:lnTo>
                    <a:cubicBezTo>
                      <a:pt x="11230" y="22232"/>
                      <a:pt x="11367" y="22209"/>
                      <a:pt x="11504" y="22209"/>
                    </a:cubicBezTo>
                    <a:cubicBezTo>
                      <a:pt x="11595" y="22186"/>
                      <a:pt x="11687" y="22186"/>
                      <a:pt x="11778" y="22186"/>
                    </a:cubicBezTo>
                    <a:cubicBezTo>
                      <a:pt x="11961" y="22186"/>
                      <a:pt x="12143" y="22141"/>
                      <a:pt x="12326" y="22118"/>
                    </a:cubicBezTo>
                    <a:lnTo>
                      <a:pt x="12485" y="22095"/>
                    </a:lnTo>
                    <a:lnTo>
                      <a:pt x="12668" y="22072"/>
                    </a:lnTo>
                    <a:cubicBezTo>
                      <a:pt x="12759" y="22049"/>
                      <a:pt x="12851" y="22049"/>
                      <a:pt x="12942" y="22027"/>
                    </a:cubicBezTo>
                    <a:cubicBezTo>
                      <a:pt x="13056" y="22027"/>
                      <a:pt x="13147" y="21981"/>
                      <a:pt x="13239" y="21958"/>
                    </a:cubicBezTo>
                    <a:cubicBezTo>
                      <a:pt x="13284" y="21958"/>
                      <a:pt x="13330" y="21935"/>
                      <a:pt x="13376" y="21935"/>
                    </a:cubicBezTo>
                    <a:cubicBezTo>
                      <a:pt x="13513" y="21913"/>
                      <a:pt x="13650" y="21867"/>
                      <a:pt x="13787" y="21821"/>
                    </a:cubicBezTo>
                    <a:cubicBezTo>
                      <a:pt x="13901" y="21776"/>
                      <a:pt x="14015" y="21730"/>
                      <a:pt x="14152" y="21707"/>
                    </a:cubicBezTo>
                    <a:cubicBezTo>
                      <a:pt x="14243" y="21684"/>
                      <a:pt x="14357" y="21661"/>
                      <a:pt x="14448" y="21639"/>
                    </a:cubicBezTo>
                    <a:cubicBezTo>
                      <a:pt x="14585" y="21593"/>
                      <a:pt x="14722" y="21547"/>
                      <a:pt x="14882" y="21502"/>
                    </a:cubicBezTo>
                    <a:cubicBezTo>
                      <a:pt x="15156" y="21433"/>
                      <a:pt x="15430" y="21342"/>
                      <a:pt x="15727" y="21205"/>
                    </a:cubicBezTo>
                    <a:cubicBezTo>
                      <a:pt x="15818" y="21182"/>
                      <a:pt x="15886" y="21114"/>
                      <a:pt x="15978" y="21068"/>
                    </a:cubicBezTo>
                    <a:lnTo>
                      <a:pt x="16023" y="21045"/>
                    </a:lnTo>
                    <a:cubicBezTo>
                      <a:pt x="16115" y="20977"/>
                      <a:pt x="16183" y="20931"/>
                      <a:pt x="16274" y="20885"/>
                    </a:cubicBezTo>
                    <a:lnTo>
                      <a:pt x="16320" y="20885"/>
                    </a:lnTo>
                    <a:cubicBezTo>
                      <a:pt x="16366" y="20840"/>
                      <a:pt x="16434" y="20817"/>
                      <a:pt x="16503" y="20771"/>
                    </a:cubicBezTo>
                    <a:cubicBezTo>
                      <a:pt x="16548" y="20748"/>
                      <a:pt x="16594" y="20726"/>
                      <a:pt x="16640" y="20703"/>
                    </a:cubicBezTo>
                    <a:cubicBezTo>
                      <a:pt x="16685" y="20680"/>
                      <a:pt x="16754" y="20657"/>
                      <a:pt x="16799" y="20634"/>
                    </a:cubicBezTo>
                    <a:cubicBezTo>
                      <a:pt x="16845" y="20611"/>
                      <a:pt x="16914" y="20566"/>
                      <a:pt x="16959" y="20543"/>
                    </a:cubicBezTo>
                    <a:cubicBezTo>
                      <a:pt x="17073" y="20497"/>
                      <a:pt x="17165" y="20429"/>
                      <a:pt x="17256" y="20360"/>
                    </a:cubicBezTo>
                    <a:lnTo>
                      <a:pt x="17324" y="20315"/>
                    </a:lnTo>
                    <a:cubicBezTo>
                      <a:pt x="17461" y="20223"/>
                      <a:pt x="17576" y="20132"/>
                      <a:pt x="17712" y="20018"/>
                    </a:cubicBezTo>
                    <a:lnTo>
                      <a:pt x="17804" y="19927"/>
                    </a:lnTo>
                    <a:cubicBezTo>
                      <a:pt x="17872" y="19858"/>
                      <a:pt x="17941" y="19813"/>
                      <a:pt x="18032" y="19744"/>
                    </a:cubicBezTo>
                    <a:cubicBezTo>
                      <a:pt x="18123" y="19653"/>
                      <a:pt x="18215" y="19562"/>
                      <a:pt x="18306" y="19493"/>
                    </a:cubicBezTo>
                    <a:lnTo>
                      <a:pt x="18352" y="19447"/>
                    </a:lnTo>
                    <a:cubicBezTo>
                      <a:pt x="18397" y="19379"/>
                      <a:pt x="18466" y="19333"/>
                      <a:pt x="18534" y="19288"/>
                    </a:cubicBezTo>
                    <a:cubicBezTo>
                      <a:pt x="18603" y="19219"/>
                      <a:pt x="18671" y="19151"/>
                      <a:pt x="18740" y="19082"/>
                    </a:cubicBezTo>
                    <a:cubicBezTo>
                      <a:pt x="18785" y="19037"/>
                      <a:pt x="18831" y="18991"/>
                      <a:pt x="18854" y="18945"/>
                    </a:cubicBezTo>
                    <a:cubicBezTo>
                      <a:pt x="18922" y="18877"/>
                      <a:pt x="18991" y="18808"/>
                      <a:pt x="19059" y="18740"/>
                    </a:cubicBezTo>
                    <a:cubicBezTo>
                      <a:pt x="19219" y="18603"/>
                      <a:pt x="19333" y="18489"/>
                      <a:pt x="19447" y="18375"/>
                    </a:cubicBezTo>
                    <a:cubicBezTo>
                      <a:pt x="19584" y="18215"/>
                      <a:pt x="19721" y="18055"/>
                      <a:pt x="19835" y="17895"/>
                    </a:cubicBezTo>
                    <a:cubicBezTo>
                      <a:pt x="19904" y="17827"/>
                      <a:pt x="19949" y="17758"/>
                      <a:pt x="20018" y="17667"/>
                    </a:cubicBezTo>
                    <a:cubicBezTo>
                      <a:pt x="20155" y="17530"/>
                      <a:pt x="20269" y="17370"/>
                      <a:pt x="20383" y="17211"/>
                    </a:cubicBezTo>
                    <a:cubicBezTo>
                      <a:pt x="20566" y="16959"/>
                      <a:pt x="20725" y="16686"/>
                      <a:pt x="20862" y="16412"/>
                    </a:cubicBezTo>
                    <a:cubicBezTo>
                      <a:pt x="20908" y="16320"/>
                      <a:pt x="20954" y="16229"/>
                      <a:pt x="20999" y="16115"/>
                    </a:cubicBezTo>
                    <a:lnTo>
                      <a:pt x="21045" y="16024"/>
                    </a:lnTo>
                    <a:lnTo>
                      <a:pt x="21136" y="15864"/>
                    </a:lnTo>
                    <a:cubicBezTo>
                      <a:pt x="21182" y="15773"/>
                      <a:pt x="21228" y="15681"/>
                      <a:pt x="21273" y="15590"/>
                    </a:cubicBezTo>
                    <a:cubicBezTo>
                      <a:pt x="21319" y="15499"/>
                      <a:pt x="21342" y="15407"/>
                      <a:pt x="21387" y="15339"/>
                    </a:cubicBezTo>
                    <a:lnTo>
                      <a:pt x="21479" y="15156"/>
                    </a:lnTo>
                    <a:cubicBezTo>
                      <a:pt x="21547" y="14974"/>
                      <a:pt x="21593" y="14814"/>
                      <a:pt x="21661" y="14677"/>
                    </a:cubicBezTo>
                    <a:lnTo>
                      <a:pt x="21730" y="14449"/>
                    </a:lnTo>
                    <a:cubicBezTo>
                      <a:pt x="21775" y="14335"/>
                      <a:pt x="21798" y="14243"/>
                      <a:pt x="21844" y="14152"/>
                    </a:cubicBezTo>
                    <a:lnTo>
                      <a:pt x="21867" y="14061"/>
                    </a:lnTo>
                    <a:cubicBezTo>
                      <a:pt x="21890" y="13992"/>
                      <a:pt x="21912" y="13947"/>
                      <a:pt x="21912" y="13878"/>
                    </a:cubicBezTo>
                    <a:cubicBezTo>
                      <a:pt x="21958" y="13787"/>
                      <a:pt x="21981" y="13673"/>
                      <a:pt x="22004" y="13581"/>
                    </a:cubicBezTo>
                    <a:cubicBezTo>
                      <a:pt x="22072" y="13353"/>
                      <a:pt x="22095" y="13148"/>
                      <a:pt x="22118" y="12942"/>
                    </a:cubicBezTo>
                    <a:cubicBezTo>
                      <a:pt x="22141" y="12805"/>
                      <a:pt x="22141" y="12668"/>
                      <a:pt x="22141" y="12531"/>
                    </a:cubicBezTo>
                    <a:lnTo>
                      <a:pt x="22141" y="12486"/>
                    </a:lnTo>
                    <a:cubicBezTo>
                      <a:pt x="22186" y="12303"/>
                      <a:pt x="22209" y="12120"/>
                      <a:pt x="22232" y="11984"/>
                    </a:cubicBezTo>
                    <a:lnTo>
                      <a:pt x="22255" y="11824"/>
                    </a:lnTo>
                    <a:cubicBezTo>
                      <a:pt x="22255" y="11732"/>
                      <a:pt x="22255" y="11641"/>
                      <a:pt x="22278" y="11550"/>
                    </a:cubicBezTo>
                    <a:cubicBezTo>
                      <a:pt x="22278" y="11344"/>
                      <a:pt x="22278" y="11185"/>
                      <a:pt x="22255" y="11002"/>
                    </a:cubicBezTo>
                    <a:cubicBezTo>
                      <a:pt x="22232" y="10728"/>
                      <a:pt x="22186" y="10431"/>
                      <a:pt x="22141" y="10089"/>
                    </a:cubicBezTo>
                    <a:cubicBezTo>
                      <a:pt x="22118" y="10043"/>
                      <a:pt x="22118" y="9998"/>
                      <a:pt x="22118" y="9952"/>
                    </a:cubicBezTo>
                    <a:lnTo>
                      <a:pt x="22118" y="9906"/>
                    </a:lnTo>
                    <a:cubicBezTo>
                      <a:pt x="22095" y="9747"/>
                      <a:pt x="22095" y="9610"/>
                      <a:pt x="22072" y="9473"/>
                    </a:cubicBezTo>
                    <a:cubicBezTo>
                      <a:pt x="22049" y="9336"/>
                      <a:pt x="22026" y="9199"/>
                      <a:pt x="22004" y="9062"/>
                    </a:cubicBezTo>
                    <a:cubicBezTo>
                      <a:pt x="22004" y="8925"/>
                      <a:pt x="21958" y="8788"/>
                      <a:pt x="21935" y="8628"/>
                    </a:cubicBezTo>
                    <a:cubicBezTo>
                      <a:pt x="21912" y="8491"/>
                      <a:pt x="21890" y="8354"/>
                      <a:pt x="21867" y="8195"/>
                    </a:cubicBezTo>
                    <a:cubicBezTo>
                      <a:pt x="21821" y="7898"/>
                      <a:pt x="21753" y="7601"/>
                      <a:pt x="21661" y="7350"/>
                    </a:cubicBezTo>
                    <a:cubicBezTo>
                      <a:pt x="21593" y="7167"/>
                      <a:pt x="21524" y="7008"/>
                      <a:pt x="21456" y="6825"/>
                    </a:cubicBezTo>
                    <a:cubicBezTo>
                      <a:pt x="21365" y="6620"/>
                      <a:pt x="21250" y="6460"/>
                      <a:pt x="21113" y="6300"/>
                    </a:cubicBezTo>
                    <a:cubicBezTo>
                      <a:pt x="21091" y="6277"/>
                      <a:pt x="21045" y="6232"/>
                      <a:pt x="20999" y="6232"/>
                    </a:cubicBezTo>
                    <a:cubicBezTo>
                      <a:pt x="20840" y="5935"/>
                      <a:pt x="20703" y="5661"/>
                      <a:pt x="20543" y="5410"/>
                    </a:cubicBezTo>
                    <a:cubicBezTo>
                      <a:pt x="20497" y="5296"/>
                      <a:pt x="20429" y="5204"/>
                      <a:pt x="20360" y="5090"/>
                    </a:cubicBezTo>
                    <a:cubicBezTo>
                      <a:pt x="20292" y="4976"/>
                      <a:pt x="20200" y="4862"/>
                      <a:pt x="20109" y="4748"/>
                    </a:cubicBezTo>
                    <a:lnTo>
                      <a:pt x="20109" y="4725"/>
                    </a:lnTo>
                    <a:lnTo>
                      <a:pt x="20086" y="4725"/>
                    </a:lnTo>
                    <a:lnTo>
                      <a:pt x="20086" y="4702"/>
                    </a:lnTo>
                    <a:lnTo>
                      <a:pt x="19972" y="4542"/>
                    </a:lnTo>
                    <a:lnTo>
                      <a:pt x="19858" y="4383"/>
                    </a:lnTo>
                    <a:cubicBezTo>
                      <a:pt x="19767" y="4246"/>
                      <a:pt x="19675" y="4109"/>
                      <a:pt x="19561" y="3972"/>
                    </a:cubicBezTo>
                    <a:lnTo>
                      <a:pt x="19447" y="3835"/>
                    </a:lnTo>
                    <a:lnTo>
                      <a:pt x="19242" y="3584"/>
                    </a:lnTo>
                    <a:cubicBezTo>
                      <a:pt x="19150" y="3470"/>
                      <a:pt x="19059" y="3378"/>
                      <a:pt x="18968" y="3287"/>
                    </a:cubicBezTo>
                    <a:lnTo>
                      <a:pt x="18922" y="3241"/>
                    </a:lnTo>
                    <a:lnTo>
                      <a:pt x="18854" y="3173"/>
                    </a:lnTo>
                    <a:cubicBezTo>
                      <a:pt x="18762" y="3082"/>
                      <a:pt x="18671" y="2968"/>
                      <a:pt x="18580" y="2876"/>
                    </a:cubicBezTo>
                    <a:cubicBezTo>
                      <a:pt x="18466" y="2762"/>
                      <a:pt x="18329" y="2648"/>
                      <a:pt x="18192" y="2534"/>
                    </a:cubicBezTo>
                    <a:cubicBezTo>
                      <a:pt x="18078" y="2443"/>
                      <a:pt x="17964" y="2351"/>
                      <a:pt x="17827" y="2260"/>
                    </a:cubicBezTo>
                    <a:cubicBezTo>
                      <a:pt x="17690" y="2146"/>
                      <a:pt x="17553" y="2055"/>
                      <a:pt x="17439" y="1986"/>
                    </a:cubicBezTo>
                    <a:cubicBezTo>
                      <a:pt x="17370" y="1963"/>
                      <a:pt x="17302" y="1918"/>
                      <a:pt x="17210" y="1872"/>
                    </a:cubicBezTo>
                    <a:lnTo>
                      <a:pt x="17119" y="1826"/>
                    </a:lnTo>
                    <a:cubicBezTo>
                      <a:pt x="16982" y="1758"/>
                      <a:pt x="16868" y="1712"/>
                      <a:pt x="16731" y="1644"/>
                    </a:cubicBezTo>
                    <a:cubicBezTo>
                      <a:pt x="16571" y="1552"/>
                      <a:pt x="16366" y="1461"/>
                      <a:pt x="16160" y="1370"/>
                    </a:cubicBezTo>
                    <a:cubicBezTo>
                      <a:pt x="16092" y="1324"/>
                      <a:pt x="16001" y="1301"/>
                      <a:pt x="15932" y="1256"/>
                    </a:cubicBezTo>
                    <a:cubicBezTo>
                      <a:pt x="15932" y="1233"/>
                      <a:pt x="15932" y="1187"/>
                      <a:pt x="15909" y="1164"/>
                    </a:cubicBezTo>
                    <a:cubicBezTo>
                      <a:pt x="15886" y="1119"/>
                      <a:pt x="15864" y="1119"/>
                      <a:pt x="15818" y="1096"/>
                    </a:cubicBezTo>
                    <a:cubicBezTo>
                      <a:pt x="15704" y="1027"/>
                      <a:pt x="15590" y="982"/>
                      <a:pt x="15476" y="936"/>
                    </a:cubicBezTo>
                    <a:cubicBezTo>
                      <a:pt x="15384" y="890"/>
                      <a:pt x="15293" y="868"/>
                      <a:pt x="15179" y="822"/>
                    </a:cubicBezTo>
                    <a:lnTo>
                      <a:pt x="15019" y="731"/>
                    </a:lnTo>
                    <a:cubicBezTo>
                      <a:pt x="14791" y="617"/>
                      <a:pt x="14563" y="502"/>
                      <a:pt x="14334" y="434"/>
                    </a:cubicBezTo>
                    <a:cubicBezTo>
                      <a:pt x="14060" y="343"/>
                      <a:pt x="13764" y="274"/>
                      <a:pt x="13467" y="229"/>
                    </a:cubicBezTo>
                    <a:cubicBezTo>
                      <a:pt x="13170" y="183"/>
                      <a:pt x="12874" y="137"/>
                      <a:pt x="12600" y="92"/>
                    </a:cubicBezTo>
                    <a:lnTo>
                      <a:pt x="12531" y="92"/>
                    </a:lnTo>
                    <a:cubicBezTo>
                      <a:pt x="12394" y="69"/>
                      <a:pt x="12257" y="46"/>
                      <a:pt x="12143" y="46"/>
                    </a:cubicBezTo>
                    <a:cubicBezTo>
                      <a:pt x="12029" y="23"/>
                      <a:pt x="11915" y="23"/>
                      <a:pt x="11801" y="23"/>
                    </a:cubicBezTo>
                    <a:lnTo>
                      <a:pt x="11687" y="23"/>
                    </a:lnTo>
                    <a:cubicBezTo>
                      <a:pt x="11527" y="0"/>
                      <a:pt x="11367" y="0"/>
                      <a:pt x="11207"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330" name="Google Shape;1330;p22"/>
              <p:cNvSpPr/>
              <p:nvPr/>
            </p:nvSpPr>
            <p:spPr>
              <a:xfrm>
                <a:off x="8479818" y="1403375"/>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331" name="Google Shape;1331;p22"/>
              <p:cNvSpPr/>
              <p:nvPr/>
            </p:nvSpPr>
            <p:spPr>
              <a:xfrm>
                <a:off x="8841966" y="1355235"/>
                <a:ext cx="138231" cy="141313"/>
              </a:xfrm>
              <a:custGeom>
                <a:avLst/>
                <a:gdLst/>
                <a:ahLst/>
                <a:cxnLst/>
                <a:rect l="l" t="t" r="r" b="b"/>
                <a:pathLst>
                  <a:path w="5114" h="5228" extrusionOk="0">
                    <a:moveTo>
                      <a:pt x="2534" y="1"/>
                    </a:moveTo>
                    <a:cubicBezTo>
                      <a:pt x="2466" y="1"/>
                      <a:pt x="2397" y="1"/>
                      <a:pt x="2329" y="24"/>
                    </a:cubicBezTo>
                    <a:cubicBezTo>
                      <a:pt x="2238" y="24"/>
                      <a:pt x="2146" y="46"/>
                      <a:pt x="2078" y="69"/>
                    </a:cubicBezTo>
                    <a:lnTo>
                      <a:pt x="1986" y="92"/>
                    </a:lnTo>
                    <a:cubicBezTo>
                      <a:pt x="1827" y="115"/>
                      <a:pt x="1690" y="183"/>
                      <a:pt x="1576" y="229"/>
                    </a:cubicBezTo>
                    <a:cubicBezTo>
                      <a:pt x="1507" y="252"/>
                      <a:pt x="1462" y="298"/>
                      <a:pt x="1416" y="320"/>
                    </a:cubicBezTo>
                    <a:cubicBezTo>
                      <a:pt x="1347" y="366"/>
                      <a:pt x="1279" y="434"/>
                      <a:pt x="1210" y="480"/>
                    </a:cubicBezTo>
                    <a:cubicBezTo>
                      <a:pt x="1165" y="526"/>
                      <a:pt x="1119" y="571"/>
                      <a:pt x="1096" y="617"/>
                    </a:cubicBezTo>
                    <a:cubicBezTo>
                      <a:pt x="1028" y="663"/>
                      <a:pt x="982" y="708"/>
                      <a:pt x="937" y="754"/>
                    </a:cubicBezTo>
                    <a:cubicBezTo>
                      <a:pt x="822" y="823"/>
                      <a:pt x="708" y="937"/>
                      <a:pt x="594" y="1051"/>
                    </a:cubicBezTo>
                    <a:lnTo>
                      <a:pt x="526" y="1142"/>
                    </a:lnTo>
                    <a:lnTo>
                      <a:pt x="457" y="1211"/>
                    </a:lnTo>
                    <a:lnTo>
                      <a:pt x="412" y="1256"/>
                    </a:lnTo>
                    <a:cubicBezTo>
                      <a:pt x="366" y="1325"/>
                      <a:pt x="343" y="1370"/>
                      <a:pt x="297" y="1416"/>
                    </a:cubicBezTo>
                    <a:cubicBezTo>
                      <a:pt x="206" y="1530"/>
                      <a:pt x="138" y="1690"/>
                      <a:pt x="115" y="1850"/>
                    </a:cubicBezTo>
                    <a:cubicBezTo>
                      <a:pt x="69" y="2032"/>
                      <a:pt x="46" y="2192"/>
                      <a:pt x="24" y="2375"/>
                    </a:cubicBezTo>
                    <a:lnTo>
                      <a:pt x="24" y="2420"/>
                    </a:lnTo>
                    <a:cubicBezTo>
                      <a:pt x="24" y="2557"/>
                      <a:pt x="1" y="2671"/>
                      <a:pt x="24" y="2786"/>
                    </a:cubicBezTo>
                    <a:cubicBezTo>
                      <a:pt x="24" y="2922"/>
                      <a:pt x="46" y="3059"/>
                      <a:pt x="69" y="3196"/>
                    </a:cubicBezTo>
                    <a:lnTo>
                      <a:pt x="92" y="3265"/>
                    </a:lnTo>
                    <a:cubicBezTo>
                      <a:pt x="115" y="3402"/>
                      <a:pt x="138" y="3539"/>
                      <a:pt x="183" y="3676"/>
                    </a:cubicBezTo>
                    <a:cubicBezTo>
                      <a:pt x="206" y="3835"/>
                      <a:pt x="275" y="3972"/>
                      <a:pt x="343" y="4087"/>
                    </a:cubicBezTo>
                    <a:cubicBezTo>
                      <a:pt x="389" y="4201"/>
                      <a:pt x="480" y="4315"/>
                      <a:pt x="549" y="4406"/>
                    </a:cubicBezTo>
                    <a:cubicBezTo>
                      <a:pt x="685" y="4566"/>
                      <a:pt x="868" y="4680"/>
                      <a:pt x="1028" y="4794"/>
                    </a:cubicBezTo>
                    <a:lnTo>
                      <a:pt x="1119" y="4840"/>
                    </a:lnTo>
                    <a:cubicBezTo>
                      <a:pt x="1233" y="4908"/>
                      <a:pt x="1370" y="4977"/>
                      <a:pt x="1576" y="5045"/>
                    </a:cubicBezTo>
                    <a:lnTo>
                      <a:pt x="1621" y="5068"/>
                    </a:lnTo>
                    <a:cubicBezTo>
                      <a:pt x="1735" y="5114"/>
                      <a:pt x="1872" y="5159"/>
                      <a:pt x="1986" y="5182"/>
                    </a:cubicBezTo>
                    <a:cubicBezTo>
                      <a:pt x="2169" y="5205"/>
                      <a:pt x="2375" y="5228"/>
                      <a:pt x="2603" y="5228"/>
                    </a:cubicBezTo>
                    <a:lnTo>
                      <a:pt x="2785" y="5228"/>
                    </a:lnTo>
                    <a:cubicBezTo>
                      <a:pt x="2991" y="5228"/>
                      <a:pt x="3128" y="5205"/>
                      <a:pt x="3265" y="5159"/>
                    </a:cubicBezTo>
                    <a:cubicBezTo>
                      <a:pt x="3447" y="5114"/>
                      <a:pt x="3630" y="5022"/>
                      <a:pt x="3790" y="4931"/>
                    </a:cubicBezTo>
                    <a:cubicBezTo>
                      <a:pt x="3949" y="4840"/>
                      <a:pt x="4064" y="4748"/>
                      <a:pt x="4155" y="4657"/>
                    </a:cubicBezTo>
                    <a:cubicBezTo>
                      <a:pt x="4246" y="4566"/>
                      <a:pt x="4315" y="4475"/>
                      <a:pt x="4383" y="4383"/>
                    </a:cubicBezTo>
                    <a:lnTo>
                      <a:pt x="4406" y="4360"/>
                    </a:lnTo>
                    <a:cubicBezTo>
                      <a:pt x="4406" y="4360"/>
                      <a:pt x="4406" y="4338"/>
                      <a:pt x="4406" y="4338"/>
                    </a:cubicBezTo>
                    <a:cubicBezTo>
                      <a:pt x="4406" y="4338"/>
                      <a:pt x="4429" y="4315"/>
                      <a:pt x="4429" y="4315"/>
                    </a:cubicBezTo>
                    <a:cubicBezTo>
                      <a:pt x="4589" y="4132"/>
                      <a:pt x="4703" y="3927"/>
                      <a:pt x="4840" y="3676"/>
                    </a:cubicBezTo>
                    <a:cubicBezTo>
                      <a:pt x="4908" y="3562"/>
                      <a:pt x="4954" y="3470"/>
                      <a:pt x="4999" y="3356"/>
                    </a:cubicBezTo>
                    <a:cubicBezTo>
                      <a:pt x="5045" y="3219"/>
                      <a:pt x="5068" y="3059"/>
                      <a:pt x="5091" y="2900"/>
                    </a:cubicBezTo>
                    <a:cubicBezTo>
                      <a:pt x="5114" y="2786"/>
                      <a:pt x="5114" y="2649"/>
                      <a:pt x="5114" y="2512"/>
                    </a:cubicBezTo>
                    <a:cubicBezTo>
                      <a:pt x="5114" y="2352"/>
                      <a:pt x="5068" y="2215"/>
                      <a:pt x="4977" y="2032"/>
                    </a:cubicBezTo>
                    <a:cubicBezTo>
                      <a:pt x="4931" y="1872"/>
                      <a:pt x="4862" y="1736"/>
                      <a:pt x="4794" y="1599"/>
                    </a:cubicBezTo>
                    <a:cubicBezTo>
                      <a:pt x="4748" y="1507"/>
                      <a:pt x="4680" y="1416"/>
                      <a:pt x="4634" y="1325"/>
                    </a:cubicBezTo>
                    <a:cubicBezTo>
                      <a:pt x="4543" y="1165"/>
                      <a:pt x="4429" y="1028"/>
                      <a:pt x="4292" y="891"/>
                    </a:cubicBezTo>
                    <a:cubicBezTo>
                      <a:pt x="4155" y="754"/>
                      <a:pt x="3995" y="663"/>
                      <a:pt x="3858" y="549"/>
                    </a:cubicBezTo>
                    <a:lnTo>
                      <a:pt x="3813" y="526"/>
                    </a:lnTo>
                    <a:cubicBezTo>
                      <a:pt x="3813" y="526"/>
                      <a:pt x="3790" y="503"/>
                      <a:pt x="3790" y="503"/>
                    </a:cubicBezTo>
                    <a:lnTo>
                      <a:pt x="3767" y="480"/>
                    </a:lnTo>
                    <a:cubicBezTo>
                      <a:pt x="3676" y="389"/>
                      <a:pt x="3561" y="320"/>
                      <a:pt x="3470" y="252"/>
                    </a:cubicBezTo>
                    <a:cubicBezTo>
                      <a:pt x="3356" y="206"/>
                      <a:pt x="3242" y="138"/>
                      <a:pt x="3128" y="115"/>
                    </a:cubicBezTo>
                    <a:cubicBezTo>
                      <a:pt x="3036" y="69"/>
                      <a:pt x="2922" y="46"/>
                      <a:pt x="2785" y="24"/>
                    </a:cubicBezTo>
                    <a:cubicBezTo>
                      <a:pt x="2717" y="1"/>
                      <a:pt x="2626" y="1"/>
                      <a:pt x="2534"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32" name="Google Shape;1332;p22"/>
              <p:cNvSpPr/>
              <p:nvPr/>
            </p:nvSpPr>
            <p:spPr>
              <a:xfrm>
                <a:off x="8479818" y="1403375"/>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6B6672"/>
              </a:solidFill>
              <a:ln>
                <a:noFill/>
              </a:ln>
            </p:spPr>
            <p:txBody>
              <a:bodyPr spcFirstLastPara="1" wrap="square" lIns="121900" tIns="121900" rIns="121900" bIns="121900" anchor="ctr" anchorCtr="0">
                <a:noAutofit/>
              </a:bodyPr>
              <a:lstStyle/>
              <a:p>
                <a:endParaRPr sz="1867"/>
              </a:p>
            </p:txBody>
          </p:sp>
          <p:sp>
            <p:nvSpPr>
              <p:cNvPr id="1333" name="Google Shape;1333;p22"/>
              <p:cNvSpPr/>
              <p:nvPr/>
            </p:nvSpPr>
            <p:spPr>
              <a:xfrm>
                <a:off x="8284229" y="1195460"/>
                <a:ext cx="455969" cy="454726"/>
              </a:xfrm>
              <a:custGeom>
                <a:avLst/>
                <a:gdLst/>
                <a:ahLst/>
                <a:cxnLst/>
                <a:rect l="l" t="t" r="r" b="b"/>
                <a:pathLst>
                  <a:path w="16869" h="16823" extrusionOk="0">
                    <a:moveTo>
                      <a:pt x="8400" y="7692"/>
                    </a:moveTo>
                    <a:cubicBezTo>
                      <a:pt x="8469" y="7692"/>
                      <a:pt x="8537" y="7692"/>
                      <a:pt x="8606" y="7715"/>
                    </a:cubicBezTo>
                    <a:cubicBezTo>
                      <a:pt x="8674" y="7738"/>
                      <a:pt x="8743" y="7761"/>
                      <a:pt x="8788" y="7806"/>
                    </a:cubicBezTo>
                    <a:cubicBezTo>
                      <a:pt x="8902" y="7852"/>
                      <a:pt x="9017" y="7920"/>
                      <a:pt x="9108" y="8035"/>
                    </a:cubicBezTo>
                    <a:cubicBezTo>
                      <a:pt x="9245" y="8172"/>
                      <a:pt x="9359" y="8400"/>
                      <a:pt x="9405" y="8674"/>
                    </a:cubicBezTo>
                    <a:cubicBezTo>
                      <a:pt x="9405" y="8742"/>
                      <a:pt x="9427" y="8833"/>
                      <a:pt x="9427" y="8902"/>
                    </a:cubicBezTo>
                    <a:lnTo>
                      <a:pt x="9427" y="8948"/>
                    </a:lnTo>
                    <a:cubicBezTo>
                      <a:pt x="9427" y="8993"/>
                      <a:pt x="9427" y="9016"/>
                      <a:pt x="9427" y="9062"/>
                    </a:cubicBezTo>
                    <a:cubicBezTo>
                      <a:pt x="9427" y="9221"/>
                      <a:pt x="9382" y="9404"/>
                      <a:pt x="9313" y="9541"/>
                    </a:cubicBezTo>
                    <a:cubicBezTo>
                      <a:pt x="9222" y="9678"/>
                      <a:pt x="9108" y="9815"/>
                      <a:pt x="8948" y="9906"/>
                    </a:cubicBezTo>
                    <a:cubicBezTo>
                      <a:pt x="8857" y="9975"/>
                      <a:pt x="8766" y="10020"/>
                      <a:pt x="8606" y="10020"/>
                    </a:cubicBezTo>
                    <a:cubicBezTo>
                      <a:pt x="8583" y="10043"/>
                      <a:pt x="8560" y="10043"/>
                      <a:pt x="8537" y="10043"/>
                    </a:cubicBezTo>
                    <a:cubicBezTo>
                      <a:pt x="8514" y="10043"/>
                      <a:pt x="8469" y="10020"/>
                      <a:pt x="8423" y="10020"/>
                    </a:cubicBezTo>
                    <a:lnTo>
                      <a:pt x="8241" y="10020"/>
                    </a:lnTo>
                    <a:cubicBezTo>
                      <a:pt x="8126" y="9998"/>
                      <a:pt x="8058" y="9998"/>
                      <a:pt x="7989" y="9975"/>
                    </a:cubicBezTo>
                    <a:cubicBezTo>
                      <a:pt x="7921" y="9929"/>
                      <a:pt x="7853" y="9906"/>
                      <a:pt x="7784" y="9861"/>
                    </a:cubicBezTo>
                    <a:cubicBezTo>
                      <a:pt x="7738" y="9838"/>
                      <a:pt x="7693" y="9792"/>
                      <a:pt x="7647" y="9769"/>
                    </a:cubicBezTo>
                    <a:cubicBezTo>
                      <a:pt x="7579" y="9701"/>
                      <a:pt x="7510" y="9632"/>
                      <a:pt x="7442" y="9541"/>
                    </a:cubicBezTo>
                    <a:cubicBezTo>
                      <a:pt x="7373" y="9427"/>
                      <a:pt x="7328" y="9313"/>
                      <a:pt x="7282" y="9153"/>
                    </a:cubicBezTo>
                    <a:cubicBezTo>
                      <a:pt x="7259" y="9039"/>
                      <a:pt x="7236" y="8948"/>
                      <a:pt x="7236" y="8856"/>
                    </a:cubicBezTo>
                    <a:cubicBezTo>
                      <a:pt x="7236" y="8719"/>
                      <a:pt x="7259" y="8628"/>
                      <a:pt x="7305" y="8537"/>
                    </a:cubicBezTo>
                    <a:cubicBezTo>
                      <a:pt x="7328" y="8491"/>
                      <a:pt x="7350" y="8468"/>
                      <a:pt x="7373" y="8423"/>
                    </a:cubicBezTo>
                    <a:cubicBezTo>
                      <a:pt x="7396" y="8377"/>
                      <a:pt x="7442" y="8308"/>
                      <a:pt x="7464" y="8263"/>
                    </a:cubicBezTo>
                    <a:lnTo>
                      <a:pt x="7487" y="8240"/>
                    </a:lnTo>
                    <a:cubicBezTo>
                      <a:pt x="7556" y="8149"/>
                      <a:pt x="7601" y="8080"/>
                      <a:pt x="7670" y="8012"/>
                    </a:cubicBezTo>
                    <a:cubicBezTo>
                      <a:pt x="7716" y="7989"/>
                      <a:pt x="7716" y="7989"/>
                      <a:pt x="7738" y="7966"/>
                    </a:cubicBezTo>
                    <a:cubicBezTo>
                      <a:pt x="7807" y="7898"/>
                      <a:pt x="7898" y="7829"/>
                      <a:pt x="7989" y="7806"/>
                    </a:cubicBezTo>
                    <a:cubicBezTo>
                      <a:pt x="8104" y="7738"/>
                      <a:pt x="8241" y="7692"/>
                      <a:pt x="8378" y="7692"/>
                    </a:cubicBezTo>
                    <a:close/>
                    <a:moveTo>
                      <a:pt x="8766" y="0"/>
                    </a:moveTo>
                    <a:cubicBezTo>
                      <a:pt x="8378" y="0"/>
                      <a:pt x="8012" y="0"/>
                      <a:pt x="7647" y="46"/>
                    </a:cubicBezTo>
                    <a:lnTo>
                      <a:pt x="7487" y="46"/>
                    </a:lnTo>
                    <a:cubicBezTo>
                      <a:pt x="7373" y="69"/>
                      <a:pt x="7236" y="69"/>
                      <a:pt x="7122" y="91"/>
                    </a:cubicBezTo>
                    <a:cubicBezTo>
                      <a:pt x="6940" y="114"/>
                      <a:pt x="6757" y="160"/>
                      <a:pt x="6574" y="183"/>
                    </a:cubicBezTo>
                    <a:lnTo>
                      <a:pt x="6597" y="183"/>
                    </a:lnTo>
                    <a:cubicBezTo>
                      <a:pt x="6323" y="251"/>
                      <a:pt x="6026" y="320"/>
                      <a:pt x="5730" y="388"/>
                    </a:cubicBezTo>
                    <a:cubicBezTo>
                      <a:pt x="5479" y="457"/>
                      <a:pt x="5228" y="548"/>
                      <a:pt x="4931" y="662"/>
                    </a:cubicBezTo>
                    <a:cubicBezTo>
                      <a:pt x="4771" y="730"/>
                      <a:pt x="4634" y="799"/>
                      <a:pt x="4497" y="845"/>
                    </a:cubicBezTo>
                    <a:cubicBezTo>
                      <a:pt x="4337" y="936"/>
                      <a:pt x="4200" y="1004"/>
                      <a:pt x="4064" y="1073"/>
                    </a:cubicBezTo>
                    <a:cubicBezTo>
                      <a:pt x="3972" y="1119"/>
                      <a:pt x="3904" y="1187"/>
                      <a:pt x="3812" y="1255"/>
                    </a:cubicBezTo>
                    <a:lnTo>
                      <a:pt x="3721" y="1324"/>
                    </a:lnTo>
                    <a:cubicBezTo>
                      <a:pt x="3584" y="1392"/>
                      <a:pt x="3470" y="1484"/>
                      <a:pt x="3333" y="1552"/>
                    </a:cubicBezTo>
                    <a:cubicBezTo>
                      <a:pt x="3265" y="1598"/>
                      <a:pt x="3196" y="1643"/>
                      <a:pt x="3151" y="1666"/>
                    </a:cubicBezTo>
                    <a:cubicBezTo>
                      <a:pt x="3082" y="1712"/>
                      <a:pt x="3036" y="1758"/>
                      <a:pt x="2991" y="1803"/>
                    </a:cubicBezTo>
                    <a:cubicBezTo>
                      <a:pt x="2922" y="1872"/>
                      <a:pt x="2854" y="1917"/>
                      <a:pt x="2785" y="1986"/>
                    </a:cubicBezTo>
                    <a:lnTo>
                      <a:pt x="2671" y="2077"/>
                    </a:lnTo>
                    <a:lnTo>
                      <a:pt x="2580" y="2146"/>
                    </a:lnTo>
                    <a:cubicBezTo>
                      <a:pt x="2534" y="2214"/>
                      <a:pt x="2466" y="2260"/>
                      <a:pt x="2397" y="2328"/>
                    </a:cubicBezTo>
                    <a:cubicBezTo>
                      <a:pt x="2283" y="2442"/>
                      <a:pt x="2169" y="2557"/>
                      <a:pt x="2101" y="2716"/>
                    </a:cubicBezTo>
                    <a:cubicBezTo>
                      <a:pt x="2078" y="2785"/>
                      <a:pt x="2078" y="2853"/>
                      <a:pt x="2078" y="2922"/>
                    </a:cubicBezTo>
                    <a:lnTo>
                      <a:pt x="2055" y="2945"/>
                    </a:lnTo>
                    <a:lnTo>
                      <a:pt x="2055" y="2967"/>
                    </a:lnTo>
                    <a:cubicBezTo>
                      <a:pt x="1986" y="3059"/>
                      <a:pt x="1918" y="3127"/>
                      <a:pt x="1872" y="3218"/>
                    </a:cubicBezTo>
                    <a:cubicBezTo>
                      <a:pt x="1804" y="3287"/>
                      <a:pt x="1758" y="3355"/>
                      <a:pt x="1713" y="3424"/>
                    </a:cubicBezTo>
                    <a:lnTo>
                      <a:pt x="1667" y="3492"/>
                    </a:lnTo>
                    <a:cubicBezTo>
                      <a:pt x="1576" y="3606"/>
                      <a:pt x="1484" y="3721"/>
                      <a:pt x="1393" y="3835"/>
                    </a:cubicBezTo>
                    <a:cubicBezTo>
                      <a:pt x="1324" y="3972"/>
                      <a:pt x="1256" y="4086"/>
                      <a:pt x="1210" y="4200"/>
                    </a:cubicBezTo>
                    <a:cubicBezTo>
                      <a:pt x="1096" y="4474"/>
                      <a:pt x="959" y="4725"/>
                      <a:pt x="845" y="4976"/>
                    </a:cubicBezTo>
                    <a:cubicBezTo>
                      <a:pt x="708" y="5296"/>
                      <a:pt x="594" y="5569"/>
                      <a:pt x="480" y="5798"/>
                    </a:cubicBezTo>
                    <a:cubicBezTo>
                      <a:pt x="366" y="6094"/>
                      <a:pt x="297" y="6391"/>
                      <a:pt x="252" y="6619"/>
                    </a:cubicBezTo>
                    <a:cubicBezTo>
                      <a:pt x="229" y="6711"/>
                      <a:pt x="206" y="6802"/>
                      <a:pt x="183" y="6916"/>
                    </a:cubicBezTo>
                    <a:lnTo>
                      <a:pt x="160" y="7053"/>
                    </a:lnTo>
                    <a:cubicBezTo>
                      <a:pt x="138" y="7190"/>
                      <a:pt x="115" y="7350"/>
                      <a:pt x="92" y="7510"/>
                    </a:cubicBezTo>
                    <a:cubicBezTo>
                      <a:pt x="69" y="7647"/>
                      <a:pt x="46" y="7806"/>
                      <a:pt x="46" y="7943"/>
                    </a:cubicBezTo>
                    <a:lnTo>
                      <a:pt x="23" y="8035"/>
                    </a:lnTo>
                    <a:cubicBezTo>
                      <a:pt x="23" y="8172"/>
                      <a:pt x="1" y="8331"/>
                      <a:pt x="1" y="8468"/>
                    </a:cubicBezTo>
                    <a:lnTo>
                      <a:pt x="1" y="8697"/>
                    </a:lnTo>
                    <a:lnTo>
                      <a:pt x="1" y="8902"/>
                    </a:lnTo>
                    <a:lnTo>
                      <a:pt x="1" y="9039"/>
                    </a:lnTo>
                    <a:cubicBezTo>
                      <a:pt x="1" y="9153"/>
                      <a:pt x="1" y="9244"/>
                      <a:pt x="1" y="9358"/>
                    </a:cubicBezTo>
                    <a:cubicBezTo>
                      <a:pt x="23" y="9541"/>
                      <a:pt x="46" y="9701"/>
                      <a:pt x="69" y="9861"/>
                    </a:cubicBezTo>
                    <a:cubicBezTo>
                      <a:pt x="92" y="10020"/>
                      <a:pt x="115" y="10157"/>
                      <a:pt x="160" y="10317"/>
                    </a:cubicBezTo>
                    <a:cubicBezTo>
                      <a:pt x="183" y="10454"/>
                      <a:pt x="229" y="10591"/>
                      <a:pt x="275" y="10728"/>
                    </a:cubicBezTo>
                    <a:cubicBezTo>
                      <a:pt x="320" y="10865"/>
                      <a:pt x="366" y="11002"/>
                      <a:pt x="434" y="11116"/>
                    </a:cubicBezTo>
                    <a:lnTo>
                      <a:pt x="480" y="11207"/>
                    </a:lnTo>
                    <a:cubicBezTo>
                      <a:pt x="480" y="11207"/>
                      <a:pt x="480" y="11230"/>
                      <a:pt x="480" y="11230"/>
                    </a:cubicBezTo>
                    <a:lnTo>
                      <a:pt x="503" y="11230"/>
                    </a:lnTo>
                    <a:cubicBezTo>
                      <a:pt x="503" y="11230"/>
                      <a:pt x="503" y="11253"/>
                      <a:pt x="503" y="11253"/>
                    </a:cubicBezTo>
                    <a:cubicBezTo>
                      <a:pt x="503" y="11253"/>
                      <a:pt x="503" y="11276"/>
                      <a:pt x="503" y="11276"/>
                    </a:cubicBezTo>
                    <a:cubicBezTo>
                      <a:pt x="594" y="11504"/>
                      <a:pt x="731" y="11778"/>
                      <a:pt x="868" y="12006"/>
                    </a:cubicBezTo>
                    <a:lnTo>
                      <a:pt x="891" y="12052"/>
                    </a:lnTo>
                    <a:lnTo>
                      <a:pt x="959" y="12212"/>
                    </a:lnTo>
                    <a:cubicBezTo>
                      <a:pt x="1005" y="12280"/>
                      <a:pt x="1051" y="12371"/>
                      <a:pt x="1073" y="12440"/>
                    </a:cubicBezTo>
                    <a:cubicBezTo>
                      <a:pt x="1142" y="12554"/>
                      <a:pt x="1210" y="12668"/>
                      <a:pt x="1302" y="12805"/>
                    </a:cubicBezTo>
                    <a:cubicBezTo>
                      <a:pt x="1416" y="12942"/>
                      <a:pt x="1507" y="13079"/>
                      <a:pt x="1621" y="13239"/>
                    </a:cubicBezTo>
                    <a:cubicBezTo>
                      <a:pt x="1690" y="13330"/>
                      <a:pt x="1758" y="13421"/>
                      <a:pt x="1849" y="13535"/>
                    </a:cubicBezTo>
                    <a:cubicBezTo>
                      <a:pt x="1941" y="13695"/>
                      <a:pt x="2078" y="13832"/>
                      <a:pt x="2169" y="13946"/>
                    </a:cubicBezTo>
                    <a:lnTo>
                      <a:pt x="2215" y="13992"/>
                    </a:lnTo>
                    <a:cubicBezTo>
                      <a:pt x="2306" y="14083"/>
                      <a:pt x="2397" y="14175"/>
                      <a:pt x="2489" y="14289"/>
                    </a:cubicBezTo>
                    <a:cubicBezTo>
                      <a:pt x="2603" y="14403"/>
                      <a:pt x="2694" y="14517"/>
                      <a:pt x="2808" y="14631"/>
                    </a:cubicBezTo>
                    <a:cubicBezTo>
                      <a:pt x="2899" y="14745"/>
                      <a:pt x="3014" y="14859"/>
                      <a:pt x="3128" y="14951"/>
                    </a:cubicBezTo>
                    <a:cubicBezTo>
                      <a:pt x="3242" y="15042"/>
                      <a:pt x="3356" y="15156"/>
                      <a:pt x="3470" y="15247"/>
                    </a:cubicBezTo>
                    <a:lnTo>
                      <a:pt x="3516" y="15270"/>
                    </a:lnTo>
                    <a:cubicBezTo>
                      <a:pt x="3630" y="15361"/>
                      <a:pt x="3744" y="15476"/>
                      <a:pt x="3858" y="15544"/>
                    </a:cubicBezTo>
                    <a:cubicBezTo>
                      <a:pt x="3927" y="15567"/>
                      <a:pt x="3995" y="15613"/>
                      <a:pt x="4064" y="15635"/>
                    </a:cubicBezTo>
                    <a:cubicBezTo>
                      <a:pt x="4132" y="15681"/>
                      <a:pt x="4200" y="15704"/>
                      <a:pt x="4246" y="15750"/>
                    </a:cubicBezTo>
                    <a:cubicBezTo>
                      <a:pt x="4383" y="15818"/>
                      <a:pt x="4497" y="15886"/>
                      <a:pt x="4634" y="15955"/>
                    </a:cubicBezTo>
                    <a:cubicBezTo>
                      <a:pt x="4931" y="16069"/>
                      <a:pt x="5205" y="16183"/>
                      <a:pt x="5547" y="16297"/>
                    </a:cubicBezTo>
                    <a:cubicBezTo>
                      <a:pt x="5616" y="16320"/>
                      <a:pt x="5684" y="16366"/>
                      <a:pt x="5775" y="16389"/>
                    </a:cubicBezTo>
                    <a:lnTo>
                      <a:pt x="5935" y="16434"/>
                    </a:lnTo>
                    <a:lnTo>
                      <a:pt x="6049" y="16480"/>
                    </a:lnTo>
                    <a:cubicBezTo>
                      <a:pt x="6141" y="16503"/>
                      <a:pt x="6232" y="16548"/>
                      <a:pt x="6346" y="16571"/>
                    </a:cubicBezTo>
                    <a:cubicBezTo>
                      <a:pt x="6392" y="16594"/>
                      <a:pt x="6460" y="16594"/>
                      <a:pt x="6506" y="16594"/>
                    </a:cubicBezTo>
                    <a:lnTo>
                      <a:pt x="6551" y="16617"/>
                    </a:lnTo>
                    <a:cubicBezTo>
                      <a:pt x="6620" y="16617"/>
                      <a:pt x="6711" y="16640"/>
                      <a:pt x="6780" y="16663"/>
                    </a:cubicBezTo>
                    <a:lnTo>
                      <a:pt x="6871" y="16663"/>
                    </a:lnTo>
                    <a:cubicBezTo>
                      <a:pt x="6985" y="16685"/>
                      <a:pt x="7076" y="16708"/>
                      <a:pt x="7168" y="16731"/>
                    </a:cubicBezTo>
                    <a:cubicBezTo>
                      <a:pt x="7487" y="16777"/>
                      <a:pt x="7784" y="16822"/>
                      <a:pt x="8081" y="16822"/>
                    </a:cubicBezTo>
                    <a:lnTo>
                      <a:pt x="8332" y="16822"/>
                    </a:lnTo>
                    <a:cubicBezTo>
                      <a:pt x="8400" y="16822"/>
                      <a:pt x="8469" y="16822"/>
                      <a:pt x="8537" y="16799"/>
                    </a:cubicBezTo>
                    <a:cubicBezTo>
                      <a:pt x="8697" y="16799"/>
                      <a:pt x="8834" y="16799"/>
                      <a:pt x="8994" y="16777"/>
                    </a:cubicBezTo>
                    <a:lnTo>
                      <a:pt x="9154" y="16777"/>
                    </a:lnTo>
                    <a:cubicBezTo>
                      <a:pt x="9245" y="16754"/>
                      <a:pt x="9336" y="16754"/>
                      <a:pt x="9427" y="16754"/>
                    </a:cubicBezTo>
                    <a:cubicBezTo>
                      <a:pt x="9587" y="16731"/>
                      <a:pt x="9747" y="16708"/>
                      <a:pt x="9907" y="16685"/>
                    </a:cubicBezTo>
                    <a:cubicBezTo>
                      <a:pt x="10067" y="16663"/>
                      <a:pt x="10226" y="16617"/>
                      <a:pt x="10363" y="16594"/>
                    </a:cubicBezTo>
                    <a:lnTo>
                      <a:pt x="10546" y="16548"/>
                    </a:lnTo>
                    <a:cubicBezTo>
                      <a:pt x="10637" y="16526"/>
                      <a:pt x="10729" y="16503"/>
                      <a:pt x="10820" y="16480"/>
                    </a:cubicBezTo>
                    <a:cubicBezTo>
                      <a:pt x="11002" y="16434"/>
                      <a:pt x="11185" y="16366"/>
                      <a:pt x="11322" y="16297"/>
                    </a:cubicBezTo>
                    <a:cubicBezTo>
                      <a:pt x="11459" y="16229"/>
                      <a:pt x="11596" y="16160"/>
                      <a:pt x="11733" y="16092"/>
                    </a:cubicBezTo>
                    <a:cubicBezTo>
                      <a:pt x="11801" y="16046"/>
                      <a:pt x="11847" y="16023"/>
                      <a:pt x="11915" y="15978"/>
                    </a:cubicBezTo>
                    <a:lnTo>
                      <a:pt x="12052" y="15909"/>
                    </a:lnTo>
                    <a:lnTo>
                      <a:pt x="12121" y="15909"/>
                    </a:lnTo>
                    <a:cubicBezTo>
                      <a:pt x="12212" y="15909"/>
                      <a:pt x="12303" y="15886"/>
                      <a:pt x="12372" y="15864"/>
                    </a:cubicBezTo>
                    <a:cubicBezTo>
                      <a:pt x="12486" y="15818"/>
                      <a:pt x="12577" y="15772"/>
                      <a:pt x="12669" y="15750"/>
                    </a:cubicBezTo>
                    <a:cubicBezTo>
                      <a:pt x="12851" y="15658"/>
                      <a:pt x="13011" y="15567"/>
                      <a:pt x="13148" y="15453"/>
                    </a:cubicBezTo>
                    <a:cubicBezTo>
                      <a:pt x="13216" y="15407"/>
                      <a:pt x="13262" y="15361"/>
                      <a:pt x="13331" y="15316"/>
                    </a:cubicBezTo>
                    <a:cubicBezTo>
                      <a:pt x="13376" y="15270"/>
                      <a:pt x="13445" y="15202"/>
                      <a:pt x="13513" y="15156"/>
                    </a:cubicBezTo>
                    <a:cubicBezTo>
                      <a:pt x="13650" y="15065"/>
                      <a:pt x="13741" y="14996"/>
                      <a:pt x="13833" y="14905"/>
                    </a:cubicBezTo>
                    <a:cubicBezTo>
                      <a:pt x="13924" y="14836"/>
                      <a:pt x="13993" y="14768"/>
                      <a:pt x="14061" y="14700"/>
                    </a:cubicBezTo>
                    <a:lnTo>
                      <a:pt x="14175" y="14608"/>
                    </a:lnTo>
                    <a:lnTo>
                      <a:pt x="14244" y="14540"/>
                    </a:lnTo>
                    <a:cubicBezTo>
                      <a:pt x="14266" y="14517"/>
                      <a:pt x="14289" y="14494"/>
                      <a:pt x="14335" y="14471"/>
                    </a:cubicBezTo>
                    <a:cubicBezTo>
                      <a:pt x="14381" y="14403"/>
                      <a:pt x="14426" y="14357"/>
                      <a:pt x="14495" y="14312"/>
                    </a:cubicBezTo>
                    <a:cubicBezTo>
                      <a:pt x="14540" y="14243"/>
                      <a:pt x="14586" y="14197"/>
                      <a:pt x="14632" y="14152"/>
                    </a:cubicBezTo>
                    <a:cubicBezTo>
                      <a:pt x="14677" y="14106"/>
                      <a:pt x="14723" y="14038"/>
                      <a:pt x="14791" y="13992"/>
                    </a:cubicBezTo>
                    <a:cubicBezTo>
                      <a:pt x="14951" y="13832"/>
                      <a:pt x="15088" y="13627"/>
                      <a:pt x="15202" y="13421"/>
                    </a:cubicBezTo>
                    <a:cubicBezTo>
                      <a:pt x="15248" y="13376"/>
                      <a:pt x="15271" y="13307"/>
                      <a:pt x="15316" y="13262"/>
                    </a:cubicBezTo>
                    <a:cubicBezTo>
                      <a:pt x="15339" y="13216"/>
                      <a:pt x="15385" y="13170"/>
                      <a:pt x="15408" y="13125"/>
                    </a:cubicBezTo>
                    <a:cubicBezTo>
                      <a:pt x="15453" y="13033"/>
                      <a:pt x="15499" y="12965"/>
                      <a:pt x="15545" y="12896"/>
                    </a:cubicBezTo>
                    <a:cubicBezTo>
                      <a:pt x="15613" y="12782"/>
                      <a:pt x="15659" y="12668"/>
                      <a:pt x="15704" y="12531"/>
                    </a:cubicBezTo>
                    <a:lnTo>
                      <a:pt x="15750" y="12440"/>
                    </a:lnTo>
                    <a:lnTo>
                      <a:pt x="15727" y="12463"/>
                    </a:lnTo>
                    <a:cubicBezTo>
                      <a:pt x="15773" y="12394"/>
                      <a:pt x="15796" y="12326"/>
                      <a:pt x="15841" y="12257"/>
                    </a:cubicBezTo>
                    <a:lnTo>
                      <a:pt x="15933" y="12029"/>
                    </a:lnTo>
                    <a:lnTo>
                      <a:pt x="15956" y="11983"/>
                    </a:lnTo>
                    <a:cubicBezTo>
                      <a:pt x="15956" y="11983"/>
                      <a:pt x="15956" y="11961"/>
                      <a:pt x="15956" y="11961"/>
                    </a:cubicBezTo>
                    <a:lnTo>
                      <a:pt x="15978" y="11892"/>
                    </a:lnTo>
                    <a:cubicBezTo>
                      <a:pt x="16001" y="11869"/>
                      <a:pt x="16024" y="11846"/>
                      <a:pt x="16024" y="11801"/>
                    </a:cubicBezTo>
                    <a:cubicBezTo>
                      <a:pt x="16184" y="11458"/>
                      <a:pt x="16321" y="11116"/>
                      <a:pt x="16458" y="10751"/>
                    </a:cubicBezTo>
                    <a:cubicBezTo>
                      <a:pt x="16572" y="10408"/>
                      <a:pt x="16663" y="10020"/>
                      <a:pt x="16709" y="9495"/>
                    </a:cubicBezTo>
                    <a:lnTo>
                      <a:pt x="16709" y="9541"/>
                    </a:lnTo>
                    <a:cubicBezTo>
                      <a:pt x="16754" y="9290"/>
                      <a:pt x="16777" y="9085"/>
                      <a:pt x="16777" y="8902"/>
                    </a:cubicBezTo>
                    <a:cubicBezTo>
                      <a:pt x="16777" y="8742"/>
                      <a:pt x="16777" y="8605"/>
                      <a:pt x="16777" y="8445"/>
                    </a:cubicBezTo>
                    <a:lnTo>
                      <a:pt x="16777" y="8286"/>
                    </a:lnTo>
                    <a:lnTo>
                      <a:pt x="16777" y="8194"/>
                    </a:lnTo>
                    <a:cubicBezTo>
                      <a:pt x="16777" y="8103"/>
                      <a:pt x="16777" y="8035"/>
                      <a:pt x="16777" y="7966"/>
                    </a:cubicBezTo>
                    <a:cubicBezTo>
                      <a:pt x="16777" y="7875"/>
                      <a:pt x="16777" y="7806"/>
                      <a:pt x="16754" y="7715"/>
                    </a:cubicBezTo>
                    <a:cubicBezTo>
                      <a:pt x="16800" y="7692"/>
                      <a:pt x="16846" y="7647"/>
                      <a:pt x="16846" y="7601"/>
                    </a:cubicBezTo>
                    <a:cubicBezTo>
                      <a:pt x="16846" y="7510"/>
                      <a:pt x="16869" y="7395"/>
                      <a:pt x="16869" y="7304"/>
                    </a:cubicBezTo>
                    <a:cubicBezTo>
                      <a:pt x="16869" y="7213"/>
                      <a:pt x="16846" y="7122"/>
                      <a:pt x="16823" y="7030"/>
                    </a:cubicBezTo>
                    <a:cubicBezTo>
                      <a:pt x="16800" y="6893"/>
                      <a:pt x="16777" y="6756"/>
                      <a:pt x="16754" y="6619"/>
                    </a:cubicBezTo>
                    <a:lnTo>
                      <a:pt x="16709" y="6437"/>
                    </a:lnTo>
                    <a:cubicBezTo>
                      <a:pt x="16686" y="6368"/>
                      <a:pt x="16686" y="6323"/>
                      <a:pt x="16686" y="6254"/>
                    </a:cubicBezTo>
                    <a:cubicBezTo>
                      <a:pt x="16663" y="6163"/>
                      <a:pt x="16640" y="6072"/>
                      <a:pt x="16617" y="5980"/>
                    </a:cubicBezTo>
                    <a:cubicBezTo>
                      <a:pt x="16595" y="5912"/>
                      <a:pt x="16549" y="5821"/>
                      <a:pt x="16526" y="5752"/>
                    </a:cubicBezTo>
                    <a:cubicBezTo>
                      <a:pt x="16503" y="5684"/>
                      <a:pt x="16458" y="5638"/>
                      <a:pt x="16435" y="5569"/>
                    </a:cubicBezTo>
                    <a:cubicBezTo>
                      <a:pt x="16389" y="5432"/>
                      <a:pt x="16344" y="5296"/>
                      <a:pt x="16298" y="5181"/>
                    </a:cubicBezTo>
                    <a:cubicBezTo>
                      <a:pt x="16252" y="5113"/>
                      <a:pt x="16229" y="5044"/>
                      <a:pt x="16207" y="4999"/>
                    </a:cubicBezTo>
                    <a:cubicBezTo>
                      <a:pt x="16161" y="4908"/>
                      <a:pt x="16138" y="4839"/>
                      <a:pt x="16115" y="4771"/>
                    </a:cubicBezTo>
                    <a:cubicBezTo>
                      <a:pt x="16024" y="4588"/>
                      <a:pt x="15956" y="4451"/>
                      <a:pt x="15887" y="4291"/>
                    </a:cubicBezTo>
                    <a:cubicBezTo>
                      <a:pt x="15819" y="4200"/>
                      <a:pt x="15773" y="4109"/>
                      <a:pt x="15704" y="4017"/>
                    </a:cubicBezTo>
                    <a:lnTo>
                      <a:pt x="15636" y="3903"/>
                    </a:lnTo>
                    <a:cubicBezTo>
                      <a:pt x="15590" y="3835"/>
                      <a:pt x="15545" y="3766"/>
                      <a:pt x="15499" y="3675"/>
                    </a:cubicBezTo>
                    <a:lnTo>
                      <a:pt x="15408" y="3515"/>
                    </a:lnTo>
                    <a:cubicBezTo>
                      <a:pt x="15339" y="3401"/>
                      <a:pt x="15248" y="3287"/>
                      <a:pt x="15157" y="3173"/>
                    </a:cubicBezTo>
                    <a:cubicBezTo>
                      <a:pt x="15020" y="2990"/>
                      <a:pt x="14883" y="2830"/>
                      <a:pt x="14746" y="2648"/>
                    </a:cubicBezTo>
                    <a:lnTo>
                      <a:pt x="14700" y="2625"/>
                    </a:lnTo>
                    <a:cubicBezTo>
                      <a:pt x="14700" y="2625"/>
                      <a:pt x="14700" y="2625"/>
                      <a:pt x="14700" y="2602"/>
                    </a:cubicBezTo>
                    <a:cubicBezTo>
                      <a:pt x="14586" y="2488"/>
                      <a:pt x="14495" y="2374"/>
                      <a:pt x="14381" y="2283"/>
                    </a:cubicBezTo>
                    <a:cubicBezTo>
                      <a:pt x="14289" y="2191"/>
                      <a:pt x="14175" y="2077"/>
                      <a:pt x="14061" y="2009"/>
                    </a:cubicBezTo>
                    <a:cubicBezTo>
                      <a:pt x="13947" y="1917"/>
                      <a:pt x="13833" y="1803"/>
                      <a:pt x="13719" y="1712"/>
                    </a:cubicBezTo>
                    <a:cubicBezTo>
                      <a:pt x="13582" y="1621"/>
                      <a:pt x="13468" y="1529"/>
                      <a:pt x="13353" y="1438"/>
                    </a:cubicBezTo>
                    <a:cubicBezTo>
                      <a:pt x="13125" y="1278"/>
                      <a:pt x="12851" y="1119"/>
                      <a:pt x="12555" y="959"/>
                    </a:cubicBezTo>
                    <a:cubicBezTo>
                      <a:pt x="12463" y="913"/>
                      <a:pt x="12349" y="867"/>
                      <a:pt x="12235" y="822"/>
                    </a:cubicBezTo>
                    <a:lnTo>
                      <a:pt x="12144" y="776"/>
                    </a:lnTo>
                    <a:cubicBezTo>
                      <a:pt x="12007" y="708"/>
                      <a:pt x="11893" y="639"/>
                      <a:pt x="11756" y="594"/>
                    </a:cubicBezTo>
                    <a:cubicBezTo>
                      <a:pt x="11596" y="502"/>
                      <a:pt x="11413" y="457"/>
                      <a:pt x="11276" y="388"/>
                    </a:cubicBezTo>
                    <a:lnTo>
                      <a:pt x="11231" y="388"/>
                    </a:lnTo>
                    <a:lnTo>
                      <a:pt x="11185" y="365"/>
                    </a:lnTo>
                    <a:cubicBezTo>
                      <a:pt x="11048" y="320"/>
                      <a:pt x="10911" y="274"/>
                      <a:pt x="10774" y="228"/>
                    </a:cubicBezTo>
                    <a:cubicBezTo>
                      <a:pt x="10637" y="183"/>
                      <a:pt x="10477" y="160"/>
                      <a:pt x="10340" y="137"/>
                    </a:cubicBezTo>
                    <a:cubicBezTo>
                      <a:pt x="10181" y="91"/>
                      <a:pt x="10044" y="69"/>
                      <a:pt x="9884" y="69"/>
                    </a:cubicBezTo>
                    <a:cubicBezTo>
                      <a:pt x="9747" y="46"/>
                      <a:pt x="9587" y="23"/>
                      <a:pt x="9450" y="23"/>
                    </a:cubicBezTo>
                    <a:cubicBezTo>
                      <a:pt x="9222" y="0"/>
                      <a:pt x="8994" y="0"/>
                      <a:pt x="8766"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334" name="Google Shape;1334;p22"/>
              <p:cNvSpPr/>
              <p:nvPr/>
            </p:nvSpPr>
            <p:spPr>
              <a:xfrm>
                <a:off x="8403918" y="946190"/>
                <a:ext cx="140691" cy="137610"/>
              </a:xfrm>
              <a:custGeom>
                <a:avLst/>
                <a:gdLst/>
                <a:ahLst/>
                <a:cxnLst/>
                <a:rect l="l" t="t" r="r" b="b"/>
                <a:pathLst>
                  <a:path w="5205" h="5091" extrusionOk="0">
                    <a:moveTo>
                      <a:pt x="2420" y="1"/>
                    </a:moveTo>
                    <a:cubicBezTo>
                      <a:pt x="2260" y="1"/>
                      <a:pt x="2123" y="1"/>
                      <a:pt x="1987" y="23"/>
                    </a:cubicBezTo>
                    <a:cubicBezTo>
                      <a:pt x="1735" y="69"/>
                      <a:pt x="1507" y="160"/>
                      <a:pt x="1325" y="252"/>
                    </a:cubicBezTo>
                    <a:cubicBezTo>
                      <a:pt x="1210" y="297"/>
                      <a:pt x="1119" y="366"/>
                      <a:pt x="1028" y="434"/>
                    </a:cubicBezTo>
                    <a:lnTo>
                      <a:pt x="959" y="480"/>
                    </a:lnTo>
                    <a:cubicBezTo>
                      <a:pt x="868" y="526"/>
                      <a:pt x="822" y="594"/>
                      <a:pt x="777" y="640"/>
                    </a:cubicBezTo>
                    <a:cubicBezTo>
                      <a:pt x="685" y="754"/>
                      <a:pt x="594" y="868"/>
                      <a:pt x="480" y="1028"/>
                    </a:cubicBezTo>
                    <a:cubicBezTo>
                      <a:pt x="320" y="1279"/>
                      <a:pt x="183" y="1530"/>
                      <a:pt x="92" y="1804"/>
                    </a:cubicBezTo>
                    <a:cubicBezTo>
                      <a:pt x="92" y="1872"/>
                      <a:pt x="69" y="1918"/>
                      <a:pt x="46" y="1986"/>
                    </a:cubicBezTo>
                    <a:cubicBezTo>
                      <a:pt x="24" y="2055"/>
                      <a:pt x="24" y="2123"/>
                      <a:pt x="1" y="2192"/>
                    </a:cubicBezTo>
                    <a:cubicBezTo>
                      <a:pt x="1" y="2260"/>
                      <a:pt x="1" y="2306"/>
                      <a:pt x="24" y="2374"/>
                    </a:cubicBezTo>
                    <a:lnTo>
                      <a:pt x="24" y="2443"/>
                    </a:lnTo>
                    <a:cubicBezTo>
                      <a:pt x="24" y="2603"/>
                      <a:pt x="24" y="2740"/>
                      <a:pt x="46" y="2877"/>
                    </a:cubicBezTo>
                    <a:cubicBezTo>
                      <a:pt x="69" y="2991"/>
                      <a:pt x="115" y="3082"/>
                      <a:pt x="138" y="3196"/>
                    </a:cubicBezTo>
                    <a:lnTo>
                      <a:pt x="161" y="3288"/>
                    </a:lnTo>
                    <a:cubicBezTo>
                      <a:pt x="206" y="3447"/>
                      <a:pt x="252" y="3607"/>
                      <a:pt x="320" y="3767"/>
                    </a:cubicBezTo>
                    <a:cubicBezTo>
                      <a:pt x="366" y="3858"/>
                      <a:pt x="412" y="3949"/>
                      <a:pt x="480" y="4041"/>
                    </a:cubicBezTo>
                    <a:cubicBezTo>
                      <a:pt x="549" y="4155"/>
                      <a:pt x="640" y="4269"/>
                      <a:pt x="777" y="4383"/>
                    </a:cubicBezTo>
                    <a:cubicBezTo>
                      <a:pt x="868" y="4474"/>
                      <a:pt x="959" y="4543"/>
                      <a:pt x="1074" y="4611"/>
                    </a:cubicBezTo>
                    <a:cubicBezTo>
                      <a:pt x="1256" y="4748"/>
                      <a:pt x="1507" y="4862"/>
                      <a:pt x="1781" y="4931"/>
                    </a:cubicBezTo>
                    <a:cubicBezTo>
                      <a:pt x="1918" y="4977"/>
                      <a:pt x="2055" y="4977"/>
                      <a:pt x="2192" y="4977"/>
                    </a:cubicBezTo>
                    <a:lnTo>
                      <a:pt x="2534" y="4977"/>
                    </a:lnTo>
                    <a:cubicBezTo>
                      <a:pt x="2557" y="5022"/>
                      <a:pt x="2603" y="5045"/>
                      <a:pt x="2648" y="5068"/>
                    </a:cubicBezTo>
                    <a:cubicBezTo>
                      <a:pt x="2717" y="5091"/>
                      <a:pt x="2785" y="5091"/>
                      <a:pt x="2854" y="5091"/>
                    </a:cubicBezTo>
                    <a:lnTo>
                      <a:pt x="3059" y="5091"/>
                    </a:lnTo>
                    <a:cubicBezTo>
                      <a:pt x="3128" y="5091"/>
                      <a:pt x="3173" y="5091"/>
                      <a:pt x="3219" y="5068"/>
                    </a:cubicBezTo>
                    <a:lnTo>
                      <a:pt x="3242" y="5068"/>
                    </a:lnTo>
                    <a:cubicBezTo>
                      <a:pt x="3333" y="5068"/>
                      <a:pt x="3402" y="5045"/>
                      <a:pt x="3447" y="5022"/>
                    </a:cubicBezTo>
                    <a:cubicBezTo>
                      <a:pt x="3607" y="4954"/>
                      <a:pt x="3721" y="4862"/>
                      <a:pt x="3858" y="4771"/>
                    </a:cubicBezTo>
                    <a:cubicBezTo>
                      <a:pt x="3927" y="4726"/>
                      <a:pt x="3972" y="4703"/>
                      <a:pt x="4018" y="4657"/>
                    </a:cubicBezTo>
                    <a:cubicBezTo>
                      <a:pt x="4132" y="4566"/>
                      <a:pt x="4269" y="4474"/>
                      <a:pt x="4360" y="4383"/>
                    </a:cubicBezTo>
                    <a:cubicBezTo>
                      <a:pt x="4566" y="4201"/>
                      <a:pt x="4703" y="4041"/>
                      <a:pt x="4817" y="3858"/>
                    </a:cubicBezTo>
                    <a:cubicBezTo>
                      <a:pt x="4863" y="3790"/>
                      <a:pt x="4931" y="3698"/>
                      <a:pt x="4977" y="3607"/>
                    </a:cubicBezTo>
                    <a:cubicBezTo>
                      <a:pt x="5045" y="3470"/>
                      <a:pt x="5091" y="3310"/>
                      <a:pt x="5114" y="3151"/>
                    </a:cubicBezTo>
                    <a:cubicBezTo>
                      <a:pt x="5205" y="2854"/>
                      <a:pt x="5205" y="2534"/>
                      <a:pt x="5136" y="2123"/>
                    </a:cubicBezTo>
                    <a:cubicBezTo>
                      <a:pt x="5114" y="2009"/>
                      <a:pt x="5068" y="1872"/>
                      <a:pt x="5022" y="1713"/>
                    </a:cubicBezTo>
                    <a:cubicBezTo>
                      <a:pt x="4977" y="1553"/>
                      <a:pt x="4885" y="1416"/>
                      <a:pt x="4794" y="1302"/>
                    </a:cubicBezTo>
                    <a:cubicBezTo>
                      <a:pt x="4703" y="1165"/>
                      <a:pt x="4611" y="1028"/>
                      <a:pt x="4497" y="891"/>
                    </a:cubicBezTo>
                    <a:lnTo>
                      <a:pt x="4474" y="868"/>
                    </a:lnTo>
                    <a:cubicBezTo>
                      <a:pt x="4383" y="777"/>
                      <a:pt x="4292" y="685"/>
                      <a:pt x="4201" y="594"/>
                    </a:cubicBezTo>
                    <a:cubicBezTo>
                      <a:pt x="4086" y="480"/>
                      <a:pt x="3950" y="389"/>
                      <a:pt x="3835" y="320"/>
                    </a:cubicBezTo>
                    <a:cubicBezTo>
                      <a:pt x="3790" y="275"/>
                      <a:pt x="3721" y="252"/>
                      <a:pt x="3676" y="229"/>
                    </a:cubicBezTo>
                    <a:cubicBezTo>
                      <a:pt x="3584" y="183"/>
                      <a:pt x="3493" y="138"/>
                      <a:pt x="3425" y="115"/>
                    </a:cubicBezTo>
                    <a:cubicBezTo>
                      <a:pt x="3173" y="23"/>
                      <a:pt x="2900" y="1"/>
                      <a:pt x="2694"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335" name="Google Shape;1335;p22"/>
              <p:cNvSpPr/>
              <p:nvPr/>
            </p:nvSpPr>
            <p:spPr>
              <a:xfrm>
                <a:off x="8239819" y="1201001"/>
                <a:ext cx="103038" cy="403909"/>
              </a:xfrm>
              <a:custGeom>
                <a:avLst/>
                <a:gdLst/>
                <a:ahLst/>
                <a:cxnLst/>
                <a:rect l="l" t="t" r="r" b="b"/>
                <a:pathLst>
                  <a:path w="3812" h="14943" extrusionOk="0">
                    <a:moveTo>
                      <a:pt x="358" y="5671"/>
                    </a:moveTo>
                    <a:cubicBezTo>
                      <a:pt x="343" y="5695"/>
                      <a:pt x="343" y="5733"/>
                      <a:pt x="343" y="5752"/>
                    </a:cubicBezTo>
                    <a:cubicBezTo>
                      <a:pt x="347" y="5725"/>
                      <a:pt x="352" y="5698"/>
                      <a:pt x="358" y="5671"/>
                    </a:cubicBezTo>
                    <a:close/>
                    <a:moveTo>
                      <a:pt x="3721" y="1"/>
                    </a:moveTo>
                    <a:cubicBezTo>
                      <a:pt x="3698" y="1"/>
                      <a:pt x="3675" y="1"/>
                      <a:pt x="3652" y="23"/>
                    </a:cubicBezTo>
                    <a:cubicBezTo>
                      <a:pt x="3607" y="69"/>
                      <a:pt x="3561" y="137"/>
                      <a:pt x="3515" y="183"/>
                    </a:cubicBezTo>
                    <a:cubicBezTo>
                      <a:pt x="3388" y="310"/>
                      <a:pt x="3279" y="419"/>
                      <a:pt x="3150" y="548"/>
                    </a:cubicBezTo>
                    <a:cubicBezTo>
                      <a:pt x="3059" y="662"/>
                      <a:pt x="2945" y="777"/>
                      <a:pt x="2831" y="891"/>
                    </a:cubicBezTo>
                    <a:cubicBezTo>
                      <a:pt x="2785" y="959"/>
                      <a:pt x="2716" y="1005"/>
                      <a:pt x="2671" y="1073"/>
                    </a:cubicBezTo>
                    <a:cubicBezTo>
                      <a:pt x="2625" y="1142"/>
                      <a:pt x="2557" y="1210"/>
                      <a:pt x="2511" y="1279"/>
                    </a:cubicBezTo>
                    <a:cubicBezTo>
                      <a:pt x="2420" y="1393"/>
                      <a:pt x="2328" y="1530"/>
                      <a:pt x="2237" y="1644"/>
                    </a:cubicBezTo>
                    <a:cubicBezTo>
                      <a:pt x="2146" y="1781"/>
                      <a:pt x="2032" y="1895"/>
                      <a:pt x="1940" y="2009"/>
                    </a:cubicBezTo>
                    <a:cubicBezTo>
                      <a:pt x="1758" y="2260"/>
                      <a:pt x="1598" y="2534"/>
                      <a:pt x="1438" y="2808"/>
                    </a:cubicBezTo>
                    <a:cubicBezTo>
                      <a:pt x="1393" y="2876"/>
                      <a:pt x="1347" y="2968"/>
                      <a:pt x="1301" y="3036"/>
                    </a:cubicBezTo>
                    <a:cubicBezTo>
                      <a:pt x="1278" y="3105"/>
                      <a:pt x="1233" y="3173"/>
                      <a:pt x="1210" y="3242"/>
                    </a:cubicBezTo>
                    <a:cubicBezTo>
                      <a:pt x="1141" y="3379"/>
                      <a:pt x="1073" y="3538"/>
                      <a:pt x="1005" y="3675"/>
                    </a:cubicBezTo>
                    <a:cubicBezTo>
                      <a:pt x="890" y="3995"/>
                      <a:pt x="776" y="4314"/>
                      <a:pt x="662" y="4634"/>
                    </a:cubicBezTo>
                    <a:cubicBezTo>
                      <a:pt x="535" y="4974"/>
                      <a:pt x="427" y="5313"/>
                      <a:pt x="358" y="5671"/>
                    </a:cubicBezTo>
                    <a:lnTo>
                      <a:pt x="358" y="5671"/>
                    </a:lnTo>
                    <a:cubicBezTo>
                      <a:pt x="360" y="5667"/>
                      <a:pt x="362" y="5664"/>
                      <a:pt x="365" y="5661"/>
                    </a:cubicBezTo>
                    <a:lnTo>
                      <a:pt x="365" y="5661"/>
                    </a:lnTo>
                    <a:cubicBezTo>
                      <a:pt x="320" y="5844"/>
                      <a:pt x="274" y="6026"/>
                      <a:pt x="228" y="6232"/>
                    </a:cubicBezTo>
                    <a:cubicBezTo>
                      <a:pt x="206" y="6369"/>
                      <a:pt x="183" y="6529"/>
                      <a:pt x="160" y="6688"/>
                    </a:cubicBezTo>
                    <a:cubicBezTo>
                      <a:pt x="114" y="7008"/>
                      <a:pt x="69" y="7350"/>
                      <a:pt x="46" y="7693"/>
                    </a:cubicBezTo>
                    <a:cubicBezTo>
                      <a:pt x="23" y="7852"/>
                      <a:pt x="23" y="8012"/>
                      <a:pt x="23" y="8195"/>
                    </a:cubicBezTo>
                    <a:cubicBezTo>
                      <a:pt x="0" y="8332"/>
                      <a:pt x="23" y="8492"/>
                      <a:pt x="23" y="8628"/>
                    </a:cubicBezTo>
                    <a:cubicBezTo>
                      <a:pt x="23" y="8811"/>
                      <a:pt x="23" y="8994"/>
                      <a:pt x="46" y="9199"/>
                    </a:cubicBezTo>
                    <a:cubicBezTo>
                      <a:pt x="69" y="9359"/>
                      <a:pt x="69" y="9519"/>
                      <a:pt x="91" y="9678"/>
                    </a:cubicBezTo>
                    <a:cubicBezTo>
                      <a:pt x="114" y="9838"/>
                      <a:pt x="137" y="9998"/>
                      <a:pt x="160" y="10181"/>
                    </a:cubicBezTo>
                    <a:cubicBezTo>
                      <a:pt x="183" y="10318"/>
                      <a:pt x="228" y="10477"/>
                      <a:pt x="251" y="10614"/>
                    </a:cubicBezTo>
                    <a:cubicBezTo>
                      <a:pt x="343" y="10934"/>
                      <a:pt x="411" y="11253"/>
                      <a:pt x="502" y="11596"/>
                    </a:cubicBezTo>
                    <a:cubicBezTo>
                      <a:pt x="594" y="11892"/>
                      <a:pt x="708" y="12212"/>
                      <a:pt x="822" y="12509"/>
                    </a:cubicBezTo>
                    <a:cubicBezTo>
                      <a:pt x="959" y="12805"/>
                      <a:pt x="1096" y="13102"/>
                      <a:pt x="1233" y="13376"/>
                    </a:cubicBezTo>
                    <a:cubicBezTo>
                      <a:pt x="1301" y="13536"/>
                      <a:pt x="1415" y="13673"/>
                      <a:pt x="1507" y="13810"/>
                    </a:cubicBezTo>
                    <a:cubicBezTo>
                      <a:pt x="1598" y="13947"/>
                      <a:pt x="1689" y="14061"/>
                      <a:pt x="1781" y="14198"/>
                    </a:cubicBezTo>
                    <a:cubicBezTo>
                      <a:pt x="1872" y="14312"/>
                      <a:pt x="1963" y="14449"/>
                      <a:pt x="2054" y="14563"/>
                    </a:cubicBezTo>
                    <a:cubicBezTo>
                      <a:pt x="2100" y="14609"/>
                      <a:pt x="2146" y="14677"/>
                      <a:pt x="2191" y="14723"/>
                    </a:cubicBezTo>
                    <a:cubicBezTo>
                      <a:pt x="2237" y="14791"/>
                      <a:pt x="2283" y="14837"/>
                      <a:pt x="2328" y="14883"/>
                    </a:cubicBezTo>
                    <a:cubicBezTo>
                      <a:pt x="2381" y="14925"/>
                      <a:pt x="2449" y="14943"/>
                      <a:pt x="2518" y="14943"/>
                    </a:cubicBezTo>
                    <a:cubicBezTo>
                      <a:pt x="2597" y="14943"/>
                      <a:pt x="2678" y="14919"/>
                      <a:pt x="2739" y="14883"/>
                    </a:cubicBezTo>
                    <a:cubicBezTo>
                      <a:pt x="2785" y="14814"/>
                      <a:pt x="2831" y="14746"/>
                      <a:pt x="2853" y="14654"/>
                    </a:cubicBezTo>
                    <a:cubicBezTo>
                      <a:pt x="2853" y="14586"/>
                      <a:pt x="2831" y="14472"/>
                      <a:pt x="2762" y="14426"/>
                    </a:cubicBezTo>
                    <a:cubicBezTo>
                      <a:pt x="2739" y="14380"/>
                      <a:pt x="2716" y="14358"/>
                      <a:pt x="2694" y="14335"/>
                    </a:cubicBezTo>
                    <a:lnTo>
                      <a:pt x="2602" y="14198"/>
                    </a:lnTo>
                    <a:cubicBezTo>
                      <a:pt x="2511" y="14107"/>
                      <a:pt x="2442" y="13992"/>
                      <a:pt x="2374" y="13901"/>
                    </a:cubicBezTo>
                    <a:cubicBezTo>
                      <a:pt x="2214" y="13696"/>
                      <a:pt x="2054" y="13490"/>
                      <a:pt x="1918" y="13262"/>
                    </a:cubicBezTo>
                    <a:cubicBezTo>
                      <a:pt x="1781" y="13034"/>
                      <a:pt x="1644" y="12783"/>
                      <a:pt x="1529" y="12509"/>
                    </a:cubicBezTo>
                    <a:cubicBezTo>
                      <a:pt x="1484" y="12372"/>
                      <a:pt x="1415" y="12235"/>
                      <a:pt x="1370" y="12098"/>
                    </a:cubicBezTo>
                    <a:cubicBezTo>
                      <a:pt x="1301" y="11961"/>
                      <a:pt x="1256" y="11824"/>
                      <a:pt x="1210" y="11687"/>
                    </a:cubicBezTo>
                    <a:cubicBezTo>
                      <a:pt x="1141" y="11459"/>
                      <a:pt x="1073" y="11231"/>
                      <a:pt x="1027" y="11002"/>
                    </a:cubicBezTo>
                    <a:cubicBezTo>
                      <a:pt x="959" y="10751"/>
                      <a:pt x="890" y="10523"/>
                      <a:pt x="845" y="10295"/>
                    </a:cubicBezTo>
                    <a:cubicBezTo>
                      <a:pt x="799" y="10044"/>
                      <a:pt x="753" y="9793"/>
                      <a:pt x="731" y="9541"/>
                    </a:cubicBezTo>
                    <a:cubicBezTo>
                      <a:pt x="708" y="9313"/>
                      <a:pt x="685" y="9085"/>
                      <a:pt x="662" y="8834"/>
                    </a:cubicBezTo>
                    <a:cubicBezTo>
                      <a:pt x="662" y="8606"/>
                      <a:pt x="662" y="8355"/>
                      <a:pt x="662" y="8126"/>
                    </a:cubicBezTo>
                    <a:cubicBezTo>
                      <a:pt x="662" y="7852"/>
                      <a:pt x="708" y="7578"/>
                      <a:pt x="731" y="7305"/>
                    </a:cubicBezTo>
                    <a:cubicBezTo>
                      <a:pt x="731" y="7168"/>
                      <a:pt x="753" y="7054"/>
                      <a:pt x="776" y="6917"/>
                    </a:cubicBezTo>
                    <a:cubicBezTo>
                      <a:pt x="776" y="6780"/>
                      <a:pt x="799" y="6643"/>
                      <a:pt x="822" y="6483"/>
                    </a:cubicBezTo>
                    <a:cubicBezTo>
                      <a:pt x="868" y="6255"/>
                      <a:pt x="913" y="6004"/>
                      <a:pt x="959" y="5752"/>
                    </a:cubicBezTo>
                    <a:cubicBezTo>
                      <a:pt x="1027" y="5456"/>
                      <a:pt x="1119" y="5182"/>
                      <a:pt x="1210" y="4908"/>
                    </a:cubicBezTo>
                    <a:cubicBezTo>
                      <a:pt x="1278" y="4611"/>
                      <a:pt x="1370" y="4337"/>
                      <a:pt x="1461" y="4063"/>
                    </a:cubicBezTo>
                    <a:cubicBezTo>
                      <a:pt x="1552" y="3812"/>
                      <a:pt x="1644" y="3538"/>
                      <a:pt x="1758" y="3265"/>
                    </a:cubicBezTo>
                    <a:cubicBezTo>
                      <a:pt x="1849" y="3013"/>
                      <a:pt x="1963" y="2740"/>
                      <a:pt x="2100" y="2488"/>
                    </a:cubicBezTo>
                    <a:cubicBezTo>
                      <a:pt x="2146" y="2397"/>
                      <a:pt x="2191" y="2329"/>
                      <a:pt x="2214" y="2260"/>
                    </a:cubicBezTo>
                    <a:cubicBezTo>
                      <a:pt x="2283" y="2169"/>
                      <a:pt x="2328" y="2100"/>
                      <a:pt x="2374" y="2009"/>
                    </a:cubicBezTo>
                    <a:cubicBezTo>
                      <a:pt x="2420" y="1941"/>
                      <a:pt x="2465" y="1872"/>
                      <a:pt x="2511" y="1781"/>
                    </a:cubicBezTo>
                    <a:cubicBezTo>
                      <a:pt x="2557" y="1690"/>
                      <a:pt x="2602" y="1621"/>
                      <a:pt x="2648" y="1530"/>
                    </a:cubicBezTo>
                    <a:cubicBezTo>
                      <a:pt x="2831" y="1210"/>
                      <a:pt x="3059" y="914"/>
                      <a:pt x="3310" y="617"/>
                    </a:cubicBezTo>
                    <a:lnTo>
                      <a:pt x="3333" y="617"/>
                    </a:lnTo>
                    <a:cubicBezTo>
                      <a:pt x="3470" y="457"/>
                      <a:pt x="3629" y="297"/>
                      <a:pt x="3789" y="115"/>
                    </a:cubicBezTo>
                    <a:cubicBezTo>
                      <a:pt x="3812" y="92"/>
                      <a:pt x="3812" y="23"/>
                      <a:pt x="3766"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1336" name="Google Shape;1336;p22"/>
              <p:cNvSpPr/>
              <p:nvPr/>
            </p:nvSpPr>
            <p:spPr>
              <a:xfrm>
                <a:off x="8320638" y="1609425"/>
                <a:ext cx="17921" cy="17921"/>
              </a:xfrm>
              <a:custGeom>
                <a:avLst/>
                <a:gdLst/>
                <a:ahLst/>
                <a:cxnLst/>
                <a:rect l="l" t="t" r="r" b="b"/>
                <a:pathLst>
                  <a:path w="663" h="663" extrusionOk="0">
                    <a:moveTo>
                      <a:pt x="320" y="1"/>
                    </a:moveTo>
                    <a:cubicBezTo>
                      <a:pt x="160" y="1"/>
                      <a:pt x="0" y="161"/>
                      <a:pt x="23" y="343"/>
                    </a:cubicBezTo>
                    <a:cubicBezTo>
                      <a:pt x="23" y="526"/>
                      <a:pt x="183" y="663"/>
                      <a:pt x="343" y="663"/>
                    </a:cubicBezTo>
                    <a:cubicBezTo>
                      <a:pt x="525" y="663"/>
                      <a:pt x="662" y="480"/>
                      <a:pt x="662" y="320"/>
                    </a:cubicBezTo>
                    <a:cubicBezTo>
                      <a:pt x="662" y="138"/>
                      <a:pt x="502" y="1"/>
                      <a:pt x="320"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1337" name="Google Shape;1337;p22"/>
              <p:cNvSpPr/>
              <p:nvPr/>
            </p:nvSpPr>
            <p:spPr>
              <a:xfrm>
                <a:off x="8347777" y="1629184"/>
                <a:ext cx="9893" cy="9271"/>
              </a:xfrm>
              <a:custGeom>
                <a:avLst/>
                <a:gdLst/>
                <a:ahLst/>
                <a:cxnLst/>
                <a:rect l="l" t="t" r="r" b="b"/>
                <a:pathLst>
                  <a:path w="366" h="343" extrusionOk="0">
                    <a:moveTo>
                      <a:pt x="160" y="0"/>
                    </a:moveTo>
                    <a:cubicBezTo>
                      <a:pt x="69" y="0"/>
                      <a:pt x="1" y="92"/>
                      <a:pt x="1" y="183"/>
                    </a:cubicBezTo>
                    <a:cubicBezTo>
                      <a:pt x="1" y="274"/>
                      <a:pt x="92" y="343"/>
                      <a:pt x="183" y="343"/>
                    </a:cubicBezTo>
                    <a:cubicBezTo>
                      <a:pt x="275" y="343"/>
                      <a:pt x="366" y="251"/>
                      <a:pt x="343" y="160"/>
                    </a:cubicBezTo>
                    <a:cubicBezTo>
                      <a:pt x="343" y="69"/>
                      <a:pt x="275" y="0"/>
                      <a:pt x="160"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1338" name="Google Shape;1338;p22"/>
              <p:cNvSpPr/>
              <p:nvPr/>
            </p:nvSpPr>
            <p:spPr>
              <a:xfrm>
                <a:off x="8706248" y="1242330"/>
                <a:ext cx="77144" cy="230160"/>
              </a:xfrm>
              <a:custGeom>
                <a:avLst/>
                <a:gdLst/>
                <a:ahLst/>
                <a:cxnLst/>
                <a:rect l="l" t="t" r="r" b="b"/>
                <a:pathLst>
                  <a:path w="2854" h="8515" extrusionOk="0">
                    <a:moveTo>
                      <a:pt x="1614" y="3310"/>
                    </a:moveTo>
                    <a:cubicBezTo>
                      <a:pt x="1621" y="3326"/>
                      <a:pt x="1621" y="3341"/>
                      <a:pt x="1621" y="3356"/>
                    </a:cubicBezTo>
                    <a:cubicBezTo>
                      <a:pt x="1621" y="3333"/>
                      <a:pt x="1621" y="3333"/>
                      <a:pt x="1621" y="3310"/>
                    </a:cubicBezTo>
                    <a:cubicBezTo>
                      <a:pt x="1618" y="3310"/>
                      <a:pt x="1616" y="3310"/>
                      <a:pt x="1614" y="3310"/>
                    </a:cubicBezTo>
                    <a:close/>
                    <a:moveTo>
                      <a:pt x="206" y="1"/>
                    </a:moveTo>
                    <a:cubicBezTo>
                      <a:pt x="137" y="1"/>
                      <a:pt x="91" y="24"/>
                      <a:pt x="46" y="69"/>
                    </a:cubicBezTo>
                    <a:cubicBezTo>
                      <a:pt x="0" y="161"/>
                      <a:pt x="23" y="275"/>
                      <a:pt x="91" y="320"/>
                    </a:cubicBezTo>
                    <a:cubicBezTo>
                      <a:pt x="137" y="343"/>
                      <a:pt x="183" y="389"/>
                      <a:pt x="228" y="412"/>
                    </a:cubicBezTo>
                    <a:cubicBezTo>
                      <a:pt x="274" y="480"/>
                      <a:pt x="343" y="549"/>
                      <a:pt x="388" y="617"/>
                    </a:cubicBezTo>
                    <a:cubicBezTo>
                      <a:pt x="434" y="708"/>
                      <a:pt x="479" y="777"/>
                      <a:pt x="548" y="845"/>
                    </a:cubicBezTo>
                    <a:cubicBezTo>
                      <a:pt x="552" y="852"/>
                      <a:pt x="556" y="859"/>
                      <a:pt x="559" y="865"/>
                    </a:cubicBezTo>
                    <a:lnTo>
                      <a:pt x="559" y="865"/>
                    </a:lnTo>
                    <a:cubicBezTo>
                      <a:pt x="554" y="862"/>
                      <a:pt x="548" y="857"/>
                      <a:pt x="548" y="845"/>
                    </a:cubicBezTo>
                    <a:lnTo>
                      <a:pt x="548" y="845"/>
                    </a:lnTo>
                    <a:cubicBezTo>
                      <a:pt x="548" y="864"/>
                      <a:pt x="548" y="867"/>
                      <a:pt x="561" y="868"/>
                    </a:cubicBezTo>
                    <a:lnTo>
                      <a:pt x="561" y="868"/>
                    </a:lnTo>
                    <a:cubicBezTo>
                      <a:pt x="560" y="867"/>
                      <a:pt x="560" y="866"/>
                      <a:pt x="559" y="865"/>
                    </a:cubicBezTo>
                    <a:lnTo>
                      <a:pt x="559" y="865"/>
                    </a:lnTo>
                    <a:cubicBezTo>
                      <a:pt x="565" y="868"/>
                      <a:pt x="571" y="868"/>
                      <a:pt x="571" y="868"/>
                    </a:cubicBezTo>
                    <a:cubicBezTo>
                      <a:pt x="567" y="868"/>
                      <a:pt x="564" y="868"/>
                      <a:pt x="561" y="868"/>
                    </a:cubicBezTo>
                    <a:lnTo>
                      <a:pt x="561" y="868"/>
                    </a:lnTo>
                    <a:cubicBezTo>
                      <a:pt x="648" y="1020"/>
                      <a:pt x="734" y="1172"/>
                      <a:pt x="799" y="1325"/>
                    </a:cubicBezTo>
                    <a:cubicBezTo>
                      <a:pt x="867" y="1484"/>
                      <a:pt x="959" y="1644"/>
                      <a:pt x="1050" y="1804"/>
                    </a:cubicBezTo>
                    <a:cubicBezTo>
                      <a:pt x="1119" y="1964"/>
                      <a:pt x="1187" y="2124"/>
                      <a:pt x="1256" y="2283"/>
                    </a:cubicBezTo>
                    <a:cubicBezTo>
                      <a:pt x="1324" y="2443"/>
                      <a:pt x="1392" y="2603"/>
                      <a:pt x="1438" y="2785"/>
                    </a:cubicBezTo>
                    <a:cubicBezTo>
                      <a:pt x="1507" y="2945"/>
                      <a:pt x="1552" y="3128"/>
                      <a:pt x="1598" y="3288"/>
                    </a:cubicBezTo>
                    <a:cubicBezTo>
                      <a:pt x="1605" y="3295"/>
                      <a:pt x="1610" y="3302"/>
                      <a:pt x="1614" y="3310"/>
                    </a:cubicBezTo>
                    <a:lnTo>
                      <a:pt x="1614" y="3310"/>
                    </a:lnTo>
                    <a:cubicBezTo>
                      <a:pt x="1598" y="3305"/>
                      <a:pt x="1598" y="3288"/>
                      <a:pt x="1598" y="3288"/>
                    </a:cubicBezTo>
                    <a:lnTo>
                      <a:pt x="1598" y="3288"/>
                    </a:lnTo>
                    <a:cubicBezTo>
                      <a:pt x="1598" y="3308"/>
                      <a:pt x="1598" y="3310"/>
                      <a:pt x="1614" y="3310"/>
                    </a:cubicBezTo>
                    <a:lnTo>
                      <a:pt x="1614" y="3310"/>
                    </a:lnTo>
                    <a:cubicBezTo>
                      <a:pt x="1614" y="3310"/>
                      <a:pt x="1614" y="3310"/>
                      <a:pt x="1614" y="3310"/>
                    </a:cubicBezTo>
                    <a:lnTo>
                      <a:pt x="1614" y="3310"/>
                    </a:lnTo>
                    <a:cubicBezTo>
                      <a:pt x="1616" y="3310"/>
                      <a:pt x="1618" y="3310"/>
                      <a:pt x="1621" y="3310"/>
                    </a:cubicBezTo>
                    <a:cubicBezTo>
                      <a:pt x="1644" y="3425"/>
                      <a:pt x="1689" y="3562"/>
                      <a:pt x="1735" y="3676"/>
                    </a:cubicBezTo>
                    <a:cubicBezTo>
                      <a:pt x="1758" y="3813"/>
                      <a:pt x="1781" y="3927"/>
                      <a:pt x="1826" y="4041"/>
                    </a:cubicBezTo>
                    <a:cubicBezTo>
                      <a:pt x="1895" y="4269"/>
                      <a:pt x="1940" y="4497"/>
                      <a:pt x="1986" y="4726"/>
                    </a:cubicBezTo>
                    <a:cubicBezTo>
                      <a:pt x="2077" y="5228"/>
                      <a:pt x="2146" y="5753"/>
                      <a:pt x="2169" y="6255"/>
                    </a:cubicBezTo>
                    <a:cubicBezTo>
                      <a:pt x="2169" y="6278"/>
                      <a:pt x="2169" y="6301"/>
                      <a:pt x="2169" y="6346"/>
                    </a:cubicBezTo>
                    <a:cubicBezTo>
                      <a:pt x="2169" y="6643"/>
                      <a:pt x="2169" y="6940"/>
                      <a:pt x="2169" y="7236"/>
                    </a:cubicBezTo>
                    <a:cubicBezTo>
                      <a:pt x="2146" y="7533"/>
                      <a:pt x="2123" y="7853"/>
                      <a:pt x="2100" y="8149"/>
                    </a:cubicBezTo>
                    <a:cubicBezTo>
                      <a:pt x="2100" y="8332"/>
                      <a:pt x="2214" y="8492"/>
                      <a:pt x="2397" y="8515"/>
                    </a:cubicBezTo>
                    <a:cubicBezTo>
                      <a:pt x="2579" y="8515"/>
                      <a:pt x="2739" y="8378"/>
                      <a:pt x="2739" y="8195"/>
                    </a:cubicBezTo>
                    <a:cubicBezTo>
                      <a:pt x="2808" y="7556"/>
                      <a:pt x="2853" y="6894"/>
                      <a:pt x="2808" y="6232"/>
                    </a:cubicBezTo>
                    <a:cubicBezTo>
                      <a:pt x="2785" y="5616"/>
                      <a:pt x="2716" y="5000"/>
                      <a:pt x="2579" y="4383"/>
                    </a:cubicBezTo>
                    <a:cubicBezTo>
                      <a:pt x="2534" y="4155"/>
                      <a:pt x="2465" y="3950"/>
                      <a:pt x="2397" y="3721"/>
                    </a:cubicBezTo>
                    <a:cubicBezTo>
                      <a:pt x="2305" y="3447"/>
                      <a:pt x="2214" y="3151"/>
                      <a:pt x="2123" y="2877"/>
                    </a:cubicBezTo>
                    <a:cubicBezTo>
                      <a:pt x="2077" y="2717"/>
                      <a:pt x="2009" y="2557"/>
                      <a:pt x="1940" y="2397"/>
                    </a:cubicBezTo>
                    <a:cubicBezTo>
                      <a:pt x="1895" y="2238"/>
                      <a:pt x="1826" y="2078"/>
                      <a:pt x="1758" y="1941"/>
                    </a:cubicBezTo>
                    <a:cubicBezTo>
                      <a:pt x="1598" y="1644"/>
                      <a:pt x="1438" y="1347"/>
                      <a:pt x="1233" y="1074"/>
                    </a:cubicBezTo>
                    <a:lnTo>
                      <a:pt x="1233" y="1074"/>
                    </a:lnTo>
                    <a:cubicBezTo>
                      <a:pt x="1256" y="1096"/>
                      <a:pt x="1256" y="1096"/>
                      <a:pt x="1256" y="1096"/>
                    </a:cubicBezTo>
                    <a:cubicBezTo>
                      <a:pt x="1119" y="891"/>
                      <a:pt x="982" y="708"/>
                      <a:pt x="822" y="526"/>
                    </a:cubicBezTo>
                    <a:cubicBezTo>
                      <a:pt x="731" y="457"/>
                      <a:pt x="662" y="389"/>
                      <a:pt x="594" y="298"/>
                    </a:cubicBezTo>
                    <a:cubicBezTo>
                      <a:pt x="502" y="206"/>
                      <a:pt x="411" y="115"/>
                      <a:pt x="297" y="46"/>
                    </a:cubicBezTo>
                    <a:cubicBezTo>
                      <a:pt x="274" y="24"/>
                      <a:pt x="228" y="1"/>
                      <a:pt x="206"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1339" name="Google Shape;1339;p22"/>
              <p:cNvSpPr/>
              <p:nvPr/>
            </p:nvSpPr>
            <p:spPr>
              <a:xfrm>
                <a:off x="8755605" y="1486654"/>
                <a:ext cx="18516" cy="17921"/>
              </a:xfrm>
              <a:custGeom>
                <a:avLst/>
                <a:gdLst/>
                <a:ahLst/>
                <a:cxnLst/>
                <a:rect l="l" t="t" r="r" b="b"/>
                <a:pathLst>
                  <a:path w="685" h="663" extrusionOk="0">
                    <a:moveTo>
                      <a:pt x="365" y="1"/>
                    </a:moveTo>
                    <a:cubicBezTo>
                      <a:pt x="274" y="1"/>
                      <a:pt x="206" y="23"/>
                      <a:pt x="137" y="69"/>
                    </a:cubicBezTo>
                    <a:cubicBezTo>
                      <a:pt x="69" y="138"/>
                      <a:pt x="23" y="206"/>
                      <a:pt x="23" y="297"/>
                    </a:cubicBezTo>
                    <a:cubicBezTo>
                      <a:pt x="0" y="457"/>
                      <a:pt x="137" y="663"/>
                      <a:pt x="320" y="663"/>
                    </a:cubicBezTo>
                    <a:cubicBezTo>
                      <a:pt x="411" y="663"/>
                      <a:pt x="479" y="640"/>
                      <a:pt x="548" y="571"/>
                    </a:cubicBezTo>
                    <a:cubicBezTo>
                      <a:pt x="616" y="526"/>
                      <a:pt x="662" y="434"/>
                      <a:pt x="662" y="343"/>
                    </a:cubicBezTo>
                    <a:cubicBezTo>
                      <a:pt x="685" y="183"/>
                      <a:pt x="548" y="1"/>
                      <a:pt x="365"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1340" name="Google Shape;1340;p22"/>
              <p:cNvSpPr/>
              <p:nvPr/>
            </p:nvSpPr>
            <p:spPr>
              <a:xfrm>
                <a:off x="8684651" y="1215814"/>
                <a:ext cx="18516" cy="17299"/>
              </a:xfrm>
              <a:custGeom>
                <a:avLst/>
                <a:gdLst/>
                <a:ahLst/>
                <a:cxnLst/>
                <a:rect l="l" t="t" r="r" b="b"/>
                <a:pathLst>
                  <a:path w="685" h="640" extrusionOk="0">
                    <a:moveTo>
                      <a:pt x="365" y="0"/>
                    </a:moveTo>
                    <a:cubicBezTo>
                      <a:pt x="274" y="0"/>
                      <a:pt x="206" y="0"/>
                      <a:pt x="137" y="69"/>
                    </a:cubicBezTo>
                    <a:cubicBezTo>
                      <a:pt x="69" y="114"/>
                      <a:pt x="23" y="206"/>
                      <a:pt x="23" y="297"/>
                    </a:cubicBezTo>
                    <a:cubicBezTo>
                      <a:pt x="0" y="457"/>
                      <a:pt x="137" y="639"/>
                      <a:pt x="320" y="639"/>
                    </a:cubicBezTo>
                    <a:cubicBezTo>
                      <a:pt x="411" y="639"/>
                      <a:pt x="480" y="617"/>
                      <a:pt x="548" y="571"/>
                    </a:cubicBezTo>
                    <a:cubicBezTo>
                      <a:pt x="617" y="502"/>
                      <a:pt x="662" y="434"/>
                      <a:pt x="662" y="343"/>
                    </a:cubicBezTo>
                    <a:cubicBezTo>
                      <a:pt x="685" y="183"/>
                      <a:pt x="548" y="0"/>
                      <a:pt x="365"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1341" name="Google Shape;1341;p22"/>
              <p:cNvSpPr/>
              <p:nvPr/>
            </p:nvSpPr>
            <p:spPr>
              <a:xfrm>
                <a:off x="8329261" y="1240492"/>
                <a:ext cx="119716" cy="298627"/>
              </a:xfrm>
              <a:custGeom>
                <a:avLst/>
                <a:gdLst/>
                <a:ahLst/>
                <a:cxnLst/>
                <a:rect l="l" t="t" r="r" b="b"/>
                <a:pathLst>
                  <a:path w="4429" h="11048" extrusionOk="0">
                    <a:moveTo>
                      <a:pt x="4155" y="0"/>
                    </a:moveTo>
                    <a:cubicBezTo>
                      <a:pt x="4132" y="0"/>
                      <a:pt x="4087" y="0"/>
                      <a:pt x="4064" y="23"/>
                    </a:cubicBezTo>
                    <a:cubicBezTo>
                      <a:pt x="3858" y="114"/>
                      <a:pt x="3676" y="229"/>
                      <a:pt x="3470" y="320"/>
                    </a:cubicBezTo>
                    <a:cubicBezTo>
                      <a:pt x="3242" y="480"/>
                      <a:pt x="3037" y="639"/>
                      <a:pt x="2808" y="799"/>
                    </a:cubicBezTo>
                    <a:cubicBezTo>
                      <a:pt x="2671" y="913"/>
                      <a:pt x="2512" y="1050"/>
                      <a:pt x="2375" y="1187"/>
                    </a:cubicBezTo>
                    <a:cubicBezTo>
                      <a:pt x="2192" y="1393"/>
                      <a:pt x="2032" y="1621"/>
                      <a:pt x="1873" y="1826"/>
                    </a:cubicBezTo>
                    <a:cubicBezTo>
                      <a:pt x="1713" y="2009"/>
                      <a:pt x="1553" y="2214"/>
                      <a:pt x="1416" y="2397"/>
                    </a:cubicBezTo>
                    <a:cubicBezTo>
                      <a:pt x="1256" y="2648"/>
                      <a:pt x="1119" y="2922"/>
                      <a:pt x="1005" y="3196"/>
                    </a:cubicBezTo>
                    <a:cubicBezTo>
                      <a:pt x="800" y="3675"/>
                      <a:pt x="594" y="4177"/>
                      <a:pt x="435" y="4702"/>
                    </a:cubicBezTo>
                    <a:cubicBezTo>
                      <a:pt x="275" y="5250"/>
                      <a:pt x="183" y="5844"/>
                      <a:pt x="92" y="6414"/>
                    </a:cubicBezTo>
                    <a:cubicBezTo>
                      <a:pt x="69" y="6665"/>
                      <a:pt x="24" y="6916"/>
                      <a:pt x="24" y="7167"/>
                    </a:cubicBezTo>
                    <a:cubicBezTo>
                      <a:pt x="1" y="7487"/>
                      <a:pt x="24" y="7784"/>
                      <a:pt x="47" y="8080"/>
                    </a:cubicBezTo>
                    <a:cubicBezTo>
                      <a:pt x="69" y="8332"/>
                      <a:pt x="92" y="8560"/>
                      <a:pt x="161" y="8811"/>
                    </a:cubicBezTo>
                    <a:cubicBezTo>
                      <a:pt x="183" y="9016"/>
                      <a:pt x="252" y="9199"/>
                      <a:pt x="320" y="9404"/>
                    </a:cubicBezTo>
                    <a:cubicBezTo>
                      <a:pt x="412" y="9655"/>
                      <a:pt x="526" y="9929"/>
                      <a:pt x="640" y="10180"/>
                    </a:cubicBezTo>
                    <a:cubicBezTo>
                      <a:pt x="663" y="10249"/>
                      <a:pt x="686" y="10340"/>
                      <a:pt x="731" y="10409"/>
                    </a:cubicBezTo>
                    <a:cubicBezTo>
                      <a:pt x="800" y="10500"/>
                      <a:pt x="845" y="10591"/>
                      <a:pt x="914" y="10660"/>
                    </a:cubicBezTo>
                    <a:cubicBezTo>
                      <a:pt x="1005" y="10751"/>
                      <a:pt x="1119" y="10819"/>
                      <a:pt x="1211" y="10911"/>
                    </a:cubicBezTo>
                    <a:cubicBezTo>
                      <a:pt x="1348" y="10979"/>
                      <a:pt x="1485" y="11048"/>
                      <a:pt x="1644" y="11048"/>
                    </a:cubicBezTo>
                    <a:cubicBezTo>
                      <a:pt x="1895" y="11048"/>
                      <a:pt x="2124" y="10979"/>
                      <a:pt x="2306" y="10819"/>
                    </a:cubicBezTo>
                    <a:cubicBezTo>
                      <a:pt x="2580" y="10568"/>
                      <a:pt x="2694" y="10112"/>
                      <a:pt x="2512" y="9770"/>
                    </a:cubicBezTo>
                    <a:cubicBezTo>
                      <a:pt x="2466" y="9655"/>
                      <a:pt x="2443" y="9541"/>
                      <a:pt x="2398" y="9450"/>
                    </a:cubicBezTo>
                    <a:cubicBezTo>
                      <a:pt x="2352" y="9336"/>
                      <a:pt x="2283" y="9267"/>
                      <a:pt x="2238" y="9176"/>
                    </a:cubicBezTo>
                    <a:cubicBezTo>
                      <a:pt x="2146" y="8971"/>
                      <a:pt x="2055" y="8788"/>
                      <a:pt x="1987" y="8583"/>
                    </a:cubicBezTo>
                    <a:cubicBezTo>
                      <a:pt x="1781" y="7966"/>
                      <a:pt x="1667" y="7350"/>
                      <a:pt x="1621" y="6688"/>
                    </a:cubicBezTo>
                    <a:cubicBezTo>
                      <a:pt x="1576" y="5981"/>
                      <a:pt x="1599" y="5250"/>
                      <a:pt x="1736" y="4520"/>
                    </a:cubicBezTo>
                    <a:cubicBezTo>
                      <a:pt x="1850" y="3926"/>
                      <a:pt x="1987" y="3310"/>
                      <a:pt x="2238" y="2762"/>
                    </a:cubicBezTo>
                    <a:cubicBezTo>
                      <a:pt x="2375" y="2488"/>
                      <a:pt x="2534" y="2214"/>
                      <a:pt x="2694" y="1940"/>
                    </a:cubicBezTo>
                    <a:cubicBezTo>
                      <a:pt x="2831" y="1689"/>
                      <a:pt x="2991" y="1461"/>
                      <a:pt x="3151" y="1233"/>
                    </a:cubicBezTo>
                    <a:cubicBezTo>
                      <a:pt x="3379" y="982"/>
                      <a:pt x="3607" y="754"/>
                      <a:pt x="3904" y="571"/>
                    </a:cubicBezTo>
                    <a:cubicBezTo>
                      <a:pt x="3995" y="502"/>
                      <a:pt x="4132" y="434"/>
                      <a:pt x="4246" y="366"/>
                    </a:cubicBezTo>
                    <a:cubicBezTo>
                      <a:pt x="4429" y="274"/>
                      <a:pt x="4338" y="0"/>
                      <a:pt x="4155"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342" name="Google Shape;1342;p22"/>
              <p:cNvSpPr/>
              <p:nvPr/>
            </p:nvSpPr>
            <p:spPr>
              <a:xfrm>
                <a:off x="8392809" y="1544661"/>
                <a:ext cx="40140" cy="38274"/>
              </a:xfrm>
              <a:custGeom>
                <a:avLst/>
                <a:gdLst/>
                <a:ahLst/>
                <a:cxnLst/>
                <a:rect l="l" t="t" r="r" b="b"/>
                <a:pathLst>
                  <a:path w="1485" h="1416" extrusionOk="0">
                    <a:moveTo>
                      <a:pt x="777" y="0"/>
                    </a:moveTo>
                    <a:cubicBezTo>
                      <a:pt x="389" y="0"/>
                      <a:pt x="47" y="274"/>
                      <a:pt x="24" y="662"/>
                    </a:cubicBezTo>
                    <a:cubicBezTo>
                      <a:pt x="1" y="1050"/>
                      <a:pt x="320" y="1415"/>
                      <a:pt x="708" y="1415"/>
                    </a:cubicBezTo>
                    <a:cubicBezTo>
                      <a:pt x="1096" y="1415"/>
                      <a:pt x="1439" y="1141"/>
                      <a:pt x="1462" y="753"/>
                    </a:cubicBezTo>
                    <a:cubicBezTo>
                      <a:pt x="1485" y="365"/>
                      <a:pt x="1165" y="0"/>
                      <a:pt x="777"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343" name="Google Shape;1343;p22"/>
              <p:cNvSpPr/>
              <p:nvPr/>
            </p:nvSpPr>
            <p:spPr>
              <a:xfrm>
                <a:off x="8469952" y="964083"/>
                <a:ext cx="15434" cy="59034"/>
              </a:xfrm>
              <a:custGeom>
                <a:avLst/>
                <a:gdLst/>
                <a:ahLst/>
                <a:cxnLst/>
                <a:rect l="l" t="t" r="r" b="b"/>
                <a:pathLst>
                  <a:path w="571" h="2184" extrusionOk="0">
                    <a:moveTo>
                      <a:pt x="365" y="1"/>
                    </a:moveTo>
                    <a:cubicBezTo>
                      <a:pt x="342" y="23"/>
                      <a:pt x="342" y="46"/>
                      <a:pt x="320" y="46"/>
                    </a:cubicBezTo>
                    <a:cubicBezTo>
                      <a:pt x="320" y="69"/>
                      <a:pt x="320" y="92"/>
                      <a:pt x="342" y="115"/>
                    </a:cubicBezTo>
                    <a:cubicBezTo>
                      <a:pt x="342" y="138"/>
                      <a:pt x="342" y="138"/>
                      <a:pt x="342" y="160"/>
                    </a:cubicBezTo>
                    <a:cubicBezTo>
                      <a:pt x="365" y="252"/>
                      <a:pt x="388" y="366"/>
                      <a:pt x="411" y="480"/>
                    </a:cubicBezTo>
                    <a:cubicBezTo>
                      <a:pt x="411" y="594"/>
                      <a:pt x="411" y="708"/>
                      <a:pt x="411" y="822"/>
                    </a:cubicBezTo>
                    <a:cubicBezTo>
                      <a:pt x="411" y="891"/>
                      <a:pt x="388" y="959"/>
                      <a:pt x="388" y="1005"/>
                    </a:cubicBezTo>
                    <a:cubicBezTo>
                      <a:pt x="388" y="1073"/>
                      <a:pt x="365" y="1119"/>
                      <a:pt x="365" y="1188"/>
                    </a:cubicBezTo>
                    <a:cubicBezTo>
                      <a:pt x="365" y="1188"/>
                      <a:pt x="365" y="1165"/>
                      <a:pt x="365" y="1165"/>
                    </a:cubicBezTo>
                    <a:cubicBezTo>
                      <a:pt x="342" y="1210"/>
                      <a:pt x="342" y="1279"/>
                      <a:pt x="320" y="1324"/>
                    </a:cubicBezTo>
                    <a:cubicBezTo>
                      <a:pt x="320" y="1393"/>
                      <a:pt x="297" y="1461"/>
                      <a:pt x="274" y="1530"/>
                    </a:cubicBezTo>
                    <a:cubicBezTo>
                      <a:pt x="251" y="1576"/>
                      <a:pt x="228" y="1644"/>
                      <a:pt x="205" y="1712"/>
                    </a:cubicBezTo>
                    <a:cubicBezTo>
                      <a:pt x="183" y="1758"/>
                      <a:pt x="160" y="1804"/>
                      <a:pt x="137" y="1849"/>
                    </a:cubicBezTo>
                    <a:cubicBezTo>
                      <a:pt x="91" y="1941"/>
                      <a:pt x="69" y="2009"/>
                      <a:pt x="23" y="2078"/>
                    </a:cubicBezTo>
                    <a:cubicBezTo>
                      <a:pt x="0" y="2123"/>
                      <a:pt x="23" y="2169"/>
                      <a:pt x="69" y="2169"/>
                    </a:cubicBezTo>
                    <a:cubicBezTo>
                      <a:pt x="78" y="2178"/>
                      <a:pt x="95" y="2184"/>
                      <a:pt x="114" y="2184"/>
                    </a:cubicBezTo>
                    <a:cubicBezTo>
                      <a:pt x="140" y="2184"/>
                      <a:pt x="169" y="2173"/>
                      <a:pt x="183" y="2146"/>
                    </a:cubicBezTo>
                    <a:cubicBezTo>
                      <a:pt x="205" y="2123"/>
                      <a:pt x="228" y="2078"/>
                      <a:pt x="251" y="2032"/>
                    </a:cubicBezTo>
                    <a:cubicBezTo>
                      <a:pt x="274" y="2009"/>
                      <a:pt x="274" y="1964"/>
                      <a:pt x="297" y="1918"/>
                    </a:cubicBezTo>
                    <a:cubicBezTo>
                      <a:pt x="320" y="1895"/>
                      <a:pt x="342" y="1849"/>
                      <a:pt x="342" y="1827"/>
                    </a:cubicBezTo>
                    <a:cubicBezTo>
                      <a:pt x="365" y="1781"/>
                      <a:pt x="365" y="1735"/>
                      <a:pt x="388" y="1690"/>
                    </a:cubicBezTo>
                    <a:cubicBezTo>
                      <a:pt x="411" y="1598"/>
                      <a:pt x="457" y="1507"/>
                      <a:pt x="479" y="1416"/>
                    </a:cubicBezTo>
                    <a:cubicBezTo>
                      <a:pt x="502" y="1324"/>
                      <a:pt x="525" y="1233"/>
                      <a:pt x="525" y="1142"/>
                    </a:cubicBezTo>
                    <a:cubicBezTo>
                      <a:pt x="548" y="1051"/>
                      <a:pt x="571" y="959"/>
                      <a:pt x="571" y="868"/>
                    </a:cubicBezTo>
                    <a:cubicBezTo>
                      <a:pt x="571" y="777"/>
                      <a:pt x="571" y="685"/>
                      <a:pt x="571" y="571"/>
                    </a:cubicBezTo>
                    <a:cubicBezTo>
                      <a:pt x="571" y="480"/>
                      <a:pt x="571" y="411"/>
                      <a:pt x="548" y="320"/>
                    </a:cubicBezTo>
                    <a:cubicBezTo>
                      <a:pt x="548" y="275"/>
                      <a:pt x="525" y="229"/>
                      <a:pt x="525" y="206"/>
                    </a:cubicBezTo>
                    <a:cubicBezTo>
                      <a:pt x="525" y="138"/>
                      <a:pt x="502" y="92"/>
                      <a:pt x="479" y="46"/>
                    </a:cubicBezTo>
                    <a:cubicBezTo>
                      <a:pt x="457" y="23"/>
                      <a:pt x="434" y="1"/>
                      <a:pt x="41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344" name="Google Shape;1344;p22"/>
              <p:cNvSpPr/>
              <p:nvPr/>
            </p:nvSpPr>
            <p:spPr>
              <a:xfrm>
                <a:off x="8476115" y="973949"/>
                <a:ext cx="21624" cy="62358"/>
              </a:xfrm>
              <a:custGeom>
                <a:avLst/>
                <a:gdLst/>
                <a:ahLst/>
                <a:cxnLst/>
                <a:rect l="l" t="t" r="r" b="b"/>
                <a:pathLst>
                  <a:path w="800" h="2307" extrusionOk="0">
                    <a:moveTo>
                      <a:pt x="708" y="1"/>
                    </a:moveTo>
                    <a:cubicBezTo>
                      <a:pt x="685" y="1"/>
                      <a:pt x="639" y="46"/>
                      <a:pt x="639" y="92"/>
                    </a:cubicBezTo>
                    <a:cubicBezTo>
                      <a:pt x="639" y="229"/>
                      <a:pt x="639" y="389"/>
                      <a:pt x="617" y="526"/>
                    </a:cubicBezTo>
                    <a:cubicBezTo>
                      <a:pt x="617" y="594"/>
                      <a:pt x="617" y="663"/>
                      <a:pt x="594" y="754"/>
                    </a:cubicBezTo>
                    <a:cubicBezTo>
                      <a:pt x="594" y="823"/>
                      <a:pt x="571" y="891"/>
                      <a:pt x="571" y="959"/>
                    </a:cubicBezTo>
                    <a:cubicBezTo>
                      <a:pt x="548" y="1005"/>
                      <a:pt x="548" y="1074"/>
                      <a:pt x="525" y="1119"/>
                    </a:cubicBezTo>
                    <a:cubicBezTo>
                      <a:pt x="502" y="1188"/>
                      <a:pt x="502" y="1233"/>
                      <a:pt x="480" y="1279"/>
                    </a:cubicBezTo>
                    <a:cubicBezTo>
                      <a:pt x="434" y="1393"/>
                      <a:pt x="388" y="1484"/>
                      <a:pt x="343" y="1599"/>
                    </a:cubicBezTo>
                    <a:cubicBezTo>
                      <a:pt x="297" y="1690"/>
                      <a:pt x="251" y="1781"/>
                      <a:pt x="183" y="1872"/>
                    </a:cubicBezTo>
                    <a:cubicBezTo>
                      <a:pt x="137" y="1941"/>
                      <a:pt x="92" y="2032"/>
                      <a:pt x="46" y="2101"/>
                    </a:cubicBezTo>
                    <a:cubicBezTo>
                      <a:pt x="0" y="2169"/>
                      <a:pt x="23" y="2238"/>
                      <a:pt x="69" y="2283"/>
                    </a:cubicBezTo>
                    <a:cubicBezTo>
                      <a:pt x="114" y="2306"/>
                      <a:pt x="137" y="2306"/>
                      <a:pt x="183" y="2306"/>
                    </a:cubicBezTo>
                    <a:cubicBezTo>
                      <a:pt x="206" y="2306"/>
                      <a:pt x="251" y="2283"/>
                      <a:pt x="274" y="2238"/>
                    </a:cubicBezTo>
                    <a:cubicBezTo>
                      <a:pt x="320" y="2192"/>
                      <a:pt x="343" y="2124"/>
                      <a:pt x="388" y="2078"/>
                    </a:cubicBezTo>
                    <a:cubicBezTo>
                      <a:pt x="411" y="1987"/>
                      <a:pt x="457" y="1895"/>
                      <a:pt x="502" y="1827"/>
                    </a:cubicBezTo>
                    <a:cubicBezTo>
                      <a:pt x="548" y="1736"/>
                      <a:pt x="571" y="1621"/>
                      <a:pt x="617" y="1530"/>
                    </a:cubicBezTo>
                    <a:cubicBezTo>
                      <a:pt x="639" y="1439"/>
                      <a:pt x="685" y="1347"/>
                      <a:pt x="708" y="1256"/>
                    </a:cubicBezTo>
                    <a:cubicBezTo>
                      <a:pt x="731" y="1165"/>
                      <a:pt x="754" y="1074"/>
                      <a:pt x="754" y="982"/>
                    </a:cubicBezTo>
                    <a:cubicBezTo>
                      <a:pt x="776" y="891"/>
                      <a:pt x="799" y="777"/>
                      <a:pt x="799" y="686"/>
                    </a:cubicBezTo>
                    <a:cubicBezTo>
                      <a:pt x="799" y="503"/>
                      <a:pt x="799" y="298"/>
                      <a:pt x="799" y="92"/>
                    </a:cubicBezTo>
                    <a:cubicBezTo>
                      <a:pt x="799" y="46"/>
                      <a:pt x="776" y="24"/>
                      <a:pt x="73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345" name="Google Shape;1345;p22"/>
              <p:cNvSpPr/>
              <p:nvPr/>
            </p:nvSpPr>
            <p:spPr>
              <a:xfrm>
                <a:off x="8482278" y="975814"/>
                <a:ext cx="28409" cy="76522"/>
              </a:xfrm>
              <a:custGeom>
                <a:avLst/>
                <a:gdLst/>
                <a:ahLst/>
                <a:cxnLst/>
                <a:rect l="l" t="t" r="r" b="b"/>
                <a:pathLst>
                  <a:path w="1051" h="2831" extrusionOk="0">
                    <a:moveTo>
                      <a:pt x="868" y="0"/>
                    </a:moveTo>
                    <a:cubicBezTo>
                      <a:pt x="822" y="0"/>
                      <a:pt x="799" y="46"/>
                      <a:pt x="799" y="92"/>
                    </a:cubicBezTo>
                    <a:cubicBezTo>
                      <a:pt x="822" y="160"/>
                      <a:pt x="822" y="229"/>
                      <a:pt x="845" y="274"/>
                    </a:cubicBezTo>
                    <a:cubicBezTo>
                      <a:pt x="845" y="343"/>
                      <a:pt x="868" y="388"/>
                      <a:pt x="868" y="457"/>
                    </a:cubicBezTo>
                    <a:cubicBezTo>
                      <a:pt x="868" y="548"/>
                      <a:pt x="868" y="639"/>
                      <a:pt x="868" y="731"/>
                    </a:cubicBezTo>
                    <a:cubicBezTo>
                      <a:pt x="868" y="845"/>
                      <a:pt x="845" y="959"/>
                      <a:pt x="822" y="1073"/>
                    </a:cubicBezTo>
                    <a:cubicBezTo>
                      <a:pt x="799" y="1210"/>
                      <a:pt x="754" y="1370"/>
                      <a:pt x="685" y="1507"/>
                    </a:cubicBezTo>
                    <a:cubicBezTo>
                      <a:pt x="685" y="1552"/>
                      <a:pt x="640" y="1598"/>
                      <a:pt x="617" y="1667"/>
                    </a:cubicBezTo>
                    <a:cubicBezTo>
                      <a:pt x="594" y="1712"/>
                      <a:pt x="594" y="1758"/>
                      <a:pt x="571" y="1803"/>
                    </a:cubicBezTo>
                    <a:cubicBezTo>
                      <a:pt x="480" y="1940"/>
                      <a:pt x="411" y="2077"/>
                      <a:pt x="320" y="2237"/>
                    </a:cubicBezTo>
                    <a:cubicBezTo>
                      <a:pt x="252" y="2374"/>
                      <a:pt x="137" y="2488"/>
                      <a:pt x="46" y="2625"/>
                    </a:cubicBezTo>
                    <a:cubicBezTo>
                      <a:pt x="1" y="2694"/>
                      <a:pt x="23" y="2762"/>
                      <a:pt x="92" y="2808"/>
                    </a:cubicBezTo>
                    <a:cubicBezTo>
                      <a:pt x="115" y="2831"/>
                      <a:pt x="137" y="2831"/>
                      <a:pt x="183" y="2831"/>
                    </a:cubicBezTo>
                    <a:cubicBezTo>
                      <a:pt x="206" y="2808"/>
                      <a:pt x="229" y="2808"/>
                      <a:pt x="252" y="2762"/>
                    </a:cubicBezTo>
                    <a:cubicBezTo>
                      <a:pt x="320" y="2694"/>
                      <a:pt x="389" y="2602"/>
                      <a:pt x="457" y="2511"/>
                    </a:cubicBezTo>
                    <a:cubicBezTo>
                      <a:pt x="526" y="2420"/>
                      <a:pt x="571" y="2306"/>
                      <a:pt x="617" y="2214"/>
                    </a:cubicBezTo>
                    <a:cubicBezTo>
                      <a:pt x="662" y="2100"/>
                      <a:pt x="731" y="1986"/>
                      <a:pt x="777" y="1895"/>
                    </a:cubicBezTo>
                    <a:cubicBezTo>
                      <a:pt x="822" y="1781"/>
                      <a:pt x="868" y="1667"/>
                      <a:pt x="914" y="1552"/>
                    </a:cubicBezTo>
                    <a:cubicBezTo>
                      <a:pt x="914" y="1507"/>
                      <a:pt x="936" y="1461"/>
                      <a:pt x="959" y="1415"/>
                    </a:cubicBezTo>
                    <a:cubicBezTo>
                      <a:pt x="982" y="1324"/>
                      <a:pt x="1005" y="1233"/>
                      <a:pt x="1028" y="1142"/>
                    </a:cubicBezTo>
                    <a:cubicBezTo>
                      <a:pt x="1051" y="1005"/>
                      <a:pt x="1051" y="868"/>
                      <a:pt x="1051" y="731"/>
                    </a:cubicBezTo>
                    <a:cubicBezTo>
                      <a:pt x="1051" y="617"/>
                      <a:pt x="1051" y="480"/>
                      <a:pt x="1028" y="388"/>
                    </a:cubicBezTo>
                    <a:cubicBezTo>
                      <a:pt x="1028" y="274"/>
                      <a:pt x="982" y="160"/>
                      <a:pt x="959" y="69"/>
                    </a:cubicBezTo>
                    <a:cubicBezTo>
                      <a:pt x="959" y="23"/>
                      <a:pt x="914" y="0"/>
                      <a:pt x="891"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346" name="Google Shape;1346;p22"/>
              <p:cNvSpPr/>
              <p:nvPr/>
            </p:nvSpPr>
            <p:spPr>
              <a:xfrm>
                <a:off x="8492144" y="1000493"/>
                <a:ext cx="30274" cy="59790"/>
              </a:xfrm>
              <a:custGeom>
                <a:avLst/>
                <a:gdLst/>
                <a:ahLst/>
                <a:cxnLst/>
                <a:rect l="l" t="t" r="r" b="b"/>
                <a:pathLst>
                  <a:path w="1120" h="2212" extrusionOk="0">
                    <a:moveTo>
                      <a:pt x="1028" y="0"/>
                    </a:moveTo>
                    <a:cubicBezTo>
                      <a:pt x="982" y="0"/>
                      <a:pt x="914" y="46"/>
                      <a:pt x="914" y="92"/>
                    </a:cubicBezTo>
                    <a:cubicBezTo>
                      <a:pt x="914" y="251"/>
                      <a:pt x="914" y="388"/>
                      <a:pt x="891" y="548"/>
                    </a:cubicBezTo>
                    <a:cubicBezTo>
                      <a:pt x="845" y="731"/>
                      <a:pt x="777" y="913"/>
                      <a:pt x="686" y="1096"/>
                    </a:cubicBezTo>
                    <a:cubicBezTo>
                      <a:pt x="640" y="1187"/>
                      <a:pt x="571" y="1301"/>
                      <a:pt x="526" y="1415"/>
                    </a:cubicBezTo>
                    <a:cubicBezTo>
                      <a:pt x="457" y="1507"/>
                      <a:pt x="389" y="1598"/>
                      <a:pt x="320" y="1689"/>
                    </a:cubicBezTo>
                    <a:cubicBezTo>
                      <a:pt x="275" y="1735"/>
                      <a:pt x="229" y="1781"/>
                      <a:pt x="183" y="1803"/>
                    </a:cubicBezTo>
                    <a:cubicBezTo>
                      <a:pt x="138" y="1849"/>
                      <a:pt x="115" y="1895"/>
                      <a:pt x="69" y="1940"/>
                    </a:cubicBezTo>
                    <a:cubicBezTo>
                      <a:pt x="24" y="1963"/>
                      <a:pt x="24" y="2009"/>
                      <a:pt x="1" y="2055"/>
                    </a:cubicBezTo>
                    <a:cubicBezTo>
                      <a:pt x="1" y="2077"/>
                      <a:pt x="24" y="2123"/>
                      <a:pt x="46" y="2169"/>
                    </a:cubicBezTo>
                    <a:cubicBezTo>
                      <a:pt x="71" y="2194"/>
                      <a:pt x="117" y="2212"/>
                      <a:pt x="165" y="2212"/>
                    </a:cubicBezTo>
                    <a:cubicBezTo>
                      <a:pt x="204" y="2212"/>
                      <a:pt x="244" y="2200"/>
                      <a:pt x="275" y="2169"/>
                    </a:cubicBezTo>
                    <a:cubicBezTo>
                      <a:pt x="320" y="2123"/>
                      <a:pt x="366" y="2077"/>
                      <a:pt x="412" y="2032"/>
                    </a:cubicBezTo>
                    <a:cubicBezTo>
                      <a:pt x="480" y="1963"/>
                      <a:pt x="549" y="1872"/>
                      <a:pt x="594" y="1803"/>
                    </a:cubicBezTo>
                    <a:cubicBezTo>
                      <a:pt x="708" y="1644"/>
                      <a:pt x="800" y="1461"/>
                      <a:pt x="868" y="1301"/>
                    </a:cubicBezTo>
                    <a:cubicBezTo>
                      <a:pt x="937" y="1142"/>
                      <a:pt x="1005" y="982"/>
                      <a:pt x="1051" y="799"/>
                    </a:cubicBezTo>
                    <a:cubicBezTo>
                      <a:pt x="1096" y="662"/>
                      <a:pt x="1119" y="525"/>
                      <a:pt x="1119" y="388"/>
                    </a:cubicBezTo>
                    <a:cubicBezTo>
                      <a:pt x="1119" y="297"/>
                      <a:pt x="1119" y="206"/>
                      <a:pt x="1119" y="114"/>
                    </a:cubicBezTo>
                    <a:cubicBezTo>
                      <a:pt x="1119" y="69"/>
                      <a:pt x="1096" y="0"/>
                      <a:pt x="1028"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347" name="Google Shape;1347;p22"/>
              <p:cNvSpPr/>
              <p:nvPr/>
            </p:nvSpPr>
            <p:spPr>
              <a:xfrm>
                <a:off x="8898729" y="1382400"/>
                <a:ext cx="31490" cy="66791"/>
              </a:xfrm>
              <a:custGeom>
                <a:avLst/>
                <a:gdLst/>
                <a:ahLst/>
                <a:cxnLst/>
                <a:rect l="l" t="t" r="r" b="b"/>
                <a:pathLst>
                  <a:path w="1165" h="2471" extrusionOk="0">
                    <a:moveTo>
                      <a:pt x="936" y="0"/>
                    </a:moveTo>
                    <a:cubicBezTo>
                      <a:pt x="868" y="0"/>
                      <a:pt x="822" y="91"/>
                      <a:pt x="845" y="160"/>
                    </a:cubicBezTo>
                    <a:cubicBezTo>
                      <a:pt x="845" y="228"/>
                      <a:pt x="868" y="297"/>
                      <a:pt x="868" y="365"/>
                    </a:cubicBezTo>
                    <a:cubicBezTo>
                      <a:pt x="868" y="457"/>
                      <a:pt x="868" y="548"/>
                      <a:pt x="868" y="616"/>
                    </a:cubicBezTo>
                    <a:cubicBezTo>
                      <a:pt x="868" y="708"/>
                      <a:pt x="845" y="776"/>
                      <a:pt x="822" y="845"/>
                    </a:cubicBezTo>
                    <a:cubicBezTo>
                      <a:pt x="822" y="936"/>
                      <a:pt x="800" y="1004"/>
                      <a:pt x="777" y="1096"/>
                    </a:cubicBezTo>
                    <a:cubicBezTo>
                      <a:pt x="731" y="1187"/>
                      <a:pt x="685" y="1256"/>
                      <a:pt x="640" y="1347"/>
                    </a:cubicBezTo>
                    <a:cubicBezTo>
                      <a:pt x="594" y="1461"/>
                      <a:pt x="526" y="1575"/>
                      <a:pt x="457" y="1689"/>
                    </a:cubicBezTo>
                    <a:cubicBezTo>
                      <a:pt x="389" y="1781"/>
                      <a:pt x="320" y="1872"/>
                      <a:pt x="252" y="1963"/>
                    </a:cubicBezTo>
                    <a:cubicBezTo>
                      <a:pt x="252" y="1986"/>
                      <a:pt x="252" y="1986"/>
                      <a:pt x="252" y="1986"/>
                    </a:cubicBezTo>
                    <a:cubicBezTo>
                      <a:pt x="183" y="2032"/>
                      <a:pt x="115" y="2100"/>
                      <a:pt x="69" y="2169"/>
                    </a:cubicBezTo>
                    <a:cubicBezTo>
                      <a:pt x="23" y="2214"/>
                      <a:pt x="1" y="2237"/>
                      <a:pt x="1" y="2283"/>
                    </a:cubicBezTo>
                    <a:cubicBezTo>
                      <a:pt x="1" y="2328"/>
                      <a:pt x="23" y="2374"/>
                      <a:pt x="46" y="2420"/>
                    </a:cubicBezTo>
                    <a:cubicBezTo>
                      <a:pt x="81" y="2454"/>
                      <a:pt x="126" y="2471"/>
                      <a:pt x="172" y="2471"/>
                    </a:cubicBezTo>
                    <a:cubicBezTo>
                      <a:pt x="217" y="2471"/>
                      <a:pt x="263" y="2454"/>
                      <a:pt x="297" y="2420"/>
                    </a:cubicBezTo>
                    <a:cubicBezTo>
                      <a:pt x="366" y="2351"/>
                      <a:pt x="434" y="2283"/>
                      <a:pt x="503" y="2191"/>
                    </a:cubicBezTo>
                    <a:cubicBezTo>
                      <a:pt x="571" y="2123"/>
                      <a:pt x="640" y="2032"/>
                      <a:pt x="685" y="1963"/>
                    </a:cubicBezTo>
                    <a:cubicBezTo>
                      <a:pt x="822" y="1758"/>
                      <a:pt x="914" y="1552"/>
                      <a:pt x="1005" y="1347"/>
                    </a:cubicBezTo>
                    <a:cubicBezTo>
                      <a:pt x="1073" y="1164"/>
                      <a:pt x="1119" y="959"/>
                      <a:pt x="1142" y="753"/>
                    </a:cubicBezTo>
                    <a:cubicBezTo>
                      <a:pt x="1165" y="525"/>
                      <a:pt x="1142" y="320"/>
                      <a:pt x="1096" y="91"/>
                    </a:cubicBezTo>
                    <a:cubicBezTo>
                      <a:pt x="1096" y="46"/>
                      <a:pt x="1028" y="0"/>
                      <a:pt x="982"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48" name="Google Shape;1348;p22"/>
              <p:cNvSpPr/>
              <p:nvPr/>
            </p:nvSpPr>
            <p:spPr>
              <a:xfrm>
                <a:off x="8905514" y="1387319"/>
                <a:ext cx="42599" cy="79495"/>
              </a:xfrm>
              <a:custGeom>
                <a:avLst/>
                <a:gdLst/>
                <a:ahLst/>
                <a:cxnLst/>
                <a:rect l="l" t="t" r="r" b="b"/>
                <a:pathLst>
                  <a:path w="1576" h="2941" extrusionOk="0">
                    <a:moveTo>
                      <a:pt x="1439" y="1"/>
                    </a:moveTo>
                    <a:cubicBezTo>
                      <a:pt x="1370" y="1"/>
                      <a:pt x="1302" y="69"/>
                      <a:pt x="1302" y="138"/>
                    </a:cubicBezTo>
                    <a:cubicBezTo>
                      <a:pt x="1279" y="389"/>
                      <a:pt x="1279" y="617"/>
                      <a:pt x="1233" y="868"/>
                    </a:cubicBezTo>
                    <a:cubicBezTo>
                      <a:pt x="1188" y="1051"/>
                      <a:pt x="1119" y="1210"/>
                      <a:pt x="1051" y="1370"/>
                    </a:cubicBezTo>
                    <a:cubicBezTo>
                      <a:pt x="959" y="1530"/>
                      <a:pt x="868" y="1667"/>
                      <a:pt x="754" y="1827"/>
                    </a:cubicBezTo>
                    <a:cubicBezTo>
                      <a:pt x="663" y="1987"/>
                      <a:pt x="549" y="2123"/>
                      <a:pt x="434" y="2260"/>
                    </a:cubicBezTo>
                    <a:cubicBezTo>
                      <a:pt x="320" y="2397"/>
                      <a:pt x="183" y="2512"/>
                      <a:pt x="69" y="2648"/>
                    </a:cubicBezTo>
                    <a:cubicBezTo>
                      <a:pt x="1" y="2717"/>
                      <a:pt x="24" y="2808"/>
                      <a:pt x="69" y="2877"/>
                    </a:cubicBezTo>
                    <a:cubicBezTo>
                      <a:pt x="109" y="2917"/>
                      <a:pt x="164" y="2941"/>
                      <a:pt x="221" y="2941"/>
                    </a:cubicBezTo>
                    <a:cubicBezTo>
                      <a:pt x="263" y="2941"/>
                      <a:pt x="305" y="2928"/>
                      <a:pt x="343" y="2900"/>
                    </a:cubicBezTo>
                    <a:cubicBezTo>
                      <a:pt x="412" y="2808"/>
                      <a:pt x="503" y="2740"/>
                      <a:pt x="571" y="2648"/>
                    </a:cubicBezTo>
                    <a:cubicBezTo>
                      <a:pt x="663" y="2557"/>
                      <a:pt x="754" y="2443"/>
                      <a:pt x="845" y="2329"/>
                    </a:cubicBezTo>
                    <a:cubicBezTo>
                      <a:pt x="982" y="2123"/>
                      <a:pt x="1119" y="1918"/>
                      <a:pt x="1233" y="1690"/>
                    </a:cubicBezTo>
                    <a:cubicBezTo>
                      <a:pt x="1279" y="1599"/>
                      <a:pt x="1347" y="1484"/>
                      <a:pt x="1393" y="1370"/>
                    </a:cubicBezTo>
                    <a:cubicBezTo>
                      <a:pt x="1439" y="1210"/>
                      <a:pt x="1507" y="1028"/>
                      <a:pt x="1530" y="868"/>
                    </a:cubicBezTo>
                    <a:cubicBezTo>
                      <a:pt x="1530" y="754"/>
                      <a:pt x="1530" y="640"/>
                      <a:pt x="1553" y="503"/>
                    </a:cubicBezTo>
                    <a:cubicBezTo>
                      <a:pt x="1553" y="389"/>
                      <a:pt x="1553" y="275"/>
                      <a:pt x="1576" y="161"/>
                    </a:cubicBezTo>
                    <a:cubicBezTo>
                      <a:pt x="1576" y="69"/>
                      <a:pt x="1507" y="24"/>
                      <a:pt x="1439"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49" name="Google Shape;1349;p22"/>
              <p:cNvSpPr/>
              <p:nvPr/>
            </p:nvSpPr>
            <p:spPr>
              <a:xfrm>
                <a:off x="8913541" y="1398429"/>
                <a:ext cx="46924" cy="80468"/>
              </a:xfrm>
              <a:custGeom>
                <a:avLst/>
                <a:gdLst/>
                <a:ahLst/>
                <a:cxnLst/>
                <a:rect l="l" t="t" r="r" b="b"/>
                <a:pathLst>
                  <a:path w="1736" h="2977" extrusionOk="0">
                    <a:moveTo>
                      <a:pt x="1644" y="1"/>
                    </a:moveTo>
                    <a:cubicBezTo>
                      <a:pt x="1575" y="1"/>
                      <a:pt x="1530" y="23"/>
                      <a:pt x="1530" y="92"/>
                    </a:cubicBezTo>
                    <a:cubicBezTo>
                      <a:pt x="1530" y="274"/>
                      <a:pt x="1507" y="457"/>
                      <a:pt x="1484" y="640"/>
                    </a:cubicBezTo>
                    <a:cubicBezTo>
                      <a:pt x="1461" y="754"/>
                      <a:pt x="1438" y="868"/>
                      <a:pt x="1393" y="982"/>
                    </a:cubicBezTo>
                    <a:cubicBezTo>
                      <a:pt x="1370" y="1051"/>
                      <a:pt x="1324" y="1096"/>
                      <a:pt x="1301" y="1165"/>
                    </a:cubicBezTo>
                    <a:cubicBezTo>
                      <a:pt x="1279" y="1233"/>
                      <a:pt x="1256" y="1302"/>
                      <a:pt x="1210" y="1370"/>
                    </a:cubicBezTo>
                    <a:cubicBezTo>
                      <a:pt x="1210" y="1370"/>
                      <a:pt x="1232" y="1349"/>
                      <a:pt x="1233" y="1347"/>
                    </a:cubicBezTo>
                    <a:lnTo>
                      <a:pt x="1233" y="1347"/>
                    </a:lnTo>
                    <a:cubicBezTo>
                      <a:pt x="1187" y="1393"/>
                      <a:pt x="1164" y="1461"/>
                      <a:pt x="1119" y="1530"/>
                    </a:cubicBezTo>
                    <a:cubicBezTo>
                      <a:pt x="1073" y="1598"/>
                      <a:pt x="1028" y="1667"/>
                      <a:pt x="1005" y="1712"/>
                    </a:cubicBezTo>
                    <a:cubicBezTo>
                      <a:pt x="913" y="1849"/>
                      <a:pt x="822" y="1964"/>
                      <a:pt x="708" y="2078"/>
                    </a:cubicBezTo>
                    <a:cubicBezTo>
                      <a:pt x="708" y="2078"/>
                      <a:pt x="708" y="2055"/>
                      <a:pt x="708" y="2055"/>
                    </a:cubicBezTo>
                    <a:cubicBezTo>
                      <a:pt x="662" y="2123"/>
                      <a:pt x="617" y="2169"/>
                      <a:pt x="571" y="2237"/>
                    </a:cubicBezTo>
                    <a:cubicBezTo>
                      <a:pt x="503" y="2283"/>
                      <a:pt x="434" y="2352"/>
                      <a:pt x="388" y="2397"/>
                    </a:cubicBezTo>
                    <a:cubicBezTo>
                      <a:pt x="343" y="2443"/>
                      <a:pt x="274" y="2489"/>
                      <a:pt x="229" y="2534"/>
                    </a:cubicBezTo>
                    <a:cubicBezTo>
                      <a:pt x="183" y="2580"/>
                      <a:pt x="115" y="2625"/>
                      <a:pt x="69" y="2694"/>
                    </a:cubicBezTo>
                    <a:cubicBezTo>
                      <a:pt x="23" y="2717"/>
                      <a:pt x="0" y="2762"/>
                      <a:pt x="0" y="2808"/>
                    </a:cubicBezTo>
                    <a:cubicBezTo>
                      <a:pt x="0" y="2854"/>
                      <a:pt x="23" y="2899"/>
                      <a:pt x="46" y="2922"/>
                    </a:cubicBezTo>
                    <a:cubicBezTo>
                      <a:pt x="84" y="2960"/>
                      <a:pt x="128" y="2977"/>
                      <a:pt x="172" y="2977"/>
                    </a:cubicBezTo>
                    <a:cubicBezTo>
                      <a:pt x="208" y="2977"/>
                      <a:pt x="244" y="2966"/>
                      <a:pt x="274" y="2945"/>
                    </a:cubicBezTo>
                    <a:cubicBezTo>
                      <a:pt x="366" y="2854"/>
                      <a:pt x="457" y="2785"/>
                      <a:pt x="548" y="2694"/>
                    </a:cubicBezTo>
                    <a:cubicBezTo>
                      <a:pt x="640" y="2603"/>
                      <a:pt x="731" y="2511"/>
                      <a:pt x="822" y="2397"/>
                    </a:cubicBezTo>
                    <a:cubicBezTo>
                      <a:pt x="913" y="2283"/>
                      <a:pt x="1005" y="2192"/>
                      <a:pt x="1096" y="2078"/>
                    </a:cubicBezTo>
                    <a:cubicBezTo>
                      <a:pt x="1119" y="2009"/>
                      <a:pt x="1165" y="1964"/>
                      <a:pt x="1210" y="1895"/>
                    </a:cubicBezTo>
                    <a:cubicBezTo>
                      <a:pt x="1256" y="1827"/>
                      <a:pt x="1301" y="1781"/>
                      <a:pt x="1324" y="1712"/>
                    </a:cubicBezTo>
                    <a:cubicBezTo>
                      <a:pt x="1461" y="1461"/>
                      <a:pt x="1575" y="1188"/>
                      <a:pt x="1644" y="936"/>
                    </a:cubicBezTo>
                    <a:cubicBezTo>
                      <a:pt x="1667" y="868"/>
                      <a:pt x="1690" y="799"/>
                      <a:pt x="1690" y="731"/>
                    </a:cubicBezTo>
                    <a:cubicBezTo>
                      <a:pt x="1712" y="663"/>
                      <a:pt x="1712" y="594"/>
                      <a:pt x="1712" y="548"/>
                    </a:cubicBezTo>
                    <a:cubicBezTo>
                      <a:pt x="1712" y="389"/>
                      <a:pt x="1735" y="252"/>
                      <a:pt x="1735" y="92"/>
                    </a:cubicBezTo>
                    <a:cubicBezTo>
                      <a:pt x="1735" y="46"/>
                      <a:pt x="1690" y="1"/>
                      <a:pt x="1644"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50" name="Google Shape;1350;p22"/>
              <p:cNvSpPr/>
              <p:nvPr/>
            </p:nvSpPr>
            <p:spPr>
              <a:xfrm>
                <a:off x="8930192" y="1423729"/>
                <a:ext cx="40761" cy="56060"/>
              </a:xfrm>
              <a:custGeom>
                <a:avLst/>
                <a:gdLst/>
                <a:ahLst/>
                <a:cxnLst/>
                <a:rect l="l" t="t" r="r" b="b"/>
                <a:pathLst>
                  <a:path w="1508" h="2074" extrusionOk="0">
                    <a:moveTo>
                      <a:pt x="1370" y="0"/>
                    </a:moveTo>
                    <a:cubicBezTo>
                      <a:pt x="1279" y="0"/>
                      <a:pt x="1233" y="46"/>
                      <a:pt x="1233" y="115"/>
                    </a:cubicBezTo>
                    <a:cubicBezTo>
                      <a:pt x="1210" y="229"/>
                      <a:pt x="1210" y="343"/>
                      <a:pt x="1188" y="457"/>
                    </a:cubicBezTo>
                    <a:cubicBezTo>
                      <a:pt x="1165" y="548"/>
                      <a:pt x="1119" y="640"/>
                      <a:pt x="1074" y="731"/>
                    </a:cubicBezTo>
                    <a:cubicBezTo>
                      <a:pt x="1028" y="822"/>
                      <a:pt x="959" y="936"/>
                      <a:pt x="891" y="1028"/>
                    </a:cubicBezTo>
                    <a:cubicBezTo>
                      <a:pt x="822" y="1119"/>
                      <a:pt x="754" y="1210"/>
                      <a:pt x="685" y="1301"/>
                    </a:cubicBezTo>
                    <a:cubicBezTo>
                      <a:pt x="617" y="1370"/>
                      <a:pt x="549" y="1438"/>
                      <a:pt x="480" y="1507"/>
                    </a:cubicBezTo>
                    <a:cubicBezTo>
                      <a:pt x="412" y="1575"/>
                      <a:pt x="343" y="1621"/>
                      <a:pt x="275" y="1667"/>
                    </a:cubicBezTo>
                    <a:cubicBezTo>
                      <a:pt x="229" y="1712"/>
                      <a:pt x="160" y="1735"/>
                      <a:pt x="115" y="1758"/>
                    </a:cubicBezTo>
                    <a:cubicBezTo>
                      <a:pt x="46" y="1804"/>
                      <a:pt x="1" y="1895"/>
                      <a:pt x="46" y="1986"/>
                    </a:cubicBezTo>
                    <a:cubicBezTo>
                      <a:pt x="79" y="2036"/>
                      <a:pt x="136" y="2073"/>
                      <a:pt x="199" y="2073"/>
                    </a:cubicBezTo>
                    <a:cubicBezTo>
                      <a:pt x="224" y="2073"/>
                      <a:pt x="249" y="2067"/>
                      <a:pt x="275" y="2055"/>
                    </a:cubicBezTo>
                    <a:cubicBezTo>
                      <a:pt x="366" y="2009"/>
                      <a:pt x="434" y="1963"/>
                      <a:pt x="526" y="1895"/>
                    </a:cubicBezTo>
                    <a:cubicBezTo>
                      <a:pt x="594" y="1849"/>
                      <a:pt x="663" y="1781"/>
                      <a:pt x="708" y="1712"/>
                    </a:cubicBezTo>
                    <a:cubicBezTo>
                      <a:pt x="845" y="1575"/>
                      <a:pt x="959" y="1438"/>
                      <a:pt x="1074" y="1279"/>
                    </a:cubicBezTo>
                    <a:cubicBezTo>
                      <a:pt x="1119" y="1210"/>
                      <a:pt x="1165" y="1142"/>
                      <a:pt x="1188" y="1073"/>
                    </a:cubicBezTo>
                    <a:cubicBezTo>
                      <a:pt x="1256" y="982"/>
                      <a:pt x="1302" y="891"/>
                      <a:pt x="1347" y="776"/>
                    </a:cubicBezTo>
                    <a:cubicBezTo>
                      <a:pt x="1370" y="754"/>
                      <a:pt x="1370" y="708"/>
                      <a:pt x="1393" y="662"/>
                    </a:cubicBezTo>
                    <a:cubicBezTo>
                      <a:pt x="1416" y="594"/>
                      <a:pt x="1439" y="525"/>
                      <a:pt x="1462" y="457"/>
                    </a:cubicBezTo>
                    <a:cubicBezTo>
                      <a:pt x="1462" y="343"/>
                      <a:pt x="1484" y="252"/>
                      <a:pt x="1484" y="137"/>
                    </a:cubicBezTo>
                    <a:cubicBezTo>
                      <a:pt x="1507" y="69"/>
                      <a:pt x="1439" y="0"/>
                      <a:pt x="1370"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51" name="Google Shape;1351;p22"/>
              <p:cNvSpPr/>
              <p:nvPr/>
            </p:nvSpPr>
            <p:spPr>
              <a:xfrm>
                <a:off x="8476737" y="1404591"/>
                <a:ext cx="61709" cy="56952"/>
              </a:xfrm>
              <a:custGeom>
                <a:avLst/>
                <a:gdLst/>
                <a:ahLst/>
                <a:cxnLst/>
                <a:rect l="l" t="t" r="r" b="b"/>
                <a:pathLst>
                  <a:path w="2283" h="2107" extrusionOk="0">
                    <a:moveTo>
                      <a:pt x="1164" y="1"/>
                    </a:moveTo>
                    <a:cubicBezTo>
                      <a:pt x="1073" y="1"/>
                      <a:pt x="982" y="24"/>
                      <a:pt x="867" y="24"/>
                    </a:cubicBezTo>
                    <a:lnTo>
                      <a:pt x="890" y="24"/>
                    </a:lnTo>
                    <a:cubicBezTo>
                      <a:pt x="845" y="46"/>
                      <a:pt x="776" y="46"/>
                      <a:pt x="708" y="69"/>
                    </a:cubicBezTo>
                    <a:cubicBezTo>
                      <a:pt x="662" y="92"/>
                      <a:pt x="616" y="115"/>
                      <a:pt x="571" y="161"/>
                    </a:cubicBezTo>
                    <a:cubicBezTo>
                      <a:pt x="525" y="183"/>
                      <a:pt x="479" y="206"/>
                      <a:pt x="434" y="252"/>
                    </a:cubicBezTo>
                    <a:cubicBezTo>
                      <a:pt x="411" y="275"/>
                      <a:pt x="365" y="298"/>
                      <a:pt x="342" y="343"/>
                    </a:cubicBezTo>
                    <a:cubicBezTo>
                      <a:pt x="274" y="412"/>
                      <a:pt x="206" y="503"/>
                      <a:pt x="160" y="571"/>
                    </a:cubicBezTo>
                    <a:cubicBezTo>
                      <a:pt x="91" y="686"/>
                      <a:pt x="69" y="777"/>
                      <a:pt x="23" y="891"/>
                    </a:cubicBezTo>
                    <a:cubicBezTo>
                      <a:pt x="0" y="937"/>
                      <a:pt x="46" y="982"/>
                      <a:pt x="69" y="982"/>
                    </a:cubicBezTo>
                    <a:cubicBezTo>
                      <a:pt x="81" y="988"/>
                      <a:pt x="93" y="991"/>
                      <a:pt x="105" y="991"/>
                    </a:cubicBezTo>
                    <a:cubicBezTo>
                      <a:pt x="137" y="991"/>
                      <a:pt x="166" y="970"/>
                      <a:pt x="183" y="937"/>
                    </a:cubicBezTo>
                    <a:cubicBezTo>
                      <a:pt x="206" y="891"/>
                      <a:pt x="228" y="823"/>
                      <a:pt x="251" y="777"/>
                    </a:cubicBezTo>
                    <a:lnTo>
                      <a:pt x="251" y="777"/>
                    </a:lnTo>
                    <a:lnTo>
                      <a:pt x="228" y="800"/>
                    </a:lnTo>
                    <a:cubicBezTo>
                      <a:pt x="274" y="708"/>
                      <a:pt x="320" y="640"/>
                      <a:pt x="365" y="549"/>
                    </a:cubicBezTo>
                    <a:cubicBezTo>
                      <a:pt x="411" y="526"/>
                      <a:pt x="434" y="480"/>
                      <a:pt x="479" y="457"/>
                    </a:cubicBezTo>
                    <a:cubicBezTo>
                      <a:pt x="479" y="457"/>
                      <a:pt x="479" y="457"/>
                      <a:pt x="479" y="435"/>
                    </a:cubicBezTo>
                    <a:lnTo>
                      <a:pt x="502" y="435"/>
                    </a:lnTo>
                    <a:cubicBezTo>
                      <a:pt x="479" y="435"/>
                      <a:pt x="479" y="435"/>
                      <a:pt x="479" y="457"/>
                    </a:cubicBezTo>
                    <a:cubicBezTo>
                      <a:pt x="571" y="389"/>
                      <a:pt x="662" y="320"/>
                      <a:pt x="753" y="275"/>
                    </a:cubicBezTo>
                    <a:cubicBezTo>
                      <a:pt x="776" y="275"/>
                      <a:pt x="822" y="275"/>
                      <a:pt x="845" y="252"/>
                    </a:cubicBezTo>
                    <a:lnTo>
                      <a:pt x="1187" y="252"/>
                    </a:lnTo>
                    <a:cubicBezTo>
                      <a:pt x="1233" y="252"/>
                      <a:pt x="1301" y="275"/>
                      <a:pt x="1347" y="298"/>
                    </a:cubicBezTo>
                    <a:cubicBezTo>
                      <a:pt x="1415" y="320"/>
                      <a:pt x="1484" y="366"/>
                      <a:pt x="1552" y="412"/>
                    </a:cubicBezTo>
                    <a:cubicBezTo>
                      <a:pt x="1598" y="457"/>
                      <a:pt x="1621" y="480"/>
                      <a:pt x="1666" y="526"/>
                    </a:cubicBezTo>
                    <a:cubicBezTo>
                      <a:pt x="1712" y="617"/>
                      <a:pt x="1758" y="708"/>
                      <a:pt x="1803" y="777"/>
                    </a:cubicBezTo>
                    <a:cubicBezTo>
                      <a:pt x="1826" y="845"/>
                      <a:pt x="1849" y="891"/>
                      <a:pt x="1849" y="937"/>
                    </a:cubicBezTo>
                    <a:cubicBezTo>
                      <a:pt x="1872" y="982"/>
                      <a:pt x="1895" y="1051"/>
                      <a:pt x="1895" y="1096"/>
                    </a:cubicBezTo>
                    <a:cubicBezTo>
                      <a:pt x="1895" y="1142"/>
                      <a:pt x="1917" y="1188"/>
                      <a:pt x="1917" y="1256"/>
                    </a:cubicBezTo>
                    <a:cubicBezTo>
                      <a:pt x="1917" y="1302"/>
                      <a:pt x="1917" y="1348"/>
                      <a:pt x="1917" y="1393"/>
                    </a:cubicBezTo>
                    <a:cubicBezTo>
                      <a:pt x="1895" y="1462"/>
                      <a:pt x="1895" y="1507"/>
                      <a:pt x="1849" y="1576"/>
                    </a:cubicBezTo>
                    <a:cubicBezTo>
                      <a:pt x="1826" y="1644"/>
                      <a:pt x="1803" y="1690"/>
                      <a:pt x="1758" y="1758"/>
                    </a:cubicBezTo>
                    <a:cubicBezTo>
                      <a:pt x="1735" y="1781"/>
                      <a:pt x="1712" y="1827"/>
                      <a:pt x="1689" y="1850"/>
                    </a:cubicBezTo>
                    <a:cubicBezTo>
                      <a:pt x="1666" y="1873"/>
                      <a:pt x="1644" y="1895"/>
                      <a:pt x="1644" y="1895"/>
                    </a:cubicBezTo>
                    <a:cubicBezTo>
                      <a:pt x="1598" y="1964"/>
                      <a:pt x="1598" y="2032"/>
                      <a:pt x="1644" y="2078"/>
                    </a:cubicBezTo>
                    <a:cubicBezTo>
                      <a:pt x="1664" y="2099"/>
                      <a:pt x="1689" y="2107"/>
                      <a:pt x="1716" y="2107"/>
                    </a:cubicBezTo>
                    <a:cubicBezTo>
                      <a:pt x="1777" y="2107"/>
                      <a:pt x="1847" y="2064"/>
                      <a:pt x="1895" y="2032"/>
                    </a:cubicBezTo>
                    <a:cubicBezTo>
                      <a:pt x="1940" y="1964"/>
                      <a:pt x="2009" y="1918"/>
                      <a:pt x="2054" y="1850"/>
                    </a:cubicBezTo>
                    <a:cubicBezTo>
                      <a:pt x="2146" y="1736"/>
                      <a:pt x="2191" y="1599"/>
                      <a:pt x="2237" y="1439"/>
                    </a:cubicBezTo>
                    <a:cubicBezTo>
                      <a:pt x="2260" y="1348"/>
                      <a:pt x="2260" y="1279"/>
                      <a:pt x="2283" y="1188"/>
                    </a:cubicBezTo>
                    <a:cubicBezTo>
                      <a:pt x="2283" y="1096"/>
                      <a:pt x="2283" y="1005"/>
                      <a:pt x="2283" y="937"/>
                    </a:cubicBezTo>
                    <a:cubicBezTo>
                      <a:pt x="2260" y="891"/>
                      <a:pt x="2260" y="845"/>
                      <a:pt x="2237" y="800"/>
                    </a:cubicBezTo>
                    <a:cubicBezTo>
                      <a:pt x="2237" y="731"/>
                      <a:pt x="2191" y="663"/>
                      <a:pt x="2169" y="617"/>
                    </a:cubicBezTo>
                    <a:cubicBezTo>
                      <a:pt x="2123" y="549"/>
                      <a:pt x="2077" y="480"/>
                      <a:pt x="2032" y="412"/>
                    </a:cubicBezTo>
                    <a:cubicBezTo>
                      <a:pt x="1963" y="343"/>
                      <a:pt x="1895" y="298"/>
                      <a:pt x="1849" y="252"/>
                    </a:cubicBezTo>
                    <a:cubicBezTo>
                      <a:pt x="1826" y="229"/>
                      <a:pt x="1803" y="229"/>
                      <a:pt x="1780" y="206"/>
                    </a:cubicBezTo>
                    <a:cubicBezTo>
                      <a:pt x="1758" y="206"/>
                      <a:pt x="1758" y="183"/>
                      <a:pt x="1735" y="183"/>
                    </a:cubicBezTo>
                    <a:cubicBezTo>
                      <a:pt x="1666" y="138"/>
                      <a:pt x="1575" y="92"/>
                      <a:pt x="1507" y="69"/>
                    </a:cubicBezTo>
                    <a:cubicBezTo>
                      <a:pt x="1415" y="24"/>
                      <a:pt x="1324" y="1"/>
                      <a:pt x="1233" y="1"/>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352" name="Google Shape;1352;p22"/>
              <p:cNvSpPr/>
              <p:nvPr/>
            </p:nvSpPr>
            <p:spPr>
              <a:xfrm>
                <a:off x="8511281" y="1404591"/>
                <a:ext cx="24705" cy="60493"/>
              </a:xfrm>
              <a:custGeom>
                <a:avLst/>
                <a:gdLst/>
                <a:ahLst/>
                <a:cxnLst/>
                <a:rect l="l" t="t" r="r" b="b"/>
                <a:pathLst>
                  <a:path w="914" h="2238" extrusionOk="0">
                    <a:moveTo>
                      <a:pt x="92" y="1"/>
                    </a:moveTo>
                    <a:cubicBezTo>
                      <a:pt x="69" y="1"/>
                      <a:pt x="46" y="1"/>
                      <a:pt x="46" y="24"/>
                    </a:cubicBezTo>
                    <a:cubicBezTo>
                      <a:pt x="23" y="24"/>
                      <a:pt x="0" y="46"/>
                      <a:pt x="0" y="69"/>
                    </a:cubicBezTo>
                    <a:cubicBezTo>
                      <a:pt x="0" y="92"/>
                      <a:pt x="0" y="115"/>
                      <a:pt x="0" y="138"/>
                    </a:cubicBezTo>
                    <a:cubicBezTo>
                      <a:pt x="23" y="138"/>
                      <a:pt x="46" y="161"/>
                      <a:pt x="69" y="161"/>
                    </a:cubicBezTo>
                    <a:cubicBezTo>
                      <a:pt x="69" y="161"/>
                      <a:pt x="92" y="183"/>
                      <a:pt x="114" y="183"/>
                    </a:cubicBezTo>
                    <a:lnTo>
                      <a:pt x="92" y="183"/>
                    </a:lnTo>
                    <a:cubicBezTo>
                      <a:pt x="137" y="206"/>
                      <a:pt x="183" y="206"/>
                      <a:pt x="206" y="229"/>
                    </a:cubicBezTo>
                    <a:cubicBezTo>
                      <a:pt x="229" y="252"/>
                      <a:pt x="251" y="275"/>
                      <a:pt x="274" y="275"/>
                    </a:cubicBezTo>
                    <a:cubicBezTo>
                      <a:pt x="366" y="366"/>
                      <a:pt x="434" y="435"/>
                      <a:pt x="502" y="526"/>
                    </a:cubicBezTo>
                    <a:cubicBezTo>
                      <a:pt x="525" y="571"/>
                      <a:pt x="548" y="594"/>
                      <a:pt x="571" y="640"/>
                    </a:cubicBezTo>
                    <a:cubicBezTo>
                      <a:pt x="594" y="663"/>
                      <a:pt x="617" y="708"/>
                      <a:pt x="639" y="754"/>
                    </a:cubicBezTo>
                    <a:lnTo>
                      <a:pt x="617" y="731"/>
                    </a:lnTo>
                    <a:lnTo>
                      <a:pt x="617" y="731"/>
                    </a:lnTo>
                    <a:cubicBezTo>
                      <a:pt x="662" y="845"/>
                      <a:pt x="685" y="960"/>
                      <a:pt x="708" y="1074"/>
                    </a:cubicBezTo>
                    <a:cubicBezTo>
                      <a:pt x="708" y="1051"/>
                      <a:pt x="708" y="1051"/>
                      <a:pt x="708" y="1051"/>
                    </a:cubicBezTo>
                    <a:cubicBezTo>
                      <a:pt x="708" y="1096"/>
                      <a:pt x="708" y="1142"/>
                      <a:pt x="731" y="1188"/>
                    </a:cubicBezTo>
                    <a:cubicBezTo>
                      <a:pt x="731" y="1233"/>
                      <a:pt x="731" y="1256"/>
                      <a:pt x="708" y="1302"/>
                    </a:cubicBezTo>
                    <a:lnTo>
                      <a:pt x="708" y="1279"/>
                    </a:lnTo>
                    <a:cubicBezTo>
                      <a:pt x="708" y="1348"/>
                      <a:pt x="685" y="1416"/>
                      <a:pt x="662" y="1462"/>
                    </a:cubicBezTo>
                    <a:cubicBezTo>
                      <a:pt x="662" y="1484"/>
                      <a:pt x="639" y="1507"/>
                      <a:pt x="639" y="1553"/>
                    </a:cubicBezTo>
                    <a:cubicBezTo>
                      <a:pt x="617" y="1576"/>
                      <a:pt x="594" y="1621"/>
                      <a:pt x="571" y="1644"/>
                    </a:cubicBezTo>
                    <a:cubicBezTo>
                      <a:pt x="525" y="1690"/>
                      <a:pt x="502" y="1736"/>
                      <a:pt x="457" y="1781"/>
                    </a:cubicBezTo>
                    <a:cubicBezTo>
                      <a:pt x="411" y="1827"/>
                      <a:pt x="388" y="1850"/>
                      <a:pt x="343" y="1895"/>
                    </a:cubicBezTo>
                    <a:lnTo>
                      <a:pt x="320" y="1895"/>
                    </a:lnTo>
                    <a:cubicBezTo>
                      <a:pt x="274" y="1918"/>
                      <a:pt x="251" y="1964"/>
                      <a:pt x="206" y="1987"/>
                    </a:cubicBezTo>
                    <a:cubicBezTo>
                      <a:pt x="183" y="2009"/>
                      <a:pt x="137" y="2055"/>
                      <a:pt x="114" y="2078"/>
                    </a:cubicBezTo>
                    <a:cubicBezTo>
                      <a:pt x="69" y="2124"/>
                      <a:pt x="69" y="2169"/>
                      <a:pt x="114" y="2215"/>
                    </a:cubicBezTo>
                    <a:cubicBezTo>
                      <a:pt x="114" y="2215"/>
                      <a:pt x="137" y="2238"/>
                      <a:pt x="160" y="2238"/>
                    </a:cubicBezTo>
                    <a:cubicBezTo>
                      <a:pt x="183" y="2238"/>
                      <a:pt x="206" y="2215"/>
                      <a:pt x="229" y="2215"/>
                    </a:cubicBezTo>
                    <a:cubicBezTo>
                      <a:pt x="251" y="2192"/>
                      <a:pt x="297" y="2169"/>
                      <a:pt x="320" y="2124"/>
                    </a:cubicBezTo>
                    <a:cubicBezTo>
                      <a:pt x="343" y="2101"/>
                      <a:pt x="366" y="2078"/>
                      <a:pt x="388" y="2055"/>
                    </a:cubicBezTo>
                    <a:cubicBezTo>
                      <a:pt x="434" y="2032"/>
                      <a:pt x="457" y="2009"/>
                      <a:pt x="502" y="1987"/>
                    </a:cubicBezTo>
                    <a:cubicBezTo>
                      <a:pt x="525" y="1941"/>
                      <a:pt x="571" y="1918"/>
                      <a:pt x="594" y="1873"/>
                    </a:cubicBezTo>
                    <a:cubicBezTo>
                      <a:pt x="662" y="1804"/>
                      <a:pt x="708" y="1736"/>
                      <a:pt x="754" y="1667"/>
                    </a:cubicBezTo>
                    <a:cubicBezTo>
                      <a:pt x="868" y="1530"/>
                      <a:pt x="913" y="1348"/>
                      <a:pt x="891" y="1165"/>
                    </a:cubicBezTo>
                    <a:cubicBezTo>
                      <a:pt x="891" y="1074"/>
                      <a:pt x="868" y="960"/>
                      <a:pt x="845" y="845"/>
                    </a:cubicBezTo>
                    <a:cubicBezTo>
                      <a:pt x="822" y="800"/>
                      <a:pt x="822" y="754"/>
                      <a:pt x="799" y="708"/>
                    </a:cubicBezTo>
                    <a:cubicBezTo>
                      <a:pt x="776" y="663"/>
                      <a:pt x="754" y="617"/>
                      <a:pt x="731" y="571"/>
                    </a:cubicBezTo>
                    <a:cubicBezTo>
                      <a:pt x="708" y="526"/>
                      <a:pt x="662" y="480"/>
                      <a:pt x="639" y="435"/>
                    </a:cubicBezTo>
                    <a:cubicBezTo>
                      <a:pt x="617" y="389"/>
                      <a:pt x="571" y="343"/>
                      <a:pt x="525" y="298"/>
                    </a:cubicBezTo>
                    <a:cubicBezTo>
                      <a:pt x="502" y="275"/>
                      <a:pt x="480" y="229"/>
                      <a:pt x="434" y="206"/>
                    </a:cubicBezTo>
                    <a:cubicBezTo>
                      <a:pt x="388" y="161"/>
                      <a:pt x="343" y="138"/>
                      <a:pt x="297" y="92"/>
                    </a:cubicBezTo>
                    <a:cubicBezTo>
                      <a:pt x="229" y="69"/>
                      <a:pt x="160" y="46"/>
                      <a:pt x="92" y="1"/>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353" name="Google Shape;1353;p22"/>
              <p:cNvSpPr/>
              <p:nvPr/>
            </p:nvSpPr>
            <p:spPr>
              <a:xfrm>
                <a:off x="8416271" y="964083"/>
                <a:ext cx="35193" cy="82171"/>
              </a:xfrm>
              <a:custGeom>
                <a:avLst/>
                <a:gdLst/>
                <a:ahLst/>
                <a:cxnLst/>
                <a:rect l="l" t="t" r="r" b="b"/>
                <a:pathLst>
                  <a:path w="1302" h="3040" extrusionOk="0">
                    <a:moveTo>
                      <a:pt x="1073" y="1"/>
                    </a:moveTo>
                    <a:cubicBezTo>
                      <a:pt x="1027" y="1"/>
                      <a:pt x="959" y="23"/>
                      <a:pt x="936" y="46"/>
                    </a:cubicBezTo>
                    <a:cubicBezTo>
                      <a:pt x="845" y="138"/>
                      <a:pt x="753" y="206"/>
                      <a:pt x="662" y="275"/>
                    </a:cubicBezTo>
                    <a:cubicBezTo>
                      <a:pt x="594" y="366"/>
                      <a:pt x="525" y="457"/>
                      <a:pt x="434" y="548"/>
                    </a:cubicBezTo>
                    <a:cubicBezTo>
                      <a:pt x="365" y="640"/>
                      <a:pt x="297" y="777"/>
                      <a:pt x="228" y="891"/>
                    </a:cubicBezTo>
                    <a:cubicBezTo>
                      <a:pt x="160" y="1005"/>
                      <a:pt x="114" y="1165"/>
                      <a:pt x="69" y="1302"/>
                    </a:cubicBezTo>
                    <a:cubicBezTo>
                      <a:pt x="46" y="1439"/>
                      <a:pt x="23" y="1598"/>
                      <a:pt x="23" y="1735"/>
                    </a:cubicBezTo>
                    <a:cubicBezTo>
                      <a:pt x="0" y="1895"/>
                      <a:pt x="0" y="2078"/>
                      <a:pt x="46" y="2215"/>
                    </a:cubicBezTo>
                    <a:cubicBezTo>
                      <a:pt x="69" y="2374"/>
                      <a:pt x="114" y="2511"/>
                      <a:pt x="183" y="2648"/>
                    </a:cubicBezTo>
                    <a:cubicBezTo>
                      <a:pt x="228" y="2762"/>
                      <a:pt x="274" y="2877"/>
                      <a:pt x="365" y="2945"/>
                    </a:cubicBezTo>
                    <a:cubicBezTo>
                      <a:pt x="437" y="3005"/>
                      <a:pt x="521" y="3039"/>
                      <a:pt x="605" y="3039"/>
                    </a:cubicBezTo>
                    <a:cubicBezTo>
                      <a:pt x="681" y="3039"/>
                      <a:pt x="757" y="3010"/>
                      <a:pt x="822" y="2945"/>
                    </a:cubicBezTo>
                    <a:cubicBezTo>
                      <a:pt x="936" y="2831"/>
                      <a:pt x="936" y="2648"/>
                      <a:pt x="822" y="2511"/>
                    </a:cubicBezTo>
                    <a:cubicBezTo>
                      <a:pt x="776" y="2420"/>
                      <a:pt x="731" y="2352"/>
                      <a:pt x="685" y="2260"/>
                    </a:cubicBezTo>
                    <a:cubicBezTo>
                      <a:pt x="662" y="2169"/>
                      <a:pt x="639" y="2101"/>
                      <a:pt x="617" y="2009"/>
                    </a:cubicBezTo>
                    <a:cubicBezTo>
                      <a:pt x="617" y="1827"/>
                      <a:pt x="617" y="1621"/>
                      <a:pt x="639" y="1439"/>
                    </a:cubicBezTo>
                    <a:cubicBezTo>
                      <a:pt x="662" y="1233"/>
                      <a:pt x="731" y="1051"/>
                      <a:pt x="822" y="868"/>
                    </a:cubicBezTo>
                    <a:cubicBezTo>
                      <a:pt x="868" y="754"/>
                      <a:pt x="913" y="663"/>
                      <a:pt x="982" y="571"/>
                    </a:cubicBezTo>
                    <a:cubicBezTo>
                      <a:pt x="1050" y="480"/>
                      <a:pt x="1141" y="411"/>
                      <a:pt x="1210" y="343"/>
                    </a:cubicBezTo>
                    <a:cubicBezTo>
                      <a:pt x="1301" y="275"/>
                      <a:pt x="1278" y="138"/>
                      <a:pt x="1210" y="69"/>
                    </a:cubicBezTo>
                    <a:cubicBezTo>
                      <a:pt x="1164" y="23"/>
                      <a:pt x="1119" y="1"/>
                      <a:pt x="107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54" name="Google Shape;1354;p22"/>
              <p:cNvSpPr/>
              <p:nvPr/>
            </p:nvSpPr>
            <p:spPr>
              <a:xfrm>
                <a:off x="8859238" y="1377453"/>
                <a:ext cx="35193" cy="83712"/>
              </a:xfrm>
              <a:custGeom>
                <a:avLst/>
                <a:gdLst/>
                <a:ahLst/>
                <a:cxnLst/>
                <a:rect l="l" t="t" r="r" b="b"/>
                <a:pathLst>
                  <a:path w="1302" h="3097" extrusionOk="0">
                    <a:moveTo>
                      <a:pt x="1028" y="1"/>
                    </a:moveTo>
                    <a:cubicBezTo>
                      <a:pt x="982" y="1"/>
                      <a:pt x="959" y="23"/>
                      <a:pt x="914" y="46"/>
                    </a:cubicBezTo>
                    <a:cubicBezTo>
                      <a:pt x="823" y="115"/>
                      <a:pt x="708" y="206"/>
                      <a:pt x="617" y="297"/>
                    </a:cubicBezTo>
                    <a:cubicBezTo>
                      <a:pt x="526" y="389"/>
                      <a:pt x="457" y="503"/>
                      <a:pt x="389" y="594"/>
                    </a:cubicBezTo>
                    <a:cubicBezTo>
                      <a:pt x="320" y="708"/>
                      <a:pt x="275" y="799"/>
                      <a:pt x="229" y="914"/>
                    </a:cubicBezTo>
                    <a:cubicBezTo>
                      <a:pt x="161" y="1050"/>
                      <a:pt x="115" y="1187"/>
                      <a:pt x="92" y="1324"/>
                    </a:cubicBezTo>
                    <a:cubicBezTo>
                      <a:pt x="24" y="1575"/>
                      <a:pt x="1" y="1827"/>
                      <a:pt x="24" y="2100"/>
                    </a:cubicBezTo>
                    <a:cubicBezTo>
                      <a:pt x="24" y="2237"/>
                      <a:pt x="69" y="2374"/>
                      <a:pt x="92" y="2534"/>
                    </a:cubicBezTo>
                    <a:cubicBezTo>
                      <a:pt x="115" y="2580"/>
                      <a:pt x="115" y="2648"/>
                      <a:pt x="138" y="2694"/>
                    </a:cubicBezTo>
                    <a:cubicBezTo>
                      <a:pt x="138" y="2740"/>
                      <a:pt x="161" y="2762"/>
                      <a:pt x="161" y="2785"/>
                    </a:cubicBezTo>
                    <a:cubicBezTo>
                      <a:pt x="206" y="2877"/>
                      <a:pt x="229" y="2945"/>
                      <a:pt x="320" y="3013"/>
                    </a:cubicBezTo>
                    <a:cubicBezTo>
                      <a:pt x="375" y="3068"/>
                      <a:pt x="450" y="3096"/>
                      <a:pt x="526" y="3096"/>
                    </a:cubicBezTo>
                    <a:cubicBezTo>
                      <a:pt x="610" y="3096"/>
                      <a:pt x="694" y="3062"/>
                      <a:pt x="754" y="2991"/>
                    </a:cubicBezTo>
                    <a:cubicBezTo>
                      <a:pt x="800" y="2945"/>
                      <a:pt x="845" y="2854"/>
                      <a:pt x="845" y="2762"/>
                    </a:cubicBezTo>
                    <a:cubicBezTo>
                      <a:pt x="845" y="2694"/>
                      <a:pt x="800" y="2648"/>
                      <a:pt x="754" y="2580"/>
                    </a:cubicBezTo>
                    <a:cubicBezTo>
                      <a:pt x="708" y="2443"/>
                      <a:pt x="686" y="2306"/>
                      <a:pt x="663" y="2169"/>
                    </a:cubicBezTo>
                    <a:cubicBezTo>
                      <a:pt x="617" y="1986"/>
                      <a:pt x="617" y="1804"/>
                      <a:pt x="640" y="1598"/>
                    </a:cubicBezTo>
                    <a:cubicBezTo>
                      <a:pt x="663" y="1370"/>
                      <a:pt x="708" y="1142"/>
                      <a:pt x="800" y="914"/>
                    </a:cubicBezTo>
                    <a:cubicBezTo>
                      <a:pt x="845" y="822"/>
                      <a:pt x="891" y="708"/>
                      <a:pt x="937" y="617"/>
                    </a:cubicBezTo>
                    <a:cubicBezTo>
                      <a:pt x="982" y="571"/>
                      <a:pt x="1028" y="526"/>
                      <a:pt x="1074" y="480"/>
                    </a:cubicBezTo>
                    <a:cubicBezTo>
                      <a:pt x="1096" y="457"/>
                      <a:pt x="1119" y="434"/>
                      <a:pt x="1165" y="411"/>
                    </a:cubicBezTo>
                    <a:cubicBezTo>
                      <a:pt x="1256" y="343"/>
                      <a:pt x="1302" y="229"/>
                      <a:pt x="1233" y="115"/>
                    </a:cubicBezTo>
                    <a:cubicBezTo>
                      <a:pt x="1188" y="46"/>
                      <a:pt x="1119" y="1"/>
                      <a:pt x="102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55" name="Google Shape;1355;p22"/>
              <p:cNvSpPr/>
              <p:nvPr/>
            </p:nvSpPr>
            <p:spPr>
              <a:xfrm>
                <a:off x="8530391" y="1344747"/>
                <a:ext cx="61737" cy="71602"/>
              </a:xfrm>
              <a:custGeom>
                <a:avLst/>
                <a:gdLst/>
                <a:ahLst/>
                <a:cxnLst/>
                <a:rect l="l" t="t" r="r" b="b"/>
                <a:pathLst>
                  <a:path w="2284" h="2649" extrusionOk="0">
                    <a:moveTo>
                      <a:pt x="2010" y="1"/>
                    </a:moveTo>
                    <a:cubicBezTo>
                      <a:pt x="1964" y="1"/>
                      <a:pt x="1918" y="24"/>
                      <a:pt x="1873" y="46"/>
                    </a:cubicBezTo>
                    <a:cubicBezTo>
                      <a:pt x="1827" y="92"/>
                      <a:pt x="1781" y="138"/>
                      <a:pt x="1736" y="183"/>
                    </a:cubicBezTo>
                    <a:cubicBezTo>
                      <a:pt x="1713" y="229"/>
                      <a:pt x="1690" y="252"/>
                      <a:pt x="1667" y="298"/>
                    </a:cubicBezTo>
                    <a:cubicBezTo>
                      <a:pt x="1622" y="343"/>
                      <a:pt x="1576" y="412"/>
                      <a:pt x="1530" y="480"/>
                    </a:cubicBezTo>
                    <a:cubicBezTo>
                      <a:pt x="1462" y="526"/>
                      <a:pt x="1439" y="594"/>
                      <a:pt x="1393" y="640"/>
                    </a:cubicBezTo>
                    <a:cubicBezTo>
                      <a:pt x="1348" y="686"/>
                      <a:pt x="1325" y="708"/>
                      <a:pt x="1279" y="754"/>
                    </a:cubicBezTo>
                    <a:cubicBezTo>
                      <a:pt x="1097" y="959"/>
                      <a:pt x="914" y="1165"/>
                      <a:pt x="731" y="1370"/>
                    </a:cubicBezTo>
                    <a:cubicBezTo>
                      <a:pt x="594" y="1507"/>
                      <a:pt x="503" y="1667"/>
                      <a:pt x="389" y="1804"/>
                    </a:cubicBezTo>
                    <a:cubicBezTo>
                      <a:pt x="343" y="1872"/>
                      <a:pt x="298" y="1941"/>
                      <a:pt x="229" y="2009"/>
                    </a:cubicBezTo>
                    <a:cubicBezTo>
                      <a:pt x="184" y="2078"/>
                      <a:pt x="138" y="2146"/>
                      <a:pt x="92" y="2215"/>
                    </a:cubicBezTo>
                    <a:cubicBezTo>
                      <a:pt x="47" y="2306"/>
                      <a:pt x="1" y="2397"/>
                      <a:pt x="47" y="2512"/>
                    </a:cubicBezTo>
                    <a:cubicBezTo>
                      <a:pt x="69" y="2580"/>
                      <a:pt x="161" y="2649"/>
                      <a:pt x="229" y="2649"/>
                    </a:cubicBezTo>
                    <a:lnTo>
                      <a:pt x="298" y="2649"/>
                    </a:lnTo>
                    <a:cubicBezTo>
                      <a:pt x="320" y="2649"/>
                      <a:pt x="343" y="2649"/>
                      <a:pt x="366" y="2626"/>
                    </a:cubicBezTo>
                    <a:cubicBezTo>
                      <a:pt x="389" y="2626"/>
                      <a:pt x="412" y="2603"/>
                      <a:pt x="435" y="2603"/>
                    </a:cubicBezTo>
                    <a:cubicBezTo>
                      <a:pt x="457" y="2580"/>
                      <a:pt x="480" y="2534"/>
                      <a:pt x="503" y="2534"/>
                    </a:cubicBezTo>
                    <a:cubicBezTo>
                      <a:pt x="526" y="2489"/>
                      <a:pt x="549" y="2466"/>
                      <a:pt x="572" y="2443"/>
                    </a:cubicBezTo>
                    <a:cubicBezTo>
                      <a:pt x="640" y="2375"/>
                      <a:pt x="686" y="2329"/>
                      <a:pt x="754" y="2260"/>
                    </a:cubicBezTo>
                    <a:cubicBezTo>
                      <a:pt x="845" y="2124"/>
                      <a:pt x="960" y="1987"/>
                      <a:pt x="1051" y="1850"/>
                    </a:cubicBezTo>
                    <a:cubicBezTo>
                      <a:pt x="1119" y="1758"/>
                      <a:pt x="1211" y="1644"/>
                      <a:pt x="1279" y="1553"/>
                    </a:cubicBezTo>
                    <a:cubicBezTo>
                      <a:pt x="1370" y="1439"/>
                      <a:pt x="1462" y="1302"/>
                      <a:pt x="1530" y="1188"/>
                    </a:cubicBezTo>
                    <a:cubicBezTo>
                      <a:pt x="1576" y="1142"/>
                      <a:pt x="1599" y="1119"/>
                      <a:pt x="1622" y="1074"/>
                    </a:cubicBezTo>
                    <a:cubicBezTo>
                      <a:pt x="1726" y="948"/>
                      <a:pt x="1831" y="822"/>
                      <a:pt x="1936" y="696"/>
                    </a:cubicBezTo>
                    <a:lnTo>
                      <a:pt x="1936" y="696"/>
                    </a:lnTo>
                    <a:cubicBezTo>
                      <a:pt x="1995" y="654"/>
                      <a:pt x="2036" y="611"/>
                      <a:pt x="2078" y="549"/>
                    </a:cubicBezTo>
                    <a:cubicBezTo>
                      <a:pt x="2124" y="503"/>
                      <a:pt x="2169" y="434"/>
                      <a:pt x="2215" y="389"/>
                    </a:cubicBezTo>
                    <a:cubicBezTo>
                      <a:pt x="2283" y="298"/>
                      <a:pt x="2261" y="183"/>
                      <a:pt x="2215" y="92"/>
                    </a:cubicBezTo>
                    <a:cubicBezTo>
                      <a:pt x="2169" y="46"/>
                      <a:pt x="2101" y="1"/>
                      <a:pt x="2055"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56" name="Google Shape;1356;p22"/>
              <p:cNvSpPr/>
              <p:nvPr/>
            </p:nvSpPr>
            <p:spPr>
              <a:xfrm>
                <a:off x="8581613" y="1306499"/>
                <a:ext cx="34571" cy="67764"/>
              </a:xfrm>
              <a:custGeom>
                <a:avLst/>
                <a:gdLst/>
                <a:ahLst/>
                <a:cxnLst/>
                <a:rect l="l" t="t" r="r" b="b"/>
                <a:pathLst>
                  <a:path w="1279" h="2507" extrusionOk="0">
                    <a:moveTo>
                      <a:pt x="936" y="1"/>
                    </a:moveTo>
                    <a:cubicBezTo>
                      <a:pt x="891" y="23"/>
                      <a:pt x="845" y="46"/>
                      <a:pt x="799" y="69"/>
                    </a:cubicBezTo>
                    <a:cubicBezTo>
                      <a:pt x="776" y="115"/>
                      <a:pt x="776" y="160"/>
                      <a:pt x="776" y="206"/>
                    </a:cubicBezTo>
                    <a:cubicBezTo>
                      <a:pt x="776" y="252"/>
                      <a:pt x="776" y="275"/>
                      <a:pt x="776" y="297"/>
                    </a:cubicBezTo>
                    <a:cubicBezTo>
                      <a:pt x="776" y="526"/>
                      <a:pt x="754" y="754"/>
                      <a:pt x="731" y="982"/>
                    </a:cubicBezTo>
                    <a:cubicBezTo>
                      <a:pt x="731" y="1142"/>
                      <a:pt x="708" y="1279"/>
                      <a:pt x="685" y="1439"/>
                    </a:cubicBezTo>
                    <a:cubicBezTo>
                      <a:pt x="685" y="1461"/>
                      <a:pt x="662" y="1484"/>
                      <a:pt x="662" y="1530"/>
                    </a:cubicBezTo>
                    <a:cubicBezTo>
                      <a:pt x="617" y="1484"/>
                      <a:pt x="571" y="1439"/>
                      <a:pt x="525" y="1416"/>
                    </a:cubicBezTo>
                    <a:cubicBezTo>
                      <a:pt x="474" y="1364"/>
                      <a:pt x="410" y="1339"/>
                      <a:pt x="342" y="1339"/>
                    </a:cubicBezTo>
                    <a:cubicBezTo>
                      <a:pt x="320" y="1339"/>
                      <a:pt x="297" y="1342"/>
                      <a:pt x="274" y="1347"/>
                    </a:cubicBezTo>
                    <a:cubicBezTo>
                      <a:pt x="206" y="1347"/>
                      <a:pt x="115" y="1393"/>
                      <a:pt x="69" y="1461"/>
                    </a:cubicBezTo>
                    <a:cubicBezTo>
                      <a:pt x="23" y="1530"/>
                      <a:pt x="0" y="1621"/>
                      <a:pt x="0" y="1713"/>
                    </a:cubicBezTo>
                    <a:cubicBezTo>
                      <a:pt x="23" y="1804"/>
                      <a:pt x="69" y="1872"/>
                      <a:pt x="137" y="1918"/>
                    </a:cubicBezTo>
                    <a:cubicBezTo>
                      <a:pt x="183" y="1964"/>
                      <a:pt x="229" y="2009"/>
                      <a:pt x="297" y="2055"/>
                    </a:cubicBezTo>
                    <a:cubicBezTo>
                      <a:pt x="320" y="2078"/>
                      <a:pt x="366" y="2123"/>
                      <a:pt x="411" y="2169"/>
                    </a:cubicBezTo>
                    <a:cubicBezTo>
                      <a:pt x="434" y="2192"/>
                      <a:pt x="480" y="2237"/>
                      <a:pt x="503" y="2260"/>
                    </a:cubicBezTo>
                    <a:cubicBezTo>
                      <a:pt x="571" y="2352"/>
                      <a:pt x="662" y="2443"/>
                      <a:pt x="776" y="2489"/>
                    </a:cubicBezTo>
                    <a:cubicBezTo>
                      <a:pt x="818" y="2500"/>
                      <a:pt x="859" y="2506"/>
                      <a:pt x="899" y="2506"/>
                    </a:cubicBezTo>
                    <a:cubicBezTo>
                      <a:pt x="1014" y="2506"/>
                      <a:pt x="1120" y="2459"/>
                      <a:pt x="1187" y="2374"/>
                    </a:cubicBezTo>
                    <a:cubicBezTo>
                      <a:pt x="1233" y="2306"/>
                      <a:pt x="1256" y="2215"/>
                      <a:pt x="1256" y="2146"/>
                    </a:cubicBezTo>
                    <a:cubicBezTo>
                      <a:pt x="1276" y="2085"/>
                      <a:pt x="1278" y="2024"/>
                      <a:pt x="1279" y="1963"/>
                    </a:cubicBezTo>
                    <a:lnTo>
                      <a:pt x="1279" y="1963"/>
                    </a:lnTo>
                    <a:cubicBezTo>
                      <a:pt x="1279" y="1971"/>
                      <a:pt x="1279" y="1979"/>
                      <a:pt x="1279" y="1986"/>
                    </a:cubicBezTo>
                    <a:cubicBezTo>
                      <a:pt x="1279" y="1964"/>
                      <a:pt x="1279" y="1941"/>
                      <a:pt x="1279" y="1941"/>
                    </a:cubicBezTo>
                    <a:cubicBezTo>
                      <a:pt x="1279" y="1948"/>
                      <a:pt x="1279" y="1956"/>
                      <a:pt x="1279" y="1963"/>
                    </a:cubicBezTo>
                    <a:lnTo>
                      <a:pt x="1279" y="1963"/>
                    </a:lnTo>
                    <a:cubicBezTo>
                      <a:pt x="1278" y="1898"/>
                      <a:pt x="1276" y="1817"/>
                      <a:pt x="1256" y="1735"/>
                    </a:cubicBezTo>
                    <a:cubicBezTo>
                      <a:pt x="1256" y="1713"/>
                      <a:pt x="1256" y="1690"/>
                      <a:pt x="1256" y="1667"/>
                    </a:cubicBezTo>
                    <a:cubicBezTo>
                      <a:pt x="1256" y="1553"/>
                      <a:pt x="1256" y="1439"/>
                      <a:pt x="1256" y="1324"/>
                    </a:cubicBezTo>
                    <a:cubicBezTo>
                      <a:pt x="1256" y="1233"/>
                      <a:pt x="1256" y="1165"/>
                      <a:pt x="1256" y="1073"/>
                    </a:cubicBezTo>
                    <a:cubicBezTo>
                      <a:pt x="1256" y="1005"/>
                      <a:pt x="1233" y="914"/>
                      <a:pt x="1210" y="845"/>
                    </a:cubicBezTo>
                    <a:cubicBezTo>
                      <a:pt x="1187" y="731"/>
                      <a:pt x="1165" y="594"/>
                      <a:pt x="1165" y="480"/>
                    </a:cubicBezTo>
                    <a:cubicBezTo>
                      <a:pt x="1142" y="389"/>
                      <a:pt x="1142" y="275"/>
                      <a:pt x="1142" y="160"/>
                    </a:cubicBezTo>
                    <a:cubicBezTo>
                      <a:pt x="1142" y="69"/>
                      <a:pt x="1028" y="1"/>
                      <a:pt x="95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57" name="Google Shape;1357;p22"/>
              <p:cNvSpPr/>
              <p:nvPr/>
            </p:nvSpPr>
            <p:spPr>
              <a:xfrm>
                <a:off x="8538419" y="1410160"/>
                <a:ext cx="4352" cy="4352"/>
              </a:xfrm>
              <a:custGeom>
                <a:avLst/>
                <a:gdLst/>
                <a:ahLst/>
                <a:cxnLst/>
                <a:rect l="l" t="t" r="r" b="b"/>
                <a:pathLst>
                  <a:path w="161" h="161" extrusionOk="0">
                    <a:moveTo>
                      <a:pt x="23" y="0"/>
                    </a:moveTo>
                    <a:cubicBezTo>
                      <a:pt x="1" y="23"/>
                      <a:pt x="1" y="46"/>
                      <a:pt x="1" y="69"/>
                    </a:cubicBezTo>
                    <a:cubicBezTo>
                      <a:pt x="1" y="92"/>
                      <a:pt x="1" y="114"/>
                      <a:pt x="1" y="114"/>
                    </a:cubicBezTo>
                    <a:cubicBezTo>
                      <a:pt x="23" y="137"/>
                      <a:pt x="46" y="160"/>
                      <a:pt x="69" y="160"/>
                    </a:cubicBezTo>
                    <a:cubicBezTo>
                      <a:pt x="92" y="160"/>
                      <a:pt x="115" y="160"/>
                      <a:pt x="115" y="137"/>
                    </a:cubicBezTo>
                    <a:cubicBezTo>
                      <a:pt x="138" y="114"/>
                      <a:pt x="160" y="92"/>
                      <a:pt x="160" y="69"/>
                    </a:cubicBezTo>
                    <a:cubicBezTo>
                      <a:pt x="160" y="69"/>
                      <a:pt x="160" y="46"/>
                      <a:pt x="138" y="23"/>
                    </a:cubicBezTo>
                    <a:cubicBezTo>
                      <a:pt x="138" y="0"/>
                      <a:pt x="115" y="0"/>
                      <a:pt x="92" y="0"/>
                    </a:cubicBezTo>
                    <a:close/>
                  </a:path>
                </a:pathLst>
              </a:custGeom>
              <a:solidFill>
                <a:srgbClr val="DE82BB"/>
              </a:solidFill>
              <a:ln>
                <a:noFill/>
              </a:ln>
            </p:spPr>
            <p:txBody>
              <a:bodyPr spcFirstLastPara="1" wrap="square" lIns="121900" tIns="121900" rIns="121900" bIns="121900" anchor="ctr" anchorCtr="0">
                <a:noAutofit/>
              </a:bodyPr>
              <a:lstStyle/>
              <a:p>
                <a:endParaRPr sz="1867"/>
              </a:p>
            </p:txBody>
          </p:sp>
          <p:sp>
            <p:nvSpPr>
              <p:cNvPr id="1358" name="Google Shape;1358;p22"/>
              <p:cNvSpPr/>
              <p:nvPr/>
            </p:nvSpPr>
            <p:spPr>
              <a:xfrm>
                <a:off x="8506956" y="1405213"/>
                <a:ext cx="49384" cy="77387"/>
              </a:xfrm>
              <a:custGeom>
                <a:avLst/>
                <a:gdLst/>
                <a:ahLst/>
                <a:cxnLst/>
                <a:rect l="l" t="t" r="r" b="b"/>
                <a:pathLst>
                  <a:path w="1827" h="2863" extrusionOk="0">
                    <a:moveTo>
                      <a:pt x="1256" y="1"/>
                    </a:moveTo>
                    <a:cubicBezTo>
                      <a:pt x="1210" y="1"/>
                      <a:pt x="1142" y="23"/>
                      <a:pt x="1119" y="46"/>
                    </a:cubicBezTo>
                    <a:cubicBezTo>
                      <a:pt x="1051" y="92"/>
                      <a:pt x="1028" y="160"/>
                      <a:pt x="1028" y="206"/>
                    </a:cubicBezTo>
                    <a:cubicBezTo>
                      <a:pt x="1005" y="275"/>
                      <a:pt x="1028" y="320"/>
                      <a:pt x="1073" y="389"/>
                    </a:cubicBezTo>
                    <a:cubicBezTo>
                      <a:pt x="1073" y="389"/>
                      <a:pt x="1096" y="412"/>
                      <a:pt x="1096" y="434"/>
                    </a:cubicBezTo>
                    <a:cubicBezTo>
                      <a:pt x="1119" y="457"/>
                      <a:pt x="1119" y="503"/>
                      <a:pt x="1142" y="526"/>
                    </a:cubicBezTo>
                    <a:cubicBezTo>
                      <a:pt x="1142" y="548"/>
                      <a:pt x="1142" y="548"/>
                      <a:pt x="1142" y="548"/>
                    </a:cubicBezTo>
                    <a:cubicBezTo>
                      <a:pt x="1165" y="594"/>
                      <a:pt x="1165" y="640"/>
                      <a:pt x="1187" y="685"/>
                    </a:cubicBezTo>
                    <a:cubicBezTo>
                      <a:pt x="1210" y="777"/>
                      <a:pt x="1210" y="868"/>
                      <a:pt x="1210" y="937"/>
                    </a:cubicBezTo>
                    <a:cubicBezTo>
                      <a:pt x="1210" y="1051"/>
                      <a:pt x="1210" y="1165"/>
                      <a:pt x="1187" y="1256"/>
                    </a:cubicBezTo>
                    <a:cubicBezTo>
                      <a:pt x="1142" y="1393"/>
                      <a:pt x="1096" y="1530"/>
                      <a:pt x="1028" y="1667"/>
                    </a:cubicBezTo>
                    <a:cubicBezTo>
                      <a:pt x="1005" y="1690"/>
                      <a:pt x="982" y="1735"/>
                      <a:pt x="982" y="1758"/>
                    </a:cubicBezTo>
                    <a:lnTo>
                      <a:pt x="982" y="1758"/>
                    </a:lnTo>
                    <a:cubicBezTo>
                      <a:pt x="982" y="1735"/>
                      <a:pt x="1005" y="1712"/>
                      <a:pt x="1028" y="1690"/>
                    </a:cubicBezTo>
                    <a:lnTo>
                      <a:pt x="1028" y="1690"/>
                    </a:lnTo>
                    <a:cubicBezTo>
                      <a:pt x="959" y="1804"/>
                      <a:pt x="868" y="1895"/>
                      <a:pt x="799" y="1986"/>
                    </a:cubicBezTo>
                    <a:cubicBezTo>
                      <a:pt x="731" y="2032"/>
                      <a:pt x="685" y="2078"/>
                      <a:pt x="640" y="2123"/>
                    </a:cubicBezTo>
                    <a:cubicBezTo>
                      <a:pt x="594" y="2123"/>
                      <a:pt x="571" y="2146"/>
                      <a:pt x="526" y="2146"/>
                    </a:cubicBezTo>
                    <a:cubicBezTo>
                      <a:pt x="434" y="2169"/>
                      <a:pt x="366" y="2192"/>
                      <a:pt x="274" y="2215"/>
                    </a:cubicBezTo>
                    <a:cubicBezTo>
                      <a:pt x="183" y="2238"/>
                      <a:pt x="115" y="2283"/>
                      <a:pt x="69" y="2352"/>
                    </a:cubicBezTo>
                    <a:cubicBezTo>
                      <a:pt x="23" y="2420"/>
                      <a:pt x="1" y="2511"/>
                      <a:pt x="1" y="2580"/>
                    </a:cubicBezTo>
                    <a:cubicBezTo>
                      <a:pt x="20" y="2739"/>
                      <a:pt x="161" y="2863"/>
                      <a:pt x="302" y="2863"/>
                    </a:cubicBezTo>
                    <a:cubicBezTo>
                      <a:pt x="323" y="2863"/>
                      <a:pt x="345" y="2860"/>
                      <a:pt x="366" y="2854"/>
                    </a:cubicBezTo>
                    <a:cubicBezTo>
                      <a:pt x="434" y="2854"/>
                      <a:pt x="480" y="2831"/>
                      <a:pt x="548" y="2808"/>
                    </a:cubicBezTo>
                    <a:cubicBezTo>
                      <a:pt x="617" y="2785"/>
                      <a:pt x="708" y="2763"/>
                      <a:pt x="799" y="2740"/>
                    </a:cubicBezTo>
                    <a:cubicBezTo>
                      <a:pt x="914" y="2717"/>
                      <a:pt x="1005" y="2648"/>
                      <a:pt x="1119" y="2580"/>
                    </a:cubicBezTo>
                    <a:cubicBezTo>
                      <a:pt x="1302" y="2420"/>
                      <a:pt x="1439" y="2238"/>
                      <a:pt x="1553" y="2009"/>
                    </a:cubicBezTo>
                    <a:cubicBezTo>
                      <a:pt x="1575" y="2009"/>
                      <a:pt x="1575" y="1986"/>
                      <a:pt x="1575" y="1986"/>
                    </a:cubicBezTo>
                    <a:cubicBezTo>
                      <a:pt x="1621" y="1918"/>
                      <a:pt x="1667" y="1827"/>
                      <a:pt x="1690" y="1758"/>
                    </a:cubicBezTo>
                    <a:cubicBezTo>
                      <a:pt x="1735" y="1667"/>
                      <a:pt x="1758" y="1553"/>
                      <a:pt x="1781" y="1461"/>
                    </a:cubicBezTo>
                    <a:cubicBezTo>
                      <a:pt x="1827" y="1279"/>
                      <a:pt x="1827" y="1119"/>
                      <a:pt x="1804" y="937"/>
                    </a:cubicBezTo>
                    <a:cubicBezTo>
                      <a:pt x="1781" y="777"/>
                      <a:pt x="1735" y="617"/>
                      <a:pt x="1644" y="480"/>
                    </a:cubicBezTo>
                    <a:cubicBezTo>
                      <a:pt x="1621" y="434"/>
                      <a:pt x="1598" y="389"/>
                      <a:pt x="1575" y="320"/>
                    </a:cubicBezTo>
                    <a:cubicBezTo>
                      <a:pt x="1530" y="252"/>
                      <a:pt x="1484" y="160"/>
                      <a:pt x="1439" y="92"/>
                    </a:cubicBezTo>
                    <a:cubicBezTo>
                      <a:pt x="1393" y="23"/>
                      <a:pt x="1324" y="1"/>
                      <a:pt x="1256"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59" name="Google Shape;1359;p22"/>
              <p:cNvSpPr/>
              <p:nvPr/>
            </p:nvSpPr>
            <p:spPr>
              <a:xfrm>
                <a:off x="8501415" y="1473085"/>
                <a:ext cx="21597" cy="127203"/>
              </a:xfrm>
              <a:custGeom>
                <a:avLst/>
                <a:gdLst/>
                <a:ahLst/>
                <a:cxnLst/>
                <a:rect l="l" t="t" r="r" b="b"/>
                <a:pathLst>
                  <a:path w="799" h="4706" extrusionOk="0">
                    <a:moveTo>
                      <a:pt x="571" y="0"/>
                    </a:moveTo>
                    <a:cubicBezTo>
                      <a:pt x="479" y="0"/>
                      <a:pt x="388" y="69"/>
                      <a:pt x="365" y="183"/>
                    </a:cubicBezTo>
                    <a:cubicBezTo>
                      <a:pt x="343" y="297"/>
                      <a:pt x="320" y="411"/>
                      <a:pt x="297" y="525"/>
                    </a:cubicBezTo>
                    <a:cubicBezTo>
                      <a:pt x="251" y="685"/>
                      <a:pt x="228" y="822"/>
                      <a:pt x="206" y="959"/>
                    </a:cubicBezTo>
                    <a:cubicBezTo>
                      <a:pt x="183" y="1096"/>
                      <a:pt x="160" y="1233"/>
                      <a:pt x="137" y="1370"/>
                    </a:cubicBezTo>
                    <a:cubicBezTo>
                      <a:pt x="114" y="1690"/>
                      <a:pt x="91" y="1986"/>
                      <a:pt x="69" y="2306"/>
                    </a:cubicBezTo>
                    <a:cubicBezTo>
                      <a:pt x="23" y="2580"/>
                      <a:pt x="23" y="2876"/>
                      <a:pt x="0" y="3150"/>
                    </a:cubicBezTo>
                    <a:cubicBezTo>
                      <a:pt x="0" y="3447"/>
                      <a:pt x="0" y="3744"/>
                      <a:pt x="23" y="4041"/>
                    </a:cubicBezTo>
                    <a:cubicBezTo>
                      <a:pt x="23" y="4132"/>
                      <a:pt x="23" y="4223"/>
                      <a:pt x="23" y="4337"/>
                    </a:cubicBezTo>
                    <a:cubicBezTo>
                      <a:pt x="23" y="4383"/>
                      <a:pt x="46" y="4429"/>
                      <a:pt x="46" y="4497"/>
                    </a:cubicBezTo>
                    <a:cubicBezTo>
                      <a:pt x="69" y="4611"/>
                      <a:pt x="160" y="4702"/>
                      <a:pt x="274" y="4702"/>
                    </a:cubicBezTo>
                    <a:cubicBezTo>
                      <a:pt x="286" y="4704"/>
                      <a:pt x="298" y="4705"/>
                      <a:pt x="309" y="4705"/>
                    </a:cubicBezTo>
                    <a:cubicBezTo>
                      <a:pt x="434" y="4705"/>
                      <a:pt x="548" y="4599"/>
                      <a:pt x="548" y="4474"/>
                    </a:cubicBezTo>
                    <a:cubicBezTo>
                      <a:pt x="548" y="4481"/>
                      <a:pt x="548" y="4489"/>
                      <a:pt x="548" y="4497"/>
                    </a:cubicBezTo>
                    <a:cubicBezTo>
                      <a:pt x="571" y="4406"/>
                      <a:pt x="571" y="4337"/>
                      <a:pt x="594" y="4246"/>
                    </a:cubicBezTo>
                    <a:cubicBezTo>
                      <a:pt x="594" y="4109"/>
                      <a:pt x="594" y="3995"/>
                      <a:pt x="594" y="3858"/>
                    </a:cubicBezTo>
                    <a:cubicBezTo>
                      <a:pt x="594" y="3584"/>
                      <a:pt x="639" y="3333"/>
                      <a:pt x="639" y="3059"/>
                    </a:cubicBezTo>
                    <a:cubicBezTo>
                      <a:pt x="662" y="2785"/>
                      <a:pt x="685" y="2534"/>
                      <a:pt x="685" y="2260"/>
                    </a:cubicBezTo>
                    <a:cubicBezTo>
                      <a:pt x="708" y="1963"/>
                      <a:pt x="708" y="1667"/>
                      <a:pt x="708" y="1370"/>
                    </a:cubicBezTo>
                    <a:cubicBezTo>
                      <a:pt x="708" y="1165"/>
                      <a:pt x="708" y="982"/>
                      <a:pt x="731" y="799"/>
                    </a:cubicBezTo>
                    <a:cubicBezTo>
                      <a:pt x="731" y="617"/>
                      <a:pt x="753" y="411"/>
                      <a:pt x="799" y="229"/>
                    </a:cubicBezTo>
                    <a:cubicBezTo>
                      <a:pt x="799" y="115"/>
                      <a:pt x="708" y="0"/>
                      <a:pt x="594"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60" name="Google Shape;1360;p22"/>
              <p:cNvSpPr/>
              <p:nvPr/>
            </p:nvSpPr>
            <p:spPr>
              <a:xfrm>
                <a:off x="8497712" y="1586611"/>
                <a:ext cx="43816" cy="52249"/>
              </a:xfrm>
              <a:custGeom>
                <a:avLst/>
                <a:gdLst/>
                <a:ahLst/>
                <a:cxnLst/>
                <a:rect l="l" t="t" r="r" b="b"/>
                <a:pathLst>
                  <a:path w="1621" h="1933" extrusionOk="0">
                    <a:moveTo>
                      <a:pt x="1004" y="0"/>
                    </a:moveTo>
                    <a:cubicBezTo>
                      <a:pt x="890" y="0"/>
                      <a:pt x="776" y="46"/>
                      <a:pt x="662" y="46"/>
                    </a:cubicBezTo>
                    <a:lnTo>
                      <a:pt x="548" y="46"/>
                    </a:lnTo>
                    <a:cubicBezTo>
                      <a:pt x="533" y="43"/>
                      <a:pt x="519" y="42"/>
                      <a:pt x="505" y="42"/>
                    </a:cubicBezTo>
                    <a:cubicBezTo>
                      <a:pt x="412" y="42"/>
                      <a:pt x="343" y="106"/>
                      <a:pt x="343" y="206"/>
                    </a:cubicBezTo>
                    <a:cubicBezTo>
                      <a:pt x="320" y="297"/>
                      <a:pt x="388" y="411"/>
                      <a:pt x="502" y="411"/>
                    </a:cubicBezTo>
                    <a:cubicBezTo>
                      <a:pt x="571" y="411"/>
                      <a:pt x="616" y="434"/>
                      <a:pt x="685" y="434"/>
                    </a:cubicBezTo>
                    <a:lnTo>
                      <a:pt x="845" y="434"/>
                    </a:lnTo>
                    <a:cubicBezTo>
                      <a:pt x="890" y="434"/>
                      <a:pt x="959" y="457"/>
                      <a:pt x="1004" y="457"/>
                    </a:cubicBezTo>
                    <a:cubicBezTo>
                      <a:pt x="959" y="525"/>
                      <a:pt x="913" y="571"/>
                      <a:pt x="868" y="639"/>
                    </a:cubicBezTo>
                    <a:cubicBezTo>
                      <a:pt x="776" y="731"/>
                      <a:pt x="685" y="845"/>
                      <a:pt x="594" y="959"/>
                    </a:cubicBezTo>
                    <a:cubicBezTo>
                      <a:pt x="594" y="936"/>
                      <a:pt x="616" y="936"/>
                      <a:pt x="616" y="913"/>
                    </a:cubicBezTo>
                    <a:lnTo>
                      <a:pt x="616" y="913"/>
                    </a:lnTo>
                    <a:cubicBezTo>
                      <a:pt x="594" y="936"/>
                      <a:pt x="594" y="936"/>
                      <a:pt x="571" y="959"/>
                    </a:cubicBezTo>
                    <a:cubicBezTo>
                      <a:pt x="480" y="1073"/>
                      <a:pt x="365" y="1187"/>
                      <a:pt x="274" y="1301"/>
                    </a:cubicBezTo>
                    <a:cubicBezTo>
                      <a:pt x="228" y="1370"/>
                      <a:pt x="183" y="1415"/>
                      <a:pt x="114" y="1484"/>
                    </a:cubicBezTo>
                    <a:cubicBezTo>
                      <a:pt x="69" y="1552"/>
                      <a:pt x="0" y="1621"/>
                      <a:pt x="0" y="1712"/>
                    </a:cubicBezTo>
                    <a:cubicBezTo>
                      <a:pt x="0" y="1781"/>
                      <a:pt x="23" y="1849"/>
                      <a:pt x="91" y="1895"/>
                    </a:cubicBezTo>
                    <a:cubicBezTo>
                      <a:pt x="118" y="1922"/>
                      <a:pt x="161" y="1933"/>
                      <a:pt x="205" y="1933"/>
                    </a:cubicBezTo>
                    <a:cubicBezTo>
                      <a:pt x="236" y="1933"/>
                      <a:pt x="269" y="1927"/>
                      <a:pt x="297" y="1918"/>
                    </a:cubicBezTo>
                    <a:cubicBezTo>
                      <a:pt x="343" y="1895"/>
                      <a:pt x="388" y="1872"/>
                      <a:pt x="411" y="1826"/>
                    </a:cubicBezTo>
                    <a:cubicBezTo>
                      <a:pt x="434" y="1803"/>
                      <a:pt x="457" y="1781"/>
                      <a:pt x="480" y="1758"/>
                    </a:cubicBezTo>
                    <a:cubicBezTo>
                      <a:pt x="548" y="1689"/>
                      <a:pt x="594" y="1621"/>
                      <a:pt x="639" y="1575"/>
                    </a:cubicBezTo>
                    <a:cubicBezTo>
                      <a:pt x="723" y="1492"/>
                      <a:pt x="787" y="1427"/>
                      <a:pt x="850" y="1347"/>
                    </a:cubicBezTo>
                    <a:lnTo>
                      <a:pt x="850" y="1347"/>
                    </a:lnTo>
                    <a:cubicBezTo>
                      <a:pt x="848" y="1347"/>
                      <a:pt x="847" y="1347"/>
                      <a:pt x="845" y="1347"/>
                    </a:cubicBezTo>
                    <a:cubicBezTo>
                      <a:pt x="847" y="1347"/>
                      <a:pt x="849" y="1347"/>
                      <a:pt x="850" y="1346"/>
                    </a:cubicBezTo>
                    <a:lnTo>
                      <a:pt x="850" y="1346"/>
                    </a:lnTo>
                    <a:cubicBezTo>
                      <a:pt x="850" y="1347"/>
                      <a:pt x="850" y="1347"/>
                      <a:pt x="850" y="1347"/>
                    </a:cubicBezTo>
                    <a:lnTo>
                      <a:pt x="850" y="1347"/>
                    </a:lnTo>
                    <a:cubicBezTo>
                      <a:pt x="863" y="1347"/>
                      <a:pt x="867" y="1346"/>
                      <a:pt x="867" y="1336"/>
                    </a:cubicBezTo>
                    <a:lnTo>
                      <a:pt x="867" y="1336"/>
                    </a:lnTo>
                    <a:cubicBezTo>
                      <a:pt x="863" y="1340"/>
                      <a:pt x="858" y="1345"/>
                      <a:pt x="850" y="1346"/>
                    </a:cubicBezTo>
                    <a:lnTo>
                      <a:pt x="850" y="1346"/>
                    </a:lnTo>
                    <a:cubicBezTo>
                      <a:pt x="856" y="1339"/>
                      <a:pt x="862" y="1332"/>
                      <a:pt x="868" y="1324"/>
                    </a:cubicBezTo>
                    <a:lnTo>
                      <a:pt x="868" y="1324"/>
                    </a:lnTo>
                    <a:cubicBezTo>
                      <a:pt x="868" y="1329"/>
                      <a:pt x="868" y="1333"/>
                      <a:pt x="867" y="1336"/>
                    </a:cubicBezTo>
                    <a:lnTo>
                      <a:pt x="867" y="1336"/>
                    </a:lnTo>
                    <a:cubicBezTo>
                      <a:pt x="873" y="1330"/>
                      <a:pt x="879" y="1324"/>
                      <a:pt x="890" y="1324"/>
                    </a:cubicBezTo>
                    <a:cubicBezTo>
                      <a:pt x="959" y="1256"/>
                      <a:pt x="1027" y="1164"/>
                      <a:pt x="1119" y="1096"/>
                    </a:cubicBezTo>
                    <a:cubicBezTo>
                      <a:pt x="1187" y="1005"/>
                      <a:pt x="1256" y="936"/>
                      <a:pt x="1301" y="845"/>
                    </a:cubicBezTo>
                    <a:cubicBezTo>
                      <a:pt x="1370" y="754"/>
                      <a:pt x="1438" y="662"/>
                      <a:pt x="1507" y="571"/>
                    </a:cubicBezTo>
                    <a:cubicBezTo>
                      <a:pt x="1529" y="525"/>
                      <a:pt x="1552" y="502"/>
                      <a:pt x="1552" y="457"/>
                    </a:cubicBezTo>
                    <a:cubicBezTo>
                      <a:pt x="1575" y="434"/>
                      <a:pt x="1598" y="388"/>
                      <a:pt x="1598" y="343"/>
                    </a:cubicBezTo>
                    <a:cubicBezTo>
                      <a:pt x="1621" y="297"/>
                      <a:pt x="1575" y="206"/>
                      <a:pt x="1552" y="160"/>
                    </a:cubicBezTo>
                    <a:cubicBezTo>
                      <a:pt x="1507" y="114"/>
                      <a:pt x="1484" y="92"/>
                      <a:pt x="1415" y="69"/>
                    </a:cubicBezTo>
                    <a:cubicBezTo>
                      <a:pt x="1393" y="46"/>
                      <a:pt x="1370" y="46"/>
                      <a:pt x="1347" y="23"/>
                    </a:cubicBezTo>
                    <a:cubicBezTo>
                      <a:pt x="1301" y="23"/>
                      <a:pt x="1256" y="0"/>
                      <a:pt x="121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61" name="Google Shape;1361;p22"/>
              <p:cNvSpPr/>
              <p:nvPr/>
            </p:nvSpPr>
            <p:spPr>
              <a:xfrm>
                <a:off x="8585316" y="1442244"/>
                <a:ext cx="125257" cy="161288"/>
              </a:xfrm>
              <a:custGeom>
                <a:avLst/>
                <a:gdLst/>
                <a:ahLst/>
                <a:cxnLst/>
                <a:rect l="l" t="t" r="r" b="b"/>
                <a:pathLst>
                  <a:path w="4634" h="5967" extrusionOk="0">
                    <a:moveTo>
                      <a:pt x="4520" y="0"/>
                    </a:moveTo>
                    <a:cubicBezTo>
                      <a:pt x="4474" y="0"/>
                      <a:pt x="4428" y="23"/>
                      <a:pt x="4428" y="91"/>
                    </a:cubicBezTo>
                    <a:cubicBezTo>
                      <a:pt x="4406" y="160"/>
                      <a:pt x="4383" y="228"/>
                      <a:pt x="4360" y="320"/>
                    </a:cubicBezTo>
                    <a:cubicBezTo>
                      <a:pt x="4246" y="639"/>
                      <a:pt x="4132" y="982"/>
                      <a:pt x="3995" y="1324"/>
                    </a:cubicBezTo>
                    <a:cubicBezTo>
                      <a:pt x="3926" y="1484"/>
                      <a:pt x="3835" y="1666"/>
                      <a:pt x="3744" y="1849"/>
                    </a:cubicBezTo>
                    <a:cubicBezTo>
                      <a:pt x="3652" y="2009"/>
                      <a:pt x="3561" y="2169"/>
                      <a:pt x="3470" y="2328"/>
                    </a:cubicBezTo>
                    <a:cubicBezTo>
                      <a:pt x="3264" y="2648"/>
                      <a:pt x="3036" y="2967"/>
                      <a:pt x="2808" y="3264"/>
                    </a:cubicBezTo>
                    <a:cubicBezTo>
                      <a:pt x="2694" y="3424"/>
                      <a:pt x="2580" y="3584"/>
                      <a:pt x="2443" y="3744"/>
                    </a:cubicBezTo>
                    <a:cubicBezTo>
                      <a:pt x="2306" y="3880"/>
                      <a:pt x="2169" y="4017"/>
                      <a:pt x="2032" y="4154"/>
                    </a:cubicBezTo>
                    <a:cubicBezTo>
                      <a:pt x="1598" y="4520"/>
                      <a:pt x="1142" y="4862"/>
                      <a:pt x="639" y="5136"/>
                    </a:cubicBezTo>
                    <a:cubicBezTo>
                      <a:pt x="571" y="5182"/>
                      <a:pt x="503" y="5204"/>
                      <a:pt x="457" y="5227"/>
                    </a:cubicBezTo>
                    <a:cubicBezTo>
                      <a:pt x="320" y="5296"/>
                      <a:pt x="206" y="5341"/>
                      <a:pt x="114" y="5433"/>
                    </a:cubicBezTo>
                    <a:cubicBezTo>
                      <a:pt x="23" y="5547"/>
                      <a:pt x="0" y="5706"/>
                      <a:pt x="92" y="5821"/>
                    </a:cubicBezTo>
                    <a:cubicBezTo>
                      <a:pt x="137" y="5889"/>
                      <a:pt x="206" y="5958"/>
                      <a:pt x="297" y="5958"/>
                    </a:cubicBezTo>
                    <a:cubicBezTo>
                      <a:pt x="315" y="5964"/>
                      <a:pt x="337" y="5967"/>
                      <a:pt x="360" y="5967"/>
                    </a:cubicBezTo>
                    <a:cubicBezTo>
                      <a:pt x="422" y="5967"/>
                      <a:pt x="492" y="5945"/>
                      <a:pt x="525" y="5912"/>
                    </a:cubicBezTo>
                    <a:lnTo>
                      <a:pt x="548" y="5912"/>
                    </a:lnTo>
                    <a:cubicBezTo>
                      <a:pt x="799" y="5775"/>
                      <a:pt x="1050" y="5661"/>
                      <a:pt x="1301" y="5501"/>
                    </a:cubicBezTo>
                    <a:cubicBezTo>
                      <a:pt x="1552" y="5364"/>
                      <a:pt x="1781" y="5182"/>
                      <a:pt x="2009" y="4999"/>
                    </a:cubicBezTo>
                    <a:cubicBezTo>
                      <a:pt x="2260" y="4793"/>
                      <a:pt x="2488" y="4588"/>
                      <a:pt x="2717" y="4360"/>
                    </a:cubicBezTo>
                    <a:cubicBezTo>
                      <a:pt x="2945" y="4109"/>
                      <a:pt x="3150" y="3858"/>
                      <a:pt x="3333" y="3584"/>
                    </a:cubicBezTo>
                    <a:cubicBezTo>
                      <a:pt x="3424" y="3447"/>
                      <a:pt x="3515" y="3333"/>
                      <a:pt x="3607" y="3196"/>
                    </a:cubicBezTo>
                    <a:cubicBezTo>
                      <a:pt x="3698" y="3036"/>
                      <a:pt x="3789" y="2899"/>
                      <a:pt x="3881" y="2739"/>
                    </a:cubicBezTo>
                    <a:cubicBezTo>
                      <a:pt x="4040" y="2465"/>
                      <a:pt x="4177" y="2191"/>
                      <a:pt x="4269" y="1895"/>
                    </a:cubicBezTo>
                    <a:cubicBezTo>
                      <a:pt x="4383" y="1598"/>
                      <a:pt x="4451" y="1278"/>
                      <a:pt x="4474" y="982"/>
                    </a:cubicBezTo>
                    <a:cubicBezTo>
                      <a:pt x="4520" y="708"/>
                      <a:pt x="4565" y="434"/>
                      <a:pt x="4611" y="160"/>
                    </a:cubicBezTo>
                    <a:cubicBezTo>
                      <a:pt x="4611" y="160"/>
                      <a:pt x="4611" y="137"/>
                      <a:pt x="4611" y="114"/>
                    </a:cubicBezTo>
                    <a:cubicBezTo>
                      <a:pt x="4634" y="69"/>
                      <a:pt x="4588" y="0"/>
                      <a:pt x="4543"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362" name="Google Shape;1362;p22"/>
              <p:cNvSpPr/>
              <p:nvPr/>
            </p:nvSpPr>
            <p:spPr>
              <a:xfrm>
                <a:off x="8543366" y="1493439"/>
                <a:ext cx="120338" cy="93199"/>
              </a:xfrm>
              <a:custGeom>
                <a:avLst/>
                <a:gdLst/>
                <a:ahLst/>
                <a:cxnLst/>
                <a:rect l="l" t="t" r="r" b="b"/>
                <a:pathLst>
                  <a:path w="4452" h="3448" extrusionOk="0">
                    <a:moveTo>
                      <a:pt x="4269" y="1"/>
                    </a:moveTo>
                    <a:cubicBezTo>
                      <a:pt x="4223" y="1"/>
                      <a:pt x="4177" y="24"/>
                      <a:pt x="4154" y="69"/>
                    </a:cubicBezTo>
                    <a:cubicBezTo>
                      <a:pt x="3995" y="252"/>
                      <a:pt x="3858" y="434"/>
                      <a:pt x="3698" y="594"/>
                    </a:cubicBezTo>
                    <a:cubicBezTo>
                      <a:pt x="3538" y="777"/>
                      <a:pt x="3378" y="959"/>
                      <a:pt x="3219" y="1119"/>
                    </a:cubicBezTo>
                    <a:cubicBezTo>
                      <a:pt x="3059" y="1256"/>
                      <a:pt x="2899" y="1370"/>
                      <a:pt x="2739" y="1484"/>
                    </a:cubicBezTo>
                    <a:cubicBezTo>
                      <a:pt x="2557" y="1621"/>
                      <a:pt x="2374" y="1735"/>
                      <a:pt x="2169" y="1850"/>
                    </a:cubicBezTo>
                    <a:cubicBezTo>
                      <a:pt x="1803" y="2078"/>
                      <a:pt x="1438" y="2283"/>
                      <a:pt x="1050" y="2489"/>
                    </a:cubicBezTo>
                    <a:cubicBezTo>
                      <a:pt x="913" y="2557"/>
                      <a:pt x="799" y="2603"/>
                      <a:pt x="662" y="2671"/>
                    </a:cubicBezTo>
                    <a:cubicBezTo>
                      <a:pt x="525" y="2717"/>
                      <a:pt x="388" y="2785"/>
                      <a:pt x="251" y="2831"/>
                    </a:cubicBezTo>
                    <a:cubicBezTo>
                      <a:pt x="92" y="2877"/>
                      <a:pt x="0" y="3082"/>
                      <a:pt x="69" y="3242"/>
                    </a:cubicBezTo>
                    <a:cubicBezTo>
                      <a:pt x="104" y="3365"/>
                      <a:pt x="220" y="3447"/>
                      <a:pt x="345" y="3447"/>
                    </a:cubicBezTo>
                    <a:cubicBezTo>
                      <a:pt x="382" y="3447"/>
                      <a:pt x="420" y="3440"/>
                      <a:pt x="457" y="3424"/>
                    </a:cubicBezTo>
                    <a:cubicBezTo>
                      <a:pt x="594" y="3379"/>
                      <a:pt x="731" y="3310"/>
                      <a:pt x="868" y="3242"/>
                    </a:cubicBezTo>
                    <a:cubicBezTo>
                      <a:pt x="1050" y="3173"/>
                      <a:pt x="1233" y="3082"/>
                      <a:pt x="1393" y="2991"/>
                    </a:cubicBezTo>
                    <a:cubicBezTo>
                      <a:pt x="1530" y="2899"/>
                      <a:pt x="1666" y="2831"/>
                      <a:pt x="1781" y="2763"/>
                    </a:cubicBezTo>
                    <a:cubicBezTo>
                      <a:pt x="1918" y="2671"/>
                      <a:pt x="2077" y="2580"/>
                      <a:pt x="2214" y="2511"/>
                    </a:cubicBezTo>
                    <a:cubicBezTo>
                      <a:pt x="2488" y="2329"/>
                      <a:pt x="2739" y="2146"/>
                      <a:pt x="2990" y="1941"/>
                    </a:cubicBezTo>
                    <a:cubicBezTo>
                      <a:pt x="3241" y="1735"/>
                      <a:pt x="3493" y="1507"/>
                      <a:pt x="3698" y="1233"/>
                    </a:cubicBezTo>
                    <a:cubicBezTo>
                      <a:pt x="3812" y="1073"/>
                      <a:pt x="3926" y="891"/>
                      <a:pt x="4040" y="731"/>
                    </a:cubicBezTo>
                    <a:cubicBezTo>
                      <a:pt x="4109" y="663"/>
                      <a:pt x="4154" y="594"/>
                      <a:pt x="4200" y="503"/>
                    </a:cubicBezTo>
                    <a:cubicBezTo>
                      <a:pt x="4269" y="434"/>
                      <a:pt x="4337" y="343"/>
                      <a:pt x="4406" y="275"/>
                    </a:cubicBezTo>
                    <a:cubicBezTo>
                      <a:pt x="4451" y="206"/>
                      <a:pt x="4451" y="92"/>
                      <a:pt x="4383" y="46"/>
                    </a:cubicBezTo>
                    <a:cubicBezTo>
                      <a:pt x="4360" y="24"/>
                      <a:pt x="4314" y="1"/>
                      <a:pt x="4269"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363" name="Google Shape;1363;p22"/>
              <p:cNvSpPr/>
              <p:nvPr/>
            </p:nvSpPr>
            <p:spPr>
              <a:xfrm>
                <a:off x="8110237" y="1039362"/>
                <a:ext cx="791601" cy="778653"/>
              </a:xfrm>
              <a:custGeom>
                <a:avLst/>
                <a:gdLst/>
                <a:ahLst/>
                <a:cxnLst/>
                <a:rect l="l" t="t" r="r" b="b"/>
                <a:pathLst>
                  <a:path w="29286" h="28807" extrusionOk="0">
                    <a:moveTo>
                      <a:pt x="1521" y="19562"/>
                    </a:moveTo>
                    <a:cubicBezTo>
                      <a:pt x="1524" y="19569"/>
                      <a:pt x="1527" y="19577"/>
                      <a:pt x="1530" y="19584"/>
                    </a:cubicBezTo>
                    <a:cubicBezTo>
                      <a:pt x="1530" y="19567"/>
                      <a:pt x="1530" y="19563"/>
                      <a:pt x="1521" y="19562"/>
                    </a:cubicBezTo>
                    <a:close/>
                    <a:moveTo>
                      <a:pt x="16937" y="28349"/>
                    </a:moveTo>
                    <a:cubicBezTo>
                      <a:pt x="16934" y="28349"/>
                      <a:pt x="16932" y="28350"/>
                      <a:pt x="16929" y="28350"/>
                    </a:cubicBezTo>
                    <a:lnTo>
                      <a:pt x="16929" y="28350"/>
                    </a:lnTo>
                    <a:cubicBezTo>
                      <a:pt x="16932" y="28350"/>
                      <a:pt x="16935" y="28350"/>
                      <a:pt x="16937" y="28349"/>
                    </a:cubicBezTo>
                    <a:close/>
                    <a:moveTo>
                      <a:pt x="12988" y="28349"/>
                    </a:moveTo>
                    <a:cubicBezTo>
                      <a:pt x="12996" y="28350"/>
                      <a:pt x="13004" y="28351"/>
                      <a:pt x="13012" y="28353"/>
                    </a:cubicBezTo>
                    <a:lnTo>
                      <a:pt x="13012" y="28353"/>
                    </a:lnTo>
                    <a:cubicBezTo>
                      <a:pt x="13006" y="28349"/>
                      <a:pt x="13000" y="28349"/>
                      <a:pt x="12988" y="28349"/>
                    </a:cubicBezTo>
                    <a:close/>
                    <a:moveTo>
                      <a:pt x="9656" y="0"/>
                    </a:moveTo>
                    <a:cubicBezTo>
                      <a:pt x="9451" y="69"/>
                      <a:pt x="9245" y="160"/>
                      <a:pt x="9040" y="251"/>
                    </a:cubicBezTo>
                    <a:cubicBezTo>
                      <a:pt x="9017" y="251"/>
                      <a:pt x="8994" y="274"/>
                      <a:pt x="8971" y="274"/>
                    </a:cubicBezTo>
                    <a:cubicBezTo>
                      <a:pt x="8811" y="343"/>
                      <a:pt x="8674" y="411"/>
                      <a:pt x="8515" y="480"/>
                    </a:cubicBezTo>
                    <a:lnTo>
                      <a:pt x="8469" y="502"/>
                    </a:lnTo>
                    <a:cubicBezTo>
                      <a:pt x="8469" y="525"/>
                      <a:pt x="8446" y="525"/>
                      <a:pt x="8423" y="525"/>
                    </a:cubicBezTo>
                    <a:cubicBezTo>
                      <a:pt x="7579" y="936"/>
                      <a:pt x="6803" y="1415"/>
                      <a:pt x="6050" y="1986"/>
                    </a:cubicBezTo>
                    <a:cubicBezTo>
                      <a:pt x="5274" y="2557"/>
                      <a:pt x="4589" y="3196"/>
                      <a:pt x="3950" y="3881"/>
                    </a:cubicBezTo>
                    <a:cubicBezTo>
                      <a:pt x="3311" y="4565"/>
                      <a:pt x="2763" y="5319"/>
                      <a:pt x="2261" y="6117"/>
                    </a:cubicBezTo>
                    <a:cubicBezTo>
                      <a:pt x="1781" y="6916"/>
                      <a:pt x="1370" y="7761"/>
                      <a:pt x="1028" y="8651"/>
                    </a:cubicBezTo>
                    <a:cubicBezTo>
                      <a:pt x="320" y="10500"/>
                      <a:pt x="1" y="12486"/>
                      <a:pt x="69" y="14449"/>
                    </a:cubicBezTo>
                    <a:cubicBezTo>
                      <a:pt x="92" y="15430"/>
                      <a:pt x="229" y="16412"/>
                      <a:pt x="457" y="17370"/>
                    </a:cubicBezTo>
                    <a:cubicBezTo>
                      <a:pt x="686" y="18329"/>
                      <a:pt x="1005" y="19242"/>
                      <a:pt x="1416" y="20132"/>
                    </a:cubicBezTo>
                    <a:cubicBezTo>
                      <a:pt x="2238" y="21913"/>
                      <a:pt x="3402" y="23533"/>
                      <a:pt x="4840" y="24857"/>
                    </a:cubicBezTo>
                    <a:cubicBezTo>
                      <a:pt x="5525" y="25496"/>
                      <a:pt x="6301" y="26067"/>
                      <a:pt x="7100" y="26569"/>
                    </a:cubicBezTo>
                    <a:cubicBezTo>
                      <a:pt x="7898" y="27071"/>
                      <a:pt x="8743" y="27482"/>
                      <a:pt x="9633" y="27824"/>
                    </a:cubicBezTo>
                    <a:cubicBezTo>
                      <a:pt x="11332" y="28486"/>
                      <a:pt x="13159" y="28807"/>
                      <a:pt x="14990" y="28807"/>
                    </a:cubicBezTo>
                    <a:cubicBezTo>
                      <a:pt x="15054" y="28807"/>
                      <a:pt x="15117" y="28807"/>
                      <a:pt x="15180" y="28806"/>
                    </a:cubicBezTo>
                    <a:cubicBezTo>
                      <a:pt x="16138" y="28806"/>
                      <a:pt x="17120" y="28692"/>
                      <a:pt x="18056" y="28486"/>
                    </a:cubicBezTo>
                    <a:cubicBezTo>
                      <a:pt x="19014" y="28281"/>
                      <a:pt x="19950" y="27984"/>
                      <a:pt x="20840" y="27596"/>
                    </a:cubicBezTo>
                    <a:cubicBezTo>
                      <a:pt x="22164" y="27025"/>
                      <a:pt x="23397" y="26272"/>
                      <a:pt x="24492" y="25359"/>
                    </a:cubicBezTo>
                    <a:cubicBezTo>
                      <a:pt x="25565" y="24469"/>
                      <a:pt x="26501" y="23442"/>
                      <a:pt x="27277" y="22301"/>
                    </a:cubicBezTo>
                    <a:cubicBezTo>
                      <a:pt x="27323" y="22209"/>
                      <a:pt x="27368" y="22141"/>
                      <a:pt x="27437" y="22072"/>
                    </a:cubicBezTo>
                    <a:cubicBezTo>
                      <a:pt x="27437" y="22049"/>
                      <a:pt x="27437" y="22049"/>
                      <a:pt x="27437" y="22027"/>
                    </a:cubicBezTo>
                    <a:lnTo>
                      <a:pt x="27460" y="22027"/>
                    </a:lnTo>
                    <a:cubicBezTo>
                      <a:pt x="27779" y="21502"/>
                      <a:pt x="28099" y="20977"/>
                      <a:pt x="28350" y="20406"/>
                    </a:cubicBezTo>
                    <a:lnTo>
                      <a:pt x="28373" y="20406"/>
                    </a:lnTo>
                    <a:cubicBezTo>
                      <a:pt x="28396" y="20360"/>
                      <a:pt x="28418" y="20292"/>
                      <a:pt x="28441" y="20246"/>
                    </a:cubicBezTo>
                    <a:cubicBezTo>
                      <a:pt x="28441" y="20246"/>
                      <a:pt x="28441" y="20223"/>
                      <a:pt x="28441" y="20223"/>
                    </a:cubicBezTo>
                    <a:cubicBezTo>
                      <a:pt x="28578" y="19950"/>
                      <a:pt x="28692" y="19653"/>
                      <a:pt x="28806" y="19379"/>
                    </a:cubicBezTo>
                    <a:cubicBezTo>
                      <a:pt x="28806" y="19356"/>
                      <a:pt x="28829" y="19356"/>
                      <a:pt x="28829" y="19356"/>
                    </a:cubicBezTo>
                    <a:cubicBezTo>
                      <a:pt x="28852" y="19288"/>
                      <a:pt x="28875" y="19242"/>
                      <a:pt x="28898" y="19174"/>
                    </a:cubicBezTo>
                    <a:cubicBezTo>
                      <a:pt x="28898" y="19151"/>
                      <a:pt x="28898" y="19151"/>
                      <a:pt x="28898" y="19151"/>
                    </a:cubicBezTo>
                    <a:cubicBezTo>
                      <a:pt x="28921" y="19105"/>
                      <a:pt x="28921" y="19082"/>
                      <a:pt x="28943" y="19059"/>
                    </a:cubicBezTo>
                    <a:cubicBezTo>
                      <a:pt x="28943" y="19059"/>
                      <a:pt x="28943" y="19059"/>
                      <a:pt x="28943" y="19037"/>
                    </a:cubicBezTo>
                    <a:cubicBezTo>
                      <a:pt x="28943" y="19014"/>
                      <a:pt x="28966" y="18991"/>
                      <a:pt x="28966" y="18968"/>
                    </a:cubicBezTo>
                    <a:cubicBezTo>
                      <a:pt x="29057" y="18740"/>
                      <a:pt x="29126" y="18512"/>
                      <a:pt x="29194" y="18260"/>
                    </a:cubicBezTo>
                    <a:cubicBezTo>
                      <a:pt x="29217" y="18238"/>
                      <a:pt x="29217" y="18215"/>
                      <a:pt x="29217" y="18169"/>
                    </a:cubicBezTo>
                    <a:lnTo>
                      <a:pt x="29240" y="18169"/>
                    </a:lnTo>
                    <a:cubicBezTo>
                      <a:pt x="29240" y="18124"/>
                      <a:pt x="29240" y="18101"/>
                      <a:pt x="29263" y="18055"/>
                    </a:cubicBezTo>
                    <a:cubicBezTo>
                      <a:pt x="29286" y="17987"/>
                      <a:pt x="29240" y="17895"/>
                      <a:pt x="29149" y="17872"/>
                    </a:cubicBezTo>
                    <a:cubicBezTo>
                      <a:pt x="29133" y="17869"/>
                      <a:pt x="29117" y="17867"/>
                      <a:pt x="29102" y="17867"/>
                    </a:cubicBezTo>
                    <a:cubicBezTo>
                      <a:pt x="29028" y="17867"/>
                      <a:pt x="28962" y="17911"/>
                      <a:pt x="28943" y="17987"/>
                    </a:cubicBezTo>
                    <a:cubicBezTo>
                      <a:pt x="28943" y="18009"/>
                      <a:pt x="28921" y="18055"/>
                      <a:pt x="28921" y="18078"/>
                    </a:cubicBezTo>
                    <a:cubicBezTo>
                      <a:pt x="28921" y="18101"/>
                      <a:pt x="28921" y="18101"/>
                      <a:pt x="28921" y="18101"/>
                    </a:cubicBezTo>
                    <a:cubicBezTo>
                      <a:pt x="28898" y="18101"/>
                      <a:pt x="28898" y="18101"/>
                      <a:pt x="28898" y="18124"/>
                    </a:cubicBezTo>
                    <a:cubicBezTo>
                      <a:pt x="28898" y="18146"/>
                      <a:pt x="28898" y="18169"/>
                      <a:pt x="28875" y="18192"/>
                    </a:cubicBezTo>
                    <a:cubicBezTo>
                      <a:pt x="28875" y="18192"/>
                      <a:pt x="28875" y="18192"/>
                      <a:pt x="28875" y="18215"/>
                    </a:cubicBezTo>
                    <a:cubicBezTo>
                      <a:pt x="28806" y="18443"/>
                      <a:pt x="28715" y="18694"/>
                      <a:pt x="28624" y="18945"/>
                    </a:cubicBezTo>
                    <a:cubicBezTo>
                      <a:pt x="28624" y="18945"/>
                      <a:pt x="28624" y="18968"/>
                      <a:pt x="28624" y="18968"/>
                    </a:cubicBezTo>
                    <a:cubicBezTo>
                      <a:pt x="28601" y="18991"/>
                      <a:pt x="28601" y="19037"/>
                      <a:pt x="28578" y="19059"/>
                    </a:cubicBezTo>
                    <a:cubicBezTo>
                      <a:pt x="28578" y="19082"/>
                      <a:pt x="28578" y="19082"/>
                      <a:pt x="28578" y="19082"/>
                    </a:cubicBezTo>
                    <a:cubicBezTo>
                      <a:pt x="28578" y="19105"/>
                      <a:pt x="28578" y="19105"/>
                      <a:pt x="28578" y="19105"/>
                    </a:cubicBezTo>
                    <a:cubicBezTo>
                      <a:pt x="28555" y="19151"/>
                      <a:pt x="28533" y="19219"/>
                      <a:pt x="28510" y="19265"/>
                    </a:cubicBezTo>
                    <a:cubicBezTo>
                      <a:pt x="28464" y="19379"/>
                      <a:pt x="28418" y="19493"/>
                      <a:pt x="28373" y="19584"/>
                    </a:cubicBezTo>
                    <a:cubicBezTo>
                      <a:pt x="28373" y="19596"/>
                      <a:pt x="28373" y="19601"/>
                      <a:pt x="28373" y="19607"/>
                    </a:cubicBezTo>
                    <a:cubicBezTo>
                      <a:pt x="28373" y="19607"/>
                      <a:pt x="28373" y="19630"/>
                      <a:pt x="28350" y="19630"/>
                    </a:cubicBezTo>
                    <a:lnTo>
                      <a:pt x="28373" y="19630"/>
                    </a:lnTo>
                    <a:cubicBezTo>
                      <a:pt x="28281" y="19813"/>
                      <a:pt x="28213" y="19972"/>
                      <a:pt x="28122" y="20155"/>
                    </a:cubicBezTo>
                    <a:cubicBezTo>
                      <a:pt x="28122" y="20155"/>
                      <a:pt x="28122" y="20178"/>
                      <a:pt x="28122" y="20178"/>
                    </a:cubicBezTo>
                    <a:cubicBezTo>
                      <a:pt x="28099" y="20201"/>
                      <a:pt x="28076" y="20223"/>
                      <a:pt x="28076" y="20246"/>
                    </a:cubicBezTo>
                    <a:cubicBezTo>
                      <a:pt x="28076" y="20269"/>
                      <a:pt x="28076" y="20269"/>
                      <a:pt x="28076" y="20269"/>
                    </a:cubicBezTo>
                    <a:cubicBezTo>
                      <a:pt x="27779" y="20840"/>
                      <a:pt x="27460" y="21410"/>
                      <a:pt x="27117" y="21935"/>
                    </a:cubicBezTo>
                    <a:cubicBezTo>
                      <a:pt x="27117" y="21935"/>
                      <a:pt x="27117" y="21935"/>
                      <a:pt x="27117" y="21958"/>
                    </a:cubicBezTo>
                    <a:cubicBezTo>
                      <a:pt x="27072" y="22004"/>
                      <a:pt x="27049" y="22049"/>
                      <a:pt x="27003" y="22118"/>
                    </a:cubicBezTo>
                    <a:cubicBezTo>
                      <a:pt x="26821" y="22369"/>
                      <a:pt x="26661" y="22620"/>
                      <a:pt x="26478" y="22848"/>
                    </a:cubicBezTo>
                    <a:cubicBezTo>
                      <a:pt x="26478" y="22848"/>
                      <a:pt x="26478" y="22848"/>
                      <a:pt x="26478" y="22826"/>
                    </a:cubicBezTo>
                    <a:cubicBezTo>
                      <a:pt x="25725" y="23807"/>
                      <a:pt x="24858" y="24697"/>
                      <a:pt x="23876" y="25450"/>
                    </a:cubicBezTo>
                    <a:lnTo>
                      <a:pt x="23853" y="25450"/>
                    </a:lnTo>
                    <a:cubicBezTo>
                      <a:pt x="22849" y="26227"/>
                      <a:pt x="21776" y="26866"/>
                      <a:pt x="20612" y="27345"/>
                    </a:cubicBezTo>
                    <a:cubicBezTo>
                      <a:pt x="20589" y="27345"/>
                      <a:pt x="20589" y="27368"/>
                      <a:pt x="20589" y="27368"/>
                    </a:cubicBezTo>
                    <a:cubicBezTo>
                      <a:pt x="19405" y="27846"/>
                      <a:pt x="18175" y="28188"/>
                      <a:pt x="16900" y="28371"/>
                    </a:cubicBezTo>
                    <a:lnTo>
                      <a:pt x="16900" y="28371"/>
                    </a:lnTo>
                    <a:cubicBezTo>
                      <a:pt x="16913" y="28367"/>
                      <a:pt x="16916" y="28354"/>
                      <a:pt x="16929" y="28350"/>
                    </a:cubicBezTo>
                    <a:lnTo>
                      <a:pt x="16929" y="28350"/>
                    </a:lnTo>
                    <a:cubicBezTo>
                      <a:pt x="16281" y="28441"/>
                      <a:pt x="15622" y="28486"/>
                      <a:pt x="14963" y="28486"/>
                    </a:cubicBezTo>
                    <a:cubicBezTo>
                      <a:pt x="14309" y="28486"/>
                      <a:pt x="13655" y="28442"/>
                      <a:pt x="13012" y="28353"/>
                    </a:cubicBezTo>
                    <a:lnTo>
                      <a:pt x="13012" y="28353"/>
                    </a:lnTo>
                    <a:cubicBezTo>
                      <a:pt x="13018" y="28356"/>
                      <a:pt x="13023" y="28361"/>
                      <a:pt x="13034" y="28372"/>
                    </a:cubicBezTo>
                    <a:cubicBezTo>
                      <a:pt x="11733" y="28189"/>
                      <a:pt x="10455" y="27824"/>
                      <a:pt x="9245" y="27322"/>
                    </a:cubicBezTo>
                    <a:lnTo>
                      <a:pt x="9245" y="27322"/>
                    </a:lnTo>
                    <a:lnTo>
                      <a:pt x="9291" y="27345"/>
                    </a:lnTo>
                    <a:cubicBezTo>
                      <a:pt x="8127" y="26843"/>
                      <a:pt x="7031" y="26204"/>
                      <a:pt x="6027" y="25428"/>
                    </a:cubicBezTo>
                    <a:cubicBezTo>
                      <a:pt x="5068" y="24674"/>
                      <a:pt x="4178" y="23807"/>
                      <a:pt x="3425" y="22848"/>
                    </a:cubicBezTo>
                    <a:cubicBezTo>
                      <a:pt x="2649" y="21821"/>
                      <a:pt x="2010" y="20726"/>
                      <a:pt x="1507" y="19562"/>
                    </a:cubicBezTo>
                    <a:cubicBezTo>
                      <a:pt x="1513" y="19562"/>
                      <a:pt x="1517" y="19562"/>
                      <a:pt x="1521" y="19562"/>
                    </a:cubicBezTo>
                    <a:lnTo>
                      <a:pt x="1521" y="19562"/>
                    </a:lnTo>
                    <a:cubicBezTo>
                      <a:pt x="1025" y="18384"/>
                      <a:pt x="686" y="17140"/>
                      <a:pt x="504" y="15872"/>
                    </a:cubicBezTo>
                    <a:lnTo>
                      <a:pt x="504" y="15872"/>
                    </a:lnTo>
                    <a:cubicBezTo>
                      <a:pt x="506" y="15881"/>
                      <a:pt x="512" y="15895"/>
                      <a:pt x="526" y="15909"/>
                    </a:cubicBezTo>
                    <a:cubicBezTo>
                      <a:pt x="343" y="14586"/>
                      <a:pt x="343" y="13285"/>
                      <a:pt x="526" y="11984"/>
                    </a:cubicBezTo>
                    <a:cubicBezTo>
                      <a:pt x="511" y="11984"/>
                      <a:pt x="506" y="11994"/>
                      <a:pt x="504" y="12000"/>
                    </a:cubicBezTo>
                    <a:lnTo>
                      <a:pt x="504" y="12000"/>
                    </a:lnTo>
                    <a:cubicBezTo>
                      <a:pt x="687" y="10724"/>
                      <a:pt x="1029" y="9448"/>
                      <a:pt x="1530" y="8240"/>
                    </a:cubicBezTo>
                    <a:cubicBezTo>
                      <a:pt x="2032" y="7076"/>
                      <a:pt x="2671" y="6003"/>
                      <a:pt x="3425" y="4999"/>
                    </a:cubicBezTo>
                    <a:cubicBezTo>
                      <a:pt x="4178" y="4018"/>
                      <a:pt x="5068" y="3150"/>
                      <a:pt x="6027" y="2397"/>
                    </a:cubicBezTo>
                    <a:cubicBezTo>
                      <a:pt x="6050" y="2397"/>
                      <a:pt x="6050" y="2397"/>
                      <a:pt x="6050" y="2374"/>
                    </a:cubicBezTo>
                    <a:cubicBezTo>
                      <a:pt x="6848" y="1758"/>
                      <a:pt x="7716" y="1233"/>
                      <a:pt x="8629" y="799"/>
                    </a:cubicBezTo>
                    <a:cubicBezTo>
                      <a:pt x="8834" y="685"/>
                      <a:pt x="9017" y="617"/>
                      <a:pt x="9222" y="525"/>
                    </a:cubicBezTo>
                    <a:cubicBezTo>
                      <a:pt x="9245" y="502"/>
                      <a:pt x="9268" y="502"/>
                      <a:pt x="9291" y="480"/>
                    </a:cubicBezTo>
                    <a:lnTo>
                      <a:pt x="9291" y="502"/>
                    </a:lnTo>
                    <a:cubicBezTo>
                      <a:pt x="9451" y="434"/>
                      <a:pt x="9588" y="365"/>
                      <a:pt x="9747" y="320"/>
                    </a:cubicBezTo>
                    <a:cubicBezTo>
                      <a:pt x="9770" y="297"/>
                      <a:pt x="9816" y="274"/>
                      <a:pt x="9839" y="229"/>
                    </a:cubicBezTo>
                    <a:cubicBezTo>
                      <a:pt x="9861" y="206"/>
                      <a:pt x="9861" y="160"/>
                      <a:pt x="9861" y="114"/>
                    </a:cubicBezTo>
                    <a:cubicBezTo>
                      <a:pt x="9839" y="69"/>
                      <a:pt x="9816" y="46"/>
                      <a:pt x="9770" y="23"/>
                    </a:cubicBezTo>
                    <a:cubicBezTo>
                      <a:pt x="9747" y="0"/>
                      <a:pt x="9724" y="0"/>
                      <a:pt x="9702"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4" name="Google Shape;1364;p22"/>
              <p:cNvSpPr/>
              <p:nvPr/>
            </p:nvSpPr>
            <p:spPr>
              <a:xfrm>
                <a:off x="8566801" y="1017143"/>
                <a:ext cx="338740" cy="306196"/>
              </a:xfrm>
              <a:custGeom>
                <a:avLst/>
                <a:gdLst/>
                <a:ahLst/>
                <a:cxnLst/>
                <a:rect l="l" t="t" r="r" b="b"/>
                <a:pathLst>
                  <a:path w="12532" h="11328" extrusionOk="0">
                    <a:moveTo>
                      <a:pt x="160" y="1"/>
                    </a:moveTo>
                    <a:cubicBezTo>
                      <a:pt x="138" y="1"/>
                      <a:pt x="115" y="1"/>
                      <a:pt x="92" y="23"/>
                    </a:cubicBezTo>
                    <a:cubicBezTo>
                      <a:pt x="46" y="46"/>
                      <a:pt x="23" y="69"/>
                      <a:pt x="1" y="115"/>
                    </a:cubicBezTo>
                    <a:cubicBezTo>
                      <a:pt x="1" y="160"/>
                      <a:pt x="1" y="206"/>
                      <a:pt x="23" y="252"/>
                    </a:cubicBezTo>
                    <a:cubicBezTo>
                      <a:pt x="46" y="274"/>
                      <a:pt x="92" y="320"/>
                      <a:pt x="115" y="320"/>
                    </a:cubicBezTo>
                    <a:cubicBezTo>
                      <a:pt x="822" y="411"/>
                      <a:pt x="1507" y="571"/>
                      <a:pt x="2169" y="777"/>
                    </a:cubicBezTo>
                    <a:lnTo>
                      <a:pt x="2215" y="777"/>
                    </a:lnTo>
                    <a:cubicBezTo>
                      <a:pt x="2260" y="799"/>
                      <a:pt x="2283" y="799"/>
                      <a:pt x="2329" y="799"/>
                    </a:cubicBezTo>
                    <a:cubicBezTo>
                      <a:pt x="2329" y="799"/>
                      <a:pt x="2329" y="822"/>
                      <a:pt x="2329" y="822"/>
                    </a:cubicBezTo>
                    <a:cubicBezTo>
                      <a:pt x="2694" y="914"/>
                      <a:pt x="3059" y="1051"/>
                      <a:pt x="3402" y="1187"/>
                    </a:cubicBezTo>
                    <a:lnTo>
                      <a:pt x="3424" y="1187"/>
                    </a:lnTo>
                    <a:cubicBezTo>
                      <a:pt x="3539" y="1233"/>
                      <a:pt x="3653" y="1279"/>
                      <a:pt x="3767" y="1347"/>
                    </a:cubicBezTo>
                    <a:cubicBezTo>
                      <a:pt x="4337" y="1576"/>
                      <a:pt x="4885" y="1849"/>
                      <a:pt x="5410" y="2146"/>
                    </a:cubicBezTo>
                    <a:cubicBezTo>
                      <a:pt x="5410" y="2146"/>
                      <a:pt x="5410" y="2146"/>
                      <a:pt x="5410" y="2169"/>
                    </a:cubicBezTo>
                    <a:cubicBezTo>
                      <a:pt x="5958" y="2489"/>
                      <a:pt x="6483" y="2831"/>
                      <a:pt x="6985" y="3219"/>
                    </a:cubicBezTo>
                    <a:cubicBezTo>
                      <a:pt x="7944" y="3972"/>
                      <a:pt x="8811" y="4817"/>
                      <a:pt x="9564" y="5775"/>
                    </a:cubicBezTo>
                    <a:cubicBezTo>
                      <a:pt x="9564" y="5775"/>
                      <a:pt x="9564" y="5775"/>
                      <a:pt x="9564" y="5798"/>
                    </a:cubicBezTo>
                    <a:cubicBezTo>
                      <a:pt x="10021" y="6369"/>
                      <a:pt x="10432" y="6985"/>
                      <a:pt x="10797" y="7647"/>
                    </a:cubicBezTo>
                    <a:cubicBezTo>
                      <a:pt x="10820" y="7716"/>
                      <a:pt x="10865" y="7784"/>
                      <a:pt x="10888" y="7830"/>
                    </a:cubicBezTo>
                    <a:cubicBezTo>
                      <a:pt x="10888" y="7852"/>
                      <a:pt x="10911" y="7852"/>
                      <a:pt x="10911" y="7852"/>
                    </a:cubicBezTo>
                    <a:cubicBezTo>
                      <a:pt x="11025" y="8081"/>
                      <a:pt x="11139" y="8309"/>
                      <a:pt x="11253" y="8560"/>
                    </a:cubicBezTo>
                    <a:cubicBezTo>
                      <a:pt x="11253" y="8560"/>
                      <a:pt x="11276" y="8583"/>
                      <a:pt x="11276" y="8583"/>
                    </a:cubicBezTo>
                    <a:cubicBezTo>
                      <a:pt x="11299" y="8651"/>
                      <a:pt x="11345" y="8743"/>
                      <a:pt x="11390" y="8834"/>
                    </a:cubicBezTo>
                    <a:cubicBezTo>
                      <a:pt x="11390" y="8857"/>
                      <a:pt x="11390" y="8857"/>
                      <a:pt x="11390" y="8857"/>
                    </a:cubicBezTo>
                    <a:cubicBezTo>
                      <a:pt x="11436" y="8925"/>
                      <a:pt x="11459" y="9017"/>
                      <a:pt x="11505" y="9085"/>
                    </a:cubicBezTo>
                    <a:lnTo>
                      <a:pt x="11482" y="9085"/>
                    </a:lnTo>
                    <a:cubicBezTo>
                      <a:pt x="11573" y="9268"/>
                      <a:pt x="11664" y="9473"/>
                      <a:pt x="11733" y="9678"/>
                    </a:cubicBezTo>
                    <a:cubicBezTo>
                      <a:pt x="11733" y="9701"/>
                      <a:pt x="11733" y="9724"/>
                      <a:pt x="11756" y="9724"/>
                    </a:cubicBezTo>
                    <a:cubicBezTo>
                      <a:pt x="11756" y="9770"/>
                      <a:pt x="11778" y="9815"/>
                      <a:pt x="11801" y="9861"/>
                    </a:cubicBezTo>
                    <a:cubicBezTo>
                      <a:pt x="11801" y="9884"/>
                      <a:pt x="11801" y="9907"/>
                      <a:pt x="11824" y="9930"/>
                    </a:cubicBezTo>
                    <a:cubicBezTo>
                      <a:pt x="11824" y="9952"/>
                      <a:pt x="11847" y="9975"/>
                      <a:pt x="11847" y="9998"/>
                    </a:cubicBezTo>
                    <a:lnTo>
                      <a:pt x="11847" y="10021"/>
                    </a:lnTo>
                    <a:cubicBezTo>
                      <a:pt x="11938" y="10272"/>
                      <a:pt x="12007" y="10523"/>
                      <a:pt x="12075" y="10774"/>
                    </a:cubicBezTo>
                    <a:lnTo>
                      <a:pt x="12098" y="10774"/>
                    </a:lnTo>
                    <a:cubicBezTo>
                      <a:pt x="12098" y="10820"/>
                      <a:pt x="12098" y="10843"/>
                      <a:pt x="12121" y="10865"/>
                    </a:cubicBezTo>
                    <a:cubicBezTo>
                      <a:pt x="12121" y="10911"/>
                      <a:pt x="12144" y="10957"/>
                      <a:pt x="12144" y="11002"/>
                    </a:cubicBezTo>
                    <a:lnTo>
                      <a:pt x="12166" y="11048"/>
                    </a:lnTo>
                    <a:cubicBezTo>
                      <a:pt x="12166" y="11071"/>
                      <a:pt x="12166" y="11071"/>
                      <a:pt x="12166" y="11094"/>
                    </a:cubicBezTo>
                    <a:cubicBezTo>
                      <a:pt x="12189" y="11139"/>
                      <a:pt x="12189" y="11162"/>
                      <a:pt x="12212" y="11208"/>
                    </a:cubicBezTo>
                    <a:cubicBezTo>
                      <a:pt x="12231" y="11283"/>
                      <a:pt x="12297" y="11328"/>
                      <a:pt x="12358" y="11328"/>
                    </a:cubicBezTo>
                    <a:cubicBezTo>
                      <a:pt x="12371" y="11328"/>
                      <a:pt x="12383" y="11326"/>
                      <a:pt x="12395" y="11322"/>
                    </a:cubicBezTo>
                    <a:cubicBezTo>
                      <a:pt x="12486" y="11299"/>
                      <a:pt x="12532" y="11208"/>
                      <a:pt x="12509" y="11116"/>
                    </a:cubicBezTo>
                    <a:cubicBezTo>
                      <a:pt x="12509" y="11071"/>
                      <a:pt x="12486" y="11048"/>
                      <a:pt x="12486" y="11002"/>
                    </a:cubicBezTo>
                    <a:cubicBezTo>
                      <a:pt x="12486" y="10980"/>
                      <a:pt x="12463" y="10957"/>
                      <a:pt x="12463" y="10934"/>
                    </a:cubicBezTo>
                    <a:cubicBezTo>
                      <a:pt x="12463" y="10911"/>
                      <a:pt x="12463" y="10911"/>
                      <a:pt x="12463" y="10911"/>
                    </a:cubicBezTo>
                    <a:cubicBezTo>
                      <a:pt x="12463" y="10911"/>
                      <a:pt x="12463" y="10888"/>
                      <a:pt x="12463" y="10888"/>
                    </a:cubicBezTo>
                    <a:cubicBezTo>
                      <a:pt x="12440" y="10865"/>
                      <a:pt x="12440" y="10820"/>
                      <a:pt x="12440" y="10797"/>
                    </a:cubicBezTo>
                    <a:cubicBezTo>
                      <a:pt x="12418" y="10797"/>
                      <a:pt x="12418" y="10774"/>
                      <a:pt x="12418" y="10774"/>
                    </a:cubicBezTo>
                    <a:cubicBezTo>
                      <a:pt x="12418" y="10774"/>
                      <a:pt x="12418" y="10774"/>
                      <a:pt x="12418" y="10751"/>
                    </a:cubicBezTo>
                    <a:cubicBezTo>
                      <a:pt x="12349" y="10500"/>
                      <a:pt x="12281" y="10249"/>
                      <a:pt x="12189" y="9998"/>
                    </a:cubicBezTo>
                    <a:cubicBezTo>
                      <a:pt x="12189" y="9975"/>
                      <a:pt x="12166" y="9952"/>
                      <a:pt x="12166" y="9930"/>
                    </a:cubicBezTo>
                    <a:cubicBezTo>
                      <a:pt x="12166" y="9930"/>
                      <a:pt x="12144" y="9907"/>
                      <a:pt x="12144" y="9884"/>
                    </a:cubicBezTo>
                    <a:cubicBezTo>
                      <a:pt x="12144" y="9861"/>
                      <a:pt x="12121" y="9838"/>
                      <a:pt x="12121" y="9815"/>
                    </a:cubicBezTo>
                    <a:cubicBezTo>
                      <a:pt x="12121" y="9815"/>
                      <a:pt x="12121" y="9793"/>
                      <a:pt x="12121" y="9793"/>
                    </a:cubicBezTo>
                    <a:cubicBezTo>
                      <a:pt x="12121" y="9770"/>
                      <a:pt x="12098" y="9770"/>
                      <a:pt x="12098" y="9770"/>
                    </a:cubicBezTo>
                    <a:cubicBezTo>
                      <a:pt x="12098" y="9770"/>
                      <a:pt x="12098" y="9747"/>
                      <a:pt x="12098" y="9747"/>
                    </a:cubicBezTo>
                    <a:cubicBezTo>
                      <a:pt x="12075" y="9678"/>
                      <a:pt x="12052" y="9610"/>
                      <a:pt x="12030" y="9564"/>
                    </a:cubicBezTo>
                    <a:cubicBezTo>
                      <a:pt x="12030" y="9564"/>
                      <a:pt x="12030" y="9542"/>
                      <a:pt x="12030" y="9542"/>
                    </a:cubicBezTo>
                    <a:cubicBezTo>
                      <a:pt x="11915" y="9268"/>
                      <a:pt x="11824" y="9017"/>
                      <a:pt x="11710" y="8765"/>
                    </a:cubicBezTo>
                    <a:cubicBezTo>
                      <a:pt x="11710" y="8743"/>
                      <a:pt x="11710" y="8743"/>
                      <a:pt x="11687" y="8743"/>
                    </a:cubicBezTo>
                    <a:cubicBezTo>
                      <a:pt x="11642" y="8629"/>
                      <a:pt x="11596" y="8514"/>
                      <a:pt x="11550" y="8400"/>
                    </a:cubicBezTo>
                    <a:cubicBezTo>
                      <a:pt x="11527" y="8377"/>
                      <a:pt x="11527" y="8377"/>
                      <a:pt x="11527" y="8355"/>
                    </a:cubicBezTo>
                    <a:cubicBezTo>
                      <a:pt x="11527" y="8355"/>
                      <a:pt x="11527" y="8355"/>
                      <a:pt x="11505" y="8332"/>
                    </a:cubicBezTo>
                    <a:cubicBezTo>
                      <a:pt x="11413" y="8149"/>
                      <a:pt x="11322" y="7967"/>
                      <a:pt x="11231" y="7761"/>
                    </a:cubicBezTo>
                    <a:cubicBezTo>
                      <a:pt x="11185" y="7693"/>
                      <a:pt x="11139" y="7624"/>
                      <a:pt x="11117" y="7556"/>
                    </a:cubicBezTo>
                    <a:cubicBezTo>
                      <a:pt x="11117" y="7556"/>
                      <a:pt x="11117" y="7533"/>
                      <a:pt x="11094" y="7533"/>
                    </a:cubicBezTo>
                    <a:cubicBezTo>
                      <a:pt x="11094" y="7510"/>
                      <a:pt x="11094" y="7510"/>
                      <a:pt x="11071" y="7487"/>
                    </a:cubicBezTo>
                    <a:cubicBezTo>
                      <a:pt x="10706" y="6825"/>
                      <a:pt x="10295" y="6209"/>
                      <a:pt x="9861" y="5638"/>
                    </a:cubicBezTo>
                    <a:cubicBezTo>
                      <a:pt x="9838" y="5616"/>
                      <a:pt x="9838" y="5616"/>
                      <a:pt x="9838" y="5616"/>
                    </a:cubicBezTo>
                    <a:cubicBezTo>
                      <a:pt x="9245" y="4862"/>
                      <a:pt x="8606" y="4155"/>
                      <a:pt x="7875" y="3538"/>
                    </a:cubicBezTo>
                    <a:cubicBezTo>
                      <a:pt x="7168" y="2922"/>
                      <a:pt x="6392" y="2352"/>
                      <a:pt x="5593" y="1895"/>
                    </a:cubicBezTo>
                    <a:cubicBezTo>
                      <a:pt x="5593" y="1872"/>
                      <a:pt x="5570" y="1872"/>
                      <a:pt x="5570" y="1872"/>
                    </a:cubicBezTo>
                    <a:cubicBezTo>
                      <a:pt x="4885" y="1484"/>
                      <a:pt x="4178" y="1142"/>
                      <a:pt x="3447" y="845"/>
                    </a:cubicBezTo>
                    <a:cubicBezTo>
                      <a:pt x="3105" y="731"/>
                      <a:pt x="2785" y="617"/>
                      <a:pt x="2443" y="503"/>
                    </a:cubicBezTo>
                    <a:lnTo>
                      <a:pt x="2420" y="503"/>
                    </a:lnTo>
                    <a:cubicBezTo>
                      <a:pt x="2397" y="503"/>
                      <a:pt x="2374" y="480"/>
                      <a:pt x="2329" y="480"/>
                    </a:cubicBezTo>
                    <a:cubicBezTo>
                      <a:pt x="2329" y="480"/>
                      <a:pt x="2329" y="480"/>
                      <a:pt x="2329" y="457"/>
                    </a:cubicBezTo>
                    <a:cubicBezTo>
                      <a:pt x="1621" y="274"/>
                      <a:pt x="914" y="115"/>
                      <a:pt x="206"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5" name="Google Shape;1365;p22"/>
              <p:cNvSpPr/>
              <p:nvPr/>
            </p:nvSpPr>
            <p:spPr>
              <a:xfrm>
                <a:off x="8042392" y="1022090"/>
                <a:ext cx="228295" cy="699807"/>
              </a:xfrm>
              <a:custGeom>
                <a:avLst/>
                <a:gdLst/>
                <a:ahLst/>
                <a:cxnLst/>
                <a:rect l="l" t="t" r="r" b="b"/>
                <a:pathLst>
                  <a:path w="8446" h="25890" extrusionOk="0">
                    <a:moveTo>
                      <a:pt x="8263" y="0"/>
                    </a:moveTo>
                    <a:cubicBezTo>
                      <a:pt x="8240" y="0"/>
                      <a:pt x="8194" y="23"/>
                      <a:pt x="8172" y="23"/>
                    </a:cubicBezTo>
                    <a:cubicBezTo>
                      <a:pt x="8057" y="91"/>
                      <a:pt x="7943" y="160"/>
                      <a:pt x="7829" y="251"/>
                    </a:cubicBezTo>
                    <a:cubicBezTo>
                      <a:pt x="6893" y="845"/>
                      <a:pt x="6003" y="1552"/>
                      <a:pt x="5204" y="2306"/>
                    </a:cubicBezTo>
                    <a:cubicBezTo>
                      <a:pt x="4405" y="3082"/>
                      <a:pt x="3675" y="3949"/>
                      <a:pt x="3036" y="4862"/>
                    </a:cubicBezTo>
                    <a:cubicBezTo>
                      <a:pt x="3036" y="4885"/>
                      <a:pt x="3036" y="4885"/>
                      <a:pt x="3036" y="4885"/>
                    </a:cubicBezTo>
                    <a:cubicBezTo>
                      <a:pt x="3013" y="4885"/>
                      <a:pt x="3013" y="4885"/>
                      <a:pt x="3013" y="4908"/>
                    </a:cubicBezTo>
                    <a:cubicBezTo>
                      <a:pt x="3013" y="4908"/>
                      <a:pt x="3013" y="4908"/>
                      <a:pt x="2990" y="4930"/>
                    </a:cubicBezTo>
                    <a:cubicBezTo>
                      <a:pt x="2054" y="6300"/>
                      <a:pt x="1324" y="7829"/>
                      <a:pt x="799" y="9427"/>
                    </a:cubicBezTo>
                    <a:cubicBezTo>
                      <a:pt x="274" y="11139"/>
                      <a:pt x="0" y="12919"/>
                      <a:pt x="23" y="14700"/>
                    </a:cubicBezTo>
                    <a:cubicBezTo>
                      <a:pt x="23" y="15635"/>
                      <a:pt x="114" y="16548"/>
                      <a:pt x="274" y="17462"/>
                    </a:cubicBezTo>
                    <a:cubicBezTo>
                      <a:pt x="434" y="18397"/>
                      <a:pt x="685" y="19333"/>
                      <a:pt x="1004" y="20223"/>
                    </a:cubicBezTo>
                    <a:cubicBezTo>
                      <a:pt x="1324" y="21068"/>
                      <a:pt x="1689" y="21912"/>
                      <a:pt x="2123" y="22711"/>
                    </a:cubicBezTo>
                    <a:cubicBezTo>
                      <a:pt x="2579" y="23510"/>
                      <a:pt x="3082" y="24263"/>
                      <a:pt x="3652" y="24994"/>
                    </a:cubicBezTo>
                    <a:cubicBezTo>
                      <a:pt x="3858" y="25268"/>
                      <a:pt x="4086" y="25542"/>
                      <a:pt x="4337" y="25816"/>
                    </a:cubicBezTo>
                    <a:lnTo>
                      <a:pt x="4360" y="25838"/>
                    </a:lnTo>
                    <a:cubicBezTo>
                      <a:pt x="4383" y="25873"/>
                      <a:pt x="4422" y="25890"/>
                      <a:pt x="4465" y="25890"/>
                    </a:cubicBezTo>
                    <a:cubicBezTo>
                      <a:pt x="4508" y="25890"/>
                      <a:pt x="4554" y="25873"/>
                      <a:pt x="4588" y="25838"/>
                    </a:cubicBezTo>
                    <a:cubicBezTo>
                      <a:pt x="4656" y="25770"/>
                      <a:pt x="4634" y="25679"/>
                      <a:pt x="4588" y="25610"/>
                    </a:cubicBezTo>
                    <a:cubicBezTo>
                      <a:pt x="4314" y="25313"/>
                      <a:pt x="4063" y="24994"/>
                      <a:pt x="3812" y="24697"/>
                    </a:cubicBezTo>
                    <a:cubicBezTo>
                      <a:pt x="2945" y="23533"/>
                      <a:pt x="2191" y="22278"/>
                      <a:pt x="1644" y="20931"/>
                    </a:cubicBezTo>
                    <a:lnTo>
                      <a:pt x="1644" y="20977"/>
                    </a:lnTo>
                    <a:cubicBezTo>
                      <a:pt x="1096" y="19630"/>
                      <a:pt x="708" y="18215"/>
                      <a:pt x="502" y="16777"/>
                    </a:cubicBezTo>
                    <a:cubicBezTo>
                      <a:pt x="411" y="16092"/>
                      <a:pt x="365" y="15384"/>
                      <a:pt x="342" y="14700"/>
                    </a:cubicBezTo>
                    <a:cubicBezTo>
                      <a:pt x="342" y="13878"/>
                      <a:pt x="388" y="13079"/>
                      <a:pt x="502" y="12280"/>
                    </a:cubicBezTo>
                    <a:cubicBezTo>
                      <a:pt x="502" y="12280"/>
                      <a:pt x="502" y="12303"/>
                      <a:pt x="502" y="12326"/>
                    </a:cubicBezTo>
                    <a:cubicBezTo>
                      <a:pt x="708" y="10842"/>
                      <a:pt x="1096" y="9381"/>
                      <a:pt x="1666" y="8012"/>
                    </a:cubicBezTo>
                    <a:lnTo>
                      <a:pt x="1666" y="8035"/>
                    </a:lnTo>
                    <a:cubicBezTo>
                      <a:pt x="2100" y="7008"/>
                      <a:pt x="2648" y="6003"/>
                      <a:pt x="3287" y="5067"/>
                    </a:cubicBezTo>
                    <a:cubicBezTo>
                      <a:pt x="3287" y="5067"/>
                      <a:pt x="3310" y="5067"/>
                      <a:pt x="3310" y="5045"/>
                    </a:cubicBezTo>
                    <a:cubicBezTo>
                      <a:pt x="3470" y="4816"/>
                      <a:pt x="3652" y="4588"/>
                      <a:pt x="3812" y="4360"/>
                    </a:cubicBezTo>
                    <a:cubicBezTo>
                      <a:pt x="4679" y="3219"/>
                      <a:pt x="5706" y="2214"/>
                      <a:pt x="6825" y="1347"/>
                    </a:cubicBezTo>
                    <a:lnTo>
                      <a:pt x="6825" y="1347"/>
                    </a:lnTo>
                    <a:cubicBezTo>
                      <a:pt x="6825" y="1347"/>
                      <a:pt x="6802" y="1370"/>
                      <a:pt x="6802" y="1370"/>
                    </a:cubicBezTo>
                    <a:cubicBezTo>
                      <a:pt x="7144" y="1096"/>
                      <a:pt x="7510" y="845"/>
                      <a:pt x="7875" y="594"/>
                    </a:cubicBezTo>
                    <a:cubicBezTo>
                      <a:pt x="8035" y="502"/>
                      <a:pt x="8194" y="411"/>
                      <a:pt x="8331" y="320"/>
                    </a:cubicBezTo>
                    <a:cubicBezTo>
                      <a:pt x="8423" y="274"/>
                      <a:pt x="8445" y="160"/>
                      <a:pt x="8400" y="91"/>
                    </a:cubicBezTo>
                    <a:cubicBezTo>
                      <a:pt x="8377" y="46"/>
                      <a:pt x="8309" y="0"/>
                      <a:pt x="8263"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6" name="Google Shape;1366;p22"/>
              <p:cNvSpPr/>
              <p:nvPr/>
            </p:nvSpPr>
            <p:spPr>
              <a:xfrm>
                <a:off x="8212059" y="1763685"/>
                <a:ext cx="76522" cy="53114"/>
              </a:xfrm>
              <a:custGeom>
                <a:avLst/>
                <a:gdLst/>
                <a:ahLst/>
                <a:cxnLst/>
                <a:rect l="l" t="t" r="r" b="b"/>
                <a:pathLst>
                  <a:path w="2831" h="1965" extrusionOk="0">
                    <a:moveTo>
                      <a:pt x="160" y="0"/>
                    </a:moveTo>
                    <a:cubicBezTo>
                      <a:pt x="137" y="0"/>
                      <a:pt x="91" y="0"/>
                      <a:pt x="46" y="46"/>
                    </a:cubicBezTo>
                    <a:cubicBezTo>
                      <a:pt x="23" y="69"/>
                      <a:pt x="0" y="114"/>
                      <a:pt x="0" y="160"/>
                    </a:cubicBezTo>
                    <a:cubicBezTo>
                      <a:pt x="0" y="206"/>
                      <a:pt x="23" y="251"/>
                      <a:pt x="46" y="274"/>
                    </a:cubicBezTo>
                    <a:cubicBezTo>
                      <a:pt x="730" y="822"/>
                      <a:pt x="1461" y="1301"/>
                      <a:pt x="2214" y="1758"/>
                    </a:cubicBezTo>
                    <a:cubicBezTo>
                      <a:pt x="2328" y="1826"/>
                      <a:pt x="2442" y="1872"/>
                      <a:pt x="2556" y="1940"/>
                    </a:cubicBezTo>
                    <a:cubicBezTo>
                      <a:pt x="2589" y="1956"/>
                      <a:pt x="2621" y="1964"/>
                      <a:pt x="2651" y="1964"/>
                    </a:cubicBezTo>
                    <a:cubicBezTo>
                      <a:pt x="2707" y="1964"/>
                      <a:pt x="2755" y="1939"/>
                      <a:pt x="2785" y="1895"/>
                    </a:cubicBezTo>
                    <a:cubicBezTo>
                      <a:pt x="2830" y="1803"/>
                      <a:pt x="2808" y="1712"/>
                      <a:pt x="2716" y="1666"/>
                    </a:cubicBezTo>
                    <a:cubicBezTo>
                      <a:pt x="2602" y="1598"/>
                      <a:pt x="2488" y="1529"/>
                      <a:pt x="2397" y="1484"/>
                    </a:cubicBezTo>
                    <a:cubicBezTo>
                      <a:pt x="2374" y="1461"/>
                      <a:pt x="2374" y="1461"/>
                      <a:pt x="2374" y="1461"/>
                    </a:cubicBezTo>
                    <a:cubicBezTo>
                      <a:pt x="1735" y="1096"/>
                      <a:pt x="1096" y="662"/>
                      <a:pt x="502" y="206"/>
                    </a:cubicBezTo>
                    <a:cubicBezTo>
                      <a:pt x="434" y="160"/>
                      <a:pt x="365" y="91"/>
                      <a:pt x="274" y="46"/>
                    </a:cubicBezTo>
                    <a:cubicBezTo>
                      <a:pt x="251" y="23"/>
                      <a:pt x="205" y="0"/>
                      <a:pt x="160"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7" name="Google Shape;1367;p22"/>
              <p:cNvSpPr/>
              <p:nvPr/>
            </p:nvSpPr>
            <p:spPr>
              <a:xfrm>
                <a:off x="8661811" y="1573042"/>
                <a:ext cx="266570" cy="268057"/>
              </a:xfrm>
              <a:custGeom>
                <a:avLst/>
                <a:gdLst/>
                <a:ahLst/>
                <a:cxnLst/>
                <a:rect l="l" t="t" r="r" b="b"/>
                <a:pathLst>
                  <a:path w="9862" h="9917" extrusionOk="0">
                    <a:moveTo>
                      <a:pt x="480" y="9450"/>
                    </a:moveTo>
                    <a:cubicBezTo>
                      <a:pt x="464" y="9450"/>
                      <a:pt x="459" y="9450"/>
                      <a:pt x="458" y="9457"/>
                    </a:cubicBezTo>
                    <a:lnTo>
                      <a:pt x="458" y="9457"/>
                    </a:lnTo>
                    <a:cubicBezTo>
                      <a:pt x="465" y="9455"/>
                      <a:pt x="473" y="9452"/>
                      <a:pt x="480" y="9450"/>
                    </a:cubicBezTo>
                    <a:close/>
                    <a:moveTo>
                      <a:pt x="9701" y="0"/>
                    </a:moveTo>
                    <a:cubicBezTo>
                      <a:pt x="9656" y="0"/>
                      <a:pt x="9633" y="23"/>
                      <a:pt x="9610" y="23"/>
                    </a:cubicBezTo>
                    <a:cubicBezTo>
                      <a:pt x="9565" y="46"/>
                      <a:pt x="9542" y="91"/>
                      <a:pt x="9542" y="137"/>
                    </a:cubicBezTo>
                    <a:cubicBezTo>
                      <a:pt x="9519" y="137"/>
                      <a:pt x="9519" y="160"/>
                      <a:pt x="9519" y="183"/>
                    </a:cubicBezTo>
                    <a:cubicBezTo>
                      <a:pt x="9450" y="320"/>
                      <a:pt x="9405" y="479"/>
                      <a:pt x="9336" y="616"/>
                    </a:cubicBezTo>
                    <a:cubicBezTo>
                      <a:pt x="8948" y="1529"/>
                      <a:pt x="8469" y="2442"/>
                      <a:pt x="7921" y="3287"/>
                    </a:cubicBezTo>
                    <a:cubicBezTo>
                      <a:pt x="7693" y="3629"/>
                      <a:pt x="7442" y="3949"/>
                      <a:pt x="7191" y="4291"/>
                    </a:cubicBezTo>
                    <a:cubicBezTo>
                      <a:pt x="6346" y="5410"/>
                      <a:pt x="5342" y="6414"/>
                      <a:pt x="4223" y="7281"/>
                    </a:cubicBezTo>
                    <a:cubicBezTo>
                      <a:pt x="3219" y="8035"/>
                      <a:pt x="2146" y="8674"/>
                      <a:pt x="1028" y="9222"/>
                    </a:cubicBezTo>
                    <a:cubicBezTo>
                      <a:pt x="845" y="9290"/>
                      <a:pt x="640" y="9381"/>
                      <a:pt x="457" y="9473"/>
                    </a:cubicBezTo>
                    <a:cubicBezTo>
                      <a:pt x="457" y="9466"/>
                      <a:pt x="457" y="9461"/>
                      <a:pt x="458" y="9457"/>
                    </a:cubicBezTo>
                    <a:lnTo>
                      <a:pt x="458" y="9457"/>
                    </a:lnTo>
                    <a:cubicBezTo>
                      <a:pt x="331" y="9503"/>
                      <a:pt x="223" y="9566"/>
                      <a:pt x="115" y="9610"/>
                    </a:cubicBezTo>
                    <a:cubicBezTo>
                      <a:pt x="69" y="9610"/>
                      <a:pt x="46" y="9632"/>
                      <a:pt x="24" y="9678"/>
                    </a:cubicBezTo>
                    <a:cubicBezTo>
                      <a:pt x="1" y="9701"/>
                      <a:pt x="1" y="9747"/>
                      <a:pt x="1" y="9792"/>
                    </a:cubicBezTo>
                    <a:cubicBezTo>
                      <a:pt x="24" y="9838"/>
                      <a:pt x="46" y="9883"/>
                      <a:pt x="69" y="9906"/>
                    </a:cubicBezTo>
                    <a:cubicBezTo>
                      <a:pt x="100" y="9906"/>
                      <a:pt x="130" y="9916"/>
                      <a:pt x="160" y="9916"/>
                    </a:cubicBezTo>
                    <a:cubicBezTo>
                      <a:pt x="176" y="9916"/>
                      <a:pt x="191" y="9914"/>
                      <a:pt x="206" y="9906"/>
                    </a:cubicBezTo>
                    <a:cubicBezTo>
                      <a:pt x="503" y="9792"/>
                      <a:pt x="800" y="9655"/>
                      <a:pt x="1096" y="9541"/>
                    </a:cubicBezTo>
                    <a:cubicBezTo>
                      <a:pt x="1119" y="9518"/>
                      <a:pt x="1119" y="9518"/>
                      <a:pt x="1119" y="9518"/>
                    </a:cubicBezTo>
                    <a:cubicBezTo>
                      <a:pt x="1142" y="9518"/>
                      <a:pt x="1165" y="9495"/>
                      <a:pt x="1188" y="9495"/>
                    </a:cubicBezTo>
                    <a:lnTo>
                      <a:pt x="1210" y="9495"/>
                    </a:lnTo>
                    <a:cubicBezTo>
                      <a:pt x="1918" y="9153"/>
                      <a:pt x="2626" y="8765"/>
                      <a:pt x="3288" y="8331"/>
                    </a:cubicBezTo>
                    <a:cubicBezTo>
                      <a:pt x="3949" y="7898"/>
                      <a:pt x="4589" y="7418"/>
                      <a:pt x="5182" y="6916"/>
                    </a:cubicBezTo>
                    <a:cubicBezTo>
                      <a:pt x="6323" y="5912"/>
                      <a:pt x="7350" y="4725"/>
                      <a:pt x="8195" y="3447"/>
                    </a:cubicBezTo>
                    <a:cubicBezTo>
                      <a:pt x="8218" y="3424"/>
                      <a:pt x="8218" y="3401"/>
                      <a:pt x="8241" y="3378"/>
                    </a:cubicBezTo>
                    <a:cubicBezTo>
                      <a:pt x="8880" y="2397"/>
                      <a:pt x="9405" y="1347"/>
                      <a:pt x="9838" y="251"/>
                    </a:cubicBezTo>
                    <a:cubicBezTo>
                      <a:pt x="9838" y="251"/>
                      <a:pt x="9838" y="228"/>
                      <a:pt x="9861" y="206"/>
                    </a:cubicBezTo>
                    <a:cubicBezTo>
                      <a:pt x="9861" y="183"/>
                      <a:pt x="9861" y="114"/>
                      <a:pt x="9838" y="91"/>
                    </a:cubicBezTo>
                    <a:cubicBezTo>
                      <a:pt x="9816" y="46"/>
                      <a:pt x="9770" y="23"/>
                      <a:pt x="9747" y="23"/>
                    </a:cubicBezTo>
                    <a:cubicBezTo>
                      <a:pt x="9724" y="0"/>
                      <a:pt x="9701" y="0"/>
                      <a:pt x="9701"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8" name="Google Shape;1368;p22"/>
              <p:cNvSpPr/>
              <p:nvPr/>
            </p:nvSpPr>
            <p:spPr>
              <a:xfrm>
                <a:off x="8769796" y="1048606"/>
                <a:ext cx="152395" cy="191291"/>
              </a:xfrm>
              <a:custGeom>
                <a:avLst/>
                <a:gdLst/>
                <a:ahLst/>
                <a:cxnLst/>
                <a:rect l="l" t="t" r="r" b="b"/>
                <a:pathLst>
                  <a:path w="5638" h="7077" extrusionOk="0">
                    <a:moveTo>
                      <a:pt x="137" y="1"/>
                    </a:moveTo>
                    <a:cubicBezTo>
                      <a:pt x="91" y="23"/>
                      <a:pt x="46" y="46"/>
                      <a:pt x="46" y="69"/>
                    </a:cubicBezTo>
                    <a:cubicBezTo>
                      <a:pt x="23" y="115"/>
                      <a:pt x="0" y="160"/>
                      <a:pt x="23" y="206"/>
                    </a:cubicBezTo>
                    <a:cubicBezTo>
                      <a:pt x="23" y="252"/>
                      <a:pt x="69" y="275"/>
                      <a:pt x="91" y="297"/>
                    </a:cubicBezTo>
                    <a:cubicBezTo>
                      <a:pt x="137" y="343"/>
                      <a:pt x="183" y="366"/>
                      <a:pt x="228" y="412"/>
                    </a:cubicBezTo>
                    <a:cubicBezTo>
                      <a:pt x="228" y="410"/>
                      <a:pt x="228" y="408"/>
                      <a:pt x="228" y="406"/>
                    </a:cubicBezTo>
                    <a:lnTo>
                      <a:pt x="228" y="406"/>
                    </a:lnTo>
                    <a:cubicBezTo>
                      <a:pt x="1337" y="1269"/>
                      <a:pt x="2334" y="2268"/>
                      <a:pt x="3196" y="3379"/>
                    </a:cubicBezTo>
                    <a:cubicBezTo>
                      <a:pt x="3492" y="3767"/>
                      <a:pt x="3766" y="4155"/>
                      <a:pt x="4040" y="4566"/>
                    </a:cubicBezTo>
                    <a:cubicBezTo>
                      <a:pt x="4040" y="4566"/>
                      <a:pt x="4040" y="4566"/>
                      <a:pt x="4040" y="4589"/>
                    </a:cubicBezTo>
                    <a:cubicBezTo>
                      <a:pt x="4291" y="4954"/>
                      <a:pt x="4520" y="5365"/>
                      <a:pt x="4725" y="5753"/>
                    </a:cubicBezTo>
                    <a:cubicBezTo>
                      <a:pt x="4816" y="5912"/>
                      <a:pt x="4885" y="6049"/>
                      <a:pt x="4953" y="6186"/>
                    </a:cubicBezTo>
                    <a:cubicBezTo>
                      <a:pt x="4953" y="6209"/>
                      <a:pt x="4976" y="6232"/>
                      <a:pt x="4976" y="6255"/>
                    </a:cubicBezTo>
                    <a:cubicBezTo>
                      <a:pt x="5045" y="6392"/>
                      <a:pt x="5136" y="6552"/>
                      <a:pt x="5204" y="6711"/>
                    </a:cubicBezTo>
                    <a:cubicBezTo>
                      <a:pt x="5204" y="6711"/>
                      <a:pt x="5204" y="6734"/>
                      <a:pt x="5204" y="6757"/>
                    </a:cubicBezTo>
                    <a:lnTo>
                      <a:pt x="5227" y="6757"/>
                    </a:lnTo>
                    <a:cubicBezTo>
                      <a:pt x="5227" y="6780"/>
                      <a:pt x="5227" y="6803"/>
                      <a:pt x="5250" y="6803"/>
                    </a:cubicBezTo>
                    <a:cubicBezTo>
                      <a:pt x="5250" y="6825"/>
                      <a:pt x="5273" y="6871"/>
                      <a:pt x="5273" y="6894"/>
                    </a:cubicBezTo>
                    <a:cubicBezTo>
                      <a:pt x="5296" y="6917"/>
                      <a:pt x="5296" y="6917"/>
                      <a:pt x="5296" y="6940"/>
                    </a:cubicBezTo>
                    <a:cubicBezTo>
                      <a:pt x="5296" y="6962"/>
                      <a:pt x="5318" y="6985"/>
                      <a:pt x="5318" y="7008"/>
                    </a:cubicBezTo>
                    <a:cubicBezTo>
                      <a:pt x="5341" y="7031"/>
                      <a:pt x="5387" y="7054"/>
                      <a:pt x="5433" y="7076"/>
                    </a:cubicBezTo>
                    <a:cubicBezTo>
                      <a:pt x="5455" y="7076"/>
                      <a:pt x="5501" y="7076"/>
                      <a:pt x="5547" y="7054"/>
                    </a:cubicBezTo>
                    <a:cubicBezTo>
                      <a:pt x="5592" y="7031"/>
                      <a:pt x="5615" y="7008"/>
                      <a:pt x="5615" y="6962"/>
                    </a:cubicBezTo>
                    <a:cubicBezTo>
                      <a:pt x="5638" y="6917"/>
                      <a:pt x="5615" y="6871"/>
                      <a:pt x="5615" y="6825"/>
                    </a:cubicBezTo>
                    <a:cubicBezTo>
                      <a:pt x="5592" y="6825"/>
                      <a:pt x="5592" y="6825"/>
                      <a:pt x="5592" y="6803"/>
                    </a:cubicBezTo>
                    <a:cubicBezTo>
                      <a:pt x="5592" y="6803"/>
                      <a:pt x="5592" y="6803"/>
                      <a:pt x="5592" y="6780"/>
                    </a:cubicBezTo>
                    <a:cubicBezTo>
                      <a:pt x="5592" y="6780"/>
                      <a:pt x="5570" y="6780"/>
                      <a:pt x="5570" y="6757"/>
                    </a:cubicBezTo>
                    <a:cubicBezTo>
                      <a:pt x="5570" y="6757"/>
                      <a:pt x="5570" y="6734"/>
                      <a:pt x="5547" y="6734"/>
                    </a:cubicBezTo>
                    <a:cubicBezTo>
                      <a:pt x="5547" y="6711"/>
                      <a:pt x="5547" y="6711"/>
                      <a:pt x="5547" y="6711"/>
                    </a:cubicBezTo>
                    <a:cubicBezTo>
                      <a:pt x="5524" y="6666"/>
                      <a:pt x="5524" y="6643"/>
                      <a:pt x="5501" y="6597"/>
                    </a:cubicBezTo>
                    <a:cubicBezTo>
                      <a:pt x="5501" y="6597"/>
                      <a:pt x="5501" y="6597"/>
                      <a:pt x="5501" y="6574"/>
                    </a:cubicBezTo>
                    <a:cubicBezTo>
                      <a:pt x="5478" y="6552"/>
                      <a:pt x="5478" y="6552"/>
                      <a:pt x="5478" y="6529"/>
                    </a:cubicBezTo>
                    <a:cubicBezTo>
                      <a:pt x="5455" y="6529"/>
                      <a:pt x="5455" y="6506"/>
                      <a:pt x="5455" y="6506"/>
                    </a:cubicBezTo>
                    <a:cubicBezTo>
                      <a:pt x="5387" y="6369"/>
                      <a:pt x="5318" y="6209"/>
                      <a:pt x="5250" y="6072"/>
                    </a:cubicBezTo>
                    <a:cubicBezTo>
                      <a:pt x="5250" y="6049"/>
                      <a:pt x="5250" y="6049"/>
                      <a:pt x="5250" y="6049"/>
                    </a:cubicBezTo>
                    <a:lnTo>
                      <a:pt x="5227" y="6049"/>
                    </a:lnTo>
                    <a:cubicBezTo>
                      <a:pt x="5159" y="5890"/>
                      <a:pt x="5090" y="5753"/>
                      <a:pt x="5022" y="5593"/>
                    </a:cubicBezTo>
                    <a:lnTo>
                      <a:pt x="4999" y="5593"/>
                    </a:lnTo>
                    <a:cubicBezTo>
                      <a:pt x="4793" y="5182"/>
                      <a:pt x="4565" y="4794"/>
                      <a:pt x="4314" y="4406"/>
                    </a:cubicBezTo>
                    <a:lnTo>
                      <a:pt x="4314" y="4383"/>
                    </a:lnTo>
                    <a:cubicBezTo>
                      <a:pt x="3789" y="3561"/>
                      <a:pt x="3196" y="2808"/>
                      <a:pt x="2534" y="2078"/>
                    </a:cubicBezTo>
                    <a:cubicBezTo>
                      <a:pt x="1849" y="1325"/>
                      <a:pt x="1073" y="640"/>
                      <a:pt x="251" y="23"/>
                    </a:cubicBezTo>
                    <a:cubicBezTo>
                      <a:pt x="228" y="1"/>
                      <a:pt x="206" y="1"/>
                      <a:pt x="183"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9" name="Google Shape;1369;p22"/>
              <p:cNvSpPr/>
              <p:nvPr/>
            </p:nvSpPr>
            <p:spPr>
              <a:xfrm>
                <a:off x="8521769" y="1337962"/>
                <a:ext cx="64196" cy="76549"/>
              </a:xfrm>
              <a:custGeom>
                <a:avLst/>
                <a:gdLst/>
                <a:ahLst/>
                <a:cxnLst/>
                <a:rect l="l" t="t" r="r" b="b"/>
                <a:pathLst>
                  <a:path w="2375" h="2832" extrusionOk="0">
                    <a:moveTo>
                      <a:pt x="2100" y="1"/>
                    </a:moveTo>
                    <a:cubicBezTo>
                      <a:pt x="2032" y="1"/>
                      <a:pt x="1963" y="24"/>
                      <a:pt x="1918" y="92"/>
                    </a:cubicBezTo>
                    <a:cubicBezTo>
                      <a:pt x="1279" y="891"/>
                      <a:pt x="639" y="1713"/>
                      <a:pt x="0" y="2511"/>
                    </a:cubicBezTo>
                    <a:cubicBezTo>
                      <a:pt x="92" y="2580"/>
                      <a:pt x="206" y="2648"/>
                      <a:pt x="297" y="2740"/>
                    </a:cubicBezTo>
                    <a:cubicBezTo>
                      <a:pt x="320" y="2763"/>
                      <a:pt x="343" y="2785"/>
                      <a:pt x="366" y="2831"/>
                    </a:cubicBezTo>
                    <a:cubicBezTo>
                      <a:pt x="1005" y="2009"/>
                      <a:pt x="1644" y="1210"/>
                      <a:pt x="2283" y="389"/>
                    </a:cubicBezTo>
                    <a:cubicBezTo>
                      <a:pt x="2374" y="297"/>
                      <a:pt x="2351" y="138"/>
                      <a:pt x="2260" y="46"/>
                    </a:cubicBezTo>
                    <a:cubicBezTo>
                      <a:pt x="2214" y="24"/>
                      <a:pt x="2146" y="1"/>
                      <a:pt x="210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70" name="Google Shape;1370;p22"/>
              <p:cNvSpPr/>
              <p:nvPr/>
            </p:nvSpPr>
            <p:spPr>
              <a:xfrm>
                <a:off x="8494009" y="1460733"/>
                <a:ext cx="19137" cy="155504"/>
              </a:xfrm>
              <a:custGeom>
                <a:avLst/>
                <a:gdLst/>
                <a:ahLst/>
                <a:cxnLst/>
                <a:rect l="l" t="t" r="r" b="b"/>
                <a:pathLst>
                  <a:path w="708" h="5753" extrusionOk="0">
                    <a:moveTo>
                      <a:pt x="708" y="1"/>
                    </a:moveTo>
                    <a:lnTo>
                      <a:pt x="708" y="1"/>
                    </a:lnTo>
                    <a:cubicBezTo>
                      <a:pt x="662" y="24"/>
                      <a:pt x="617" y="47"/>
                      <a:pt x="571" y="47"/>
                    </a:cubicBezTo>
                    <a:cubicBezTo>
                      <a:pt x="525" y="69"/>
                      <a:pt x="480" y="69"/>
                      <a:pt x="434" y="69"/>
                    </a:cubicBezTo>
                    <a:cubicBezTo>
                      <a:pt x="403" y="69"/>
                      <a:pt x="373" y="80"/>
                      <a:pt x="343" y="80"/>
                    </a:cubicBezTo>
                    <a:cubicBezTo>
                      <a:pt x="327" y="80"/>
                      <a:pt x="312" y="77"/>
                      <a:pt x="297" y="69"/>
                    </a:cubicBezTo>
                    <a:lnTo>
                      <a:pt x="228" y="69"/>
                    </a:lnTo>
                    <a:cubicBezTo>
                      <a:pt x="160" y="1850"/>
                      <a:pt x="92" y="3630"/>
                      <a:pt x="0" y="5411"/>
                    </a:cubicBezTo>
                    <a:cubicBezTo>
                      <a:pt x="0" y="5433"/>
                      <a:pt x="0" y="5456"/>
                      <a:pt x="0" y="5479"/>
                    </a:cubicBezTo>
                    <a:cubicBezTo>
                      <a:pt x="0" y="5547"/>
                      <a:pt x="0" y="5593"/>
                      <a:pt x="46" y="5639"/>
                    </a:cubicBezTo>
                    <a:cubicBezTo>
                      <a:pt x="92" y="5707"/>
                      <a:pt x="137" y="5730"/>
                      <a:pt x="206" y="5753"/>
                    </a:cubicBezTo>
                    <a:cubicBezTo>
                      <a:pt x="274" y="5753"/>
                      <a:pt x="343" y="5753"/>
                      <a:pt x="388" y="5707"/>
                    </a:cubicBezTo>
                    <a:cubicBezTo>
                      <a:pt x="434" y="5684"/>
                      <a:pt x="480" y="5616"/>
                      <a:pt x="480" y="5547"/>
                    </a:cubicBezTo>
                    <a:cubicBezTo>
                      <a:pt x="480" y="5525"/>
                      <a:pt x="480" y="5502"/>
                      <a:pt x="480" y="5502"/>
                    </a:cubicBezTo>
                    <a:cubicBezTo>
                      <a:pt x="571" y="3653"/>
                      <a:pt x="639" y="1827"/>
                      <a:pt x="708"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71" name="Google Shape;1371;p22"/>
              <p:cNvSpPr/>
              <p:nvPr/>
            </p:nvSpPr>
            <p:spPr>
              <a:xfrm>
                <a:off x="8551988" y="1307121"/>
                <a:ext cx="56790" cy="58033"/>
              </a:xfrm>
              <a:custGeom>
                <a:avLst/>
                <a:gdLst/>
                <a:ahLst/>
                <a:cxnLst/>
                <a:rect l="l" t="t" r="r" b="b"/>
                <a:pathLst>
                  <a:path w="2101" h="2147" extrusionOk="0">
                    <a:moveTo>
                      <a:pt x="2101" y="0"/>
                    </a:moveTo>
                    <a:lnTo>
                      <a:pt x="2101" y="0"/>
                    </a:lnTo>
                    <a:cubicBezTo>
                      <a:pt x="1393" y="160"/>
                      <a:pt x="708" y="320"/>
                      <a:pt x="1" y="480"/>
                    </a:cubicBezTo>
                    <a:cubicBezTo>
                      <a:pt x="663" y="1050"/>
                      <a:pt x="1347" y="1598"/>
                      <a:pt x="2009" y="2146"/>
                    </a:cubicBezTo>
                    <a:cubicBezTo>
                      <a:pt x="2032" y="1438"/>
                      <a:pt x="2078" y="731"/>
                      <a:pt x="210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72" name="Google Shape;1372;p22"/>
              <p:cNvSpPr/>
              <p:nvPr/>
            </p:nvSpPr>
            <p:spPr>
              <a:xfrm>
                <a:off x="8466249" y="1591531"/>
                <a:ext cx="69116" cy="46302"/>
              </a:xfrm>
              <a:custGeom>
                <a:avLst/>
                <a:gdLst/>
                <a:ahLst/>
                <a:cxnLst/>
                <a:rect l="l" t="t" r="r" b="b"/>
                <a:pathLst>
                  <a:path w="2557" h="1713" extrusionOk="0">
                    <a:moveTo>
                      <a:pt x="0" y="1"/>
                    </a:moveTo>
                    <a:lnTo>
                      <a:pt x="0" y="1"/>
                    </a:lnTo>
                    <a:cubicBezTo>
                      <a:pt x="411" y="572"/>
                      <a:pt x="799" y="1142"/>
                      <a:pt x="1210" y="1713"/>
                    </a:cubicBezTo>
                    <a:cubicBezTo>
                      <a:pt x="1666" y="1188"/>
                      <a:pt x="2123" y="640"/>
                      <a:pt x="2557" y="92"/>
                    </a:cubicBezTo>
                    <a:cubicBezTo>
                      <a:pt x="1712" y="47"/>
                      <a:pt x="845" y="24"/>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73" name="Google Shape;1373;p22"/>
              <p:cNvSpPr/>
              <p:nvPr/>
            </p:nvSpPr>
            <p:spPr>
              <a:xfrm>
                <a:off x="8207112" y="1112775"/>
                <a:ext cx="610824" cy="609905"/>
              </a:xfrm>
              <a:custGeom>
                <a:avLst/>
                <a:gdLst/>
                <a:ahLst/>
                <a:cxnLst/>
                <a:rect l="l" t="t" r="r" b="b"/>
                <a:pathLst>
                  <a:path w="22598" h="22564" extrusionOk="0">
                    <a:moveTo>
                      <a:pt x="21388" y="6985"/>
                    </a:moveTo>
                    <a:cubicBezTo>
                      <a:pt x="21388" y="7002"/>
                      <a:pt x="21388" y="7006"/>
                      <a:pt x="21397" y="7007"/>
                    </a:cubicBezTo>
                    <a:lnTo>
                      <a:pt x="21397" y="7007"/>
                    </a:lnTo>
                    <a:cubicBezTo>
                      <a:pt x="21394" y="7000"/>
                      <a:pt x="21391" y="6993"/>
                      <a:pt x="21388" y="6985"/>
                    </a:cubicBezTo>
                    <a:close/>
                    <a:moveTo>
                      <a:pt x="12760" y="22141"/>
                    </a:moveTo>
                    <a:cubicBezTo>
                      <a:pt x="12748" y="22141"/>
                      <a:pt x="12742" y="22141"/>
                      <a:pt x="12736" y="22144"/>
                    </a:cubicBezTo>
                    <a:lnTo>
                      <a:pt x="12736" y="22144"/>
                    </a:lnTo>
                    <a:cubicBezTo>
                      <a:pt x="12744" y="22143"/>
                      <a:pt x="12752" y="22142"/>
                      <a:pt x="12760" y="22141"/>
                    </a:cubicBezTo>
                    <a:close/>
                    <a:moveTo>
                      <a:pt x="11299" y="326"/>
                    </a:moveTo>
                    <a:cubicBezTo>
                      <a:pt x="11795" y="326"/>
                      <a:pt x="12292" y="354"/>
                      <a:pt x="12783" y="411"/>
                    </a:cubicBezTo>
                    <a:lnTo>
                      <a:pt x="12737" y="411"/>
                    </a:lnTo>
                    <a:cubicBezTo>
                      <a:pt x="13718" y="548"/>
                      <a:pt x="14677" y="799"/>
                      <a:pt x="15590" y="1187"/>
                    </a:cubicBezTo>
                    <a:lnTo>
                      <a:pt x="15567" y="1187"/>
                    </a:lnTo>
                    <a:cubicBezTo>
                      <a:pt x="16435" y="1553"/>
                      <a:pt x="17256" y="2032"/>
                      <a:pt x="18010" y="2603"/>
                    </a:cubicBezTo>
                    <a:cubicBezTo>
                      <a:pt x="18740" y="3173"/>
                      <a:pt x="19402" y="3835"/>
                      <a:pt x="19973" y="4566"/>
                    </a:cubicBezTo>
                    <a:cubicBezTo>
                      <a:pt x="20543" y="5319"/>
                      <a:pt x="21023" y="6140"/>
                      <a:pt x="21411" y="7008"/>
                    </a:cubicBezTo>
                    <a:cubicBezTo>
                      <a:pt x="21405" y="7008"/>
                      <a:pt x="21401" y="7008"/>
                      <a:pt x="21397" y="7007"/>
                    </a:cubicBezTo>
                    <a:lnTo>
                      <a:pt x="21397" y="7007"/>
                    </a:lnTo>
                    <a:cubicBezTo>
                      <a:pt x="21780" y="7913"/>
                      <a:pt x="22028" y="8842"/>
                      <a:pt x="22164" y="9815"/>
                    </a:cubicBezTo>
                    <a:cubicBezTo>
                      <a:pt x="22164" y="9793"/>
                      <a:pt x="22164" y="9793"/>
                      <a:pt x="22164" y="9770"/>
                    </a:cubicBezTo>
                    <a:cubicBezTo>
                      <a:pt x="22301" y="10774"/>
                      <a:pt x="22301" y="11778"/>
                      <a:pt x="22164" y="12760"/>
                    </a:cubicBezTo>
                    <a:cubicBezTo>
                      <a:pt x="22164" y="12760"/>
                      <a:pt x="22164" y="12737"/>
                      <a:pt x="22164" y="12737"/>
                    </a:cubicBezTo>
                    <a:cubicBezTo>
                      <a:pt x="22027" y="13696"/>
                      <a:pt x="21776" y="14631"/>
                      <a:pt x="21411" y="15544"/>
                    </a:cubicBezTo>
                    <a:cubicBezTo>
                      <a:pt x="21411" y="15522"/>
                      <a:pt x="21411" y="15522"/>
                      <a:pt x="21411" y="15522"/>
                    </a:cubicBezTo>
                    <a:cubicBezTo>
                      <a:pt x="21023" y="16412"/>
                      <a:pt x="20543" y="17234"/>
                      <a:pt x="19973" y="18010"/>
                    </a:cubicBezTo>
                    <a:cubicBezTo>
                      <a:pt x="19402" y="18717"/>
                      <a:pt x="18740" y="19379"/>
                      <a:pt x="18032" y="19950"/>
                    </a:cubicBezTo>
                    <a:cubicBezTo>
                      <a:pt x="17256" y="20520"/>
                      <a:pt x="16412" y="21023"/>
                      <a:pt x="15544" y="21388"/>
                    </a:cubicBezTo>
                    <a:cubicBezTo>
                      <a:pt x="14631" y="21776"/>
                      <a:pt x="13696" y="22027"/>
                      <a:pt x="12714" y="22164"/>
                    </a:cubicBezTo>
                    <a:cubicBezTo>
                      <a:pt x="12725" y="22153"/>
                      <a:pt x="12731" y="22147"/>
                      <a:pt x="12736" y="22144"/>
                    </a:cubicBezTo>
                    <a:lnTo>
                      <a:pt x="12736" y="22144"/>
                    </a:lnTo>
                    <a:cubicBezTo>
                      <a:pt x="12264" y="22211"/>
                      <a:pt x="11787" y="22244"/>
                      <a:pt x="11310" y="22244"/>
                    </a:cubicBezTo>
                    <a:cubicBezTo>
                      <a:pt x="10825" y="22244"/>
                      <a:pt x="10340" y="22209"/>
                      <a:pt x="9861" y="22141"/>
                    </a:cubicBezTo>
                    <a:lnTo>
                      <a:pt x="9907" y="22141"/>
                    </a:lnTo>
                    <a:cubicBezTo>
                      <a:pt x="8925" y="22027"/>
                      <a:pt x="7944" y="21753"/>
                      <a:pt x="7031" y="21365"/>
                    </a:cubicBezTo>
                    <a:cubicBezTo>
                      <a:pt x="6437" y="21114"/>
                      <a:pt x="5867" y="20817"/>
                      <a:pt x="5319" y="20475"/>
                    </a:cubicBezTo>
                    <a:cubicBezTo>
                      <a:pt x="5319" y="20475"/>
                      <a:pt x="5319" y="20452"/>
                      <a:pt x="5319" y="20452"/>
                    </a:cubicBezTo>
                    <a:cubicBezTo>
                      <a:pt x="5296" y="20452"/>
                      <a:pt x="5273" y="20429"/>
                      <a:pt x="5250" y="20429"/>
                    </a:cubicBezTo>
                    <a:cubicBezTo>
                      <a:pt x="5250" y="20406"/>
                      <a:pt x="5227" y="20406"/>
                      <a:pt x="5227" y="20406"/>
                    </a:cubicBezTo>
                    <a:lnTo>
                      <a:pt x="5205" y="20383"/>
                    </a:lnTo>
                    <a:cubicBezTo>
                      <a:pt x="5182" y="20361"/>
                      <a:pt x="5159" y="20361"/>
                      <a:pt x="5136" y="20338"/>
                    </a:cubicBezTo>
                    <a:cubicBezTo>
                      <a:pt x="4954" y="20224"/>
                      <a:pt x="4794" y="20110"/>
                      <a:pt x="4611" y="19973"/>
                    </a:cubicBezTo>
                    <a:cubicBezTo>
                      <a:pt x="4611" y="19950"/>
                      <a:pt x="4588" y="19950"/>
                      <a:pt x="4588" y="19950"/>
                    </a:cubicBezTo>
                    <a:lnTo>
                      <a:pt x="4611" y="19950"/>
                    </a:lnTo>
                    <a:cubicBezTo>
                      <a:pt x="4474" y="19858"/>
                      <a:pt x="4337" y="19744"/>
                      <a:pt x="4200" y="19630"/>
                    </a:cubicBezTo>
                    <a:cubicBezTo>
                      <a:pt x="4063" y="19516"/>
                      <a:pt x="3926" y="19379"/>
                      <a:pt x="3767" y="19242"/>
                    </a:cubicBezTo>
                    <a:cubicBezTo>
                      <a:pt x="3356" y="18854"/>
                      <a:pt x="2968" y="18443"/>
                      <a:pt x="2625" y="17987"/>
                    </a:cubicBezTo>
                    <a:cubicBezTo>
                      <a:pt x="2215" y="17439"/>
                      <a:pt x="1849" y="16868"/>
                      <a:pt x="1530" y="16252"/>
                    </a:cubicBezTo>
                    <a:cubicBezTo>
                      <a:pt x="1507" y="16229"/>
                      <a:pt x="1507" y="16184"/>
                      <a:pt x="1484" y="16161"/>
                    </a:cubicBezTo>
                    <a:cubicBezTo>
                      <a:pt x="1484" y="16138"/>
                      <a:pt x="1461" y="16115"/>
                      <a:pt x="1461" y="16092"/>
                    </a:cubicBezTo>
                    <a:cubicBezTo>
                      <a:pt x="1438" y="16092"/>
                      <a:pt x="1438" y="16069"/>
                      <a:pt x="1438" y="16069"/>
                    </a:cubicBezTo>
                    <a:cubicBezTo>
                      <a:pt x="1438" y="16047"/>
                      <a:pt x="1416" y="16024"/>
                      <a:pt x="1416" y="16001"/>
                    </a:cubicBezTo>
                    <a:lnTo>
                      <a:pt x="1393" y="15978"/>
                    </a:lnTo>
                    <a:cubicBezTo>
                      <a:pt x="1393" y="15955"/>
                      <a:pt x="1393" y="15955"/>
                      <a:pt x="1370" y="15933"/>
                    </a:cubicBezTo>
                    <a:cubicBezTo>
                      <a:pt x="1370" y="15910"/>
                      <a:pt x="1370" y="15910"/>
                      <a:pt x="1347" y="15887"/>
                    </a:cubicBezTo>
                    <a:cubicBezTo>
                      <a:pt x="1347" y="15887"/>
                      <a:pt x="1347" y="15864"/>
                      <a:pt x="1347" y="15841"/>
                    </a:cubicBezTo>
                    <a:lnTo>
                      <a:pt x="1324" y="15796"/>
                    </a:lnTo>
                    <a:cubicBezTo>
                      <a:pt x="1301" y="15796"/>
                      <a:pt x="1301" y="15773"/>
                      <a:pt x="1301" y="15773"/>
                    </a:cubicBezTo>
                    <a:lnTo>
                      <a:pt x="1279" y="15727"/>
                    </a:lnTo>
                    <a:lnTo>
                      <a:pt x="1256" y="15681"/>
                    </a:lnTo>
                    <a:cubicBezTo>
                      <a:pt x="1256" y="15659"/>
                      <a:pt x="1256" y="15659"/>
                      <a:pt x="1233" y="15636"/>
                    </a:cubicBezTo>
                    <a:cubicBezTo>
                      <a:pt x="1233" y="15613"/>
                      <a:pt x="1233" y="15613"/>
                      <a:pt x="1233" y="15613"/>
                    </a:cubicBezTo>
                    <a:cubicBezTo>
                      <a:pt x="1210" y="15590"/>
                      <a:pt x="1210" y="15567"/>
                      <a:pt x="1210" y="15544"/>
                    </a:cubicBezTo>
                    <a:cubicBezTo>
                      <a:pt x="1210" y="15567"/>
                      <a:pt x="1210" y="15567"/>
                      <a:pt x="1210" y="15567"/>
                    </a:cubicBezTo>
                    <a:cubicBezTo>
                      <a:pt x="1050" y="15202"/>
                      <a:pt x="936" y="14837"/>
                      <a:pt x="822" y="14472"/>
                    </a:cubicBezTo>
                    <a:cubicBezTo>
                      <a:pt x="822" y="14449"/>
                      <a:pt x="799" y="14449"/>
                      <a:pt x="799" y="14449"/>
                    </a:cubicBezTo>
                    <a:cubicBezTo>
                      <a:pt x="799" y="14426"/>
                      <a:pt x="799" y="14403"/>
                      <a:pt x="799" y="14403"/>
                    </a:cubicBezTo>
                    <a:cubicBezTo>
                      <a:pt x="799" y="14380"/>
                      <a:pt x="777" y="14358"/>
                      <a:pt x="777" y="14358"/>
                    </a:cubicBezTo>
                    <a:cubicBezTo>
                      <a:pt x="777" y="14335"/>
                      <a:pt x="777" y="14335"/>
                      <a:pt x="777" y="14335"/>
                    </a:cubicBezTo>
                    <a:cubicBezTo>
                      <a:pt x="662" y="13970"/>
                      <a:pt x="571" y="13582"/>
                      <a:pt x="503" y="13216"/>
                    </a:cubicBezTo>
                    <a:cubicBezTo>
                      <a:pt x="503" y="13216"/>
                      <a:pt x="503" y="13193"/>
                      <a:pt x="503" y="13193"/>
                    </a:cubicBezTo>
                    <a:cubicBezTo>
                      <a:pt x="503" y="13193"/>
                      <a:pt x="503" y="13171"/>
                      <a:pt x="503" y="13171"/>
                    </a:cubicBezTo>
                    <a:cubicBezTo>
                      <a:pt x="480" y="13034"/>
                      <a:pt x="457" y="12920"/>
                      <a:pt x="434" y="12783"/>
                    </a:cubicBezTo>
                    <a:cubicBezTo>
                      <a:pt x="411" y="12486"/>
                      <a:pt x="366" y="12189"/>
                      <a:pt x="366" y="11870"/>
                    </a:cubicBezTo>
                    <a:cubicBezTo>
                      <a:pt x="320" y="11185"/>
                      <a:pt x="343" y="10477"/>
                      <a:pt x="434" y="9793"/>
                    </a:cubicBezTo>
                    <a:cubicBezTo>
                      <a:pt x="434" y="9793"/>
                      <a:pt x="434" y="9770"/>
                      <a:pt x="457" y="9770"/>
                    </a:cubicBezTo>
                    <a:cubicBezTo>
                      <a:pt x="503" y="9336"/>
                      <a:pt x="594" y="8902"/>
                      <a:pt x="708" y="8491"/>
                    </a:cubicBezTo>
                    <a:cubicBezTo>
                      <a:pt x="708" y="8491"/>
                      <a:pt x="708" y="8469"/>
                      <a:pt x="708" y="8469"/>
                    </a:cubicBezTo>
                    <a:lnTo>
                      <a:pt x="731" y="8400"/>
                    </a:lnTo>
                    <a:cubicBezTo>
                      <a:pt x="731" y="8400"/>
                      <a:pt x="731" y="8400"/>
                      <a:pt x="731" y="8377"/>
                    </a:cubicBezTo>
                    <a:cubicBezTo>
                      <a:pt x="731" y="8377"/>
                      <a:pt x="754" y="8355"/>
                      <a:pt x="754" y="8332"/>
                    </a:cubicBezTo>
                    <a:cubicBezTo>
                      <a:pt x="754" y="8309"/>
                      <a:pt x="754" y="8309"/>
                      <a:pt x="754" y="8286"/>
                    </a:cubicBezTo>
                    <a:cubicBezTo>
                      <a:pt x="754" y="8286"/>
                      <a:pt x="754" y="8286"/>
                      <a:pt x="777" y="8263"/>
                    </a:cubicBezTo>
                    <a:cubicBezTo>
                      <a:pt x="777" y="8240"/>
                      <a:pt x="777" y="8218"/>
                      <a:pt x="777" y="8195"/>
                    </a:cubicBezTo>
                    <a:lnTo>
                      <a:pt x="799" y="8195"/>
                    </a:lnTo>
                    <a:cubicBezTo>
                      <a:pt x="799" y="8126"/>
                      <a:pt x="822" y="8058"/>
                      <a:pt x="845" y="7989"/>
                    </a:cubicBezTo>
                    <a:cubicBezTo>
                      <a:pt x="845" y="7967"/>
                      <a:pt x="868" y="7967"/>
                      <a:pt x="868" y="7944"/>
                    </a:cubicBezTo>
                    <a:cubicBezTo>
                      <a:pt x="959" y="7624"/>
                      <a:pt x="1073" y="7305"/>
                      <a:pt x="1210" y="7008"/>
                    </a:cubicBezTo>
                    <a:lnTo>
                      <a:pt x="1210" y="7031"/>
                    </a:lnTo>
                    <a:cubicBezTo>
                      <a:pt x="1301" y="6802"/>
                      <a:pt x="1393" y="6597"/>
                      <a:pt x="1484" y="6392"/>
                    </a:cubicBezTo>
                    <a:cubicBezTo>
                      <a:pt x="1507" y="6392"/>
                      <a:pt x="1507" y="6369"/>
                      <a:pt x="1507" y="6369"/>
                    </a:cubicBezTo>
                    <a:cubicBezTo>
                      <a:pt x="1507" y="6369"/>
                      <a:pt x="1507" y="6346"/>
                      <a:pt x="1530" y="6323"/>
                    </a:cubicBezTo>
                    <a:cubicBezTo>
                      <a:pt x="1530" y="6323"/>
                      <a:pt x="1530" y="6300"/>
                      <a:pt x="1553" y="6277"/>
                    </a:cubicBezTo>
                    <a:cubicBezTo>
                      <a:pt x="1826" y="5752"/>
                      <a:pt x="2123" y="5250"/>
                      <a:pt x="2466" y="4771"/>
                    </a:cubicBezTo>
                    <a:cubicBezTo>
                      <a:pt x="2488" y="4771"/>
                      <a:pt x="2488" y="4771"/>
                      <a:pt x="2488" y="4748"/>
                    </a:cubicBezTo>
                    <a:cubicBezTo>
                      <a:pt x="2511" y="4748"/>
                      <a:pt x="2511" y="4725"/>
                      <a:pt x="2534" y="4702"/>
                    </a:cubicBezTo>
                    <a:cubicBezTo>
                      <a:pt x="2557" y="4680"/>
                      <a:pt x="2580" y="4634"/>
                      <a:pt x="2625" y="4588"/>
                    </a:cubicBezTo>
                    <a:cubicBezTo>
                      <a:pt x="2648" y="4566"/>
                      <a:pt x="2671" y="4520"/>
                      <a:pt x="2694" y="4497"/>
                    </a:cubicBezTo>
                    <a:cubicBezTo>
                      <a:pt x="3219" y="3812"/>
                      <a:pt x="3835" y="3219"/>
                      <a:pt x="4520" y="2671"/>
                    </a:cubicBezTo>
                    <a:cubicBezTo>
                      <a:pt x="4543" y="2648"/>
                      <a:pt x="4543" y="2648"/>
                      <a:pt x="4566" y="2625"/>
                    </a:cubicBezTo>
                    <a:cubicBezTo>
                      <a:pt x="4566" y="2625"/>
                      <a:pt x="4588" y="2625"/>
                      <a:pt x="4588" y="2603"/>
                    </a:cubicBezTo>
                    <a:lnTo>
                      <a:pt x="4611" y="2580"/>
                    </a:lnTo>
                    <a:lnTo>
                      <a:pt x="4634" y="2580"/>
                    </a:lnTo>
                    <a:lnTo>
                      <a:pt x="4680" y="2557"/>
                    </a:lnTo>
                    <a:cubicBezTo>
                      <a:pt x="4680" y="2534"/>
                      <a:pt x="4702" y="2534"/>
                      <a:pt x="4725" y="2511"/>
                    </a:cubicBezTo>
                    <a:cubicBezTo>
                      <a:pt x="5433" y="1986"/>
                      <a:pt x="6209" y="1530"/>
                      <a:pt x="7031" y="1187"/>
                    </a:cubicBezTo>
                    <a:cubicBezTo>
                      <a:pt x="7076" y="1165"/>
                      <a:pt x="7122" y="1142"/>
                      <a:pt x="7168" y="1119"/>
                    </a:cubicBezTo>
                    <a:lnTo>
                      <a:pt x="7190" y="1119"/>
                    </a:lnTo>
                    <a:cubicBezTo>
                      <a:pt x="7213" y="1119"/>
                      <a:pt x="7213" y="1096"/>
                      <a:pt x="7236" y="1096"/>
                    </a:cubicBezTo>
                    <a:cubicBezTo>
                      <a:pt x="7259" y="1096"/>
                      <a:pt x="7282" y="1096"/>
                      <a:pt x="7282" y="1073"/>
                    </a:cubicBezTo>
                    <a:lnTo>
                      <a:pt x="7305" y="1073"/>
                    </a:lnTo>
                    <a:cubicBezTo>
                      <a:pt x="7624" y="936"/>
                      <a:pt x="7966" y="822"/>
                      <a:pt x="8332" y="731"/>
                    </a:cubicBezTo>
                    <a:cubicBezTo>
                      <a:pt x="8811" y="594"/>
                      <a:pt x="9313" y="480"/>
                      <a:pt x="9815" y="411"/>
                    </a:cubicBezTo>
                    <a:cubicBezTo>
                      <a:pt x="10306" y="354"/>
                      <a:pt x="10803" y="326"/>
                      <a:pt x="11299" y="326"/>
                    </a:cubicBezTo>
                    <a:close/>
                    <a:moveTo>
                      <a:pt x="10797" y="0"/>
                    </a:moveTo>
                    <a:cubicBezTo>
                      <a:pt x="10317" y="23"/>
                      <a:pt x="9838" y="69"/>
                      <a:pt x="9359" y="160"/>
                    </a:cubicBezTo>
                    <a:cubicBezTo>
                      <a:pt x="8948" y="229"/>
                      <a:pt x="8537" y="320"/>
                      <a:pt x="8149" y="434"/>
                    </a:cubicBezTo>
                    <a:cubicBezTo>
                      <a:pt x="8012" y="480"/>
                      <a:pt x="7898" y="525"/>
                      <a:pt x="7761" y="571"/>
                    </a:cubicBezTo>
                    <a:cubicBezTo>
                      <a:pt x="7327" y="708"/>
                      <a:pt x="6894" y="891"/>
                      <a:pt x="6460" y="1073"/>
                    </a:cubicBezTo>
                    <a:cubicBezTo>
                      <a:pt x="6460" y="1073"/>
                      <a:pt x="6460" y="1073"/>
                      <a:pt x="6460" y="1096"/>
                    </a:cubicBezTo>
                    <a:lnTo>
                      <a:pt x="6437" y="1096"/>
                    </a:lnTo>
                    <a:cubicBezTo>
                      <a:pt x="6095" y="1256"/>
                      <a:pt x="5752" y="1438"/>
                      <a:pt x="5410" y="1644"/>
                    </a:cubicBezTo>
                    <a:cubicBezTo>
                      <a:pt x="5296" y="1712"/>
                      <a:pt x="5182" y="1804"/>
                      <a:pt x="5068" y="1872"/>
                    </a:cubicBezTo>
                    <a:cubicBezTo>
                      <a:pt x="4680" y="2123"/>
                      <a:pt x="4337" y="2397"/>
                      <a:pt x="3995" y="2694"/>
                    </a:cubicBezTo>
                    <a:cubicBezTo>
                      <a:pt x="3675" y="2945"/>
                      <a:pt x="3401" y="3219"/>
                      <a:pt x="3128" y="3516"/>
                    </a:cubicBezTo>
                    <a:lnTo>
                      <a:pt x="3082" y="3538"/>
                    </a:lnTo>
                    <a:cubicBezTo>
                      <a:pt x="3082" y="3538"/>
                      <a:pt x="3082" y="3538"/>
                      <a:pt x="3082" y="3561"/>
                    </a:cubicBezTo>
                    <a:cubicBezTo>
                      <a:pt x="2991" y="3653"/>
                      <a:pt x="2899" y="3744"/>
                      <a:pt x="2808" y="3858"/>
                    </a:cubicBezTo>
                    <a:cubicBezTo>
                      <a:pt x="2534" y="4155"/>
                      <a:pt x="2283" y="4497"/>
                      <a:pt x="2032" y="4839"/>
                    </a:cubicBezTo>
                    <a:cubicBezTo>
                      <a:pt x="1735" y="5250"/>
                      <a:pt x="1461" y="5707"/>
                      <a:pt x="1233" y="6186"/>
                    </a:cubicBezTo>
                    <a:cubicBezTo>
                      <a:pt x="1210" y="6232"/>
                      <a:pt x="1165" y="6300"/>
                      <a:pt x="1142" y="6369"/>
                    </a:cubicBezTo>
                    <a:cubicBezTo>
                      <a:pt x="959" y="6734"/>
                      <a:pt x="822" y="7099"/>
                      <a:pt x="685" y="7487"/>
                    </a:cubicBezTo>
                    <a:cubicBezTo>
                      <a:pt x="343" y="8400"/>
                      <a:pt x="137" y="9382"/>
                      <a:pt x="46" y="10340"/>
                    </a:cubicBezTo>
                    <a:cubicBezTo>
                      <a:pt x="0" y="10865"/>
                      <a:pt x="0" y="11390"/>
                      <a:pt x="23" y="11915"/>
                    </a:cubicBezTo>
                    <a:cubicBezTo>
                      <a:pt x="46" y="12052"/>
                      <a:pt x="46" y="12166"/>
                      <a:pt x="69" y="12303"/>
                    </a:cubicBezTo>
                    <a:cubicBezTo>
                      <a:pt x="92" y="12669"/>
                      <a:pt x="137" y="13011"/>
                      <a:pt x="206" y="13376"/>
                    </a:cubicBezTo>
                    <a:cubicBezTo>
                      <a:pt x="206" y="13376"/>
                      <a:pt x="206" y="13399"/>
                      <a:pt x="206" y="13399"/>
                    </a:cubicBezTo>
                    <a:cubicBezTo>
                      <a:pt x="206" y="13399"/>
                      <a:pt x="206" y="13399"/>
                      <a:pt x="206" y="13422"/>
                    </a:cubicBezTo>
                    <a:cubicBezTo>
                      <a:pt x="411" y="14403"/>
                      <a:pt x="731" y="15339"/>
                      <a:pt x="1165" y="16252"/>
                    </a:cubicBezTo>
                    <a:cubicBezTo>
                      <a:pt x="1393" y="16709"/>
                      <a:pt x="1644" y="17165"/>
                      <a:pt x="1941" y="17576"/>
                    </a:cubicBezTo>
                    <a:cubicBezTo>
                      <a:pt x="1986" y="17667"/>
                      <a:pt x="2055" y="17736"/>
                      <a:pt x="2100" y="17827"/>
                    </a:cubicBezTo>
                    <a:cubicBezTo>
                      <a:pt x="2329" y="18147"/>
                      <a:pt x="2580" y="18466"/>
                      <a:pt x="2831" y="18763"/>
                    </a:cubicBezTo>
                    <a:cubicBezTo>
                      <a:pt x="3264" y="19242"/>
                      <a:pt x="3721" y="19676"/>
                      <a:pt x="4246" y="20087"/>
                    </a:cubicBezTo>
                    <a:cubicBezTo>
                      <a:pt x="4474" y="20269"/>
                      <a:pt x="4702" y="20452"/>
                      <a:pt x="4954" y="20612"/>
                    </a:cubicBezTo>
                    <a:cubicBezTo>
                      <a:pt x="4999" y="20635"/>
                      <a:pt x="5022" y="20657"/>
                      <a:pt x="5045" y="20680"/>
                    </a:cubicBezTo>
                    <a:cubicBezTo>
                      <a:pt x="5889" y="21251"/>
                      <a:pt x="6802" y="21684"/>
                      <a:pt x="7761" y="22004"/>
                    </a:cubicBezTo>
                    <a:cubicBezTo>
                      <a:pt x="8743" y="22324"/>
                      <a:pt x="9770" y="22506"/>
                      <a:pt x="10797" y="22552"/>
                    </a:cubicBezTo>
                    <a:cubicBezTo>
                      <a:pt x="10972" y="22559"/>
                      <a:pt x="11146" y="22563"/>
                      <a:pt x="11320" y="22563"/>
                    </a:cubicBezTo>
                    <a:cubicBezTo>
                      <a:pt x="12189" y="22563"/>
                      <a:pt x="13045" y="22468"/>
                      <a:pt x="13901" y="22278"/>
                    </a:cubicBezTo>
                    <a:cubicBezTo>
                      <a:pt x="14905" y="22027"/>
                      <a:pt x="15864" y="21662"/>
                      <a:pt x="16754" y="21160"/>
                    </a:cubicBezTo>
                    <a:cubicBezTo>
                      <a:pt x="17622" y="20680"/>
                      <a:pt x="18420" y="20087"/>
                      <a:pt x="19151" y="19402"/>
                    </a:cubicBezTo>
                    <a:cubicBezTo>
                      <a:pt x="19858" y="18717"/>
                      <a:pt x="20452" y="17941"/>
                      <a:pt x="20977" y="17119"/>
                    </a:cubicBezTo>
                    <a:cubicBezTo>
                      <a:pt x="21502" y="16229"/>
                      <a:pt x="21913" y="15271"/>
                      <a:pt x="22187" y="14289"/>
                    </a:cubicBezTo>
                    <a:cubicBezTo>
                      <a:pt x="22461" y="13285"/>
                      <a:pt x="22598" y="12258"/>
                      <a:pt x="22598" y="11208"/>
                    </a:cubicBezTo>
                    <a:cubicBezTo>
                      <a:pt x="22598" y="10181"/>
                      <a:pt x="22438" y="9153"/>
                      <a:pt x="22141" y="8149"/>
                    </a:cubicBezTo>
                    <a:cubicBezTo>
                      <a:pt x="21867" y="7190"/>
                      <a:pt x="21456" y="6277"/>
                      <a:pt x="20954" y="5410"/>
                    </a:cubicBezTo>
                    <a:cubicBezTo>
                      <a:pt x="20429" y="4566"/>
                      <a:pt x="19790" y="3789"/>
                      <a:pt x="19082" y="3105"/>
                    </a:cubicBezTo>
                    <a:cubicBezTo>
                      <a:pt x="18352" y="2397"/>
                      <a:pt x="17530" y="1804"/>
                      <a:pt x="16640" y="1324"/>
                    </a:cubicBezTo>
                    <a:cubicBezTo>
                      <a:pt x="15339" y="640"/>
                      <a:pt x="13901" y="206"/>
                      <a:pt x="12417" y="46"/>
                    </a:cubicBezTo>
                    <a:lnTo>
                      <a:pt x="12395" y="46"/>
                    </a:lnTo>
                    <a:cubicBezTo>
                      <a:pt x="12007" y="0"/>
                      <a:pt x="11641" y="0"/>
                      <a:pt x="11276"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374" name="Google Shape;1374;p22"/>
              <p:cNvSpPr/>
              <p:nvPr/>
            </p:nvSpPr>
            <p:spPr>
              <a:xfrm>
                <a:off x="8279310" y="1189270"/>
                <a:ext cx="468916" cy="466889"/>
              </a:xfrm>
              <a:custGeom>
                <a:avLst/>
                <a:gdLst/>
                <a:ahLst/>
                <a:cxnLst/>
                <a:rect l="l" t="t" r="r" b="b"/>
                <a:pathLst>
                  <a:path w="17348" h="17273" extrusionOk="0">
                    <a:moveTo>
                      <a:pt x="16868" y="7488"/>
                    </a:moveTo>
                    <a:lnTo>
                      <a:pt x="16868" y="7488"/>
                    </a:lnTo>
                    <a:cubicBezTo>
                      <a:pt x="16868" y="7491"/>
                      <a:pt x="16868" y="7494"/>
                      <a:pt x="16869" y="7496"/>
                    </a:cubicBezTo>
                    <a:lnTo>
                      <a:pt x="16869" y="7496"/>
                    </a:lnTo>
                    <a:cubicBezTo>
                      <a:pt x="16869" y="7493"/>
                      <a:pt x="16868" y="7490"/>
                      <a:pt x="16868" y="7488"/>
                    </a:cubicBezTo>
                    <a:close/>
                    <a:moveTo>
                      <a:pt x="8619" y="320"/>
                    </a:moveTo>
                    <a:cubicBezTo>
                      <a:pt x="8993" y="320"/>
                      <a:pt x="9370" y="343"/>
                      <a:pt x="9746" y="389"/>
                    </a:cubicBezTo>
                    <a:lnTo>
                      <a:pt x="9701" y="389"/>
                    </a:lnTo>
                    <a:cubicBezTo>
                      <a:pt x="10454" y="480"/>
                      <a:pt x="11207" y="686"/>
                      <a:pt x="11915" y="982"/>
                    </a:cubicBezTo>
                    <a:lnTo>
                      <a:pt x="11869" y="982"/>
                    </a:lnTo>
                    <a:cubicBezTo>
                      <a:pt x="12531" y="1256"/>
                      <a:pt x="13147" y="1621"/>
                      <a:pt x="13718" y="2055"/>
                    </a:cubicBezTo>
                    <a:cubicBezTo>
                      <a:pt x="14289" y="2489"/>
                      <a:pt x="14791" y="2991"/>
                      <a:pt x="15224" y="3562"/>
                    </a:cubicBezTo>
                    <a:cubicBezTo>
                      <a:pt x="15658" y="4132"/>
                      <a:pt x="16023" y="4748"/>
                      <a:pt x="16297" y="5410"/>
                    </a:cubicBezTo>
                    <a:cubicBezTo>
                      <a:pt x="16593" y="6092"/>
                      <a:pt x="16775" y="6797"/>
                      <a:pt x="16889" y="7524"/>
                    </a:cubicBezTo>
                    <a:lnTo>
                      <a:pt x="16889" y="7524"/>
                    </a:lnTo>
                    <a:cubicBezTo>
                      <a:pt x="16885" y="7512"/>
                      <a:pt x="16873" y="7508"/>
                      <a:pt x="16869" y="7496"/>
                    </a:cubicBezTo>
                    <a:lnTo>
                      <a:pt x="16869" y="7496"/>
                    </a:lnTo>
                    <a:cubicBezTo>
                      <a:pt x="16982" y="8247"/>
                      <a:pt x="16982" y="8997"/>
                      <a:pt x="16868" y="9747"/>
                    </a:cubicBezTo>
                    <a:lnTo>
                      <a:pt x="16891" y="9724"/>
                    </a:lnTo>
                    <a:lnTo>
                      <a:pt x="16891" y="9724"/>
                    </a:lnTo>
                    <a:cubicBezTo>
                      <a:pt x="16777" y="10455"/>
                      <a:pt x="16571" y="11208"/>
                      <a:pt x="16274" y="11893"/>
                    </a:cubicBezTo>
                    <a:cubicBezTo>
                      <a:pt x="16001" y="12555"/>
                      <a:pt x="15635" y="13171"/>
                      <a:pt x="15202" y="13719"/>
                    </a:cubicBezTo>
                    <a:cubicBezTo>
                      <a:pt x="14768" y="14289"/>
                      <a:pt x="14289" y="14769"/>
                      <a:pt x="13718" y="15202"/>
                    </a:cubicBezTo>
                    <a:lnTo>
                      <a:pt x="13695" y="15225"/>
                    </a:lnTo>
                    <a:lnTo>
                      <a:pt x="13718" y="15225"/>
                    </a:lnTo>
                    <a:cubicBezTo>
                      <a:pt x="13159" y="15650"/>
                      <a:pt x="12534" y="15987"/>
                      <a:pt x="11887" y="16280"/>
                    </a:cubicBezTo>
                    <a:lnTo>
                      <a:pt x="11887" y="16280"/>
                    </a:lnTo>
                    <a:cubicBezTo>
                      <a:pt x="11890" y="16277"/>
                      <a:pt x="11892" y="16275"/>
                      <a:pt x="11892" y="16275"/>
                    </a:cubicBezTo>
                    <a:lnTo>
                      <a:pt x="11892" y="16275"/>
                    </a:lnTo>
                    <a:cubicBezTo>
                      <a:pt x="11207" y="16572"/>
                      <a:pt x="10477" y="16777"/>
                      <a:pt x="9724" y="16869"/>
                    </a:cubicBezTo>
                    <a:lnTo>
                      <a:pt x="9769" y="16869"/>
                    </a:lnTo>
                    <a:cubicBezTo>
                      <a:pt x="9415" y="16918"/>
                      <a:pt x="9066" y="16940"/>
                      <a:pt x="8718" y="16940"/>
                    </a:cubicBezTo>
                    <a:cubicBezTo>
                      <a:pt x="8416" y="16940"/>
                      <a:pt x="8113" y="16923"/>
                      <a:pt x="7806" y="16892"/>
                    </a:cubicBezTo>
                    <a:cubicBezTo>
                      <a:pt x="7715" y="16892"/>
                      <a:pt x="7646" y="16869"/>
                      <a:pt x="7555" y="16869"/>
                    </a:cubicBezTo>
                    <a:cubicBezTo>
                      <a:pt x="6825" y="16755"/>
                      <a:pt x="6117" y="16572"/>
                      <a:pt x="5432" y="16298"/>
                    </a:cubicBezTo>
                    <a:lnTo>
                      <a:pt x="5410" y="16275"/>
                    </a:lnTo>
                    <a:lnTo>
                      <a:pt x="5410" y="16275"/>
                    </a:lnTo>
                    <a:cubicBezTo>
                      <a:pt x="5410" y="16280"/>
                      <a:pt x="5410" y="16284"/>
                      <a:pt x="5410" y="16287"/>
                    </a:cubicBezTo>
                    <a:lnTo>
                      <a:pt x="5410" y="16287"/>
                    </a:lnTo>
                    <a:lnTo>
                      <a:pt x="5387" y="16275"/>
                    </a:lnTo>
                    <a:cubicBezTo>
                      <a:pt x="4748" y="16001"/>
                      <a:pt x="4131" y="15636"/>
                      <a:pt x="3561" y="15225"/>
                    </a:cubicBezTo>
                    <a:lnTo>
                      <a:pt x="3584" y="15225"/>
                    </a:lnTo>
                    <a:cubicBezTo>
                      <a:pt x="3561" y="15225"/>
                      <a:pt x="3561" y="15225"/>
                      <a:pt x="3561" y="15202"/>
                    </a:cubicBezTo>
                    <a:cubicBezTo>
                      <a:pt x="2990" y="14769"/>
                      <a:pt x="2488" y="14267"/>
                      <a:pt x="2054" y="13696"/>
                    </a:cubicBezTo>
                    <a:cubicBezTo>
                      <a:pt x="1735" y="13262"/>
                      <a:pt x="1438" y="12806"/>
                      <a:pt x="1187" y="12326"/>
                    </a:cubicBezTo>
                    <a:cubicBezTo>
                      <a:pt x="1187" y="12326"/>
                      <a:pt x="1187" y="12304"/>
                      <a:pt x="1187" y="12304"/>
                    </a:cubicBezTo>
                    <a:lnTo>
                      <a:pt x="1164" y="12258"/>
                    </a:lnTo>
                    <a:cubicBezTo>
                      <a:pt x="1164" y="12258"/>
                      <a:pt x="1164" y="12235"/>
                      <a:pt x="1164" y="12235"/>
                    </a:cubicBezTo>
                    <a:lnTo>
                      <a:pt x="1141" y="12190"/>
                    </a:lnTo>
                    <a:cubicBezTo>
                      <a:pt x="1141" y="12190"/>
                      <a:pt x="1118" y="12167"/>
                      <a:pt x="1118" y="12167"/>
                    </a:cubicBezTo>
                    <a:cubicBezTo>
                      <a:pt x="1118" y="12167"/>
                      <a:pt x="1118" y="12144"/>
                      <a:pt x="1118" y="12144"/>
                    </a:cubicBezTo>
                    <a:cubicBezTo>
                      <a:pt x="1096" y="12121"/>
                      <a:pt x="1096" y="12098"/>
                      <a:pt x="1096" y="12098"/>
                    </a:cubicBezTo>
                    <a:cubicBezTo>
                      <a:pt x="1096" y="12098"/>
                      <a:pt x="1073" y="12075"/>
                      <a:pt x="1073" y="12075"/>
                    </a:cubicBezTo>
                    <a:cubicBezTo>
                      <a:pt x="1073" y="12053"/>
                      <a:pt x="1073" y="12030"/>
                      <a:pt x="1050" y="12030"/>
                    </a:cubicBezTo>
                    <a:cubicBezTo>
                      <a:pt x="1050" y="12030"/>
                      <a:pt x="1050" y="12030"/>
                      <a:pt x="1050" y="12007"/>
                    </a:cubicBezTo>
                    <a:cubicBezTo>
                      <a:pt x="1050" y="12007"/>
                      <a:pt x="1027" y="11984"/>
                      <a:pt x="1027" y="11961"/>
                    </a:cubicBezTo>
                    <a:cubicBezTo>
                      <a:pt x="1004" y="11916"/>
                      <a:pt x="1004" y="11893"/>
                      <a:pt x="981" y="11870"/>
                    </a:cubicBezTo>
                    <a:cubicBezTo>
                      <a:pt x="959" y="11801"/>
                      <a:pt x="936" y="11733"/>
                      <a:pt x="913" y="11687"/>
                    </a:cubicBezTo>
                    <a:cubicBezTo>
                      <a:pt x="913" y="11665"/>
                      <a:pt x="913" y="11665"/>
                      <a:pt x="913" y="11665"/>
                    </a:cubicBezTo>
                    <a:cubicBezTo>
                      <a:pt x="890" y="11665"/>
                      <a:pt x="890" y="11642"/>
                      <a:pt x="890" y="11619"/>
                    </a:cubicBezTo>
                    <a:cubicBezTo>
                      <a:pt x="890" y="11619"/>
                      <a:pt x="890" y="11619"/>
                      <a:pt x="890" y="11596"/>
                    </a:cubicBezTo>
                    <a:cubicBezTo>
                      <a:pt x="867" y="11596"/>
                      <a:pt x="867" y="11573"/>
                      <a:pt x="867" y="11573"/>
                    </a:cubicBezTo>
                    <a:cubicBezTo>
                      <a:pt x="867" y="11550"/>
                      <a:pt x="867" y="11550"/>
                      <a:pt x="845" y="11528"/>
                    </a:cubicBezTo>
                    <a:cubicBezTo>
                      <a:pt x="845" y="11505"/>
                      <a:pt x="845" y="11482"/>
                      <a:pt x="822" y="11459"/>
                    </a:cubicBezTo>
                    <a:cubicBezTo>
                      <a:pt x="662" y="11003"/>
                      <a:pt x="548" y="10523"/>
                      <a:pt x="457" y="10044"/>
                    </a:cubicBezTo>
                    <a:lnTo>
                      <a:pt x="434" y="9975"/>
                    </a:lnTo>
                    <a:cubicBezTo>
                      <a:pt x="434" y="9975"/>
                      <a:pt x="434" y="9975"/>
                      <a:pt x="434" y="9953"/>
                    </a:cubicBezTo>
                    <a:lnTo>
                      <a:pt x="434" y="9930"/>
                    </a:lnTo>
                    <a:cubicBezTo>
                      <a:pt x="434" y="9907"/>
                      <a:pt x="434" y="9907"/>
                      <a:pt x="434" y="9884"/>
                    </a:cubicBezTo>
                    <a:lnTo>
                      <a:pt x="411" y="9861"/>
                    </a:lnTo>
                    <a:cubicBezTo>
                      <a:pt x="411" y="9839"/>
                      <a:pt x="411" y="9793"/>
                      <a:pt x="411" y="9770"/>
                    </a:cubicBezTo>
                    <a:cubicBezTo>
                      <a:pt x="297" y="9040"/>
                      <a:pt x="297" y="8286"/>
                      <a:pt x="411" y="7533"/>
                    </a:cubicBezTo>
                    <a:cubicBezTo>
                      <a:pt x="502" y="6780"/>
                      <a:pt x="708" y="6072"/>
                      <a:pt x="1004" y="5365"/>
                    </a:cubicBezTo>
                    <a:lnTo>
                      <a:pt x="1004" y="5365"/>
                    </a:lnTo>
                    <a:cubicBezTo>
                      <a:pt x="981" y="5388"/>
                      <a:pt x="981" y="5388"/>
                      <a:pt x="981" y="5388"/>
                    </a:cubicBezTo>
                    <a:cubicBezTo>
                      <a:pt x="1278" y="4726"/>
                      <a:pt x="1643" y="4109"/>
                      <a:pt x="2077" y="3539"/>
                    </a:cubicBezTo>
                    <a:cubicBezTo>
                      <a:pt x="2214" y="3356"/>
                      <a:pt x="2351" y="3174"/>
                      <a:pt x="2511" y="3014"/>
                    </a:cubicBezTo>
                    <a:cubicBezTo>
                      <a:pt x="2830" y="2671"/>
                      <a:pt x="3173" y="2352"/>
                      <a:pt x="3538" y="2078"/>
                    </a:cubicBezTo>
                    <a:lnTo>
                      <a:pt x="3561" y="2055"/>
                    </a:lnTo>
                    <a:cubicBezTo>
                      <a:pt x="3743" y="1918"/>
                      <a:pt x="3949" y="1781"/>
                      <a:pt x="4154" y="1644"/>
                    </a:cubicBezTo>
                    <a:lnTo>
                      <a:pt x="4177" y="1621"/>
                    </a:lnTo>
                    <a:cubicBezTo>
                      <a:pt x="4200" y="1599"/>
                      <a:pt x="4223" y="1599"/>
                      <a:pt x="4223" y="1599"/>
                    </a:cubicBezTo>
                    <a:lnTo>
                      <a:pt x="4246" y="1576"/>
                    </a:lnTo>
                    <a:cubicBezTo>
                      <a:pt x="4611" y="1348"/>
                      <a:pt x="5022" y="1142"/>
                      <a:pt x="5432" y="959"/>
                    </a:cubicBezTo>
                    <a:cubicBezTo>
                      <a:pt x="6003" y="731"/>
                      <a:pt x="6574" y="549"/>
                      <a:pt x="7167" y="457"/>
                    </a:cubicBezTo>
                    <a:lnTo>
                      <a:pt x="7190" y="457"/>
                    </a:lnTo>
                    <a:cubicBezTo>
                      <a:pt x="7190" y="435"/>
                      <a:pt x="7213" y="435"/>
                      <a:pt x="7213" y="435"/>
                    </a:cubicBezTo>
                    <a:lnTo>
                      <a:pt x="7281" y="435"/>
                    </a:lnTo>
                    <a:cubicBezTo>
                      <a:pt x="7350" y="412"/>
                      <a:pt x="7418" y="412"/>
                      <a:pt x="7510" y="389"/>
                    </a:cubicBezTo>
                    <a:cubicBezTo>
                      <a:pt x="7875" y="343"/>
                      <a:pt x="8246" y="320"/>
                      <a:pt x="8619" y="320"/>
                    </a:cubicBezTo>
                    <a:close/>
                    <a:moveTo>
                      <a:pt x="8628" y="1"/>
                    </a:moveTo>
                    <a:cubicBezTo>
                      <a:pt x="8149" y="1"/>
                      <a:pt x="7646" y="46"/>
                      <a:pt x="7167" y="115"/>
                    </a:cubicBezTo>
                    <a:cubicBezTo>
                      <a:pt x="7053" y="138"/>
                      <a:pt x="6939" y="161"/>
                      <a:pt x="6825" y="183"/>
                    </a:cubicBezTo>
                    <a:cubicBezTo>
                      <a:pt x="6665" y="229"/>
                      <a:pt x="6505" y="252"/>
                      <a:pt x="6345" y="298"/>
                    </a:cubicBezTo>
                    <a:cubicBezTo>
                      <a:pt x="5729" y="480"/>
                      <a:pt x="5136" y="708"/>
                      <a:pt x="4588" y="1005"/>
                    </a:cubicBezTo>
                    <a:cubicBezTo>
                      <a:pt x="4565" y="1005"/>
                      <a:pt x="4542" y="1028"/>
                      <a:pt x="4542" y="1028"/>
                    </a:cubicBezTo>
                    <a:lnTo>
                      <a:pt x="4519" y="1028"/>
                    </a:lnTo>
                    <a:cubicBezTo>
                      <a:pt x="4428" y="1096"/>
                      <a:pt x="4337" y="1142"/>
                      <a:pt x="4246" y="1188"/>
                    </a:cubicBezTo>
                    <a:cubicBezTo>
                      <a:pt x="4086" y="1302"/>
                      <a:pt x="3903" y="1393"/>
                      <a:pt x="3743" y="1507"/>
                    </a:cubicBezTo>
                    <a:cubicBezTo>
                      <a:pt x="3743" y="1530"/>
                      <a:pt x="3721" y="1530"/>
                      <a:pt x="3721" y="1530"/>
                    </a:cubicBezTo>
                    <a:cubicBezTo>
                      <a:pt x="3515" y="1690"/>
                      <a:pt x="3310" y="1827"/>
                      <a:pt x="3104" y="2009"/>
                    </a:cubicBezTo>
                    <a:cubicBezTo>
                      <a:pt x="3081" y="2009"/>
                      <a:pt x="3081" y="2009"/>
                      <a:pt x="3081" y="2032"/>
                    </a:cubicBezTo>
                    <a:cubicBezTo>
                      <a:pt x="2579" y="2443"/>
                      <a:pt x="2146" y="2900"/>
                      <a:pt x="1758" y="3425"/>
                    </a:cubicBezTo>
                    <a:cubicBezTo>
                      <a:pt x="1712" y="3470"/>
                      <a:pt x="1666" y="3516"/>
                      <a:pt x="1643" y="3584"/>
                    </a:cubicBezTo>
                    <a:cubicBezTo>
                      <a:pt x="1438" y="3835"/>
                      <a:pt x="1278" y="4109"/>
                      <a:pt x="1118" y="4383"/>
                    </a:cubicBezTo>
                    <a:cubicBezTo>
                      <a:pt x="822" y="4885"/>
                      <a:pt x="593" y="5433"/>
                      <a:pt x="411" y="5981"/>
                    </a:cubicBezTo>
                    <a:cubicBezTo>
                      <a:pt x="411" y="5981"/>
                      <a:pt x="411" y="6004"/>
                      <a:pt x="411" y="6004"/>
                    </a:cubicBezTo>
                    <a:cubicBezTo>
                      <a:pt x="411" y="6027"/>
                      <a:pt x="411" y="6027"/>
                      <a:pt x="411" y="6050"/>
                    </a:cubicBezTo>
                    <a:cubicBezTo>
                      <a:pt x="388" y="6118"/>
                      <a:pt x="365" y="6186"/>
                      <a:pt x="342" y="6255"/>
                    </a:cubicBezTo>
                    <a:cubicBezTo>
                      <a:pt x="160" y="6894"/>
                      <a:pt x="46" y="7579"/>
                      <a:pt x="23" y="8241"/>
                    </a:cubicBezTo>
                    <a:cubicBezTo>
                      <a:pt x="0" y="8309"/>
                      <a:pt x="0" y="8378"/>
                      <a:pt x="0" y="8446"/>
                    </a:cubicBezTo>
                    <a:cubicBezTo>
                      <a:pt x="0" y="8720"/>
                      <a:pt x="0" y="8994"/>
                      <a:pt x="23" y="9245"/>
                    </a:cubicBezTo>
                    <a:cubicBezTo>
                      <a:pt x="23" y="9268"/>
                      <a:pt x="23" y="9268"/>
                      <a:pt x="23" y="9291"/>
                    </a:cubicBezTo>
                    <a:cubicBezTo>
                      <a:pt x="46" y="9587"/>
                      <a:pt x="91" y="9884"/>
                      <a:pt x="137" y="10181"/>
                    </a:cubicBezTo>
                    <a:cubicBezTo>
                      <a:pt x="183" y="10455"/>
                      <a:pt x="251" y="10729"/>
                      <a:pt x="342" y="11003"/>
                    </a:cubicBezTo>
                    <a:cubicBezTo>
                      <a:pt x="342" y="11025"/>
                      <a:pt x="342" y="11025"/>
                      <a:pt x="342" y="11048"/>
                    </a:cubicBezTo>
                    <a:lnTo>
                      <a:pt x="365" y="11071"/>
                    </a:lnTo>
                    <a:cubicBezTo>
                      <a:pt x="365" y="11094"/>
                      <a:pt x="365" y="11117"/>
                      <a:pt x="365" y="11140"/>
                    </a:cubicBezTo>
                    <a:cubicBezTo>
                      <a:pt x="365" y="11140"/>
                      <a:pt x="388" y="11162"/>
                      <a:pt x="388" y="11162"/>
                    </a:cubicBezTo>
                    <a:cubicBezTo>
                      <a:pt x="388" y="11185"/>
                      <a:pt x="388" y="11208"/>
                      <a:pt x="411" y="11231"/>
                    </a:cubicBezTo>
                    <a:cubicBezTo>
                      <a:pt x="411" y="11231"/>
                      <a:pt x="411" y="11254"/>
                      <a:pt x="411" y="11254"/>
                    </a:cubicBezTo>
                    <a:cubicBezTo>
                      <a:pt x="411" y="11277"/>
                      <a:pt x="434" y="11299"/>
                      <a:pt x="434" y="11299"/>
                    </a:cubicBezTo>
                    <a:cubicBezTo>
                      <a:pt x="525" y="11573"/>
                      <a:pt x="616" y="11824"/>
                      <a:pt x="730" y="12098"/>
                    </a:cubicBezTo>
                    <a:cubicBezTo>
                      <a:pt x="753" y="12144"/>
                      <a:pt x="776" y="12212"/>
                      <a:pt x="799" y="12258"/>
                    </a:cubicBezTo>
                    <a:cubicBezTo>
                      <a:pt x="913" y="12486"/>
                      <a:pt x="1027" y="12714"/>
                      <a:pt x="1164" y="12943"/>
                    </a:cubicBezTo>
                    <a:cubicBezTo>
                      <a:pt x="1415" y="13399"/>
                      <a:pt x="1735" y="13856"/>
                      <a:pt x="2100" y="14267"/>
                    </a:cubicBezTo>
                    <a:cubicBezTo>
                      <a:pt x="2579" y="14837"/>
                      <a:pt x="3150" y="15339"/>
                      <a:pt x="3766" y="15750"/>
                    </a:cubicBezTo>
                    <a:cubicBezTo>
                      <a:pt x="4154" y="16024"/>
                      <a:pt x="4588" y="16275"/>
                      <a:pt x="5022" y="16458"/>
                    </a:cubicBezTo>
                    <a:cubicBezTo>
                      <a:pt x="5044" y="16481"/>
                      <a:pt x="5044" y="16481"/>
                      <a:pt x="5067" y="16481"/>
                    </a:cubicBezTo>
                    <a:cubicBezTo>
                      <a:pt x="5067" y="16481"/>
                      <a:pt x="5067" y="16481"/>
                      <a:pt x="5067" y="16503"/>
                    </a:cubicBezTo>
                    <a:cubicBezTo>
                      <a:pt x="5136" y="16526"/>
                      <a:pt x="5204" y="16549"/>
                      <a:pt x="5295" y="16595"/>
                    </a:cubicBezTo>
                    <a:cubicBezTo>
                      <a:pt x="5318" y="16595"/>
                      <a:pt x="5364" y="16618"/>
                      <a:pt x="5387" y="16640"/>
                    </a:cubicBezTo>
                    <a:cubicBezTo>
                      <a:pt x="5524" y="16686"/>
                      <a:pt x="5661" y="16732"/>
                      <a:pt x="5798" y="16777"/>
                    </a:cubicBezTo>
                    <a:cubicBezTo>
                      <a:pt x="6072" y="16892"/>
                      <a:pt x="6368" y="16960"/>
                      <a:pt x="6665" y="17028"/>
                    </a:cubicBezTo>
                    <a:cubicBezTo>
                      <a:pt x="6688" y="17028"/>
                      <a:pt x="6688" y="17051"/>
                      <a:pt x="6688" y="17051"/>
                    </a:cubicBezTo>
                    <a:cubicBezTo>
                      <a:pt x="6985" y="17120"/>
                      <a:pt x="7281" y="17165"/>
                      <a:pt x="7578" y="17188"/>
                    </a:cubicBezTo>
                    <a:cubicBezTo>
                      <a:pt x="7601" y="17211"/>
                      <a:pt x="7601" y="17211"/>
                      <a:pt x="7624" y="17211"/>
                    </a:cubicBezTo>
                    <a:cubicBezTo>
                      <a:pt x="7783" y="17211"/>
                      <a:pt x="7920" y="17234"/>
                      <a:pt x="8080" y="17257"/>
                    </a:cubicBezTo>
                    <a:lnTo>
                      <a:pt x="8194" y="17257"/>
                    </a:lnTo>
                    <a:cubicBezTo>
                      <a:pt x="8352" y="17267"/>
                      <a:pt x="8511" y="17272"/>
                      <a:pt x="8670" y="17272"/>
                    </a:cubicBezTo>
                    <a:cubicBezTo>
                      <a:pt x="9549" y="17272"/>
                      <a:pt x="10445" y="17116"/>
                      <a:pt x="11276" y="16846"/>
                    </a:cubicBezTo>
                    <a:cubicBezTo>
                      <a:pt x="11778" y="16709"/>
                      <a:pt x="12234" y="16503"/>
                      <a:pt x="12691" y="16252"/>
                    </a:cubicBezTo>
                    <a:cubicBezTo>
                      <a:pt x="13125" y="16024"/>
                      <a:pt x="13535" y="15750"/>
                      <a:pt x="13946" y="15454"/>
                    </a:cubicBezTo>
                    <a:cubicBezTo>
                      <a:pt x="14334" y="15157"/>
                      <a:pt x="14700" y="14814"/>
                      <a:pt x="15019" y="14449"/>
                    </a:cubicBezTo>
                    <a:cubicBezTo>
                      <a:pt x="15361" y="14084"/>
                      <a:pt x="15658" y="13696"/>
                      <a:pt x="15909" y="13285"/>
                    </a:cubicBezTo>
                    <a:cubicBezTo>
                      <a:pt x="16457" y="12441"/>
                      <a:pt x="16845" y="11505"/>
                      <a:pt x="17051" y="10546"/>
                    </a:cubicBezTo>
                    <a:cubicBezTo>
                      <a:pt x="17302" y="9519"/>
                      <a:pt x="17347" y="8469"/>
                      <a:pt x="17187" y="7442"/>
                    </a:cubicBezTo>
                    <a:cubicBezTo>
                      <a:pt x="17119" y="6963"/>
                      <a:pt x="17028" y="6483"/>
                      <a:pt x="16868" y="6004"/>
                    </a:cubicBezTo>
                    <a:cubicBezTo>
                      <a:pt x="16731" y="5547"/>
                      <a:pt x="16526" y="5114"/>
                      <a:pt x="16320" y="4680"/>
                    </a:cubicBezTo>
                    <a:cubicBezTo>
                      <a:pt x="15886" y="3835"/>
                      <a:pt x="15293" y="3037"/>
                      <a:pt x="14608" y="2375"/>
                    </a:cubicBezTo>
                    <a:cubicBezTo>
                      <a:pt x="13901" y="1690"/>
                      <a:pt x="13056" y="1142"/>
                      <a:pt x="12166" y="754"/>
                    </a:cubicBezTo>
                    <a:cubicBezTo>
                      <a:pt x="11276" y="343"/>
                      <a:pt x="10317" y="115"/>
                      <a:pt x="9358" y="24"/>
                    </a:cubicBezTo>
                    <a:cubicBezTo>
                      <a:pt x="9107" y="1"/>
                      <a:pt x="8879" y="1"/>
                      <a:pt x="8628"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375" name="Google Shape;1375;p22"/>
              <p:cNvSpPr/>
              <p:nvPr/>
            </p:nvSpPr>
            <p:spPr>
              <a:xfrm>
                <a:off x="8473034" y="1397807"/>
                <a:ext cx="71575" cy="71602"/>
              </a:xfrm>
              <a:custGeom>
                <a:avLst/>
                <a:gdLst/>
                <a:ahLst/>
                <a:cxnLst/>
                <a:rect l="l" t="t" r="r" b="b"/>
                <a:pathLst>
                  <a:path w="2648" h="2649" extrusionOk="0">
                    <a:moveTo>
                      <a:pt x="1301" y="320"/>
                    </a:moveTo>
                    <a:cubicBezTo>
                      <a:pt x="1393" y="320"/>
                      <a:pt x="1484" y="343"/>
                      <a:pt x="1552" y="366"/>
                    </a:cubicBezTo>
                    <a:cubicBezTo>
                      <a:pt x="1644" y="389"/>
                      <a:pt x="1735" y="412"/>
                      <a:pt x="1803" y="457"/>
                    </a:cubicBezTo>
                    <a:cubicBezTo>
                      <a:pt x="1872" y="503"/>
                      <a:pt x="1940" y="549"/>
                      <a:pt x="2009" y="594"/>
                    </a:cubicBezTo>
                    <a:cubicBezTo>
                      <a:pt x="2077" y="663"/>
                      <a:pt x="2123" y="731"/>
                      <a:pt x="2169" y="800"/>
                    </a:cubicBezTo>
                    <a:cubicBezTo>
                      <a:pt x="2214" y="868"/>
                      <a:pt x="2237" y="959"/>
                      <a:pt x="2260" y="1028"/>
                    </a:cubicBezTo>
                    <a:cubicBezTo>
                      <a:pt x="2306" y="1119"/>
                      <a:pt x="2306" y="1188"/>
                      <a:pt x="2306" y="1279"/>
                    </a:cubicBezTo>
                    <a:cubicBezTo>
                      <a:pt x="2306" y="1370"/>
                      <a:pt x="2306" y="1462"/>
                      <a:pt x="2283" y="1553"/>
                    </a:cubicBezTo>
                    <a:cubicBezTo>
                      <a:pt x="2260" y="1644"/>
                      <a:pt x="2237" y="1713"/>
                      <a:pt x="2191" y="1804"/>
                    </a:cubicBezTo>
                    <a:cubicBezTo>
                      <a:pt x="2146" y="1872"/>
                      <a:pt x="2100" y="1941"/>
                      <a:pt x="2054" y="2009"/>
                    </a:cubicBezTo>
                    <a:cubicBezTo>
                      <a:pt x="1986" y="2078"/>
                      <a:pt x="1917" y="2124"/>
                      <a:pt x="1826" y="2169"/>
                    </a:cubicBezTo>
                    <a:cubicBezTo>
                      <a:pt x="1758" y="2215"/>
                      <a:pt x="1689" y="2260"/>
                      <a:pt x="1598" y="2283"/>
                    </a:cubicBezTo>
                    <a:cubicBezTo>
                      <a:pt x="1507" y="2306"/>
                      <a:pt x="1438" y="2306"/>
                      <a:pt x="1347" y="2329"/>
                    </a:cubicBezTo>
                    <a:cubicBezTo>
                      <a:pt x="1256" y="2329"/>
                      <a:pt x="1164" y="2306"/>
                      <a:pt x="1073" y="2283"/>
                    </a:cubicBezTo>
                    <a:cubicBezTo>
                      <a:pt x="1004" y="2260"/>
                      <a:pt x="913" y="2238"/>
                      <a:pt x="845" y="2215"/>
                    </a:cubicBezTo>
                    <a:cubicBezTo>
                      <a:pt x="776" y="2146"/>
                      <a:pt x="685" y="2101"/>
                      <a:pt x="616" y="2032"/>
                    </a:cubicBezTo>
                    <a:cubicBezTo>
                      <a:pt x="616" y="2032"/>
                      <a:pt x="594" y="2009"/>
                      <a:pt x="571" y="1987"/>
                    </a:cubicBezTo>
                    <a:cubicBezTo>
                      <a:pt x="525" y="1941"/>
                      <a:pt x="502" y="1895"/>
                      <a:pt x="457" y="1827"/>
                    </a:cubicBezTo>
                    <a:cubicBezTo>
                      <a:pt x="411" y="1758"/>
                      <a:pt x="388" y="1690"/>
                      <a:pt x="365" y="1599"/>
                    </a:cubicBezTo>
                    <a:cubicBezTo>
                      <a:pt x="343" y="1530"/>
                      <a:pt x="320" y="1484"/>
                      <a:pt x="320" y="1416"/>
                    </a:cubicBezTo>
                    <a:cubicBezTo>
                      <a:pt x="320" y="1393"/>
                      <a:pt x="320" y="1370"/>
                      <a:pt x="320" y="1347"/>
                    </a:cubicBezTo>
                    <a:cubicBezTo>
                      <a:pt x="320" y="1325"/>
                      <a:pt x="320" y="1279"/>
                      <a:pt x="320" y="1233"/>
                    </a:cubicBezTo>
                    <a:cubicBezTo>
                      <a:pt x="320" y="1188"/>
                      <a:pt x="343" y="1165"/>
                      <a:pt x="343" y="1119"/>
                    </a:cubicBezTo>
                    <a:cubicBezTo>
                      <a:pt x="343" y="1096"/>
                      <a:pt x="343" y="1096"/>
                      <a:pt x="343" y="1096"/>
                    </a:cubicBezTo>
                    <a:cubicBezTo>
                      <a:pt x="343" y="1096"/>
                      <a:pt x="343" y="1096"/>
                      <a:pt x="343" y="1074"/>
                    </a:cubicBezTo>
                    <a:cubicBezTo>
                      <a:pt x="365" y="1005"/>
                      <a:pt x="411" y="914"/>
                      <a:pt x="457" y="845"/>
                    </a:cubicBezTo>
                    <a:cubicBezTo>
                      <a:pt x="479" y="800"/>
                      <a:pt x="502" y="754"/>
                      <a:pt x="525" y="708"/>
                    </a:cubicBezTo>
                    <a:cubicBezTo>
                      <a:pt x="548" y="708"/>
                      <a:pt x="548" y="686"/>
                      <a:pt x="548" y="686"/>
                    </a:cubicBezTo>
                    <a:lnTo>
                      <a:pt x="571" y="663"/>
                    </a:lnTo>
                    <a:cubicBezTo>
                      <a:pt x="571" y="663"/>
                      <a:pt x="594" y="640"/>
                      <a:pt x="594" y="640"/>
                    </a:cubicBezTo>
                    <a:cubicBezTo>
                      <a:pt x="662" y="571"/>
                      <a:pt x="731" y="526"/>
                      <a:pt x="799" y="480"/>
                    </a:cubicBezTo>
                    <a:cubicBezTo>
                      <a:pt x="799" y="480"/>
                      <a:pt x="799" y="457"/>
                      <a:pt x="822" y="457"/>
                    </a:cubicBezTo>
                    <a:lnTo>
                      <a:pt x="845" y="457"/>
                    </a:lnTo>
                    <a:cubicBezTo>
                      <a:pt x="845" y="457"/>
                      <a:pt x="845" y="434"/>
                      <a:pt x="868" y="434"/>
                    </a:cubicBezTo>
                    <a:lnTo>
                      <a:pt x="890" y="434"/>
                    </a:lnTo>
                    <a:cubicBezTo>
                      <a:pt x="936" y="412"/>
                      <a:pt x="982" y="389"/>
                      <a:pt x="1050" y="366"/>
                    </a:cubicBezTo>
                    <a:cubicBezTo>
                      <a:pt x="1073" y="366"/>
                      <a:pt x="1096" y="343"/>
                      <a:pt x="1119" y="343"/>
                    </a:cubicBezTo>
                    <a:lnTo>
                      <a:pt x="1141" y="343"/>
                    </a:lnTo>
                    <a:cubicBezTo>
                      <a:pt x="1187" y="343"/>
                      <a:pt x="1256" y="320"/>
                      <a:pt x="1301" y="320"/>
                    </a:cubicBezTo>
                    <a:close/>
                    <a:moveTo>
                      <a:pt x="1164" y="1"/>
                    </a:moveTo>
                    <a:cubicBezTo>
                      <a:pt x="1073" y="24"/>
                      <a:pt x="982" y="46"/>
                      <a:pt x="913" y="69"/>
                    </a:cubicBezTo>
                    <a:lnTo>
                      <a:pt x="868" y="69"/>
                    </a:lnTo>
                    <a:lnTo>
                      <a:pt x="845" y="92"/>
                    </a:lnTo>
                    <a:cubicBezTo>
                      <a:pt x="822" y="92"/>
                      <a:pt x="799" y="115"/>
                      <a:pt x="776" y="115"/>
                    </a:cubicBezTo>
                    <a:cubicBezTo>
                      <a:pt x="753" y="138"/>
                      <a:pt x="731" y="138"/>
                      <a:pt x="708" y="161"/>
                    </a:cubicBezTo>
                    <a:cubicBezTo>
                      <a:pt x="639" y="183"/>
                      <a:pt x="594" y="206"/>
                      <a:pt x="525" y="252"/>
                    </a:cubicBezTo>
                    <a:cubicBezTo>
                      <a:pt x="457" y="297"/>
                      <a:pt x="411" y="366"/>
                      <a:pt x="343" y="434"/>
                    </a:cubicBezTo>
                    <a:cubicBezTo>
                      <a:pt x="320" y="434"/>
                      <a:pt x="320" y="457"/>
                      <a:pt x="297" y="480"/>
                    </a:cubicBezTo>
                    <a:cubicBezTo>
                      <a:pt x="274" y="503"/>
                      <a:pt x="274" y="526"/>
                      <a:pt x="251" y="526"/>
                    </a:cubicBezTo>
                    <a:cubicBezTo>
                      <a:pt x="206" y="594"/>
                      <a:pt x="160" y="663"/>
                      <a:pt x="137" y="731"/>
                    </a:cubicBezTo>
                    <a:cubicBezTo>
                      <a:pt x="91" y="822"/>
                      <a:pt x="69" y="891"/>
                      <a:pt x="46" y="982"/>
                    </a:cubicBezTo>
                    <a:cubicBezTo>
                      <a:pt x="0" y="1096"/>
                      <a:pt x="0" y="1211"/>
                      <a:pt x="0" y="1347"/>
                    </a:cubicBezTo>
                    <a:cubicBezTo>
                      <a:pt x="0" y="1416"/>
                      <a:pt x="0" y="1507"/>
                      <a:pt x="23" y="1576"/>
                    </a:cubicBezTo>
                    <a:cubicBezTo>
                      <a:pt x="23" y="1599"/>
                      <a:pt x="23" y="1621"/>
                      <a:pt x="23" y="1644"/>
                    </a:cubicBezTo>
                    <a:cubicBezTo>
                      <a:pt x="46" y="1713"/>
                      <a:pt x="91" y="1804"/>
                      <a:pt x="114" y="1895"/>
                    </a:cubicBezTo>
                    <a:lnTo>
                      <a:pt x="137" y="1895"/>
                    </a:lnTo>
                    <a:cubicBezTo>
                      <a:pt x="160" y="1987"/>
                      <a:pt x="228" y="2078"/>
                      <a:pt x="274" y="2146"/>
                    </a:cubicBezTo>
                    <a:cubicBezTo>
                      <a:pt x="343" y="2215"/>
                      <a:pt x="411" y="2283"/>
                      <a:pt x="479" y="2352"/>
                    </a:cubicBezTo>
                    <a:cubicBezTo>
                      <a:pt x="502" y="2375"/>
                      <a:pt x="525" y="2397"/>
                      <a:pt x="548" y="2397"/>
                    </a:cubicBezTo>
                    <a:cubicBezTo>
                      <a:pt x="616" y="2443"/>
                      <a:pt x="662" y="2489"/>
                      <a:pt x="731" y="2512"/>
                    </a:cubicBezTo>
                    <a:cubicBezTo>
                      <a:pt x="731" y="2512"/>
                      <a:pt x="753" y="2512"/>
                      <a:pt x="753" y="2534"/>
                    </a:cubicBezTo>
                    <a:lnTo>
                      <a:pt x="776" y="2534"/>
                    </a:lnTo>
                    <a:cubicBezTo>
                      <a:pt x="868" y="2580"/>
                      <a:pt x="982" y="2603"/>
                      <a:pt x="1073" y="2626"/>
                    </a:cubicBezTo>
                    <a:cubicBezTo>
                      <a:pt x="1164" y="2648"/>
                      <a:pt x="1278" y="2648"/>
                      <a:pt x="1370" y="2648"/>
                    </a:cubicBezTo>
                    <a:cubicBezTo>
                      <a:pt x="1438" y="2648"/>
                      <a:pt x="1484" y="2648"/>
                      <a:pt x="1529" y="2626"/>
                    </a:cubicBezTo>
                    <a:cubicBezTo>
                      <a:pt x="1598" y="2626"/>
                      <a:pt x="1689" y="2603"/>
                      <a:pt x="1758" y="2580"/>
                    </a:cubicBezTo>
                    <a:cubicBezTo>
                      <a:pt x="1849" y="2534"/>
                      <a:pt x="1940" y="2489"/>
                      <a:pt x="2032" y="2443"/>
                    </a:cubicBezTo>
                    <a:cubicBezTo>
                      <a:pt x="2123" y="2375"/>
                      <a:pt x="2191" y="2306"/>
                      <a:pt x="2260" y="2238"/>
                    </a:cubicBezTo>
                    <a:cubicBezTo>
                      <a:pt x="2420" y="2078"/>
                      <a:pt x="2534" y="1872"/>
                      <a:pt x="2602" y="1667"/>
                    </a:cubicBezTo>
                    <a:cubicBezTo>
                      <a:pt x="2648" y="1484"/>
                      <a:pt x="2648" y="1279"/>
                      <a:pt x="2625" y="1096"/>
                    </a:cubicBezTo>
                    <a:cubicBezTo>
                      <a:pt x="2579" y="868"/>
                      <a:pt x="2488" y="663"/>
                      <a:pt x="2351" y="503"/>
                    </a:cubicBezTo>
                    <a:cubicBezTo>
                      <a:pt x="2283" y="412"/>
                      <a:pt x="2214" y="343"/>
                      <a:pt x="2123" y="275"/>
                    </a:cubicBezTo>
                    <a:cubicBezTo>
                      <a:pt x="2054" y="229"/>
                      <a:pt x="1986" y="183"/>
                      <a:pt x="1895" y="138"/>
                    </a:cubicBezTo>
                    <a:cubicBezTo>
                      <a:pt x="1803" y="92"/>
                      <a:pt x="1712" y="69"/>
                      <a:pt x="1621" y="46"/>
                    </a:cubicBezTo>
                    <a:cubicBezTo>
                      <a:pt x="1598" y="24"/>
                      <a:pt x="1575" y="24"/>
                      <a:pt x="1552" y="24"/>
                    </a:cubicBezTo>
                    <a:cubicBezTo>
                      <a:pt x="1507" y="24"/>
                      <a:pt x="1484" y="1"/>
                      <a:pt x="146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76" name="Google Shape;1376;p22"/>
              <p:cNvSpPr/>
              <p:nvPr/>
            </p:nvSpPr>
            <p:spPr>
              <a:xfrm>
                <a:off x="8836425" y="1353397"/>
                <a:ext cx="150557" cy="149935"/>
              </a:xfrm>
              <a:custGeom>
                <a:avLst/>
                <a:gdLst/>
                <a:ahLst/>
                <a:cxnLst/>
                <a:rect l="l" t="t" r="r" b="b"/>
                <a:pathLst>
                  <a:path w="5570" h="5547" extrusionOk="0">
                    <a:moveTo>
                      <a:pt x="2990" y="320"/>
                    </a:moveTo>
                    <a:cubicBezTo>
                      <a:pt x="2990" y="320"/>
                      <a:pt x="3013" y="343"/>
                      <a:pt x="3013" y="343"/>
                    </a:cubicBezTo>
                    <a:lnTo>
                      <a:pt x="3196" y="343"/>
                    </a:lnTo>
                    <a:cubicBezTo>
                      <a:pt x="3196" y="343"/>
                      <a:pt x="3196" y="366"/>
                      <a:pt x="3219" y="366"/>
                    </a:cubicBezTo>
                    <a:cubicBezTo>
                      <a:pt x="3424" y="388"/>
                      <a:pt x="3607" y="457"/>
                      <a:pt x="3812" y="548"/>
                    </a:cubicBezTo>
                    <a:cubicBezTo>
                      <a:pt x="3995" y="639"/>
                      <a:pt x="4177" y="754"/>
                      <a:pt x="4337" y="868"/>
                    </a:cubicBezTo>
                    <a:cubicBezTo>
                      <a:pt x="4497" y="1027"/>
                      <a:pt x="4657" y="1164"/>
                      <a:pt x="4771" y="1347"/>
                    </a:cubicBezTo>
                    <a:cubicBezTo>
                      <a:pt x="4908" y="1507"/>
                      <a:pt x="4999" y="1712"/>
                      <a:pt x="5067" y="1895"/>
                    </a:cubicBezTo>
                    <a:cubicBezTo>
                      <a:pt x="5067" y="1895"/>
                      <a:pt x="5067" y="1872"/>
                      <a:pt x="5067" y="1872"/>
                    </a:cubicBezTo>
                    <a:cubicBezTo>
                      <a:pt x="5136" y="2077"/>
                      <a:pt x="5204" y="2306"/>
                      <a:pt x="5227" y="2534"/>
                    </a:cubicBezTo>
                    <a:cubicBezTo>
                      <a:pt x="5250" y="2739"/>
                      <a:pt x="5227" y="2968"/>
                      <a:pt x="5204" y="3173"/>
                    </a:cubicBezTo>
                    <a:cubicBezTo>
                      <a:pt x="5159" y="3378"/>
                      <a:pt x="5090" y="3584"/>
                      <a:pt x="5022" y="3789"/>
                    </a:cubicBezTo>
                    <a:cubicBezTo>
                      <a:pt x="4908" y="3995"/>
                      <a:pt x="4794" y="4177"/>
                      <a:pt x="4657" y="4360"/>
                    </a:cubicBezTo>
                    <a:cubicBezTo>
                      <a:pt x="4526" y="4491"/>
                      <a:pt x="4395" y="4621"/>
                      <a:pt x="4245" y="4732"/>
                    </a:cubicBezTo>
                    <a:lnTo>
                      <a:pt x="4245" y="4732"/>
                    </a:lnTo>
                    <a:cubicBezTo>
                      <a:pt x="4245" y="4730"/>
                      <a:pt x="4246" y="4728"/>
                      <a:pt x="4246" y="4725"/>
                    </a:cubicBezTo>
                    <a:lnTo>
                      <a:pt x="4246" y="4725"/>
                    </a:lnTo>
                    <a:cubicBezTo>
                      <a:pt x="4063" y="4862"/>
                      <a:pt x="3881" y="4976"/>
                      <a:pt x="3675" y="5045"/>
                    </a:cubicBezTo>
                    <a:cubicBezTo>
                      <a:pt x="3470" y="5136"/>
                      <a:pt x="3264" y="5182"/>
                      <a:pt x="3059" y="5205"/>
                    </a:cubicBezTo>
                    <a:cubicBezTo>
                      <a:pt x="2964" y="5214"/>
                      <a:pt x="2870" y="5219"/>
                      <a:pt x="2775" y="5219"/>
                    </a:cubicBezTo>
                    <a:cubicBezTo>
                      <a:pt x="2642" y="5219"/>
                      <a:pt x="2508" y="5208"/>
                      <a:pt x="2374" y="5182"/>
                    </a:cubicBezTo>
                    <a:cubicBezTo>
                      <a:pt x="2169" y="5136"/>
                      <a:pt x="1963" y="5090"/>
                      <a:pt x="1781" y="4999"/>
                    </a:cubicBezTo>
                    <a:cubicBezTo>
                      <a:pt x="1575" y="4908"/>
                      <a:pt x="1393" y="4794"/>
                      <a:pt x="1210" y="4657"/>
                    </a:cubicBezTo>
                    <a:cubicBezTo>
                      <a:pt x="1073" y="4520"/>
                      <a:pt x="936" y="4383"/>
                      <a:pt x="799" y="4200"/>
                    </a:cubicBezTo>
                    <a:cubicBezTo>
                      <a:pt x="799" y="4200"/>
                      <a:pt x="799" y="4223"/>
                      <a:pt x="799" y="4223"/>
                    </a:cubicBezTo>
                    <a:cubicBezTo>
                      <a:pt x="708" y="4086"/>
                      <a:pt x="617" y="3926"/>
                      <a:pt x="548" y="3767"/>
                    </a:cubicBezTo>
                    <a:cubicBezTo>
                      <a:pt x="548" y="3744"/>
                      <a:pt x="548" y="3744"/>
                      <a:pt x="548" y="3744"/>
                    </a:cubicBezTo>
                    <a:cubicBezTo>
                      <a:pt x="525" y="3721"/>
                      <a:pt x="525" y="3721"/>
                      <a:pt x="525" y="3698"/>
                    </a:cubicBezTo>
                    <a:cubicBezTo>
                      <a:pt x="502" y="3675"/>
                      <a:pt x="502" y="3675"/>
                      <a:pt x="502" y="3652"/>
                    </a:cubicBezTo>
                    <a:cubicBezTo>
                      <a:pt x="502" y="3630"/>
                      <a:pt x="502" y="3630"/>
                      <a:pt x="480" y="3607"/>
                    </a:cubicBezTo>
                    <a:cubicBezTo>
                      <a:pt x="480" y="3584"/>
                      <a:pt x="480" y="3584"/>
                      <a:pt x="480" y="3584"/>
                    </a:cubicBezTo>
                    <a:lnTo>
                      <a:pt x="480" y="3561"/>
                    </a:lnTo>
                    <a:cubicBezTo>
                      <a:pt x="457" y="3561"/>
                      <a:pt x="457" y="3538"/>
                      <a:pt x="457" y="3538"/>
                    </a:cubicBezTo>
                    <a:cubicBezTo>
                      <a:pt x="457" y="3538"/>
                      <a:pt x="457" y="3515"/>
                      <a:pt x="457" y="3515"/>
                    </a:cubicBezTo>
                    <a:cubicBezTo>
                      <a:pt x="411" y="3356"/>
                      <a:pt x="365" y="3196"/>
                      <a:pt x="343" y="3036"/>
                    </a:cubicBezTo>
                    <a:cubicBezTo>
                      <a:pt x="343" y="2922"/>
                      <a:pt x="343" y="2785"/>
                      <a:pt x="343" y="2648"/>
                    </a:cubicBezTo>
                    <a:cubicBezTo>
                      <a:pt x="343" y="2648"/>
                      <a:pt x="343" y="2625"/>
                      <a:pt x="343" y="2625"/>
                    </a:cubicBezTo>
                    <a:cubicBezTo>
                      <a:pt x="343" y="2534"/>
                      <a:pt x="365" y="2443"/>
                      <a:pt x="365" y="2374"/>
                    </a:cubicBezTo>
                    <a:cubicBezTo>
                      <a:pt x="411" y="2146"/>
                      <a:pt x="480" y="1940"/>
                      <a:pt x="571" y="1735"/>
                    </a:cubicBezTo>
                    <a:cubicBezTo>
                      <a:pt x="662" y="1530"/>
                      <a:pt x="776" y="1370"/>
                      <a:pt x="913" y="1187"/>
                    </a:cubicBezTo>
                    <a:cubicBezTo>
                      <a:pt x="936" y="1164"/>
                      <a:pt x="959" y="1142"/>
                      <a:pt x="982" y="1119"/>
                    </a:cubicBezTo>
                    <a:cubicBezTo>
                      <a:pt x="982" y="1119"/>
                      <a:pt x="982" y="1096"/>
                      <a:pt x="982" y="1096"/>
                    </a:cubicBezTo>
                    <a:cubicBezTo>
                      <a:pt x="1005" y="1096"/>
                      <a:pt x="1005" y="1096"/>
                      <a:pt x="1005" y="1073"/>
                    </a:cubicBezTo>
                    <a:lnTo>
                      <a:pt x="1027" y="1073"/>
                    </a:lnTo>
                    <a:cubicBezTo>
                      <a:pt x="1027" y="1050"/>
                      <a:pt x="1027" y="1050"/>
                      <a:pt x="1027" y="1050"/>
                    </a:cubicBezTo>
                    <a:cubicBezTo>
                      <a:pt x="1119" y="982"/>
                      <a:pt x="1210" y="891"/>
                      <a:pt x="1301" y="822"/>
                    </a:cubicBezTo>
                    <a:cubicBezTo>
                      <a:pt x="1324" y="799"/>
                      <a:pt x="1347" y="799"/>
                      <a:pt x="1347" y="776"/>
                    </a:cubicBezTo>
                    <a:cubicBezTo>
                      <a:pt x="1393" y="754"/>
                      <a:pt x="1415" y="731"/>
                      <a:pt x="1438" y="708"/>
                    </a:cubicBezTo>
                    <a:cubicBezTo>
                      <a:pt x="1598" y="617"/>
                      <a:pt x="1758" y="548"/>
                      <a:pt x="1918" y="480"/>
                    </a:cubicBezTo>
                    <a:cubicBezTo>
                      <a:pt x="2123" y="411"/>
                      <a:pt x="2328" y="366"/>
                      <a:pt x="2534" y="320"/>
                    </a:cubicBezTo>
                    <a:close/>
                    <a:moveTo>
                      <a:pt x="2762" y="0"/>
                    </a:moveTo>
                    <a:cubicBezTo>
                      <a:pt x="2580" y="0"/>
                      <a:pt x="2374" y="23"/>
                      <a:pt x="2191" y="69"/>
                    </a:cubicBezTo>
                    <a:cubicBezTo>
                      <a:pt x="2055" y="92"/>
                      <a:pt x="1940" y="114"/>
                      <a:pt x="1826" y="160"/>
                    </a:cubicBezTo>
                    <a:cubicBezTo>
                      <a:pt x="1530" y="274"/>
                      <a:pt x="1256" y="434"/>
                      <a:pt x="1027" y="617"/>
                    </a:cubicBezTo>
                    <a:cubicBezTo>
                      <a:pt x="1005" y="639"/>
                      <a:pt x="1005" y="639"/>
                      <a:pt x="982" y="662"/>
                    </a:cubicBezTo>
                    <a:cubicBezTo>
                      <a:pt x="936" y="708"/>
                      <a:pt x="890" y="731"/>
                      <a:pt x="845" y="776"/>
                    </a:cubicBezTo>
                    <a:cubicBezTo>
                      <a:pt x="845" y="776"/>
                      <a:pt x="845" y="776"/>
                      <a:pt x="845" y="799"/>
                    </a:cubicBezTo>
                    <a:cubicBezTo>
                      <a:pt x="754" y="891"/>
                      <a:pt x="662" y="982"/>
                      <a:pt x="594" y="1073"/>
                    </a:cubicBezTo>
                    <a:cubicBezTo>
                      <a:pt x="525" y="1142"/>
                      <a:pt x="480" y="1233"/>
                      <a:pt x="434" y="1301"/>
                    </a:cubicBezTo>
                    <a:cubicBezTo>
                      <a:pt x="343" y="1438"/>
                      <a:pt x="274" y="1575"/>
                      <a:pt x="229" y="1712"/>
                    </a:cubicBezTo>
                    <a:cubicBezTo>
                      <a:pt x="183" y="1804"/>
                      <a:pt x="137" y="1895"/>
                      <a:pt x="114" y="2009"/>
                    </a:cubicBezTo>
                    <a:cubicBezTo>
                      <a:pt x="92" y="2123"/>
                      <a:pt x="46" y="2260"/>
                      <a:pt x="46" y="2397"/>
                    </a:cubicBezTo>
                    <a:cubicBezTo>
                      <a:pt x="0" y="2625"/>
                      <a:pt x="0" y="2854"/>
                      <a:pt x="23" y="3082"/>
                    </a:cubicBezTo>
                    <a:cubicBezTo>
                      <a:pt x="23" y="3105"/>
                      <a:pt x="46" y="3127"/>
                      <a:pt x="46" y="3150"/>
                    </a:cubicBezTo>
                    <a:cubicBezTo>
                      <a:pt x="46" y="3173"/>
                      <a:pt x="46" y="3173"/>
                      <a:pt x="46" y="3196"/>
                    </a:cubicBezTo>
                    <a:cubicBezTo>
                      <a:pt x="92" y="3538"/>
                      <a:pt x="229" y="3903"/>
                      <a:pt x="411" y="4200"/>
                    </a:cubicBezTo>
                    <a:cubicBezTo>
                      <a:pt x="411" y="4223"/>
                      <a:pt x="411" y="4223"/>
                      <a:pt x="434" y="4223"/>
                    </a:cubicBezTo>
                    <a:cubicBezTo>
                      <a:pt x="434" y="4246"/>
                      <a:pt x="457" y="4269"/>
                      <a:pt x="480" y="4314"/>
                    </a:cubicBezTo>
                    <a:cubicBezTo>
                      <a:pt x="708" y="4680"/>
                      <a:pt x="1050" y="4976"/>
                      <a:pt x="1438" y="5182"/>
                    </a:cubicBezTo>
                    <a:cubicBezTo>
                      <a:pt x="1826" y="5410"/>
                      <a:pt x="2283" y="5524"/>
                      <a:pt x="2716" y="5547"/>
                    </a:cubicBezTo>
                    <a:cubicBezTo>
                      <a:pt x="2945" y="5547"/>
                      <a:pt x="3150" y="5524"/>
                      <a:pt x="3378" y="5478"/>
                    </a:cubicBezTo>
                    <a:cubicBezTo>
                      <a:pt x="3584" y="5433"/>
                      <a:pt x="3812" y="5364"/>
                      <a:pt x="4018" y="5250"/>
                    </a:cubicBezTo>
                    <a:cubicBezTo>
                      <a:pt x="4223" y="5159"/>
                      <a:pt x="4406" y="5022"/>
                      <a:pt x="4565" y="4885"/>
                    </a:cubicBezTo>
                    <a:cubicBezTo>
                      <a:pt x="4771" y="4748"/>
                      <a:pt x="4931" y="4565"/>
                      <a:pt x="5067" y="4360"/>
                    </a:cubicBezTo>
                    <a:cubicBezTo>
                      <a:pt x="5182" y="4177"/>
                      <a:pt x="5296" y="3972"/>
                      <a:pt x="5364" y="3789"/>
                    </a:cubicBezTo>
                    <a:cubicBezTo>
                      <a:pt x="5456" y="3561"/>
                      <a:pt x="5524" y="3310"/>
                      <a:pt x="5547" y="3059"/>
                    </a:cubicBezTo>
                    <a:cubicBezTo>
                      <a:pt x="5570" y="2831"/>
                      <a:pt x="5570" y="2625"/>
                      <a:pt x="5547" y="2397"/>
                    </a:cubicBezTo>
                    <a:cubicBezTo>
                      <a:pt x="5501" y="2146"/>
                      <a:pt x="5433" y="1918"/>
                      <a:pt x="5341" y="1689"/>
                    </a:cubicBezTo>
                    <a:cubicBezTo>
                      <a:pt x="5273" y="1507"/>
                      <a:pt x="5159" y="1324"/>
                      <a:pt x="5045" y="1142"/>
                    </a:cubicBezTo>
                    <a:cubicBezTo>
                      <a:pt x="4885" y="959"/>
                      <a:pt x="4725" y="776"/>
                      <a:pt x="4543" y="617"/>
                    </a:cubicBezTo>
                    <a:cubicBezTo>
                      <a:pt x="4200" y="343"/>
                      <a:pt x="3789" y="160"/>
                      <a:pt x="3356" y="46"/>
                    </a:cubicBezTo>
                    <a:lnTo>
                      <a:pt x="3333" y="46"/>
                    </a:lnTo>
                    <a:cubicBezTo>
                      <a:pt x="3173" y="23"/>
                      <a:pt x="3036" y="0"/>
                      <a:pt x="2876"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77" name="Google Shape;1377;p22"/>
              <p:cNvSpPr/>
              <p:nvPr/>
            </p:nvSpPr>
            <p:spPr>
              <a:xfrm>
                <a:off x="8397755" y="939405"/>
                <a:ext cx="151179" cy="150557"/>
              </a:xfrm>
              <a:custGeom>
                <a:avLst/>
                <a:gdLst/>
                <a:ahLst/>
                <a:cxnLst/>
                <a:rect l="l" t="t" r="r" b="b"/>
                <a:pathLst>
                  <a:path w="5593" h="5570" extrusionOk="0">
                    <a:moveTo>
                      <a:pt x="5068" y="1918"/>
                    </a:moveTo>
                    <a:cubicBezTo>
                      <a:pt x="5068" y="1918"/>
                      <a:pt x="5068" y="1929"/>
                      <a:pt x="5076" y="1936"/>
                    </a:cubicBezTo>
                    <a:lnTo>
                      <a:pt x="5076" y="1936"/>
                    </a:lnTo>
                    <a:cubicBezTo>
                      <a:pt x="5073" y="1930"/>
                      <a:pt x="5070" y="1924"/>
                      <a:pt x="5068" y="1918"/>
                    </a:cubicBezTo>
                    <a:close/>
                    <a:moveTo>
                      <a:pt x="2737" y="334"/>
                    </a:moveTo>
                    <a:cubicBezTo>
                      <a:pt x="2883" y="334"/>
                      <a:pt x="3028" y="350"/>
                      <a:pt x="3173" y="366"/>
                    </a:cubicBezTo>
                    <a:cubicBezTo>
                      <a:pt x="3401" y="411"/>
                      <a:pt x="3607" y="480"/>
                      <a:pt x="3835" y="571"/>
                    </a:cubicBezTo>
                    <a:cubicBezTo>
                      <a:pt x="4018" y="663"/>
                      <a:pt x="4178" y="777"/>
                      <a:pt x="4360" y="914"/>
                    </a:cubicBezTo>
                    <a:cubicBezTo>
                      <a:pt x="4360" y="914"/>
                      <a:pt x="4360" y="891"/>
                      <a:pt x="4360" y="891"/>
                    </a:cubicBezTo>
                    <a:cubicBezTo>
                      <a:pt x="4520" y="1051"/>
                      <a:pt x="4657" y="1188"/>
                      <a:pt x="4771" y="1370"/>
                    </a:cubicBezTo>
                    <a:cubicBezTo>
                      <a:pt x="4908" y="1553"/>
                      <a:pt x="4999" y="1735"/>
                      <a:pt x="5091" y="1941"/>
                    </a:cubicBezTo>
                    <a:cubicBezTo>
                      <a:pt x="5084" y="1941"/>
                      <a:pt x="5079" y="1939"/>
                      <a:pt x="5076" y="1936"/>
                    </a:cubicBezTo>
                    <a:lnTo>
                      <a:pt x="5076" y="1936"/>
                    </a:lnTo>
                    <a:cubicBezTo>
                      <a:pt x="5162" y="2135"/>
                      <a:pt x="5205" y="2335"/>
                      <a:pt x="5227" y="2534"/>
                    </a:cubicBezTo>
                    <a:cubicBezTo>
                      <a:pt x="5227" y="2534"/>
                      <a:pt x="5227" y="2511"/>
                      <a:pt x="5227" y="2489"/>
                    </a:cubicBezTo>
                    <a:lnTo>
                      <a:pt x="5227" y="2489"/>
                    </a:lnTo>
                    <a:cubicBezTo>
                      <a:pt x="5250" y="2740"/>
                      <a:pt x="5227" y="2968"/>
                      <a:pt x="5205" y="3196"/>
                    </a:cubicBezTo>
                    <a:cubicBezTo>
                      <a:pt x="5159" y="3424"/>
                      <a:pt x="5091" y="3630"/>
                      <a:pt x="4999" y="3835"/>
                    </a:cubicBezTo>
                    <a:cubicBezTo>
                      <a:pt x="4908" y="4018"/>
                      <a:pt x="4817" y="4178"/>
                      <a:pt x="4680" y="4337"/>
                    </a:cubicBezTo>
                    <a:cubicBezTo>
                      <a:pt x="4543" y="4497"/>
                      <a:pt x="4406" y="4634"/>
                      <a:pt x="4223" y="4771"/>
                    </a:cubicBezTo>
                    <a:cubicBezTo>
                      <a:pt x="4063" y="4885"/>
                      <a:pt x="3904" y="4977"/>
                      <a:pt x="3721" y="5045"/>
                    </a:cubicBezTo>
                    <a:cubicBezTo>
                      <a:pt x="3698" y="5045"/>
                      <a:pt x="3698" y="5068"/>
                      <a:pt x="3675" y="5068"/>
                    </a:cubicBezTo>
                    <a:cubicBezTo>
                      <a:pt x="3470" y="5136"/>
                      <a:pt x="3242" y="5205"/>
                      <a:pt x="3036" y="5228"/>
                    </a:cubicBezTo>
                    <a:lnTo>
                      <a:pt x="2785" y="5228"/>
                    </a:lnTo>
                    <a:cubicBezTo>
                      <a:pt x="2648" y="5228"/>
                      <a:pt x="2534" y="5228"/>
                      <a:pt x="2397" y="5205"/>
                    </a:cubicBezTo>
                    <a:cubicBezTo>
                      <a:pt x="2283" y="5182"/>
                      <a:pt x="2192" y="5159"/>
                      <a:pt x="2078" y="5136"/>
                    </a:cubicBezTo>
                    <a:cubicBezTo>
                      <a:pt x="2078" y="5136"/>
                      <a:pt x="2055" y="5113"/>
                      <a:pt x="2055" y="5113"/>
                    </a:cubicBezTo>
                    <a:lnTo>
                      <a:pt x="2009" y="5113"/>
                    </a:lnTo>
                    <a:cubicBezTo>
                      <a:pt x="2009" y="5113"/>
                      <a:pt x="2009" y="5113"/>
                      <a:pt x="1986" y="5091"/>
                    </a:cubicBezTo>
                    <a:lnTo>
                      <a:pt x="1941" y="5091"/>
                    </a:lnTo>
                    <a:cubicBezTo>
                      <a:pt x="1918" y="5068"/>
                      <a:pt x="1918" y="5068"/>
                      <a:pt x="1918" y="5068"/>
                    </a:cubicBezTo>
                    <a:lnTo>
                      <a:pt x="1872" y="5068"/>
                    </a:lnTo>
                    <a:cubicBezTo>
                      <a:pt x="1872" y="5045"/>
                      <a:pt x="1849" y="5045"/>
                      <a:pt x="1849" y="5045"/>
                    </a:cubicBezTo>
                    <a:lnTo>
                      <a:pt x="1826" y="5045"/>
                    </a:lnTo>
                    <a:cubicBezTo>
                      <a:pt x="1804" y="5022"/>
                      <a:pt x="1781" y="5022"/>
                      <a:pt x="1758" y="5022"/>
                    </a:cubicBezTo>
                    <a:cubicBezTo>
                      <a:pt x="1667" y="4954"/>
                      <a:pt x="1575" y="4908"/>
                      <a:pt x="1461" y="4840"/>
                    </a:cubicBezTo>
                    <a:lnTo>
                      <a:pt x="1438" y="4840"/>
                    </a:lnTo>
                    <a:cubicBezTo>
                      <a:pt x="1370" y="4794"/>
                      <a:pt x="1302" y="4725"/>
                      <a:pt x="1233" y="4680"/>
                    </a:cubicBezTo>
                    <a:cubicBezTo>
                      <a:pt x="1210" y="4657"/>
                      <a:pt x="1187" y="4657"/>
                      <a:pt x="1165" y="4634"/>
                    </a:cubicBezTo>
                    <a:cubicBezTo>
                      <a:pt x="1073" y="4543"/>
                      <a:pt x="1005" y="4474"/>
                      <a:pt x="913" y="4383"/>
                    </a:cubicBezTo>
                    <a:cubicBezTo>
                      <a:pt x="913" y="4360"/>
                      <a:pt x="913" y="4360"/>
                      <a:pt x="891" y="4337"/>
                    </a:cubicBezTo>
                    <a:cubicBezTo>
                      <a:pt x="891" y="4337"/>
                      <a:pt x="868" y="4315"/>
                      <a:pt x="868" y="4315"/>
                    </a:cubicBezTo>
                    <a:cubicBezTo>
                      <a:pt x="868" y="4315"/>
                      <a:pt x="868" y="4315"/>
                      <a:pt x="868" y="4292"/>
                    </a:cubicBezTo>
                    <a:lnTo>
                      <a:pt x="845" y="4292"/>
                    </a:lnTo>
                    <a:cubicBezTo>
                      <a:pt x="845" y="4269"/>
                      <a:pt x="845" y="4269"/>
                      <a:pt x="822" y="4269"/>
                    </a:cubicBezTo>
                    <a:cubicBezTo>
                      <a:pt x="822" y="4269"/>
                      <a:pt x="822" y="4246"/>
                      <a:pt x="822" y="4246"/>
                    </a:cubicBezTo>
                    <a:cubicBezTo>
                      <a:pt x="822" y="4246"/>
                      <a:pt x="799" y="4246"/>
                      <a:pt x="799" y="4223"/>
                    </a:cubicBezTo>
                    <a:cubicBezTo>
                      <a:pt x="731" y="4132"/>
                      <a:pt x="685" y="4041"/>
                      <a:pt x="617" y="3949"/>
                    </a:cubicBezTo>
                    <a:cubicBezTo>
                      <a:pt x="571" y="3858"/>
                      <a:pt x="525" y="3767"/>
                      <a:pt x="503" y="3653"/>
                    </a:cubicBezTo>
                    <a:cubicBezTo>
                      <a:pt x="411" y="3447"/>
                      <a:pt x="366" y="3242"/>
                      <a:pt x="343" y="3036"/>
                    </a:cubicBezTo>
                    <a:cubicBezTo>
                      <a:pt x="320" y="2808"/>
                      <a:pt x="343" y="2603"/>
                      <a:pt x="366" y="2374"/>
                    </a:cubicBezTo>
                    <a:cubicBezTo>
                      <a:pt x="389" y="2329"/>
                      <a:pt x="389" y="2260"/>
                      <a:pt x="411" y="2215"/>
                    </a:cubicBezTo>
                    <a:cubicBezTo>
                      <a:pt x="434" y="2078"/>
                      <a:pt x="480" y="1941"/>
                      <a:pt x="525" y="1827"/>
                    </a:cubicBezTo>
                    <a:cubicBezTo>
                      <a:pt x="548" y="1804"/>
                      <a:pt x="548" y="1781"/>
                      <a:pt x="548" y="1758"/>
                    </a:cubicBezTo>
                    <a:cubicBezTo>
                      <a:pt x="662" y="1576"/>
                      <a:pt x="777" y="1393"/>
                      <a:pt x="913" y="1210"/>
                    </a:cubicBezTo>
                    <a:cubicBezTo>
                      <a:pt x="1028" y="1051"/>
                      <a:pt x="1187" y="936"/>
                      <a:pt x="1347" y="799"/>
                    </a:cubicBezTo>
                    <a:lnTo>
                      <a:pt x="1370" y="799"/>
                    </a:lnTo>
                    <a:cubicBezTo>
                      <a:pt x="1370" y="777"/>
                      <a:pt x="1370" y="777"/>
                      <a:pt x="1370" y="777"/>
                    </a:cubicBezTo>
                    <a:cubicBezTo>
                      <a:pt x="1393" y="777"/>
                      <a:pt x="1393" y="777"/>
                      <a:pt x="1393" y="754"/>
                    </a:cubicBezTo>
                    <a:lnTo>
                      <a:pt x="1416" y="754"/>
                    </a:lnTo>
                    <a:cubicBezTo>
                      <a:pt x="1416" y="754"/>
                      <a:pt x="1438" y="754"/>
                      <a:pt x="1438" y="731"/>
                    </a:cubicBezTo>
                    <a:cubicBezTo>
                      <a:pt x="1598" y="640"/>
                      <a:pt x="1758" y="571"/>
                      <a:pt x="1918" y="503"/>
                    </a:cubicBezTo>
                    <a:cubicBezTo>
                      <a:pt x="1941" y="480"/>
                      <a:pt x="1963" y="480"/>
                      <a:pt x="1986" y="480"/>
                    </a:cubicBezTo>
                    <a:cubicBezTo>
                      <a:pt x="1986" y="457"/>
                      <a:pt x="2009" y="457"/>
                      <a:pt x="2009" y="457"/>
                    </a:cubicBezTo>
                    <a:lnTo>
                      <a:pt x="2032" y="457"/>
                    </a:lnTo>
                    <a:cubicBezTo>
                      <a:pt x="2055" y="457"/>
                      <a:pt x="2055" y="457"/>
                      <a:pt x="2055" y="434"/>
                    </a:cubicBezTo>
                    <a:cubicBezTo>
                      <a:pt x="2146" y="411"/>
                      <a:pt x="2237" y="389"/>
                      <a:pt x="2329" y="389"/>
                    </a:cubicBezTo>
                    <a:cubicBezTo>
                      <a:pt x="2351" y="389"/>
                      <a:pt x="2351" y="366"/>
                      <a:pt x="2351" y="366"/>
                    </a:cubicBezTo>
                    <a:cubicBezTo>
                      <a:pt x="2420" y="366"/>
                      <a:pt x="2488" y="343"/>
                      <a:pt x="2557" y="343"/>
                    </a:cubicBezTo>
                    <a:cubicBezTo>
                      <a:pt x="2617" y="336"/>
                      <a:pt x="2677" y="334"/>
                      <a:pt x="2737" y="334"/>
                    </a:cubicBezTo>
                    <a:close/>
                    <a:moveTo>
                      <a:pt x="2785" y="1"/>
                    </a:moveTo>
                    <a:cubicBezTo>
                      <a:pt x="2603" y="1"/>
                      <a:pt x="2397" y="23"/>
                      <a:pt x="2237" y="69"/>
                    </a:cubicBezTo>
                    <a:cubicBezTo>
                      <a:pt x="2169" y="69"/>
                      <a:pt x="2123" y="92"/>
                      <a:pt x="2055" y="115"/>
                    </a:cubicBezTo>
                    <a:cubicBezTo>
                      <a:pt x="1918" y="138"/>
                      <a:pt x="1781" y="183"/>
                      <a:pt x="1644" y="252"/>
                    </a:cubicBezTo>
                    <a:cubicBezTo>
                      <a:pt x="1553" y="297"/>
                      <a:pt x="1484" y="343"/>
                      <a:pt x="1393" y="389"/>
                    </a:cubicBezTo>
                    <a:cubicBezTo>
                      <a:pt x="1256" y="457"/>
                      <a:pt x="1119" y="548"/>
                      <a:pt x="1005" y="663"/>
                    </a:cubicBezTo>
                    <a:cubicBezTo>
                      <a:pt x="891" y="731"/>
                      <a:pt x="799" y="845"/>
                      <a:pt x="708" y="936"/>
                    </a:cubicBezTo>
                    <a:cubicBezTo>
                      <a:pt x="685" y="982"/>
                      <a:pt x="640" y="1028"/>
                      <a:pt x="594" y="1073"/>
                    </a:cubicBezTo>
                    <a:lnTo>
                      <a:pt x="571" y="1119"/>
                    </a:lnTo>
                    <a:cubicBezTo>
                      <a:pt x="525" y="1165"/>
                      <a:pt x="480" y="1233"/>
                      <a:pt x="457" y="1279"/>
                    </a:cubicBezTo>
                    <a:cubicBezTo>
                      <a:pt x="434" y="1279"/>
                      <a:pt x="434" y="1302"/>
                      <a:pt x="434" y="1302"/>
                    </a:cubicBezTo>
                    <a:cubicBezTo>
                      <a:pt x="343" y="1439"/>
                      <a:pt x="274" y="1598"/>
                      <a:pt x="206" y="1781"/>
                    </a:cubicBezTo>
                    <a:cubicBezTo>
                      <a:pt x="137" y="1895"/>
                      <a:pt x="115" y="2032"/>
                      <a:pt x="69" y="2192"/>
                    </a:cubicBezTo>
                    <a:cubicBezTo>
                      <a:pt x="69" y="2237"/>
                      <a:pt x="46" y="2283"/>
                      <a:pt x="46" y="2329"/>
                    </a:cubicBezTo>
                    <a:cubicBezTo>
                      <a:pt x="46" y="2352"/>
                      <a:pt x="46" y="2374"/>
                      <a:pt x="46" y="2374"/>
                    </a:cubicBezTo>
                    <a:cubicBezTo>
                      <a:pt x="23" y="2466"/>
                      <a:pt x="23" y="2534"/>
                      <a:pt x="23" y="2603"/>
                    </a:cubicBezTo>
                    <a:cubicBezTo>
                      <a:pt x="0" y="2762"/>
                      <a:pt x="0" y="2899"/>
                      <a:pt x="23" y="3059"/>
                    </a:cubicBezTo>
                    <a:cubicBezTo>
                      <a:pt x="23" y="3105"/>
                      <a:pt x="23" y="3150"/>
                      <a:pt x="46" y="3173"/>
                    </a:cubicBezTo>
                    <a:cubicBezTo>
                      <a:pt x="69" y="3402"/>
                      <a:pt x="115" y="3607"/>
                      <a:pt x="206" y="3812"/>
                    </a:cubicBezTo>
                    <a:cubicBezTo>
                      <a:pt x="206" y="3835"/>
                      <a:pt x="229" y="3835"/>
                      <a:pt x="229" y="3858"/>
                    </a:cubicBezTo>
                    <a:cubicBezTo>
                      <a:pt x="343" y="4132"/>
                      <a:pt x="503" y="4383"/>
                      <a:pt x="685" y="4611"/>
                    </a:cubicBezTo>
                    <a:cubicBezTo>
                      <a:pt x="868" y="4794"/>
                      <a:pt x="1050" y="4954"/>
                      <a:pt x="1256" y="5113"/>
                    </a:cubicBezTo>
                    <a:cubicBezTo>
                      <a:pt x="1347" y="5159"/>
                      <a:pt x="1461" y="5228"/>
                      <a:pt x="1553" y="5273"/>
                    </a:cubicBezTo>
                    <a:cubicBezTo>
                      <a:pt x="1735" y="5365"/>
                      <a:pt x="1918" y="5433"/>
                      <a:pt x="2123" y="5479"/>
                    </a:cubicBezTo>
                    <a:cubicBezTo>
                      <a:pt x="2169" y="5501"/>
                      <a:pt x="2215" y="5501"/>
                      <a:pt x="2260" y="5501"/>
                    </a:cubicBezTo>
                    <a:cubicBezTo>
                      <a:pt x="2466" y="5547"/>
                      <a:pt x="2648" y="5570"/>
                      <a:pt x="2854" y="5570"/>
                    </a:cubicBezTo>
                    <a:cubicBezTo>
                      <a:pt x="2854" y="5547"/>
                      <a:pt x="2876" y="5547"/>
                      <a:pt x="2899" y="5547"/>
                    </a:cubicBezTo>
                    <a:cubicBezTo>
                      <a:pt x="3173" y="5547"/>
                      <a:pt x="3424" y="5501"/>
                      <a:pt x="3675" y="5410"/>
                    </a:cubicBezTo>
                    <a:lnTo>
                      <a:pt x="3698" y="5410"/>
                    </a:lnTo>
                    <a:cubicBezTo>
                      <a:pt x="3858" y="5342"/>
                      <a:pt x="3995" y="5273"/>
                      <a:pt x="4155" y="5205"/>
                    </a:cubicBezTo>
                    <a:cubicBezTo>
                      <a:pt x="4155" y="5205"/>
                      <a:pt x="4155" y="5182"/>
                      <a:pt x="4155" y="5182"/>
                    </a:cubicBezTo>
                    <a:cubicBezTo>
                      <a:pt x="4406" y="5045"/>
                      <a:pt x="4634" y="4862"/>
                      <a:pt x="4839" y="4657"/>
                    </a:cubicBezTo>
                    <a:cubicBezTo>
                      <a:pt x="5159" y="4292"/>
                      <a:pt x="5387" y="3858"/>
                      <a:pt x="5479" y="3402"/>
                    </a:cubicBezTo>
                    <a:cubicBezTo>
                      <a:pt x="5593" y="2922"/>
                      <a:pt x="5570" y="2443"/>
                      <a:pt x="5433" y="1964"/>
                    </a:cubicBezTo>
                    <a:cubicBezTo>
                      <a:pt x="5296" y="1530"/>
                      <a:pt x="5045" y="1119"/>
                      <a:pt x="4725" y="799"/>
                    </a:cubicBezTo>
                    <a:cubicBezTo>
                      <a:pt x="4406" y="480"/>
                      <a:pt x="3995" y="252"/>
                      <a:pt x="3538" y="115"/>
                    </a:cubicBezTo>
                    <a:cubicBezTo>
                      <a:pt x="3333" y="46"/>
                      <a:pt x="3105" y="23"/>
                      <a:pt x="2899" y="23"/>
                    </a:cubicBezTo>
                    <a:cubicBezTo>
                      <a:pt x="2854" y="1"/>
                      <a:pt x="2808" y="1"/>
                      <a:pt x="2785"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378" name="Google Shape;1378;p22"/>
              <p:cNvSpPr/>
              <p:nvPr/>
            </p:nvSpPr>
            <p:spPr>
              <a:xfrm>
                <a:off x="4563306" y="3176516"/>
                <a:ext cx="223971" cy="302358"/>
              </a:xfrm>
              <a:custGeom>
                <a:avLst/>
                <a:gdLst/>
                <a:ahLst/>
                <a:cxnLst/>
                <a:rect l="l" t="t" r="r" b="b"/>
                <a:pathLst>
                  <a:path w="8286" h="11186" extrusionOk="0">
                    <a:moveTo>
                      <a:pt x="8103" y="1"/>
                    </a:moveTo>
                    <a:cubicBezTo>
                      <a:pt x="8080" y="1"/>
                      <a:pt x="8080" y="24"/>
                      <a:pt x="8058" y="24"/>
                    </a:cubicBezTo>
                    <a:cubicBezTo>
                      <a:pt x="7943" y="69"/>
                      <a:pt x="7829" y="138"/>
                      <a:pt x="7692" y="184"/>
                    </a:cubicBezTo>
                    <a:lnTo>
                      <a:pt x="7464" y="321"/>
                    </a:lnTo>
                    <a:cubicBezTo>
                      <a:pt x="7304" y="435"/>
                      <a:pt x="7145" y="503"/>
                      <a:pt x="7008" y="572"/>
                    </a:cubicBezTo>
                    <a:lnTo>
                      <a:pt x="7053" y="549"/>
                    </a:lnTo>
                    <a:lnTo>
                      <a:pt x="7053" y="549"/>
                    </a:lnTo>
                    <a:cubicBezTo>
                      <a:pt x="6916" y="617"/>
                      <a:pt x="6756" y="686"/>
                      <a:pt x="6620" y="754"/>
                    </a:cubicBezTo>
                    <a:lnTo>
                      <a:pt x="6483" y="823"/>
                    </a:lnTo>
                    <a:cubicBezTo>
                      <a:pt x="6391" y="868"/>
                      <a:pt x="6323" y="891"/>
                      <a:pt x="6231" y="937"/>
                    </a:cubicBezTo>
                    <a:cubicBezTo>
                      <a:pt x="6095" y="982"/>
                      <a:pt x="5980" y="1051"/>
                      <a:pt x="5843" y="1097"/>
                    </a:cubicBezTo>
                    <a:cubicBezTo>
                      <a:pt x="5729" y="1165"/>
                      <a:pt x="5615" y="1211"/>
                      <a:pt x="5524" y="1279"/>
                    </a:cubicBezTo>
                    <a:cubicBezTo>
                      <a:pt x="5433" y="1325"/>
                      <a:pt x="5364" y="1348"/>
                      <a:pt x="5273" y="1393"/>
                    </a:cubicBezTo>
                    <a:lnTo>
                      <a:pt x="5136" y="1462"/>
                    </a:lnTo>
                    <a:cubicBezTo>
                      <a:pt x="4976" y="1530"/>
                      <a:pt x="4839" y="1622"/>
                      <a:pt x="4702" y="1690"/>
                    </a:cubicBezTo>
                    <a:cubicBezTo>
                      <a:pt x="4542" y="1781"/>
                      <a:pt x="4383" y="1850"/>
                      <a:pt x="4223" y="1941"/>
                    </a:cubicBezTo>
                    <a:lnTo>
                      <a:pt x="4200" y="1941"/>
                    </a:lnTo>
                    <a:lnTo>
                      <a:pt x="4154" y="1964"/>
                    </a:lnTo>
                    <a:cubicBezTo>
                      <a:pt x="3926" y="2055"/>
                      <a:pt x="3721" y="2169"/>
                      <a:pt x="3492" y="2284"/>
                    </a:cubicBezTo>
                    <a:lnTo>
                      <a:pt x="3196" y="2443"/>
                    </a:lnTo>
                    <a:cubicBezTo>
                      <a:pt x="3036" y="2512"/>
                      <a:pt x="2899" y="2580"/>
                      <a:pt x="2739" y="2672"/>
                    </a:cubicBezTo>
                    <a:cubicBezTo>
                      <a:pt x="2579" y="2740"/>
                      <a:pt x="2420" y="2831"/>
                      <a:pt x="2260" y="2900"/>
                    </a:cubicBezTo>
                    <a:cubicBezTo>
                      <a:pt x="2214" y="2923"/>
                      <a:pt x="2146" y="2945"/>
                      <a:pt x="2100" y="2968"/>
                    </a:cubicBezTo>
                    <a:cubicBezTo>
                      <a:pt x="1895" y="3082"/>
                      <a:pt x="1666" y="3174"/>
                      <a:pt x="1461" y="3288"/>
                    </a:cubicBezTo>
                    <a:lnTo>
                      <a:pt x="1438" y="3288"/>
                    </a:lnTo>
                    <a:cubicBezTo>
                      <a:pt x="1233" y="3402"/>
                      <a:pt x="1027" y="3493"/>
                      <a:pt x="845" y="3630"/>
                    </a:cubicBezTo>
                    <a:cubicBezTo>
                      <a:pt x="776" y="3676"/>
                      <a:pt x="685" y="3744"/>
                      <a:pt x="616" y="3836"/>
                    </a:cubicBezTo>
                    <a:cubicBezTo>
                      <a:pt x="548" y="3927"/>
                      <a:pt x="480" y="4018"/>
                      <a:pt x="411" y="4110"/>
                    </a:cubicBezTo>
                    <a:cubicBezTo>
                      <a:pt x="343" y="4201"/>
                      <a:pt x="274" y="4315"/>
                      <a:pt x="228" y="4429"/>
                    </a:cubicBezTo>
                    <a:cubicBezTo>
                      <a:pt x="183" y="4543"/>
                      <a:pt x="137" y="4657"/>
                      <a:pt x="114" y="4794"/>
                    </a:cubicBezTo>
                    <a:cubicBezTo>
                      <a:pt x="91" y="4863"/>
                      <a:pt x="69" y="4931"/>
                      <a:pt x="46" y="5000"/>
                    </a:cubicBezTo>
                    <a:cubicBezTo>
                      <a:pt x="46" y="5045"/>
                      <a:pt x="23" y="5091"/>
                      <a:pt x="23" y="5137"/>
                    </a:cubicBezTo>
                    <a:lnTo>
                      <a:pt x="23" y="5182"/>
                    </a:lnTo>
                    <a:cubicBezTo>
                      <a:pt x="23" y="5274"/>
                      <a:pt x="0" y="5365"/>
                      <a:pt x="0" y="5433"/>
                    </a:cubicBezTo>
                    <a:cubicBezTo>
                      <a:pt x="0" y="5593"/>
                      <a:pt x="0" y="5730"/>
                      <a:pt x="0" y="5890"/>
                    </a:cubicBezTo>
                    <a:cubicBezTo>
                      <a:pt x="0" y="6004"/>
                      <a:pt x="23" y="6118"/>
                      <a:pt x="46" y="6232"/>
                    </a:cubicBezTo>
                    <a:lnTo>
                      <a:pt x="46" y="6324"/>
                    </a:lnTo>
                    <a:cubicBezTo>
                      <a:pt x="69" y="6506"/>
                      <a:pt x="114" y="6666"/>
                      <a:pt x="183" y="6826"/>
                    </a:cubicBezTo>
                    <a:cubicBezTo>
                      <a:pt x="206" y="6940"/>
                      <a:pt x="274" y="7054"/>
                      <a:pt x="320" y="7191"/>
                    </a:cubicBezTo>
                    <a:lnTo>
                      <a:pt x="343" y="7237"/>
                    </a:lnTo>
                    <a:cubicBezTo>
                      <a:pt x="411" y="7396"/>
                      <a:pt x="480" y="7533"/>
                      <a:pt x="548" y="7693"/>
                    </a:cubicBezTo>
                    <a:lnTo>
                      <a:pt x="571" y="7739"/>
                    </a:lnTo>
                    <a:lnTo>
                      <a:pt x="594" y="7762"/>
                    </a:lnTo>
                    <a:lnTo>
                      <a:pt x="639" y="7853"/>
                    </a:lnTo>
                    <a:lnTo>
                      <a:pt x="708" y="7967"/>
                    </a:lnTo>
                    <a:cubicBezTo>
                      <a:pt x="753" y="8081"/>
                      <a:pt x="799" y="8172"/>
                      <a:pt x="845" y="8264"/>
                    </a:cubicBezTo>
                    <a:cubicBezTo>
                      <a:pt x="936" y="8401"/>
                      <a:pt x="1027" y="8538"/>
                      <a:pt x="1119" y="8652"/>
                    </a:cubicBezTo>
                    <a:cubicBezTo>
                      <a:pt x="1187" y="8766"/>
                      <a:pt x="1278" y="8880"/>
                      <a:pt x="1370" y="8971"/>
                    </a:cubicBezTo>
                    <a:lnTo>
                      <a:pt x="1393" y="9017"/>
                    </a:lnTo>
                    <a:lnTo>
                      <a:pt x="1415" y="9063"/>
                    </a:lnTo>
                    <a:cubicBezTo>
                      <a:pt x="1461" y="9085"/>
                      <a:pt x="1484" y="9131"/>
                      <a:pt x="1529" y="9177"/>
                    </a:cubicBezTo>
                    <a:cubicBezTo>
                      <a:pt x="1666" y="9359"/>
                      <a:pt x="1826" y="9565"/>
                      <a:pt x="1963" y="9725"/>
                    </a:cubicBezTo>
                    <a:cubicBezTo>
                      <a:pt x="2054" y="9839"/>
                      <a:pt x="2123" y="9907"/>
                      <a:pt x="2214" y="9998"/>
                    </a:cubicBezTo>
                    <a:cubicBezTo>
                      <a:pt x="2283" y="10067"/>
                      <a:pt x="2397" y="10181"/>
                      <a:pt x="2511" y="10250"/>
                    </a:cubicBezTo>
                    <a:cubicBezTo>
                      <a:pt x="2625" y="10341"/>
                      <a:pt x="2739" y="10409"/>
                      <a:pt x="2853" y="10478"/>
                    </a:cubicBezTo>
                    <a:cubicBezTo>
                      <a:pt x="2922" y="10501"/>
                      <a:pt x="2967" y="10546"/>
                      <a:pt x="3013" y="10569"/>
                    </a:cubicBezTo>
                    <a:cubicBezTo>
                      <a:pt x="3036" y="10592"/>
                      <a:pt x="3059" y="10615"/>
                      <a:pt x="3082" y="10638"/>
                    </a:cubicBezTo>
                    <a:cubicBezTo>
                      <a:pt x="3310" y="10775"/>
                      <a:pt x="3607" y="10934"/>
                      <a:pt x="3926" y="11026"/>
                    </a:cubicBezTo>
                    <a:cubicBezTo>
                      <a:pt x="4063" y="11071"/>
                      <a:pt x="4223" y="11117"/>
                      <a:pt x="4405" y="11140"/>
                    </a:cubicBezTo>
                    <a:lnTo>
                      <a:pt x="4451" y="11140"/>
                    </a:lnTo>
                    <a:cubicBezTo>
                      <a:pt x="4565" y="11163"/>
                      <a:pt x="4679" y="11185"/>
                      <a:pt x="4771" y="11185"/>
                    </a:cubicBezTo>
                    <a:lnTo>
                      <a:pt x="4816" y="11185"/>
                    </a:lnTo>
                    <a:cubicBezTo>
                      <a:pt x="4885" y="11185"/>
                      <a:pt x="4930" y="11163"/>
                      <a:pt x="4999" y="11163"/>
                    </a:cubicBezTo>
                    <a:lnTo>
                      <a:pt x="5067" y="11140"/>
                    </a:lnTo>
                    <a:cubicBezTo>
                      <a:pt x="5136" y="11140"/>
                      <a:pt x="5204" y="11117"/>
                      <a:pt x="5273" y="11117"/>
                    </a:cubicBezTo>
                    <a:cubicBezTo>
                      <a:pt x="5410" y="11071"/>
                      <a:pt x="5570" y="11026"/>
                      <a:pt x="5684" y="10980"/>
                    </a:cubicBezTo>
                    <a:cubicBezTo>
                      <a:pt x="5866" y="10934"/>
                      <a:pt x="6003" y="10866"/>
                      <a:pt x="6140" y="10820"/>
                    </a:cubicBezTo>
                    <a:cubicBezTo>
                      <a:pt x="6231" y="10775"/>
                      <a:pt x="6346" y="10729"/>
                      <a:pt x="6437" y="10683"/>
                    </a:cubicBezTo>
                    <a:lnTo>
                      <a:pt x="6597" y="10615"/>
                    </a:lnTo>
                    <a:lnTo>
                      <a:pt x="6665" y="10569"/>
                    </a:lnTo>
                    <a:cubicBezTo>
                      <a:pt x="6871" y="10478"/>
                      <a:pt x="7099" y="10364"/>
                      <a:pt x="7327" y="10250"/>
                    </a:cubicBezTo>
                    <a:cubicBezTo>
                      <a:pt x="7396" y="10204"/>
                      <a:pt x="7464" y="10158"/>
                      <a:pt x="7533" y="10113"/>
                    </a:cubicBezTo>
                    <a:lnTo>
                      <a:pt x="7578" y="10090"/>
                    </a:lnTo>
                    <a:cubicBezTo>
                      <a:pt x="7647" y="10044"/>
                      <a:pt x="7738" y="9998"/>
                      <a:pt x="7806" y="9953"/>
                    </a:cubicBezTo>
                    <a:cubicBezTo>
                      <a:pt x="7875" y="9907"/>
                      <a:pt x="7943" y="9884"/>
                      <a:pt x="7989" y="9839"/>
                    </a:cubicBezTo>
                    <a:cubicBezTo>
                      <a:pt x="8035" y="9793"/>
                      <a:pt x="8058" y="9770"/>
                      <a:pt x="8080" y="9747"/>
                    </a:cubicBezTo>
                    <a:cubicBezTo>
                      <a:pt x="8126" y="9702"/>
                      <a:pt x="8149" y="9656"/>
                      <a:pt x="8172" y="9565"/>
                    </a:cubicBezTo>
                    <a:cubicBezTo>
                      <a:pt x="8194" y="9519"/>
                      <a:pt x="8194" y="9451"/>
                      <a:pt x="8172" y="9405"/>
                    </a:cubicBezTo>
                    <a:cubicBezTo>
                      <a:pt x="8172" y="9337"/>
                      <a:pt x="8172" y="9291"/>
                      <a:pt x="8149" y="9222"/>
                    </a:cubicBezTo>
                    <a:cubicBezTo>
                      <a:pt x="8103" y="9085"/>
                      <a:pt x="8035" y="8948"/>
                      <a:pt x="7966" y="8834"/>
                    </a:cubicBezTo>
                    <a:cubicBezTo>
                      <a:pt x="7921" y="8743"/>
                      <a:pt x="7875" y="8652"/>
                      <a:pt x="7829" y="8560"/>
                    </a:cubicBezTo>
                    <a:lnTo>
                      <a:pt x="7761" y="8424"/>
                    </a:lnTo>
                    <a:cubicBezTo>
                      <a:pt x="7715" y="8332"/>
                      <a:pt x="7669" y="8241"/>
                      <a:pt x="7624" y="8150"/>
                    </a:cubicBezTo>
                    <a:lnTo>
                      <a:pt x="7578" y="8081"/>
                    </a:lnTo>
                    <a:cubicBezTo>
                      <a:pt x="7510" y="7921"/>
                      <a:pt x="7464" y="7784"/>
                      <a:pt x="7441" y="7670"/>
                    </a:cubicBezTo>
                    <a:lnTo>
                      <a:pt x="7418" y="7533"/>
                    </a:lnTo>
                    <a:cubicBezTo>
                      <a:pt x="7418" y="7465"/>
                      <a:pt x="7396" y="7396"/>
                      <a:pt x="7396" y="7328"/>
                    </a:cubicBezTo>
                    <a:cubicBezTo>
                      <a:pt x="7373" y="7168"/>
                      <a:pt x="7373" y="7008"/>
                      <a:pt x="7396" y="6849"/>
                    </a:cubicBezTo>
                    <a:lnTo>
                      <a:pt x="7396" y="6826"/>
                    </a:lnTo>
                    <a:cubicBezTo>
                      <a:pt x="7396" y="6803"/>
                      <a:pt x="7396" y="6780"/>
                      <a:pt x="7396" y="6780"/>
                    </a:cubicBezTo>
                    <a:lnTo>
                      <a:pt x="7418" y="6666"/>
                    </a:lnTo>
                    <a:lnTo>
                      <a:pt x="7441" y="6483"/>
                    </a:lnTo>
                    <a:cubicBezTo>
                      <a:pt x="7464" y="6278"/>
                      <a:pt x="7487" y="6095"/>
                      <a:pt x="7533" y="5913"/>
                    </a:cubicBezTo>
                    <a:cubicBezTo>
                      <a:pt x="7555" y="5707"/>
                      <a:pt x="7601" y="5479"/>
                      <a:pt x="7624" y="5251"/>
                    </a:cubicBezTo>
                    <a:cubicBezTo>
                      <a:pt x="7647" y="5023"/>
                      <a:pt x="7647" y="4771"/>
                      <a:pt x="7669" y="4543"/>
                    </a:cubicBezTo>
                    <a:lnTo>
                      <a:pt x="7669" y="4498"/>
                    </a:lnTo>
                    <a:cubicBezTo>
                      <a:pt x="7692" y="4246"/>
                      <a:pt x="7692" y="3973"/>
                      <a:pt x="7715" y="3722"/>
                    </a:cubicBezTo>
                    <a:cubicBezTo>
                      <a:pt x="7715" y="3722"/>
                      <a:pt x="7715" y="3744"/>
                      <a:pt x="7715" y="3744"/>
                    </a:cubicBezTo>
                    <a:cubicBezTo>
                      <a:pt x="7715" y="3744"/>
                      <a:pt x="7715" y="3744"/>
                      <a:pt x="7715" y="3767"/>
                    </a:cubicBezTo>
                    <a:cubicBezTo>
                      <a:pt x="7738" y="3676"/>
                      <a:pt x="7738" y="3607"/>
                      <a:pt x="7738" y="3516"/>
                    </a:cubicBezTo>
                    <a:lnTo>
                      <a:pt x="7738" y="3539"/>
                    </a:lnTo>
                    <a:cubicBezTo>
                      <a:pt x="7784" y="3311"/>
                      <a:pt x="7806" y="3082"/>
                      <a:pt x="7852" y="2854"/>
                    </a:cubicBezTo>
                    <a:cubicBezTo>
                      <a:pt x="7875" y="2717"/>
                      <a:pt x="7898" y="2580"/>
                      <a:pt x="7921" y="2443"/>
                    </a:cubicBezTo>
                    <a:cubicBezTo>
                      <a:pt x="7943" y="2306"/>
                      <a:pt x="7966" y="2147"/>
                      <a:pt x="7989" y="2010"/>
                    </a:cubicBezTo>
                    <a:cubicBezTo>
                      <a:pt x="8012" y="1827"/>
                      <a:pt x="8035" y="1644"/>
                      <a:pt x="8058" y="1462"/>
                    </a:cubicBezTo>
                    <a:lnTo>
                      <a:pt x="8080" y="1234"/>
                    </a:lnTo>
                    <a:cubicBezTo>
                      <a:pt x="8103" y="1097"/>
                      <a:pt x="8126" y="960"/>
                      <a:pt x="8126" y="800"/>
                    </a:cubicBezTo>
                    <a:lnTo>
                      <a:pt x="8149" y="709"/>
                    </a:lnTo>
                    <a:lnTo>
                      <a:pt x="8149" y="617"/>
                    </a:lnTo>
                    <a:cubicBezTo>
                      <a:pt x="8149" y="594"/>
                      <a:pt x="8149" y="572"/>
                      <a:pt x="8149" y="549"/>
                    </a:cubicBezTo>
                    <a:cubicBezTo>
                      <a:pt x="8172" y="526"/>
                      <a:pt x="8194" y="503"/>
                      <a:pt x="8217" y="457"/>
                    </a:cubicBezTo>
                    <a:lnTo>
                      <a:pt x="8217" y="435"/>
                    </a:lnTo>
                    <a:lnTo>
                      <a:pt x="8240" y="412"/>
                    </a:lnTo>
                    <a:cubicBezTo>
                      <a:pt x="8240" y="389"/>
                      <a:pt x="8240" y="389"/>
                      <a:pt x="8240" y="366"/>
                    </a:cubicBezTo>
                    <a:cubicBezTo>
                      <a:pt x="8240" y="343"/>
                      <a:pt x="8263" y="321"/>
                      <a:pt x="8263" y="275"/>
                    </a:cubicBezTo>
                    <a:cubicBezTo>
                      <a:pt x="8263" y="252"/>
                      <a:pt x="8263" y="229"/>
                      <a:pt x="8286" y="206"/>
                    </a:cubicBezTo>
                    <a:cubicBezTo>
                      <a:pt x="8286" y="206"/>
                      <a:pt x="8263" y="206"/>
                      <a:pt x="8263" y="184"/>
                    </a:cubicBezTo>
                    <a:cubicBezTo>
                      <a:pt x="8263" y="115"/>
                      <a:pt x="8194" y="69"/>
                      <a:pt x="8149" y="24"/>
                    </a:cubicBezTo>
                    <a:cubicBezTo>
                      <a:pt x="8126" y="24"/>
                      <a:pt x="8103" y="24"/>
                      <a:pt x="8103"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379" name="Google Shape;1379;p22"/>
              <p:cNvSpPr/>
              <p:nvPr/>
            </p:nvSpPr>
            <p:spPr>
              <a:xfrm>
                <a:off x="4769356" y="3146918"/>
                <a:ext cx="209807" cy="290627"/>
              </a:xfrm>
              <a:custGeom>
                <a:avLst/>
                <a:gdLst/>
                <a:ahLst/>
                <a:cxnLst/>
                <a:rect l="l" t="t" r="r" b="b"/>
                <a:pathLst>
                  <a:path w="7762" h="10752" extrusionOk="0">
                    <a:moveTo>
                      <a:pt x="3059" y="0"/>
                    </a:moveTo>
                    <a:cubicBezTo>
                      <a:pt x="3037" y="0"/>
                      <a:pt x="2991" y="0"/>
                      <a:pt x="2945" y="23"/>
                    </a:cubicBezTo>
                    <a:cubicBezTo>
                      <a:pt x="2854" y="23"/>
                      <a:pt x="2763" y="46"/>
                      <a:pt x="2649" y="69"/>
                    </a:cubicBezTo>
                    <a:cubicBezTo>
                      <a:pt x="2603" y="92"/>
                      <a:pt x="2534" y="115"/>
                      <a:pt x="2489" y="137"/>
                    </a:cubicBezTo>
                    <a:cubicBezTo>
                      <a:pt x="2398" y="160"/>
                      <a:pt x="2329" y="206"/>
                      <a:pt x="2261" y="251"/>
                    </a:cubicBezTo>
                    <a:lnTo>
                      <a:pt x="2124" y="320"/>
                    </a:lnTo>
                    <a:cubicBezTo>
                      <a:pt x="2009" y="388"/>
                      <a:pt x="1895" y="457"/>
                      <a:pt x="1781" y="503"/>
                    </a:cubicBezTo>
                    <a:cubicBezTo>
                      <a:pt x="1713" y="525"/>
                      <a:pt x="1667" y="548"/>
                      <a:pt x="1599" y="594"/>
                    </a:cubicBezTo>
                    <a:cubicBezTo>
                      <a:pt x="1530" y="617"/>
                      <a:pt x="1439" y="639"/>
                      <a:pt x="1370" y="685"/>
                    </a:cubicBezTo>
                    <a:cubicBezTo>
                      <a:pt x="1325" y="708"/>
                      <a:pt x="1279" y="731"/>
                      <a:pt x="1256" y="754"/>
                    </a:cubicBezTo>
                    <a:cubicBezTo>
                      <a:pt x="1211" y="776"/>
                      <a:pt x="1165" y="799"/>
                      <a:pt x="1119" y="822"/>
                    </a:cubicBezTo>
                    <a:cubicBezTo>
                      <a:pt x="982" y="891"/>
                      <a:pt x="777" y="982"/>
                      <a:pt x="708" y="1164"/>
                    </a:cubicBezTo>
                    <a:cubicBezTo>
                      <a:pt x="686" y="1233"/>
                      <a:pt x="640" y="1301"/>
                      <a:pt x="640" y="1370"/>
                    </a:cubicBezTo>
                    <a:cubicBezTo>
                      <a:pt x="640" y="1416"/>
                      <a:pt x="617" y="1438"/>
                      <a:pt x="617" y="1461"/>
                    </a:cubicBezTo>
                    <a:cubicBezTo>
                      <a:pt x="617" y="1507"/>
                      <a:pt x="617" y="1530"/>
                      <a:pt x="617" y="1575"/>
                    </a:cubicBezTo>
                    <a:lnTo>
                      <a:pt x="594" y="1644"/>
                    </a:lnTo>
                    <a:cubicBezTo>
                      <a:pt x="594" y="1712"/>
                      <a:pt x="571" y="1758"/>
                      <a:pt x="571" y="1804"/>
                    </a:cubicBezTo>
                    <a:cubicBezTo>
                      <a:pt x="549" y="1872"/>
                      <a:pt x="549" y="1941"/>
                      <a:pt x="549" y="1986"/>
                    </a:cubicBezTo>
                    <a:lnTo>
                      <a:pt x="549" y="2077"/>
                    </a:lnTo>
                    <a:lnTo>
                      <a:pt x="526" y="2214"/>
                    </a:lnTo>
                    <a:cubicBezTo>
                      <a:pt x="526" y="2306"/>
                      <a:pt x="503" y="2397"/>
                      <a:pt x="503" y="2511"/>
                    </a:cubicBezTo>
                    <a:cubicBezTo>
                      <a:pt x="503" y="2557"/>
                      <a:pt x="503" y="2602"/>
                      <a:pt x="503" y="2648"/>
                    </a:cubicBezTo>
                    <a:cubicBezTo>
                      <a:pt x="503" y="2717"/>
                      <a:pt x="503" y="2762"/>
                      <a:pt x="480" y="2831"/>
                    </a:cubicBezTo>
                    <a:cubicBezTo>
                      <a:pt x="480" y="2990"/>
                      <a:pt x="457" y="3150"/>
                      <a:pt x="435" y="3310"/>
                    </a:cubicBezTo>
                    <a:lnTo>
                      <a:pt x="435" y="3356"/>
                    </a:lnTo>
                    <a:cubicBezTo>
                      <a:pt x="412" y="3470"/>
                      <a:pt x="412" y="3584"/>
                      <a:pt x="389" y="3721"/>
                    </a:cubicBezTo>
                    <a:cubicBezTo>
                      <a:pt x="389" y="3767"/>
                      <a:pt x="389" y="3835"/>
                      <a:pt x="389" y="3881"/>
                    </a:cubicBezTo>
                    <a:cubicBezTo>
                      <a:pt x="389" y="3926"/>
                      <a:pt x="366" y="3972"/>
                      <a:pt x="366" y="4018"/>
                    </a:cubicBezTo>
                    <a:cubicBezTo>
                      <a:pt x="366" y="4109"/>
                      <a:pt x="343" y="4200"/>
                      <a:pt x="343" y="4269"/>
                    </a:cubicBezTo>
                    <a:cubicBezTo>
                      <a:pt x="320" y="4406"/>
                      <a:pt x="298" y="4520"/>
                      <a:pt x="275" y="4634"/>
                    </a:cubicBezTo>
                    <a:lnTo>
                      <a:pt x="252" y="4908"/>
                    </a:lnTo>
                    <a:cubicBezTo>
                      <a:pt x="252" y="5022"/>
                      <a:pt x="252" y="5113"/>
                      <a:pt x="229" y="5227"/>
                    </a:cubicBezTo>
                    <a:lnTo>
                      <a:pt x="229" y="5296"/>
                    </a:lnTo>
                    <a:lnTo>
                      <a:pt x="206" y="5410"/>
                    </a:lnTo>
                    <a:cubicBezTo>
                      <a:pt x="183" y="5661"/>
                      <a:pt x="161" y="5912"/>
                      <a:pt x="138" y="6186"/>
                    </a:cubicBezTo>
                    <a:cubicBezTo>
                      <a:pt x="115" y="6346"/>
                      <a:pt x="115" y="6483"/>
                      <a:pt x="115" y="6643"/>
                    </a:cubicBezTo>
                    <a:lnTo>
                      <a:pt x="92" y="6802"/>
                    </a:lnTo>
                    <a:cubicBezTo>
                      <a:pt x="92" y="6894"/>
                      <a:pt x="92" y="6962"/>
                      <a:pt x="92" y="7053"/>
                    </a:cubicBezTo>
                    <a:lnTo>
                      <a:pt x="69" y="7168"/>
                    </a:lnTo>
                    <a:cubicBezTo>
                      <a:pt x="69" y="7282"/>
                      <a:pt x="46" y="7419"/>
                      <a:pt x="46" y="7533"/>
                    </a:cubicBezTo>
                    <a:cubicBezTo>
                      <a:pt x="46" y="7670"/>
                      <a:pt x="46" y="7784"/>
                      <a:pt x="24" y="7921"/>
                    </a:cubicBezTo>
                    <a:cubicBezTo>
                      <a:pt x="24" y="8035"/>
                      <a:pt x="24" y="8172"/>
                      <a:pt x="1" y="8286"/>
                    </a:cubicBezTo>
                    <a:cubicBezTo>
                      <a:pt x="1" y="8377"/>
                      <a:pt x="1" y="8446"/>
                      <a:pt x="24" y="8514"/>
                    </a:cubicBezTo>
                    <a:cubicBezTo>
                      <a:pt x="24" y="8560"/>
                      <a:pt x="24" y="8606"/>
                      <a:pt x="24" y="8628"/>
                    </a:cubicBezTo>
                    <a:cubicBezTo>
                      <a:pt x="24" y="8651"/>
                      <a:pt x="1" y="8697"/>
                      <a:pt x="1" y="8742"/>
                    </a:cubicBezTo>
                    <a:cubicBezTo>
                      <a:pt x="24" y="8857"/>
                      <a:pt x="46" y="8971"/>
                      <a:pt x="69" y="9085"/>
                    </a:cubicBezTo>
                    <a:lnTo>
                      <a:pt x="92" y="9153"/>
                    </a:lnTo>
                    <a:cubicBezTo>
                      <a:pt x="138" y="9290"/>
                      <a:pt x="183" y="9427"/>
                      <a:pt x="229" y="9564"/>
                    </a:cubicBezTo>
                    <a:cubicBezTo>
                      <a:pt x="275" y="9724"/>
                      <a:pt x="320" y="9861"/>
                      <a:pt x="389" y="9975"/>
                    </a:cubicBezTo>
                    <a:cubicBezTo>
                      <a:pt x="412" y="10043"/>
                      <a:pt x="435" y="10089"/>
                      <a:pt x="480" y="10135"/>
                    </a:cubicBezTo>
                    <a:lnTo>
                      <a:pt x="526" y="10249"/>
                    </a:lnTo>
                    <a:lnTo>
                      <a:pt x="571" y="10340"/>
                    </a:lnTo>
                    <a:cubicBezTo>
                      <a:pt x="594" y="10386"/>
                      <a:pt x="617" y="10454"/>
                      <a:pt x="640" y="10500"/>
                    </a:cubicBezTo>
                    <a:cubicBezTo>
                      <a:pt x="640" y="10523"/>
                      <a:pt x="663" y="10546"/>
                      <a:pt x="663" y="10546"/>
                    </a:cubicBezTo>
                    <a:cubicBezTo>
                      <a:pt x="686" y="10591"/>
                      <a:pt x="708" y="10614"/>
                      <a:pt x="731" y="10637"/>
                    </a:cubicBezTo>
                    <a:cubicBezTo>
                      <a:pt x="777" y="10683"/>
                      <a:pt x="845" y="10705"/>
                      <a:pt x="891" y="10728"/>
                    </a:cubicBezTo>
                    <a:cubicBezTo>
                      <a:pt x="914" y="10751"/>
                      <a:pt x="960" y="10751"/>
                      <a:pt x="982" y="10751"/>
                    </a:cubicBezTo>
                    <a:cubicBezTo>
                      <a:pt x="1051" y="10751"/>
                      <a:pt x="1142" y="10705"/>
                      <a:pt x="1211" y="10660"/>
                    </a:cubicBezTo>
                    <a:cubicBezTo>
                      <a:pt x="1256" y="10660"/>
                      <a:pt x="1279" y="10614"/>
                      <a:pt x="1325" y="10591"/>
                    </a:cubicBezTo>
                    <a:lnTo>
                      <a:pt x="1416" y="10523"/>
                    </a:lnTo>
                    <a:lnTo>
                      <a:pt x="1621" y="10409"/>
                    </a:lnTo>
                    <a:cubicBezTo>
                      <a:pt x="1827" y="10272"/>
                      <a:pt x="2032" y="10180"/>
                      <a:pt x="2238" y="10066"/>
                    </a:cubicBezTo>
                    <a:lnTo>
                      <a:pt x="2261" y="10043"/>
                    </a:lnTo>
                    <a:lnTo>
                      <a:pt x="2420" y="9975"/>
                    </a:lnTo>
                    <a:cubicBezTo>
                      <a:pt x="2580" y="9884"/>
                      <a:pt x="2740" y="9815"/>
                      <a:pt x="2900" y="9724"/>
                    </a:cubicBezTo>
                    <a:lnTo>
                      <a:pt x="2968" y="9701"/>
                    </a:lnTo>
                    <a:lnTo>
                      <a:pt x="2945" y="9701"/>
                    </a:lnTo>
                    <a:cubicBezTo>
                      <a:pt x="3219" y="9587"/>
                      <a:pt x="3493" y="9473"/>
                      <a:pt x="3767" y="9359"/>
                    </a:cubicBezTo>
                    <a:cubicBezTo>
                      <a:pt x="4087" y="9222"/>
                      <a:pt x="4383" y="9062"/>
                      <a:pt x="4634" y="8925"/>
                    </a:cubicBezTo>
                    <a:cubicBezTo>
                      <a:pt x="4771" y="8857"/>
                      <a:pt x="4885" y="8788"/>
                      <a:pt x="5000" y="8720"/>
                    </a:cubicBezTo>
                    <a:cubicBezTo>
                      <a:pt x="5159" y="8628"/>
                      <a:pt x="5296" y="8560"/>
                      <a:pt x="5433" y="8469"/>
                    </a:cubicBezTo>
                    <a:lnTo>
                      <a:pt x="5639" y="8354"/>
                    </a:lnTo>
                    <a:cubicBezTo>
                      <a:pt x="5821" y="8263"/>
                      <a:pt x="6004" y="8172"/>
                      <a:pt x="6187" y="8081"/>
                    </a:cubicBezTo>
                    <a:cubicBezTo>
                      <a:pt x="6392" y="7966"/>
                      <a:pt x="6575" y="7875"/>
                      <a:pt x="6780" y="7784"/>
                    </a:cubicBezTo>
                    <a:cubicBezTo>
                      <a:pt x="6894" y="7738"/>
                      <a:pt x="6985" y="7692"/>
                      <a:pt x="7100" y="7647"/>
                    </a:cubicBezTo>
                    <a:cubicBezTo>
                      <a:pt x="7168" y="7624"/>
                      <a:pt x="7259" y="7601"/>
                      <a:pt x="7328" y="7556"/>
                    </a:cubicBezTo>
                    <a:cubicBezTo>
                      <a:pt x="7373" y="7533"/>
                      <a:pt x="7442" y="7510"/>
                      <a:pt x="7488" y="7487"/>
                    </a:cubicBezTo>
                    <a:cubicBezTo>
                      <a:pt x="7510" y="7487"/>
                      <a:pt x="7510" y="7464"/>
                      <a:pt x="7533" y="7464"/>
                    </a:cubicBezTo>
                    <a:cubicBezTo>
                      <a:pt x="7579" y="7419"/>
                      <a:pt x="7624" y="7373"/>
                      <a:pt x="7670" y="7327"/>
                    </a:cubicBezTo>
                    <a:cubicBezTo>
                      <a:pt x="7716" y="7236"/>
                      <a:pt x="7716" y="7145"/>
                      <a:pt x="7739" y="7053"/>
                    </a:cubicBezTo>
                    <a:lnTo>
                      <a:pt x="7739" y="7008"/>
                    </a:lnTo>
                    <a:cubicBezTo>
                      <a:pt x="7739" y="6848"/>
                      <a:pt x="7761" y="6711"/>
                      <a:pt x="7761" y="6574"/>
                    </a:cubicBezTo>
                    <a:cubicBezTo>
                      <a:pt x="7761" y="6437"/>
                      <a:pt x="7761" y="6300"/>
                      <a:pt x="7739" y="6163"/>
                    </a:cubicBezTo>
                    <a:lnTo>
                      <a:pt x="7739" y="6118"/>
                    </a:lnTo>
                    <a:cubicBezTo>
                      <a:pt x="7739" y="6003"/>
                      <a:pt x="7739" y="5866"/>
                      <a:pt x="7716" y="5752"/>
                    </a:cubicBezTo>
                    <a:cubicBezTo>
                      <a:pt x="7693" y="5593"/>
                      <a:pt x="7670" y="5410"/>
                      <a:pt x="7624" y="5227"/>
                    </a:cubicBezTo>
                    <a:cubicBezTo>
                      <a:pt x="7602" y="5159"/>
                      <a:pt x="7602" y="5113"/>
                      <a:pt x="7579" y="5045"/>
                    </a:cubicBezTo>
                    <a:cubicBezTo>
                      <a:pt x="7556" y="4953"/>
                      <a:pt x="7556" y="4885"/>
                      <a:pt x="7533" y="4794"/>
                    </a:cubicBezTo>
                    <a:cubicBezTo>
                      <a:pt x="7510" y="4725"/>
                      <a:pt x="7488" y="4680"/>
                      <a:pt x="7465" y="4611"/>
                    </a:cubicBezTo>
                    <a:lnTo>
                      <a:pt x="7442" y="4543"/>
                    </a:lnTo>
                    <a:cubicBezTo>
                      <a:pt x="7442" y="4520"/>
                      <a:pt x="7442" y="4497"/>
                      <a:pt x="7419" y="4474"/>
                    </a:cubicBezTo>
                    <a:cubicBezTo>
                      <a:pt x="7396" y="4428"/>
                      <a:pt x="7373" y="4383"/>
                      <a:pt x="7351" y="4337"/>
                    </a:cubicBezTo>
                    <a:lnTo>
                      <a:pt x="7305" y="4246"/>
                    </a:lnTo>
                    <a:cubicBezTo>
                      <a:pt x="7259" y="4177"/>
                      <a:pt x="7236" y="4086"/>
                      <a:pt x="7191" y="4040"/>
                    </a:cubicBezTo>
                    <a:cubicBezTo>
                      <a:pt x="7100" y="3903"/>
                      <a:pt x="7008" y="3767"/>
                      <a:pt x="6894" y="3652"/>
                    </a:cubicBezTo>
                    <a:lnTo>
                      <a:pt x="6826" y="3538"/>
                    </a:lnTo>
                    <a:cubicBezTo>
                      <a:pt x="6757" y="3447"/>
                      <a:pt x="6689" y="3356"/>
                      <a:pt x="6620" y="3264"/>
                    </a:cubicBezTo>
                    <a:cubicBezTo>
                      <a:pt x="6460" y="3105"/>
                      <a:pt x="6301" y="2945"/>
                      <a:pt x="6141" y="2785"/>
                    </a:cubicBezTo>
                    <a:lnTo>
                      <a:pt x="6072" y="2717"/>
                    </a:lnTo>
                    <a:cubicBezTo>
                      <a:pt x="6095" y="2648"/>
                      <a:pt x="6072" y="2602"/>
                      <a:pt x="6050" y="2557"/>
                    </a:cubicBezTo>
                    <a:cubicBezTo>
                      <a:pt x="6004" y="2488"/>
                      <a:pt x="5981" y="2466"/>
                      <a:pt x="5935" y="2420"/>
                    </a:cubicBezTo>
                    <a:lnTo>
                      <a:pt x="5890" y="2374"/>
                    </a:lnTo>
                    <a:cubicBezTo>
                      <a:pt x="5867" y="2329"/>
                      <a:pt x="5844" y="2283"/>
                      <a:pt x="5798" y="2237"/>
                    </a:cubicBezTo>
                    <a:lnTo>
                      <a:pt x="5753" y="2146"/>
                    </a:lnTo>
                    <a:cubicBezTo>
                      <a:pt x="5730" y="2123"/>
                      <a:pt x="5730" y="2100"/>
                      <a:pt x="5707" y="2100"/>
                    </a:cubicBezTo>
                    <a:cubicBezTo>
                      <a:pt x="5707" y="2077"/>
                      <a:pt x="5707" y="2077"/>
                      <a:pt x="5707" y="2077"/>
                    </a:cubicBezTo>
                    <a:cubicBezTo>
                      <a:pt x="5662" y="2032"/>
                      <a:pt x="5616" y="1986"/>
                      <a:pt x="5570" y="1918"/>
                    </a:cubicBezTo>
                    <a:cubicBezTo>
                      <a:pt x="5502" y="1872"/>
                      <a:pt x="5456" y="1804"/>
                      <a:pt x="5388" y="1758"/>
                    </a:cubicBezTo>
                    <a:cubicBezTo>
                      <a:pt x="5273" y="1621"/>
                      <a:pt x="5137" y="1530"/>
                      <a:pt x="5000" y="1416"/>
                    </a:cubicBezTo>
                    <a:cubicBezTo>
                      <a:pt x="4908" y="1324"/>
                      <a:pt x="4817" y="1233"/>
                      <a:pt x="4703" y="1142"/>
                    </a:cubicBezTo>
                    <a:lnTo>
                      <a:pt x="4589" y="1050"/>
                    </a:lnTo>
                    <a:cubicBezTo>
                      <a:pt x="4497" y="959"/>
                      <a:pt x="4406" y="868"/>
                      <a:pt x="4315" y="799"/>
                    </a:cubicBezTo>
                    <a:cubicBezTo>
                      <a:pt x="4269" y="754"/>
                      <a:pt x="4224" y="708"/>
                      <a:pt x="4178" y="662"/>
                    </a:cubicBezTo>
                    <a:cubicBezTo>
                      <a:pt x="4132" y="639"/>
                      <a:pt x="4087" y="617"/>
                      <a:pt x="4041" y="571"/>
                    </a:cubicBezTo>
                    <a:cubicBezTo>
                      <a:pt x="3972" y="503"/>
                      <a:pt x="3904" y="457"/>
                      <a:pt x="3835" y="388"/>
                    </a:cubicBezTo>
                    <a:lnTo>
                      <a:pt x="3790" y="366"/>
                    </a:lnTo>
                    <a:cubicBezTo>
                      <a:pt x="3721" y="320"/>
                      <a:pt x="3653" y="297"/>
                      <a:pt x="3584" y="251"/>
                    </a:cubicBezTo>
                    <a:cubicBezTo>
                      <a:pt x="3562" y="229"/>
                      <a:pt x="3539" y="206"/>
                      <a:pt x="3516" y="183"/>
                    </a:cubicBezTo>
                    <a:cubicBezTo>
                      <a:pt x="3470" y="137"/>
                      <a:pt x="3425" y="115"/>
                      <a:pt x="3402" y="92"/>
                    </a:cubicBezTo>
                    <a:lnTo>
                      <a:pt x="3311" y="46"/>
                    </a:lnTo>
                    <a:cubicBezTo>
                      <a:pt x="3265" y="23"/>
                      <a:pt x="3242" y="23"/>
                      <a:pt x="3196" y="23"/>
                    </a:cubicBezTo>
                    <a:cubicBezTo>
                      <a:pt x="3151" y="0"/>
                      <a:pt x="3105" y="0"/>
                      <a:pt x="3059" y="0"/>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380" name="Google Shape;1380;p22"/>
              <p:cNvSpPr/>
              <p:nvPr/>
            </p:nvSpPr>
            <p:spPr>
              <a:xfrm>
                <a:off x="4723702" y="2987738"/>
                <a:ext cx="629339" cy="418316"/>
              </a:xfrm>
              <a:custGeom>
                <a:avLst/>
                <a:gdLst/>
                <a:ahLst/>
                <a:cxnLst/>
                <a:rect l="l" t="t" r="r" b="b"/>
                <a:pathLst>
                  <a:path w="23283" h="15476" extrusionOk="0">
                    <a:moveTo>
                      <a:pt x="15522" y="0"/>
                    </a:moveTo>
                    <a:cubicBezTo>
                      <a:pt x="15385" y="0"/>
                      <a:pt x="15225" y="23"/>
                      <a:pt x="15088" y="23"/>
                    </a:cubicBezTo>
                    <a:cubicBezTo>
                      <a:pt x="14951" y="23"/>
                      <a:pt x="14837" y="46"/>
                      <a:pt x="14723" y="69"/>
                    </a:cubicBezTo>
                    <a:cubicBezTo>
                      <a:pt x="14632" y="92"/>
                      <a:pt x="14563" y="92"/>
                      <a:pt x="14495" y="115"/>
                    </a:cubicBezTo>
                    <a:cubicBezTo>
                      <a:pt x="14404" y="115"/>
                      <a:pt x="14335" y="137"/>
                      <a:pt x="14244" y="137"/>
                    </a:cubicBezTo>
                    <a:cubicBezTo>
                      <a:pt x="14107" y="160"/>
                      <a:pt x="13993" y="206"/>
                      <a:pt x="13879" y="229"/>
                    </a:cubicBezTo>
                    <a:cubicBezTo>
                      <a:pt x="13856" y="206"/>
                      <a:pt x="13833" y="183"/>
                      <a:pt x="13787" y="183"/>
                    </a:cubicBezTo>
                    <a:lnTo>
                      <a:pt x="13696" y="206"/>
                    </a:lnTo>
                    <a:cubicBezTo>
                      <a:pt x="13605" y="229"/>
                      <a:pt x="13513" y="252"/>
                      <a:pt x="13422" y="274"/>
                    </a:cubicBezTo>
                    <a:cubicBezTo>
                      <a:pt x="13331" y="320"/>
                      <a:pt x="13262" y="343"/>
                      <a:pt x="13171" y="366"/>
                    </a:cubicBezTo>
                    <a:lnTo>
                      <a:pt x="13125" y="388"/>
                    </a:lnTo>
                    <a:cubicBezTo>
                      <a:pt x="13011" y="434"/>
                      <a:pt x="12897" y="480"/>
                      <a:pt x="12783" y="525"/>
                    </a:cubicBezTo>
                    <a:lnTo>
                      <a:pt x="12555" y="594"/>
                    </a:lnTo>
                    <a:lnTo>
                      <a:pt x="12463" y="640"/>
                    </a:lnTo>
                    <a:cubicBezTo>
                      <a:pt x="12304" y="685"/>
                      <a:pt x="12167" y="731"/>
                      <a:pt x="12007" y="799"/>
                    </a:cubicBezTo>
                    <a:cubicBezTo>
                      <a:pt x="11916" y="845"/>
                      <a:pt x="11824" y="891"/>
                      <a:pt x="11756" y="936"/>
                    </a:cubicBezTo>
                    <a:lnTo>
                      <a:pt x="11413" y="1142"/>
                    </a:lnTo>
                    <a:cubicBezTo>
                      <a:pt x="11368" y="1165"/>
                      <a:pt x="11322" y="1210"/>
                      <a:pt x="11299" y="1233"/>
                    </a:cubicBezTo>
                    <a:cubicBezTo>
                      <a:pt x="11140" y="1324"/>
                      <a:pt x="10980" y="1393"/>
                      <a:pt x="10820" y="1484"/>
                    </a:cubicBezTo>
                    <a:lnTo>
                      <a:pt x="10660" y="1575"/>
                    </a:lnTo>
                    <a:lnTo>
                      <a:pt x="10500" y="1644"/>
                    </a:lnTo>
                    <a:cubicBezTo>
                      <a:pt x="10341" y="1712"/>
                      <a:pt x="10181" y="1804"/>
                      <a:pt x="10021" y="1872"/>
                    </a:cubicBezTo>
                    <a:cubicBezTo>
                      <a:pt x="9816" y="1986"/>
                      <a:pt x="9610" y="2100"/>
                      <a:pt x="9405" y="2237"/>
                    </a:cubicBezTo>
                    <a:cubicBezTo>
                      <a:pt x="9245" y="2329"/>
                      <a:pt x="9085" y="2420"/>
                      <a:pt x="8925" y="2511"/>
                    </a:cubicBezTo>
                    <a:lnTo>
                      <a:pt x="8789" y="2603"/>
                    </a:lnTo>
                    <a:lnTo>
                      <a:pt x="8789" y="2603"/>
                    </a:lnTo>
                    <a:lnTo>
                      <a:pt x="8811" y="2580"/>
                    </a:lnTo>
                    <a:lnTo>
                      <a:pt x="8857" y="2534"/>
                    </a:lnTo>
                    <a:cubicBezTo>
                      <a:pt x="8971" y="2420"/>
                      <a:pt x="9062" y="2329"/>
                      <a:pt x="9154" y="2237"/>
                    </a:cubicBezTo>
                    <a:cubicBezTo>
                      <a:pt x="9245" y="2100"/>
                      <a:pt x="9336" y="1986"/>
                      <a:pt x="9382" y="1872"/>
                    </a:cubicBezTo>
                    <a:cubicBezTo>
                      <a:pt x="9428" y="1758"/>
                      <a:pt x="9473" y="1644"/>
                      <a:pt x="9473" y="1507"/>
                    </a:cubicBezTo>
                    <a:cubicBezTo>
                      <a:pt x="9496" y="1393"/>
                      <a:pt x="9496" y="1302"/>
                      <a:pt x="9473" y="1187"/>
                    </a:cubicBezTo>
                    <a:cubicBezTo>
                      <a:pt x="9450" y="1096"/>
                      <a:pt x="9428" y="1005"/>
                      <a:pt x="9359" y="868"/>
                    </a:cubicBezTo>
                    <a:cubicBezTo>
                      <a:pt x="9336" y="822"/>
                      <a:pt x="9291" y="777"/>
                      <a:pt x="9268" y="731"/>
                    </a:cubicBezTo>
                    <a:cubicBezTo>
                      <a:pt x="9199" y="662"/>
                      <a:pt x="9131" y="594"/>
                      <a:pt x="8994" y="548"/>
                    </a:cubicBezTo>
                    <a:cubicBezTo>
                      <a:pt x="8925" y="525"/>
                      <a:pt x="8857" y="503"/>
                      <a:pt x="8789" y="480"/>
                    </a:cubicBezTo>
                    <a:lnTo>
                      <a:pt x="8515" y="480"/>
                    </a:lnTo>
                    <a:cubicBezTo>
                      <a:pt x="8400" y="503"/>
                      <a:pt x="8286" y="503"/>
                      <a:pt x="8172" y="525"/>
                    </a:cubicBezTo>
                    <a:lnTo>
                      <a:pt x="8035" y="548"/>
                    </a:lnTo>
                    <a:cubicBezTo>
                      <a:pt x="7898" y="571"/>
                      <a:pt x="7761" y="594"/>
                      <a:pt x="7602" y="617"/>
                    </a:cubicBezTo>
                    <a:cubicBezTo>
                      <a:pt x="7442" y="662"/>
                      <a:pt x="7282" y="708"/>
                      <a:pt x="7122" y="754"/>
                    </a:cubicBezTo>
                    <a:cubicBezTo>
                      <a:pt x="6940" y="822"/>
                      <a:pt x="6757" y="891"/>
                      <a:pt x="6597" y="959"/>
                    </a:cubicBezTo>
                    <a:cubicBezTo>
                      <a:pt x="6438" y="1005"/>
                      <a:pt x="6301" y="1073"/>
                      <a:pt x="6118" y="1142"/>
                    </a:cubicBezTo>
                    <a:lnTo>
                      <a:pt x="6027" y="1210"/>
                    </a:lnTo>
                    <a:cubicBezTo>
                      <a:pt x="5913" y="1256"/>
                      <a:pt x="5798" y="1302"/>
                      <a:pt x="5707" y="1347"/>
                    </a:cubicBezTo>
                    <a:cubicBezTo>
                      <a:pt x="5456" y="1484"/>
                      <a:pt x="5228" y="1667"/>
                      <a:pt x="4977" y="1826"/>
                    </a:cubicBezTo>
                    <a:lnTo>
                      <a:pt x="4931" y="1872"/>
                    </a:lnTo>
                    <a:lnTo>
                      <a:pt x="4817" y="1941"/>
                    </a:lnTo>
                    <a:cubicBezTo>
                      <a:pt x="4657" y="2032"/>
                      <a:pt x="4520" y="2146"/>
                      <a:pt x="4360" y="2260"/>
                    </a:cubicBezTo>
                    <a:cubicBezTo>
                      <a:pt x="4201" y="2397"/>
                      <a:pt x="4041" y="2534"/>
                      <a:pt x="3881" y="2694"/>
                    </a:cubicBezTo>
                    <a:cubicBezTo>
                      <a:pt x="3721" y="2831"/>
                      <a:pt x="3562" y="2968"/>
                      <a:pt x="3425" y="3105"/>
                    </a:cubicBezTo>
                    <a:cubicBezTo>
                      <a:pt x="3288" y="3242"/>
                      <a:pt x="3173" y="3379"/>
                      <a:pt x="3059" y="3516"/>
                    </a:cubicBezTo>
                    <a:lnTo>
                      <a:pt x="2968" y="3630"/>
                    </a:lnTo>
                    <a:cubicBezTo>
                      <a:pt x="2877" y="3744"/>
                      <a:pt x="2763" y="3858"/>
                      <a:pt x="2649" y="3995"/>
                    </a:cubicBezTo>
                    <a:cubicBezTo>
                      <a:pt x="2628" y="4015"/>
                      <a:pt x="2607" y="4036"/>
                      <a:pt x="2603" y="4057"/>
                    </a:cubicBezTo>
                    <a:lnTo>
                      <a:pt x="2603" y="4057"/>
                    </a:lnTo>
                    <a:cubicBezTo>
                      <a:pt x="2486" y="4162"/>
                      <a:pt x="2382" y="4284"/>
                      <a:pt x="2260" y="4406"/>
                    </a:cubicBezTo>
                    <a:cubicBezTo>
                      <a:pt x="2124" y="4543"/>
                      <a:pt x="2009" y="4680"/>
                      <a:pt x="1895" y="4839"/>
                    </a:cubicBezTo>
                    <a:lnTo>
                      <a:pt x="1804" y="4931"/>
                    </a:lnTo>
                    <a:cubicBezTo>
                      <a:pt x="1735" y="4999"/>
                      <a:pt x="1667" y="5068"/>
                      <a:pt x="1599" y="5159"/>
                    </a:cubicBezTo>
                    <a:lnTo>
                      <a:pt x="1507" y="5273"/>
                    </a:lnTo>
                    <a:cubicBezTo>
                      <a:pt x="1462" y="5319"/>
                      <a:pt x="1416" y="5387"/>
                      <a:pt x="1370" y="5433"/>
                    </a:cubicBezTo>
                    <a:cubicBezTo>
                      <a:pt x="1370" y="5433"/>
                      <a:pt x="1370" y="5456"/>
                      <a:pt x="1370" y="5456"/>
                    </a:cubicBezTo>
                    <a:cubicBezTo>
                      <a:pt x="1370" y="5456"/>
                      <a:pt x="1347" y="5479"/>
                      <a:pt x="1347" y="5479"/>
                    </a:cubicBezTo>
                    <a:cubicBezTo>
                      <a:pt x="1279" y="5570"/>
                      <a:pt x="1188" y="5661"/>
                      <a:pt x="1119" y="5752"/>
                    </a:cubicBezTo>
                    <a:cubicBezTo>
                      <a:pt x="1096" y="5798"/>
                      <a:pt x="1074" y="5844"/>
                      <a:pt x="1028" y="5867"/>
                    </a:cubicBezTo>
                    <a:cubicBezTo>
                      <a:pt x="1005" y="5912"/>
                      <a:pt x="982" y="5981"/>
                      <a:pt x="937" y="6026"/>
                    </a:cubicBezTo>
                    <a:cubicBezTo>
                      <a:pt x="868" y="6118"/>
                      <a:pt x="800" y="6232"/>
                      <a:pt x="731" y="6323"/>
                    </a:cubicBezTo>
                    <a:cubicBezTo>
                      <a:pt x="663" y="6437"/>
                      <a:pt x="594" y="6528"/>
                      <a:pt x="526" y="6643"/>
                    </a:cubicBezTo>
                    <a:lnTo>
                      <a:pt x="503" y="6688"/>
                    </a:lnTo>
                    <a:cubicBezTo>
                      <a:pt x="412" y="6825"/>
                      <a:pt x="320" y="6962"/>
                      <a:pt x="229" y="7099"/>
                    </a:cubicBezTo>
                    <a:cubicBezTo>
                      <a:pt x="206" y="7145"/>
                      <a:pt x="183" y="7168"/>
                      <a:pt x="161" y="7213"/>
                    </a:cubicBezTo>
                    <a:lnTo>
                      <a:pt x="115" y="7282"/>
                    </a:lnTo>
                    <a:cubicBezTo>
                      <a:pt x="115" y="7305"/>
                      <a:pt x="92" y="7327"/>
                      <a:pt x="92" y="7350"/>
                    </a:cubicBezTo>
                    <a:cubicBezTo>
                      <a:pt x="46" y="7396"/>
                      <a:pt x="24" y="7441"/>
                      <a:pt x="24" y="7487"/>
                    </a:cubicBezTo>
                    <a:cubicBezTo>
                      <a:pt x="1" y="7556"/>
                      <a:pt x="1" y="7624"/>
                      <a:pt x="24" y="7693"/>
                    </a:cubicBezTo>
                    <a:cubicBezTo>
                      <a:pt x="69" y="7738"/>
                      <a:pt x="115" y="7807"/>
                      <a:pt x="183" y="7830"/>
                    </a:cubicBezTo>
                    <a:lnTo>
                      <a:pt x="366" y="7830"/>
                    </a:lnTo>
                    <a:cubicBezTo>
                      <a:pt x="366" y="7807"/>
                      <a:pt x="389" y="7807"/>
                      <a:pt x="389" y="7807"/>
                    </a:cubicBezTo>
                    <a:cubicBezTo>
                      <a:pt x="412" y="7807"/>
                      <a:pt x="412" y="7784"/>
                      <a:pt x="434" y="7784"/>
                    </a:cubicBezTo>
                    <a:cubicBezTo>
                      <a:pt x="480" y="7761"/>
                      <a:pt x="526" y="7738"/>
                      <a:pt x="549" y="7693"/>
                    </a:cubicBezTo>
                    <a:cubicBezTo>
                      <a:pt x="640" y="7647"/>
                      <a:pt x="708" y="7624"/>
                      <a:pt x="777" y="7601"/>
                    </a:cubicBezTo>
                    <a:lnTo>
                      <a:pt x="822" y="7578"/>
                    </a:lnTo>
                    <a:cubicBezTo>
                      <a:pt x="914" y="7533"/>
                      <a:pt x="1028" y="7487"/>
                      <a:pt x="1119" y="7441"/>
                    </a:cubicBezTo>
                    <a:lnTo>
                      <a:pt x="1256" y="7373"/>
                    </a:lnTo>
                    <a:cubicBezTo>
                      <a:pt x="1416" y="7305"/>
                      <a:pt x="1553" y="7236"/>
                      <a:pt x="1713" y="7190"/>
                    </a:cubicBezTo>
                    <a:cubicBezTo>
                      <a:pt x="1850" y="7122"/>
                      <a:pt x="1987" y="7076"/>
                      <a:pt x="2124" y="7008"/>
                    </a:cubicBezTo>
                    <a:cubicBezTo>
                      <a:pt x="2375" y="6894"/>
                      <a:pt x="2626" y="6757"/>
                      <a:pt x="2854" y="6643"/>
                    </a:cubicBezTo>
                    <a:lnTo>
                      <a:pt x="2900" y="6620"/>
                    </a:lnTo>
                    <a:cubicBezTo>
                      <a:pt x="2945" y="6597"/>
                      <a:pt x="3014" y="6551"/>
                      <a:pt x="3059" y="6528"/>
                    </a:cubicBezTo>
                    <a:cubicBezTo>
                      <a:pt x="3151" y="6506"/>
                      <a:pt x="3219" y="6460"/>
                      <a:pt x="3288" y="6414"/>
                    </a:cubicBezTo>
                    <a:cubicBezTo>
                      <a:pt x="3402" y="6346"/>
                      <a:pt x="3539" y="6277"/>
                      <a:pt x="3676" y="6209"/>
                    </a:cubicBezTo>
                    <a:cubicBezTo>
                      <a:pt x="3858" y="6118"/>
                      <a:pt x="4064" y="6026"/>
                      <a:pt x="4269" y="5958"/>
                    </a:cubicBezTo>
                    <a:cubicBezTo>
                      <a:pt x="4406" y="5912"/>
                      <a:pt x="4543" y="5867"/>
                      <a:pt x="4634" y="5867"/>
                    </a:cubicBezTo>
                    <a:lnTo>
                      <a:pt x="4840" y="5867"/>
                    </a:lnTo>
                    <a:cubicBezTo>
                      <a:pt x="4885" y="5889"/>
                      <a:pt x="4931" y="5889"/>
                      <a:pt x="4977" y="5912"/>
                    </a:cubicBezTo>
                    <a:cubicBezTo>
                      <a:pt x="4931" y="5889"/>
                      <a:pt x="4908" y="5867"/>
                      <a:pt x="4863" y="5844"/>
                    </a:cubicBezTo>
                    <a:cubicBezTo>
                      <a:pt x="4817" y="5844"/>
                      <a:pt x="4771" y="5821"/>
                      <a:pt x="4703" y="5821"/>
                    </a:cubicBezTo>
                    <a:cubicBezTo>
                      <a:pt x="4634" y="5821"/>
                      <a:pt x="4589" y="5821"/>
                      <a:pt x="4520" y="5844"/>
                    </a:cubicBezTo>
                    <a:cubicBezTo>
                      <a:pt x="4452" y="5844"/>
                      <a:pt x="4360" y="5867"/>
                      <a:pt x="4269" y="5912"/>
                    </a:cubicBezTo>
                    <a:lnTo>
                      <a:pt x="4178" y="5935"/>
                    </a:lnTo>
                    <a:cubicBezTo>
                      <a:pt x="4132" y="5958"/>
                      <a:pt x="4109" y="5958"/>
                      <a:pt x="4064" y="5958"/>
                    </a:cubicBezTo>
                    <a:cubicBezTo>
                      <a:pt x="4041" y="5958"/>
                      <a:pt x="4018" y="5958"/>
                      <a:pt x="3995" y="5935"/>
                    </a:cubicBezTo>
                    <a:cubicBezTo>
                      <a:pt x="3927" y="5912"/>
                      <a:pt x="3881" y="5844"/>
                      <a:pt x="3881" y="5775"/>
                    </a:cubicBezTo>
                    <a:cubicBezTo>
                      <a:pt x="3881" y="5638"/>
                      <a:pt x="4018" y="5547"/>
                      <a:pt x="4155" y="5456"/>
                    </a:cubicBezTo>
                    <a:cubicBezTo>
                      <a:pt x="4223" y="5410"/>
                      <a:pt x="4292" y="5387"/>
                      <a:pt x="4360" y="5342"/>
                    </a:cubicBezTo>
                    <a:cubicBezTo>
                      <a:pt x="4406" y="5319"/>
                      <a:pt x="4475" y="5273"/>
                      <a:pt x="4520" y="5250"/>
                    </a:cubicBezTo>
                    <a:cubicBezTo>
                      <a:pt x="4589" y="5205"/>
                      <a:pt x="4634" y="5182"/>
                      <a:pt x="4703" y="5159"/>
                    </a:cubicBezTo>
                    <a:cubicBezTo>
                      <a:pt x="4771" y="5113"/>
                      <a:pt x="4863" y="5068"/>
                      <a:pt x="4931" y="5022"/>
                    </a:cubicBezTo>
                    <a:cubicBezTo>
                      <a:pt x="5045" y="4954"/>
                      <a:pt x="5182" y="4885"/>
                      <a:pt x="5296" y="4817"/>
                    </a:cubicBezTo>
                    <a:lnTo>
                      <a:pt x="5388" y="4771"/>
                    </a:lnTo>
                    <a:lnTo>
                      <a:pt x="5502" y="4725"/>
                    </a:lnTo>
                    <a:lnTo>
                      <a:pt x="5502" y="4748"/>
                    </a:lnTo>
                    <a:lnTo>
                      <a:pt x="5547" y="4702"/>
                    </a:lnTo>
                    <a:lnTo>
                      <a:pt x="5639" y="4657"/>
                    </a:lnTo>
                    <a:cubicBezTo>
                      <a:pt x="5753" y="4611"/>
                      <a:pt x="5844" y="4566"/>
                      <a:pt x="5958" y="4520"/>
                    </a:cubicBezTo>
                    <a:cubicBezTo>
                      <a:pt x="6072" y="4451"/>
                      <a:pt x="6186" y="4406"/>
                      <a:pt x="6323" y="4383"/>
                    </a:cubicBezTo>
                    <a:cubicBezTo>
                      <a:pt x="6574" y="4292"/>
                      <a:pt x="6826" y="4200"/>
                      <a:pt x="7077" y="4155"/>
                    </a:cubicBezTo>
                    <a:cubicBezTo>
                      <a:pt x="7351" y="4109"/>
                      <a:pt x="7556" y="4086"/>
                      <a:pt x="7739" y="4086"/>
                    </a:cubicBezTo>
                    <a:cubicBezTo>
                      <a:pt x="7876" y="4086"/>
                      <a:pt x="7990" y="4086"/>
                      <a:pt x="8104" y="4109"/>
                    </a:cubicBezTo>
                    <a:cubicBezTo>
                      <a:pt x="8172" y="4132"/>
                      <a:pt x="8264" y="4155"/>
                      <a:pt x="8332" y="4177"/>
                    </a:cubicBezTo>
                    <a:lnTo>
                      <a:pt x="8378" y="4177"/>
                    </a:lnTo>
                    <a:cubicBezTo>
                      <a:pt x="8469" y="4223"/>
                      <a:pt x="8537" y="4246"/>
                      <a:pt x="8606" y="4292"/>
                    </a:cubicBezTo>
                    <a:cubicBezTo>
                      <a:pt x="8743" y="4360"/>
                      <a:pt x="8903" y="4474"/>
                      <a:pt x="8971" y="4634"/>
                    </a:cubicBezTo>
                    <a:cubicBezTo>
                      <a:pt x="9062" y="4771"/>
                      <a:pt x="9108" y="4931"/>
                      <a:pt x="9108" y="5090"/>
                    </a:cubicBezTo>
                    <a:cubicBezTo>
                      <a:pt x="9108" y="5227"/>
                      <a:pt x="9108" y="5342"/>
                      <a:pt x="9062" y="5456"/>
                    </a:cubicBezTo>
                    <a:cubicBezTo>
                      <a:pt x="9040" y="5615"/>
                      <a:pt x="8971" y="5775"/>
                      <a:pt x="8880" y="5889"/>
                    </a:cubicBezTo>
                    <a:cubicBezTo>
                      <a:pt x="8834" y="5981"/>
                      <a:pt x="8766" y="6072"/>
                      <a:pt x="8720" y="6163"/>
                    </a:cubicBezTo>
                    <a:lnTo>
                      <a:pt x="8606" y="6300"/>
                    </a:lnTo>
                    <a:lnTo>
                      <a:pt x="8652" y="6277"/>
                    </a:lnTo>
                    <a:cubicBezTo>
                      <a:pt x="8766" y="6232"/>
                      <a:pt x="8880" y="6209"/>
                      <a:pt x="8994" y="6140"/>
                    </a:cubicBezTo>
                    <a:cubicBezTo>
                      <a:pt x="9222" y="6072"/>
                      <a:pt x="9450" y="5981"/>
                      <a:pt x="9679" y="5889"/>
                    </a:cubicBezTo>
                    <a:cubicBezTo>
                      <a:pt x="9953" y="5798"/>
                      <a:pt x="10204" y="5707"/>
                      <a:pt x="10478" y="5593"/>
                    </a:cubicBezTo>
                    <a:lnTo>
                      <a:pt x="10569" y="5547"/>
                    </a:lnTo>
                    <a:cubicBezTo>
                      <a:pt x="10866" y="5433"/>
                      <a:pt x="11185" y="5319"/>
                      <a:pt x="11482" y="5205"/>
                    </a:cubicBezTo>
                    <a:cubicBezTo>
                      <a:pt x="11642" y="5136"/>
                      <a:pt x="11801" y="5090"/>
                      <a:pt x="11961" y="5022"/>
                    </a:cubicBezTo>
                    <a:cubicBezTo>
                      <a:pt x="12053" y="4999"/>
                      <a:pt x="12121" y="4976"/>
                      <a:pt x="12189" y="4954"/>
                    </a:cubicBezTo>
                    <a:cubicBezTo>
                      <a:pt x="12258" y="4931"/>
                      <a:pt x="12349" y="4908"/>
                      <a:pt x="12418" y="4885"/>
                    </a:cubicBezTo>
                    <a:lnTo>
                      <a:pt x="12509" y="4862"/>
                    </a:lnTo>
                    <a:cubicBezTo>
                      <a:pt x="12646" y="4817"/>
                      <a:pt x="12760" y="4771"/>
                      <a:pt x="12897" y="4748"/>
                    </a:cubicBezTo>
                    <a:cubicBezTo>
                      <a:pt x="12966" y="4725"/>
                      <a:pt x="13057" y="4702"/>
                      <a:pt x="13148" y="4680"/>
                    </a:cubicBezTo>
                    <a:lnTo>
                      <a:pt x="13308" y="4634"/>
                    </a:lnTo>
                    <a:lnTo>
                      <a:pt x="13445" y="4611"/>
                    </a:lnTo>
                    <a:lnTo>
                      <a:pt x="13536" y="4588"/>
                    </a:lnTo>
                    <a:cubicBezTo>
                      <a:pt x="13605" y="4566"/>
                      <a:pt x="13673" y="4566"/>
                      <a:pt x="13719" y="4543"/>
                    </a:cubicBezTo>
                    <a:lnTo>
                      <a:pt x="13810" y="4543"/>
                    </a:lnTo>
                    <a:cubicBezTo>
                      <a:pt x="13947" y="4497"/>
                      <a:pt x="14084" y="4497"/>
                      <a:pt x="14244" y="4474"/>
                    </a:cubicBezTo>
                    <a:cubicBezTo>
                      <a:pt x="14335" y="4451"/>
                      <a:pt x="14449" y="4451"/>
                      <a:pt x="14563" y="4451"/>
                    </a:cubicBezTo>
                    <a:lnTo>
                      <a:pt x="14677" y="4451"/>
                    </a:lnTo>
                    <a:cubicBezTo>
                      <a:pt x="14792" y="4451"/>
                      <a:pt x="14929" y="4451"/>
                      <a:pt x="15043" y="4497"/>
                    </a:cubicBezTo>
                    <a:cubicBezTo>
                      <a:pt x="15202" y="4543"/>
                      <a:pt x="15339" y="4611"/>
                      <a:pt x="15454" y="4702"/>
                    </a:cubicBezTo>
                    <a:cubicBezTo>
                      <a:pt x="15613" y="4817"/>
                      <a:pt x="15727" y="4954"/>
                      <a:pt x="15773" y="5136"/>
                    </a:cubicBezTo>
                    <a:cubicBezTo>
                      <a:pt x="15796" y="5182"/>
                      <a:pt x="15819" y="5250"/>
                      <a:pt x="15842" y="5319"/>
                    </a:cubicBezTo>
                    <a:cubicBezTo>
                      <a:pt x="15842" y="5410"/>
                      <a:pt x="15864" y="5479"/>
                      <a:pt x="15864" y="5570"/>
                    </a:cubicBezTo>
                    <a:cubicBezTo>
                      <a:pt x="15864" y="5684"/>
                      <a:pt x="15842" y="5798"/>
                      <a:pt x="15819" y="5889"/>
                    </a:cubicBezTo>
                    <a:cubicBezTo>
                      <a:pt x="15773" y="6004"/>
                      <a:pt x="15727" y="6118"/>
                      <a:pt x="15636" y="6255"/>
                    </a:cubicBezTo>
                    <a:cubicBezTo>
                      <a:pt x="15568" y="6369"/>
                      <a:pt x="15499" y="6460"/>
                      <a:pt x="15408" y="6551"/>
                    </a:cubicBezTo>
                    <a:lnTo>
                      <a:pt x="15339" y="6643"/>
                    </a:lnTo>
                    <a:cubicBezTo>
                      <a:pt x="15271" y="6757"/>
                      <a:pt x="15157" y="6848"/>
                      <a:pt x="15065" y="6962"/>
                    </a:cubicBezTo>
                    <a:cubicBezTo>
                      <a:pt x="14929" y="7099"/>
                      <a:pt x="14792" y="7236"/>
                      <a:pt x="14655" y="7350"/>
                    </a:cubicBezTo>
                    <a:cubicBezTo>
                      <a:pt x="14563" y="7441"/>
                      <a:pt x="14449" y="7510"/>
                      <a:pt x="14335" y="7601"/>
                    </a:cubicBezTo>
                    <a:cubicBezTo>
                      <a:pt x="14221" y="7693"/>
                      <a:pt x="14107" y="7761"/>
                      <a:pt x="13970" y="7830"/>
                    </a:cubicBezTo>
                    <a:cubicBezTo>
                      <a:pt x="13764" y="7966"/>
                      <a:pt x="13536" y="8081"/>
                      <a:pt x="13308" y="8195"/>
                    </a:cubicBezTo>
                    <a:lnTo>
                      <a:pt x="13217" y="8218"/>
                    </a:lnTo>
                    <a:lnTo>
                      <a:pt x="13239" y="8218"/>
                    </a:lnTo>
                    <a:cubicBezTo>
                      <a:pt x="12920" y="8377"/>
                      <a:pt x="12578" y="8537"/>
                      <a:pt x="12144" y="8720"/>
                    </a:cubicBezTo>
                    <a:cubicBezTo>
                      <a:pt x="11984" y="8788"/>
                      <a:pt x="11801" y="8857"/>
                      <a:pt x="11619" y="8925"/>
                    </a:cubicBezTo>
                    <a:lnTo>
                      <a:pt x="11505" y="8971"/>
                    </a:lnTo>
                    <a:cubicBezTo>
                      <a:pt x="11391" y="9016"/>
                      <a:pt x="11276" y="9062"/>
                      <a:pt x="11140" y="9131"/>
                    </a:cubicBezTo>
                    <a:cubicBezTo>
                      <a:pt x="11048" y="9176"/>
                      <a:pt x="10957" y="9222"/>
                      <a:pt x="10888" y="9290"/>
                    </a:cubicBezTo>
                    <a:cubicBezTo>
                      <a:pt x="10866" y="9290"/>
                      <a:pt x="10843" y="9313"/>
                      <a:pt x="10843" y="9336"/>
                    </a:cubicBezTo>
                    <a:lnTo>
                      <a:pt x="11619" y="9336"/>
                    </a:lnTo>
                    <a:cubicBezTo>
                      <a:pt x="11710" y="9336"/>
                      <a:pt x="11779" y="9336"/>
                      <a:pt x="11847" y="9359"/>
                    </a:cubicBezTo>
                    <a:cubicBezTo>
                      <a:pt x="11893" y="9359"/>
                      <a:pt x="11938" y="9382"/>
                      <a:pt x="12007" y="9404"/>
                    </a:cubicBezTo>
                    <a:cubicBezTo>
                      <a:pt x="12121" y="9450"/>
                      <a:pt x="12235" y="9473"/>
                      <a:pt x="12326" y="9519"/>
                    </a:cubicBezTo>
                    <a:lnTo>
                      <a:pt x="12441" y="9564"/>
                    </a:lnTo>
                    <a:cubicBezTo>
                      <a:pt x="12578" y="9610"/>
                      <a:pt x="12714" y="9678"/>
                      <a:pt x="12806" y="9770"/>
                    </a:cubicBezTo>
                    <a:cubicBezTo>
                      <a:pt x="12874" y="9838"/>
                      <a:pt x="12943" y="9907"/>
                      <a:pt x="12988" y="9998"/>
                    </a:cubicBezTo>
                    <a:cubicBezTo>
                      <a:pt x="13057" y="10089"/>
                      <a:pt x="13102" y="10181"/>
                      <a:pt x="13125" y="10249"/>
                    </a:cubicBezTo>
                    <a:cubicBezTo>
                      <a:pt x="13148" y="10340"/>
                      <a:pt x="13148" y="10409"/>
                      <a:pt x="13171" y="10500"/>
                    </a:cubicBezTo>
                    <a:cubicBezTo>
                      <a:pt x="13194" y="10569"/>
                      <a:pt x="13194" y="10637"/>
                      <a:pt x="13194" y="10706"/>
                    </a:cubicBezTo>
                    <a:cubicBezTo>
                      <a:pt x="13194" y="10797"/>
                      <a:pt x="13194" y="10865"/>
                      <a:pt x="13148" y="10957"/>
                    </a:cubicBezTo>
                    <a:cubicBezTo>
                      <a:pt x="13102" y="11139"/>
                      <a:pt x="13011" y="11322"/>
                      <a:pt x="12920" y="11482"/>
                    </a:cubicBezTo>
                    <a:cubicBezTo>
                      <a:pt x="12806" y="11687"/>
                      <a:pt x="12623" y="11915"/>
                      <a:pt x="12395" y="12166"/>
                    </a:cubicBezTo>
                    <a:cubicBezTo>
                      <a:pt x="12281" y="12258"/>
                      <a:pt x="12167" y="12372"/>
                      <a:pt x="12053" y="12463"/>
                    </a:cubicBezTo>
                    <a:cubicBezTo>
                      <a:pt x="11938" y="12577"/>
                      <a:pt x="11824" y="12668"/>
                      <a:pt x="11710" y="12737"/>
                    </a:cubicBezTo>
                    <a:cubicBezTo>
                      <a:pt x="11596" y="12805"/>
                      <a:pt x="11482" y="12897"/>
                      <a:pt x="11368" y="12965"/>
                    </a:cubicBezTo>
                    <a:cubicBezTo>
                      <a:pt x="11231" y="13034"/>
                      <a:pt x="11094" y="13102"/>
                      <a:pt x="10934" y="13171"/>
                    </a:cubicBezTo>
                    <a:cubicBezTo>
                      <a:pt x="10797" y="13216"/>
                      <a:pt x="10683" y="13285"/>
                      <a:pt x="10546" y="13308"/>
                    </a:cubicBezTo>
                    <a:cubicBezTo>
                      <a:pt x="10386" y="13353"/>
                      <a:pt x="10227" y="13376"/>
                      <a:pt x="10090" y="13399"/>
                    </a:cubicBezTo>
                    <a:cubicBezTo>
                      <a:pt x="9975" y="13422"/>
                      <a:pt x="9861" y="13445"/>
                      <a:pt x="9747" y="13467"/>
                    </a:cubicBezTo>
                    <a:lnTo>
                      <a:pt x="9679" y="13490"/>
                    </a:lnTo>
                    <a:lnTo>
                      <a:pt x="9610" y="13490"/>
                    </a:lnTo>
                    <a:cubicBezTo>
                      <a:pt x="9496" y="13490"/>
                      <a:pt x="9428" y="13445"/>
                      <a:pt x="9405" y="13353"/>
                    </a:cubicBezTo>
                    <a:cubicBezTo>
                      <a:pt x="9382" y="13262"/>
                      <a:pt x="9405" y="13148"/>
                      <a:pt x="9496" y="13102"/>
                    </a:cubicBezTo>
                    <a:cubicBezTo>
                      <a:pt x="9473" y="13102"/>
                      <a:pt x="9473" y="13079"/>
                      <a:pt x="9473" y="13057"/>
                    </a:cubicBezTo>
                    <a:cubicBezTo>
                      <a:pt x="9450" y="13034"/>
                      <a:pt x="9450" y="12988"/>
                      <a:pt x="9450" y="12942"/>
                    </a:cubicBezTo>
                    <a:cubicBezTo>
                      <a:pt x="9428" y="12988"/>
                      <a:pt x="9428" y="13034"/>
                      <a:pt x="9405" y="13079"/>
                    </a:cubicBezTo>
                    <a:lnTo>
                      <a:pt x="9382" y="13148"/>
                    </a:lnTo>
                    <a:cubicBezTo>
                      <a:pt x="9359" y="13285"/>
                      <a:pt x="9313" y="13399"/>
                      <a:pt x="9268" y="13513"/>
                    </a:cubicBezTo>
                    <a:lnTo>
                      <a:pt x="9222" y="13513"/>
                    </a:lnTo>
                    <a:cubicBezTo>
                      <a:pt x="9131" y="13513"/>
                      <a:pt x="9062" y="13536"/>
                      <a:pt x="9017" y="13559"/>
                    </a:cubicBezTo>
                    <a:cubicBezTo>
                      <a:pt x="8948" y="13581"/>
                      <a:pt x="8903" y="13604"/>
                      <a:pt x="8857" y="13627"/>
                    </a:cubicBezTo>
                    <a:lnTo>
                      <a:pt x="8766" y="13673"/>
                    </a:lnTo>
                    <a:cubicBezTo>
                      <a:pt x="8674" y="13718"/>
                      <a:pt x="8583" y="13764"/>
                      <a:pt x="8515" y="13787"/>
                    </a:cubicBezTo>
                    <a:lnTo>
                      <a:pt x="8423" y="13833"/>
                    </a:lnTo>
                    <a:cubicBezTo>
                      <a:pt x="8218" y="13924"/>
                      <a:pt x="8012" y="14015"/>
                      <a:pt x="7807" y="14106"/>
                    </a:cubicBezTo>
                    <a:cubicBezTo>
                      <a:pt x="7579" y="14221"/>
                      <a:pt x="7328" y="14335"/>
                      <a:pt x="7099" y="14449"/>
                    </a:cubicBezTo>
                    <a:lnTo>
                      <a:pt x="7008" y="14495"/>
                    </a:lnTo>
                    <a:cubicBezTo>
                      <a:pt x="6940" y="14517"/>
                      <a:pt x="6848" y="14563"/>
                      <a:pt x="6780" y="14609"/>
                    </a:cubicBezTo>
                    <a:lnTo>
                      <a:pt x="6711" y="14631"/>
                    </a:lnTo>
                    <a:cubicBezTo>
                      <a:pt x="6597" y="14677"/>
                      <a:pt x="6483" y="14746"/>
                      <a:pt x="6415" y="14837"/>
                    </a:cubicBezTo>
                    <a:cubicBezTo>
                      <a:pt x="6415" y="14860"/>
                      <a:pt x="6392" y="14883"/>
                      <a:pt x="6392" y="14905"/>
                    </a:cubicBezTo>
                    <a:cubicBezTo>
                      <a:pt x="6369" y="14905"/>
                      <a:pt x="6346" y="14928"/>
                      <a:pt x="6323" y="14928"/>
                    </a:cubicBezTo>
                    <a:cubicBezTo>
                      <a:pt x="6278" y="14951"/>
                      <a:pt x="6255" y="14974"/>
                      <a:pt x="6232" y="15019"/>
                    </a:cubicBezTo>
                    <a:lnTo>
                      <a:pt x="6072" y="15042"/>
                    </a:lnTo>
                    <a:cubicBezTo>
                      <a:pt x="6004" y="15065"/>
                      <a:pt x="5913" y="15088"/>
                      <a:pt x="5844" y="15111"/>
                    </a:cubicBezTo>
                    <a:cubicBezTo>
                      <a:pt x="5730" y="15134"/>
                      <a:pt x="5661" y="15225"/>
                      <a:pt x="5684" y="15316"/>
                    </a:cubicBezTo>
                    <a:cubicBezTo>
                      <a:pt x="5707" y="15408"/>
                      <a:pt x="5776" y="15476"/>
                      <a:pt x="5867" y="15476"/>
                    </a:cubicBezTo>
                    <a:lnTo>
                      <a:pt x="5913" y="15476"/>
                    </a:lnTo>
                    <a:cubicBezTo>
                      <a:pt x="6095" y="15430"/>
                      <a:pt x="6301" y="15408"/>
                      <a:pt x="6483" y="15385"/>
                    </a:cubicBezTo>
                    <a:cubicBezTo>
                      <a:pt x="6574" y="15385"/>
                      <a:pt x="6666" y="15362"/>
                      <a:pt x="6757" y="15362"/>
                    </a:cubicBezTo>
                    <a:cubicBezTo>
                      <a:pt x="6894" y="15339"/>
                      <a:pt x="7008" y="15316"/>
                      <a:pt x="7145" y="15293"/>
                    </a:cubicBezTo>
                    <a:cubicBezTo>
                      <a:pt x="7328" y="15271"/>
                      <a:pt x="7487" y="15271"/>
                      <a:pt x="7647" y="15225"/>
                    </a:cubicBezTo>
                    <a:cubicBezTo>
                      <a:pt x="7807" y="15202"/>
                      <a:pt x="7967" y="15156"/>
                      <a:pt x="8104" y="15111"/>
                    </a:cubicBezTo>
                    <a:cubicBezTo>
                      <a:pt x="8195" y="15088"/>
                      <a:pt x="8264" y="15065"/>
                      <a:pt x="8355" y="15042"/>
                    </a:cubicBezTo>
                    <a:lnTo>
                      <a:pt x="8537" y="14997"/>
                    </a:lnTo>
                    <a:cubicBezTo>
                      <a:pt x="8606" y="14974"/>
                      <a:pt x="8674" y="14974"/>
                      <a:pt x="8720" y="14951"/>
                    </a:cubicBezTo>
                    <a:cubicBezTo>
                      <a:pt x="8925" y="14951"/>
                      <a:pt x="9085" y="14928"/>
                      <a:pt x="9268" y="14928"/>
                    </a:cubicBezTo>
                    <a:cubicBezTo>
                      <a:pt x="9610" y="14905"/>
                      <a:pt x="9953" y="14791"/>
                      <a:pt x="10227" y="14700"/>
                    </a:cubicBezTo>
                    <a:cubicBezTo>
                      <a:pt x="10455" y="14631"/>
                      <a:pt x="10683" y="14517"/>
                      <a:pt x="10888" y="14449"/>
                    </a:cubicBezTo>
                    <a:lnTo>
                      <a:pt x="11071" y="14380"/>
                    </a:lnTo>
                    <a:cubicBezTo>
                      <a:pt x="11185" y="14312"/>
                      <a:pt x="11322" y="14266"/>
                      <a:pt x="11459" y="14198"/>
                    </a:cubicBezTo>
                    <a:cubicBezTo>
                      <a:pt x="11550" y="14152"/>
                      <a:pt x="11642" y="14106"/>
                      <a:pt x="11733" y="14061"/>
                    </a:cubicBezTo>
                    <a:lnTo>
                      <a:pt x="11893" y="13992"/>
                    </a:lnTo>
                    <a:cubicBezTo>
                      <a:pt x="12212" y="13855"/>
                      <a:pt x="12509" y="13696"/>
                      <a:pt x="12829" y="13559"/>
                    </a:cubicBezTo>
                    <a:lnTo>
                      <a:pt x="12874" y="13536"/>
                    </a:lnTo>
                    <a:cubicBezTo>
                      <a:pt x="13011" y="13467"/>
                      <a:pt x="13148" y="13399"/>
                      <a:pt x="13262" y="13330"/>
                    </a:cubicBezTo>
                    <a:cubicBezTo>
                      <a:pt x="13331" y="13308"/>
                      <a:pt x="13376" y="13262"/>
                      <a:pt x="13445" y="13216"/>
                    </a:cubicBezTo>
                    <a:cubicBezTo>
                      <a:pt x="13468" y="13193"/>
                      <a:pt x="13491" y="13193"/>
                      <a:pt x="13513" y="13171"/>
                    </a:cubicBezTo>
                    <a:lnTo>
                      <a:pt x="13536" y="13148"/>
                    </a:lnTo>
                    <a:cubicBezTo>
                      <a:pt x="13605" y="13102"/>
                      <a:pt x="13673" y="13057"/>
                      <a:pt x="13742" y="13011"/>
                    </a:cubicBezTo>
                    <a:cubicBezTo>
                      <a:pt x="14312" y="12600"/>
                      <a:pt x="14814" y="12121"/>
                      <a:pt x="15180" y="11778"/>
                    </a:cubicBezTo>
                    <a:cubicBezTo>
                      <a:pt x="15431" y="11527"/>
                      <a:pt x="15636" y="11322"/>
                      <a:pt x="15819" y="11094"/>
                    </a:cubicBezTo>
                    <a:cubicBezTo>
                      <a:pt x="16024" y="10865"/>
                      <a:pt x="16207" y="10637"/>
                      <a:pt x="16344" y="10386"/>
                    </a:cubicBezTo>
                    <a:cubicBezTo>
                      <a:pt x="16389" y="10317"/>
                      <a:pt x="16435" y="10226"/>
                      <a:pt x="16458" y="10135"/>
                    </a:cubicBezTo>
                    <a:lnTo>
                      <a:pt x="16481" y="10112"/>
                    </a:lnTo>
                    <a:cubicBezTo>
                      <a:pt x="16526" y="10044"/>
                      <a:pt x="16572" y="9952"/>
                      <a:pt x="16595" y="9884"/>
                    </a:cubicBezTo>
                    <a:cubicBezTo>
                      <a:pt x="16618" y="9724"/>
                      <a:pt x="16618" y="9564"/>
                      <a:pt x="16572" y="9359"/>
                    </a:cubicBezTo>
                    <a:cubicBezTo>
                      <a:pt x="16572" y="9313"/>
                      <a:pt x="16549" y="9268"/>
                      <a:pt x="16526" y="9199"/>
                    </a:cubicBezTo>
                    <a:cubicBezTo>
                      <a:pt x="16481" y="9062"/>
                      <a:pt x="16389" y="8971"/>
                      <a:pt x="16321" y="8925"/>
                    </a:cubicBezTo>
                    <a:cubicBezTo>
                      <a:pt x="16184" y="8811"/>
                      <a:pt x="16001" y="8788"/>
                      <a:pt x="15842" y="8743"/>
                    </a:cubicBezTo>
                    <a:cubicBezTo>
                      <a:pt x="15727" y="8720"/>
                      <a:pt x="15613" y="8720"/>
                      <a:pt x="15476" y="8720"/>
                    </a:cubicBezTo>
                    <a:lnTo>
                      <a:pt x="15294" y="8720"/>
                    </a:lnTo>
                    <a:cubicBezTo>
                      <a:pt x="15499" y="8606"/>
                      <a:pt x="15682" y="8491"/>
                      <a:pt x="15887" y="8377"/>
                    </a:cubicBezTo>
                    <a:cubicBezTo>
                      <a:pt x="15956" y="8355"/>
                      <a:pt x="16024" y="8309"/>
                      <a:pt x="16093" y="8263"/>
                    </a:cubicBezTo>
                    <a:cubicBezTo>
                      <a:pt x="16161" y="8218"/>
                      <a:pt x="16252" y="8172"/>
                      <a:pt x="16321" y="8149"/>
                    </a:cubicBezTo>
                    <a:lnTo>
                      <a:pt x="16503" y="8035"/>
                    </a:lnTo>
                    <a:lnTo>
                      <a:pt x="16709" y="7921"/>
                    </a:lnTo>
                    <a:cubicBezTo>
                      <a:pt x="16777" y="7898"/>
                      <a:pt x="16869" y="7852"/>
                      <a:pt x="16937" y="7807"/>
                    </a:cubicBezTo>
                    <a:cubicBezTo>
                      <a:pt x="16983" y="7784"/>
                      <a:pt x="17051" y="7738"/>
                      <a:pt x="17097" y="7715"/>
                    </a:cubicBezTo>
                    <a:cubicBezTo>
                      <a:pt x="17234" y="7647"/>
                      <a:pt x="17348" y="7578"/>
                      <a:pt x="17485" y="7487"/>
                    </a:cubicBezTo>
                    <a:cubicBezTo>
                      <a:pt x="17736" y="7350"/>
                      <a:pt x="17987" y="7190"/>
                      <a:pt x="18238" y="7053"/>
                    </a:cubicBezTo>
                    <a:cubicBezTo>
                      <a:pt x="18466" y="6917"/>
                      <a:pt x="18672" y="6802"/>
                      <a:pt x="18900" y="6665"/>
                    </a:cubicBezTo>
                    <a:cubicBezTo>
                      <a:pt x="19243" y="6483"/>
                      <a:pt x="19585" y="6300"/>
                      <a:pt x="19904" y="6095"/>
                    </a:cubicBezTo>
                    <a:cubicBezTo>
                      <a:pt x="20110" y="5958"/>
                      <a:pt x="20315" y="5798"/>
                      <a:pt x="20521" y="5661"/>
                    </a:cubicBezTo>
                    <a:lnTo>
                      <a:pt x="20680" y="5524"/>
                    </a:lnTo>
                    <a:cubicBezTo>
                      <a:pt x="20932" y="5342"/>
                      <a:pt x="21183" y="5159"/>
                      <a:pt x="21388" y="4999"/>
                    </a:cubicBezTo>
                    <a:cubicBezTo>
                      <a:pt x="21822" y="4657"/>
                      <a:pt x="22255" y="4269"/>
                      <a:pt x="22666" y="3812"/>
                    </a:cubicBezTo>
                    <a:cubicBezTo>
                      <a:pt x="22780" y="3698"/>
                      <a:pt x="22895" y="3538"/>
                      <a:pt x="22986" y="3401"/>
                    </a:cubicBezTo>
                    <a:cubicBezTo>
                      <a:pt x="23054" y="3287"/>
                      <a:pt x="23146" y="3173"/>
                      <a:pt x="23191" y="3036"/>
                    </a:cubicBezTo>
                    <a:cubicBezTo>
                      <a:pt x="23260" y="2854"/>
                      <a:pt x="23283" y="2694"/>
                      <a:pt x="23283" y="2534"/>
                    </a:cubicBezTo>
                    <a:cubicBezTo>
                      <a:pt x="23260" y="2397"/>
                      <a:pt x="23260" y="2283"/>
                      <a:pt x="23237" y="2169"/>
                    </a:cubicBezTo>
                    <a:cubicBezTo>
                      <a:pt x="23214" y="2055"/>
                      <a:pt x="23191" y="1941"/>
                      <a:pt x="23123" y="1826"/>
                    </a:cubicBezTo>
                    <a:cubicBezTo>
                      <a:pt x="23032" y="1667"/>
                      <a:pt x="22872" y="1507"/>
                      <a:pt x="22712" y="1438"/>
                    </a:cubicBezTo>
                    <a:cubicBezTo>
                      <a:pt x="22621" y="1393"/>
                      <a:pt x="22529" y="1347"/>
                      <a:pt x="22438" y="1302"/>
                    </a:cubicBezTo>
                    <a:cubicBezTo>
                      <a:pt x="22301" y="1256"/>
                      <a:pt x="22164" y="1233"/>
                      <a:pt x="22050" y="1233"/>
                    </a:cubicBezTo>
                    <a:cubicBezTo>
                      <a:pt x="21776" y="1187"/>
                      <a:pt x="21479" y="1165"/>
                      <a:pt x="21183" y="1165"/>
                    </a:cubicBezTo>
                    <a:lnTo>
                      <a:pt x="21023" y="1165"/>
                    </a:lnTo>
                    <a:cubicBezTo>
                      <a:pt x="20795" y="1165"/>
                      <a:pt x="20612" y="1165"/>
                      <a:pt x="20429" y="1187"/>
                    </a:cubicBezTo>
                    <a:cubicBezTo>
                      <a:pt x="20247" y="1210"/>
                      <a:pt x="19996" y="1233"/>
                      <a:pt x="19767" y="1302"/>
                    </a:cubicBezTo>
                    <a:cubicBezTo>
                      <a:pt x="19699" y="1324"/>
                      <a:pt x="19608" y="1347"/>
                      <a:pt x="19539" y="1370"/>
                    </a:cubicBezTo>
                    <a:cubicBezTo>
                      <a:pt x="19494" y="1370"/>
                      <a:pt x="19425" y="1393"/>
                      <a:pt x="19379" y="1393"/>
                    </a:cubicBezTo>
                    <a:cubicBezTo>
                      <a:pt x="19288" y="1438"/>
                      <a:pt x="19197" y="1438"/>
                      <a:pt x="19106" y="1461"/>
                    </a:cubicBezTo>
                    <a:lnTo>
                      <a:pt x="19014" y="1484"/>
                    </a:lnTo>
                    <a:cubicBezTo>
                      <a:pt x="18763" y="1553"/>
                      <a:pt x="18512" y="1644"/>
                      <a:pt x="18261" y="1735"/>
                    </a:cubicBezTo>
                    <a:cubicBezTo>
                      <a:pt x="18215" y="1735"/>
                      <a:pt x="18147" y="1758"/>
                      <a:pt x="18101" y="1781"/>
                    </a:cubicBezTo>
                    <a:cubicBezTo>
                      <a:pt x="18056" y="1781"/>
                      <a:pt x="18010" y="1804"/>
                      <a:pt x="17964" y="1826"/>
                    </a:cubicBezTo>
                    <a:cubicBezTo>
                      <a:pt x="17827" y="1849"/>
                      <a:pt x="17690" y="1918"/>
                      <a:pt x="17553" y="1963"/>
                    </a:cubicBezTo>
                    <a:cubicBezTo>
                      <a:pt x="17462" y="1986"/>
                      <a:pt x="17371" y="2032"/>
                      <a:pt x="17280" y="2078"/>
                    </a:cubicBezTo>
                    <a:cubicBezTo>
                      <a:pt x="17165" y="2123"/>
                      <a:pt x="17051" y="2169"/>
                      <a:pt x="16960" y="2215"/>
                    </a:cubicBezTo>
                    <a:cubicBezTo>
                      <a:pt x="16709" y="2283"/>
                      <a:pt x="16481" y="2351"/>
                      <a:pt x="16252" y="2466"/>
                    </a:cubicBezTo>
                    <a:cubicBezTo>
                      <a:pt x="16047" y="2557"/>
                      <a:pt x="15796" y="2648"/>
                      <a:pt x="15499" y="2739"/>
                    </a:cubicBezTo>
                    <a:cubicBezTo>
                      <a:pt x="15339" y="2808"/>
                      <a:pt x="15180" y="2854"/>
                      <a:pt x="15020" y="2922"/>
                    </a:cubicBezTo>
                    <a:lnTo>
                      <a:pt x="14860" y="2991"/>
                    </a:lnTo>
                    <a:cubicBezTo>
                      <a:pt x="15020" y="2831"/>
                      <a:pt x="15180" y="2694"/>
                      <a:pt x="15339" y="2557"/>
                    </a:cubicBezTo>
                    <a:lnTo>
                      <a:pt x="15362" y="2511"/>
                    </a:lnTo>
                    <a:cubicBezTo>
                      <a:pt x="15568" y="2329"/>
                      <a:pt x="15750" y="2123"/>
                      <a:pt x="15933" y="1918"/>
                    </a:cubicBezTo>
                    <a:lnTo>
                      <a:pt x="15978" y="1872"/>
                    </a:lnTo>
                    <a:cubicBezTo>
                      <a:pt x="16047" y="1781"/>
                      <a:pt x="16138" y="1690"/>
                      <a:pt x="16207" y="1598"/>
                    </a:cubicBezTo>
                    <a:cubicBezTo>
                      <a:pt x="16298" y="1484"/>
                      <a:pt x="16367" y="1347"/>
                      <a:pt x="16435" y="1233"/>
                    </a:cubicBezTo>
                    <a:cubicBezTo>
                      <a:pt x="16503" y="1096"/>
                      <a:pt x="16549" y="982"/>
                      <a:pt x="16549" y="845"/>
                    </a:cubicBezTo>
                    <a:cubicBezTo>
                      <a:pt x="16572" y="777"/>
                      <a:pt x="16549" y="685"/>
                      <a:pt x="16526" y="617"/>
                    </a:cubicBezTo>
                    <a:cubicBezTo>
                      <a:pt x="16503" y="548"/>
                      <a:pt x="16481" y="503"/>
                      <a:pt x="16458" y="434"/>
                    </a:cubicBezTo>
                    <a:cubicBezTo>
                      <a:pt x="16412" y="343"/>
                      <a:pt x="16344" y="252"/>
                      <a:pt x="16230" y="160"/>
                    </a:cubicBezTo>
                    <a:cubicBezTo>
                      <a:pt x="16047" y="23"/>
                      <a:pt x="15796" y="0"/>
                      <a:pt x="15568" y="0"/>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381" name="Google Shape;1381;p22"/>
              <p:cNvSpPr/>
              <p:nvPr/>
            </p:nvSpPr>
            <p:spPr>
              <a:xfrm>
                <a:off x="4971730" y="3270932"/>
                <a:ext cx="8055" cy="30247"/>
              </a:xfrm>
              <a:custGeom>
                <a:avLst/>
                <a:gdLst/>
                <a:ahLst/>
                <a:cxnLst/>
                <a:rect l="l" t="t" r="r" b="b"/>
                <a:pathLst>
                  <a:path w="298" h="1119" extrusionOk="0">
                    <a:moveTo>
                      <a:pt x="1" y="0"/>
                    </a:moveTo>
                    <a:lnTo>
                      <a:pt x="1" y="0"/>
                    </a:lnTo>
                    <a:cubicBezTo>
                      <a:pt x="46" y="114"/>
                      <a:pt x="69" y="229"/>
                      <a:pt x="92" y="343"/>
                    </a:cubicBezTo>
                    <a:cubicBezTo>
                      <a:pt x="115" y="388"/>
                      <a:pt x="115" y="434"/>
                      <a:pt x="137" y="480"/>
                    </a:cubicBezTo>
                    <a:cubicBezTo>
                      <a:pt x="160" y="548"/>
                      <a:pt x="160" y="617"/>
                      <a:pt x="183" y="662"/>
                    </a:cubicBezTo>
                    <a:cubicBezTo>
                      <a:pt x="229" y="799"/>
                      <a:pt x="252" y="959"/>
                      <a:pt x="297" y="1119"/>
                    </a:cubicBezTo>
                    <a:cubicBezTo>
                      <a:pt x="297" y="1096"/>
                      <a:pt x="297" y="1073"/>
                      <a:pt x="297" y="1050"/>
                    </a:cubicBezTo>
                    <a:cubicBezTo>
                      <a:pt x="274" y="936"/>
                      <a:pt x="252" y="822"/>
                      <a:pt x="229" y="708"/>
                    </a:cubicBezTo>
                    <a:lnTo>
                      <a:pt x="229" y="662"/>
                    </a:lnTo>
                    <a:cubicBezTo>
                      <a:pt x="206" y="571"/>
                      <a:pt x="206" y="502"/>
                      <a:pt x="183" y="434"/>
                    </a:cubicBezTo>
                    <a:lnTo>
                      <a:pt x="160" y="388"/>
                    </a:lnTo>
                    <a:cubicBezTo>
                      <a:pt x="115" y="274"/>
                      <a:pt x="69" y="160"/>
                      <a:pt x="23" y="46"/>
                    </a:cubicBezTo>
                    <a:cubicBezTo>
                      <a:pt x="23" y="46"/>
                      <a:pt x="23" y="23"/>
                      <a:pt x="1" y="0"/>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382" name="Google Shape;1382;p22"/>
              <p:cNvSpPr/>
              <p:nvPr/>
            </p:nvSpPr>
            <p:spPr>
              <a:xfrm>
                <a:off x="4828606" y="3098183"/>
                <a:ext cx="323928" cy="254217"/>
              </a:xfrm>
              <a:custGeom>
                <a:avLst/>
                <a:gdLst/>
                <a:ahLst/>
                <a:cxnLst/>
                <a:rect l="l" t="t" r="r" b="b"/>
                <a:pathLst>
                  <a:path w="11984" h="9405" extrusionOk="0">
                    <a:moveTo>
                      <a:pt x="3858" y="0"/>
                    </a:moveTo>
                    <a:cubicBezTo>
                      <a:pt x="3675" y="0"/>
                      <a:pt x="3470" y="23"/>
                      <a:pt x="3196" y="69"/>
                    </a:cubicBezTo>
                    <a:cubicBezTo>
                      <a:pt x="2945" y="114"/>
                      <a:pt x="2693" y="206"/>
                      <a:pt x="2442" y="297"/>
                    </a:cubicBezTo>
                    <a:cubicBezTo>
                      <a:pt x="2305" y="320"/>
                      <a:pt x="2191" y="365"/>
                      <a:pt x="2077" y="434"/>
                    </a:cubicBezTo>
                    <a:cubicBezTo>
                      <a:pt x="1963" y="480"/>
                      <a:pt x="1872" y="525"/>
                      <a:pt x="1758" y="571"/>
                    </a:cubicBezTo>
                    <a:lnTo>
                      <a:pt x="1666" y="616"/>
                    </a:lnTo>
                    <a:lnTo>
                      <a:pt x="1621" y="662"/>
                    </a:lnTo>
                    <a:lnTo>
                      <a:pt x="1621" y="639"/>
                    </a:lnTo>
                    <a:lnTo>
                      <a:pt x="1507" y="685"/>
                    </a:lnTo>
                    <a:lnTo>
                      <a:pt x="1415" y="731"/>
                    </a:lnTo>
                    <a:cubicBezTo>
                      <a:pt x="1301" y="799"/>
                      <a:pt x="1164" y="868"/>
                      <a:pt x="1050" y="936"/>
                    </a:cubicBezTo>
                    <a:cubicBezTo>
                      <a:pt x="982" y="982"/>
                      <a:pt x="890" y="1027"/>
                      <a:pt x="822" y="1073"/>
                    </a:cubicBezTo>
                    <a:cubicBezTo>
                      <a:pt x="753" y="1096"/>
                      <a:pt x="708" y="1119"/>
                      <a:pt x="639" y="1164"/>
                    </a:cubicBezTo>
                    <a:cubicBezTo>
                      <a:pt x="594" y="1187"/>
                      <a:pt x="525" y="1233"/>
                      <a:pt x="479" y="1256"/>
                    </a:cubicBezTo>
                    <a:cubicBezTo>
                      <a:pt x="411" y="1301"/>
                      <a:pt x="342" y="1324"/>
                      <a:pt x="274" y="1370"/>
                    </a:cubicBezTo>
                    <a:cubicBezTo>
                      <a:pt x="137" y="1461"/>
                      <a:pt x="0" y="1529"/>
                      <a:pt x="0" y="1689"/>
                    </a:cubicBezTo>
                    <a:cubicBezTo>
                      <a:pt x="0" y="1758"/>
                      <a:pt x="46" y="1826"/>
                      <a:pt x="114" y="1849"/>
                    </a:cubicBezTo>
                    <a:cubicBezTo>
                      <a:pt x="137" y="1872"/>
                      <a:pt x="160" y="1872"/>
                      <a:pt x="183" y="1872"/>
                    </a:cubicBezTo>
                    <a:cubicBezTo>
                      <a:pt x="228" y="1872"/>
                      <a:pt x="251" y="1872"/>
                      <a:pt x="297" y="1849"/>
                    </a:cubicBezTo>
                    <a:lnTo>
                      <a:pt x="388" y="1826"/>
                    </a:lnTo>
                    <a:cubicBezTo>
                      <a:pt x="479" y="1781"/>
                      <a:pt x="571" y="1758"/>
                      <a:pt x="639" y="1758"/>
                    </a:cubicBezTo>
                    <a:cubicBezTo>
                      <a:pt x="708" y="1735"/>
                      <a:pt x="753" y="1735"/>
                      <a:pt x="822" y="1735"/>
                    </a:cubicBezTo>
                    <a:cubicBezTo>
                      <a:pt x="890" y="1735"/>
                      <a:pt x="936" y="1758"/>
                      <a:pt x="982" y="1758"/>
                    </a:cubicBezTo>
                    <a:cubicBezTo>
                      <a:pt x="1027" y="1781"/>
                      <a:pt x="1050" y="1803"/>
                      <a:pt x="1096" y="1826"/>
                    </a:cubicBezTo>
                    <a:lnTo>
                      <a:pt x="1210" y="1895"/>
                    </a:lnTo>
                    <a:cubicBezTo>
                      <a:pt x="1233" y="1918"/>
                      <a:pt x="1278" y="1940"/>
                      <a:pt x="1324" y="1986"/>
                    </a:cubicBezTo>
                    <a:cubicBezTo>
                      <a:pt x="1347" y="2009"/>
                      <a:pt x="1370" y="2032"/>
                      <a:pt x="1392" y="2054"/>
                    </a:cubicBezTo>
                    <a:cubicBezTo>
                      <a:pt x="1461" y="2100"/>
                      <a:pt x="1529" y="2123"/>
                      <a:pt x="1598" y="2169"/>
                    </a:cubicBezTo>
                    <a:lnTo>
                      <a:pt x="1643" y="2191"/>
                    </a:lnTo>
                    <a:cubicBezTo>
                      <a:pt x="1712" y="2260"/>
                      <a:pt x="1780" y="2306"/>
                      <a:pt x="1849" y="2374"/>
                    </a:cubicBezTo>
                    <a:cubicBezTo>
                      <a:pt x="1895" y="2420"/>
                      <a:pt x="1940" y="2442"/>
                      <a:pt x="1986" y="2465"/>
                    </a:cubicBezTo>
                    <a:cubicBezTo>
                      <a:pt x="2032" y="2511"/>
                      <a:pt x="2077" y="2557"/>
                      <a:pt x="2123" y="2602"/>
                    </a:cubicBezTo>
                    <a:cubicBezTo>
                      <a:pt x="2214" y="2671"/>
                      <a:pt x="2305" y="2762"/>
                      <a:pt x="2397" y="2853"/>
                    </a:cubicBezTo>
                    <a:lnTo>
                      <a:pt x="2511" y="2945"/>
                    </a:lnTo>
                    <a:cubicBezTo>
                      <a:pt x="2625" y="3036"/>
                      <a:pt x="2716" y="3127"/>
                      <a:pt x="2808" y="3219"/>
                    </a:cubicBezTo>
                    <a:cubicBezTo>
                      <a:pt x="2945" y="3333"/>
                      <a:pt x="3081" y="3424"/>
                      <a:pt x="3196" y="3561"/>
                    </a:cubicBezTo>
                    <a:cubicBezTo>
                      <a:pt x="3264" y="3607"/>
                      <a:pt x="3310" y="3675"/>
                      <a:pt x="3378" y="3721"/>
                    </a:cubicBezTo>
                    <a:cubicBezTo>
                      <a:pt x="3424" y="3789"/>
                      <a:pt x="3470" y="3835"/>
                      <a:pt x="3515" y="3880"/>
                    </a:cubicBezTo>
                    <a:cubicBezTo>
                      <a:pt x="3561" y="3926"/>
                      <a:pt x="3606" y="3972"/>
                      <a:pt x="3629" y="3995"/>
                    </a:cubicBezTo>
                    <a:cubicBezTo>
                      <a:pt x="3698" y="4040"/>
                      <a:pt x="3743" y="4109"/>
                      <a:pt x="3789" y="4154"/>
                    </a:cubicBezTo>
                    <a:cubicBezTo>
                      <a:pt x="3972" y="4360"/>
                      <a:pt x="4086" y="4520"/>
                      <a:pt x="4200" y="4679"/>
                    </a:cubicBezTo>
                    <a:cubicBezTo>
                      <a:pt x="4246" y="4748"/>
                      <a:pt x="4268" y="4816"/>
                      <a:pt x="4314" y="4885"/>
                    </a:cubicBezTo>
                    <a:cubicBezTo>
                      <a:pt x="4337" y="4930"/>
                      <a:pt x="4383" y="4976"/>
                      <a:pt x="4405" y="5022"/>
                    </a:cubicBezTo>
                    <a:cubicBezTo>
                      <a:pt x="4474" y="5136"/>
                      <a:pt x="4542" y="5250"/>
                      <a:pt x="4634" y="5341"/>
                    </a:cubicBezTo>
                    <a:lnTo>
                      <a:pt x="4702" y="5455"/>
                    </a:lnTo>
                    <a:cubicBezTo>
                      <a:pt x="4816" y="5570"/>
                      <a:pt x="4908" y="5706"/>
                      <a:pt x="4999" y="5843"/>
                    </a:cubicBezTo>
                    <a:cubicBezTo>
                      <a:pt x="5044" y="5889"/>
                      <a:pt x="5067" y="5980"/>
                      <a:pt x="5113" y="6049"/>
                    </a:cubicBezTo>
                    <a:lnTo>
                      <a:pt x="5159" y="6140"/>
                    </a:lnTo>
                    <a:cubicBezTo>
                      <a:pt x="5181" y="6186"/>
                      <a:pt x="5204" y="6231"/>
                      <a:pt x="5250" y="6277"/>
                    </a:cubicBezTo>
                    <a:cubicBezTo>
                      <a:pt x="5273" y="6346"/>
                      <a:pt x="5296" y="6391"/>
                      <a:pt x="5318" y="6437"/>
                    </a:cubicBezTo>
                    <a:cubicBezTo>
                      <a:pt x="5364" y="6551"/>
                      <a:pt x="5410" y="6665"/>
                      <a:pt x="5455" y="6779"/>
                    </a:cubicBezTo>
                    <a:lnTo>
                      <a:pt x="5478" y="6825"/>
                    </a:lnTo>
                    <a:cubicBezTo>
                      <a:pt x="5501" y="6893"/>
                      <a:pt x="5501" y="6962"/>
                      <a:pt x="5524" y="7053"/>
                    </a:cubicBezTo>
                    <a:lnTo>
                      <a:pt x="5524" y="7099"/>
                    </a:lnTo>
                    <a:cubicBezTo>
                      <a:pt x="5547" y="7213"/>
                      <a:pt x="5569" y="7327"/>
                      <a:pt x="5592" y="7441"/>
                    </a:cubicBezTo>
                    <a:cubicBezTo>
                      <a:pt x="5592" y="7487"/>
                      <a:pt x="5592" y="7555"/>
                      <a:pt x="5592" y="7601"/>
                    </a:cubicBezTo>
                    <a:cubicBezTo>
                      <a:pt x="5592" y="7647"/>
                      <a:pt x="5592" y="7692"/>
                      <a:pt x="5592" y="7761"/>
                    </a:cubicBezTo>
                    <a:cubicBezTo>
                      <a:pt x="5592" y="7806"/>
                      <a:pt x="5592" y="7875"/>
                      <a:pt x="5592" y="7921"/>
                    </a:cubicBezTo>
                    <a:cubicBezTo>
                      <a:pt x="5592" y="7989"/>
                      <a:pt x="5592" y="8057"/>
                      <a:pt x="5615" y="8126"/>
                    </a:cubicBezTo>
                    <a:cubicBezTo>
                      <a:pt x="5615" y="8263"/>
                      <a:pt x="5615" y="8354"/>
                      <a:pt x="5615" y="8468"/>
                    </a:cubicBezTo>
                    <a:cubicBezTo>
                      <a:pt x="5615" y="8514"/>
                      <a:pt x="5592" y="8560"/>
                      <a:pt x="5592" y="8605"/>
                    </a:cubicBezTo>
                    <a:cubicBezTo>
                      <a:pt x="5592" y="8628"/>
                      <a:pt x="5592" y="8651"/>
                      <a:pt x="5569" y="8674"/>
                    </a:cubicBezTo>
                    <a:lnTo>
                      <a:pt x="5569" y="8719"/>
                    </a:lnTo>
                    <a:cubicBezTo>
                      <a:pt x="5547" y="8811"/>
                      <a:pt x="5547" y="8902"/>
                      <a:pt x="5592" y="8971"/>
                    </a:cubicBezTo>
                    <a:cubicBezTo>
                      <a:pt x="5592" y="8993"/>
                      <a:pt x="5592" y="9016"/>
                      <a:pt x="5615" y="9016"/>
                    </a:cubicBezTo>
                    <a:cubicBezTo>
                      <a:pt x="5524" y="9062"/>
                      <a:pt x="5501" y="9176"/>
                      <a:pt x="5524" y="9267"/>
                    </a:cubicBezTo>
                    <a:cubicBezTo>
                      <a:pt x="5547" y="9359"/>
                      <a:pt x="5638" y="9404"/>
                      <a:pt x="5729" y="9404"/>
                    </a:cubicBezTo>
                    <a:lnTo>
                      <a:pt x="5798" y="9404"/>
                    </a:lnTo>
                    <a:lnTo>
                      <a:pt x="5866" y="9381"/>
                    </a:lnTo>
                    <a:cubicBezTo>
                      <a:pt x="5980" y="9359"/>
                      <a:pt x="6094" y="9336"/>
                      <a:pt x="6209" y="9313"/>
                    </a:cubicBezTo>
                    <a:cubicBezTo>
                      <a:pt x="6346" y="9290"/>
                      <a:pt x="6505" y="9244"/>
                      <a:pt x="6665" y="9222"/>
                    </a:cubicBezTo>
                    <a:cubicBezTo>
                      <a:pt x="6802" y="9199"/>
                      <a:pt x="6916" y="9130"/>
                      <a:pt x="7053" y="9085"/>
                    </a:cubicBezTo>
                    <a:cubicBezTo>
                      <a:pt x="7213" y="9016"/>
                      <a:pt x="7350" y="8948"/>
                      <a:pt x="7487" y="8879"/>
                    </a:cubicBezTo>
                    <a:cubicBezTo>
                      <a:pt x="7601" y="8811"/>
                      <a:pt x="7715" y="8719"/>
                      <a:pt x="7829" y="8651"/>
                    </a:cubicBezTo>
                    <a:cubicBezTo>
                      <a:pt x="7943" y="8582"/>
                      <a:pt x="8057" y="8491"/>
                      <a:pt x="8172" y="8377"/>
                    </a:cubicBezTo>
                    <a:cubicBezTo>
                      <a:pt x="8286" y="8286"/>
                      <a:pt x="8423" y="8172"/>
                      <a:pt x="8514" y="8080"/>
                    </a:cubicBezTo>
                    <a:cubicBezTo>
                      <a:pt x="8742" y="7829"/>
                      <a:pt x="8925" y="7601"/>
                      <a:pt x="9039" y="7396"/>
                    </a:cubicBezTo>
                    <a:cubicBezTo>
                      <a:pt x="9130" y="7236"/>
                      <a:pt x="9221" y="7053"/>
                      <a:pt x="9267" y="6871"/>
                    </a:cubicBezTo>
                    <a:cubicBezTo>
                      <a:pt x="9313" y="6779"/>
                      <a:pt x="9313" y="6711"/>
                      <a:pt x="9313" y="6620"/>
                    </a:cubicBezTo>
                    <a:cubicBezTo>
                      <a:pt x="9313" y="6551"/>
                      <a:pt x="9313" y="6483"/>
                      <a:pt x="9290" y="6414"/>
                    </a:cubicBezTo>
                    <a:cubicBezTo>
                      <a:pt x="9267" y="6323"/>
                      <a:pt x="9267" y="6254"/>
                      <a:pt x="9244" y="6163"/>
                    </a:cubicBezTo>
                    <a:cubicBezTo>
                      <a:pt x="9221" y="6095"/>
                      <a:pt x="9176" y="6003"/>
                      <a:pt x="9107" y="5912"/>
                    </a:cubicBezTo>
                    <a:cubicBezTo>
                      <a:pt x="9062" y="5821"/>
                      <a:pt x="8993" y="5752"/>
                      <a:pt x="8925" y="5684"/>
                    </a:cubicBezTo>
                    <a:cubicBezTo>
                      <a:pt x="8833" y="5592"/>
                      <a:pt x="8697" y="5524"/>
                      <a:pt x="8560" y="5478"/>
                    </a:cubicBezTo>
                    <a:lnTo>
                      <a:pt x="8445" y="5433"/>
                    </a:lnTo>
                    <a:cubicBezTo>
                      <a:pt x="8354" y="5387"/>
                      <a:pt x="8240" y="5341"/>
                      <a:pt x="8126" y="5318"/>
                    </a:cubicBezTo>
                    <a:cubicBezTo>
                      <a:pt x="8057" y="5296"/>
                      <a:pt x="8012" y="5273"/>
                      <a:pt x="7966" y="5273"/>
                    </a:cubicBezTo>
                    <a:cubicBezTo>
                      <a:pt x="7898" y="5250"/>
                      <a:pt x="7829" y="5250"/>
                      <a:pt x="7738" y="5250"/>
                    </a:cubicBezTo>
                    <a:lnTo>
                      <a:pt x="6962" y="5250"/>
                    </a:lnTo>
                    <a:cubicBezTo>
                      <a:pt x="6962" y="5227"/>
                      <a:pt x="6985" y="5204"/>
                      <a:pt x="7007" y="5204"/>
                    </a:cubicBezTo>
                    <a:cubicBezTo>
                      <a:pt x="7076" y="5136"/>
                      <a:pt x="7167" y="5090"/>
                      <a:pt x="7259" y="5045"/>
                    </a:cubicBezTo>
                    <a:cubicBezTo>
                      <a:pt x="7395" y="4976"/>
                      <a:pt x="7510" y="4930"/>
                      <a:pt x="7624" y="4885"/>
                    </a:cubicBezTo>
                    <a:lnTo>
                      <a:pt x="7738" y="4862"/>
                    </a:lnTo>
                    <a:cubicBezTo>
                      <a:pt x="7920" y="4771"/>
                      <a:pt x="8103" y="4702"/>
                      <a:pt x="8263" y="4634"/>
                    </a:cubicBezTo>
                    <a:cubicBezTo>
                      <a:pt x="8697" y="4451"/>
                      <a:pt x="9039" y="4291"/>
                      <a:pt x="9358" y="4132"/>
                    </a:cubicBezTo>
                    <a:lnTo>
                      <a:pt x="9336" y="4132"/>
                    </a:lnTo>
                    <a:lnTo>
                      <a:pt x="9427" y="4109"/>
                    </a:lnTo>
                    <a:cubicBezTo>
                      <a:pt x="9655" y="3995"/>
                      <a:pt x="9883" y="3880"/>
                      <a:pt x="10112" y="3744"/>
                    </a:cubicBezTo>
                    <a:cubicBezTo>
                      <a:pt x="10226" y="3675"/>
                      <a:pt x="10340" y="3607"/>
                      <a:pt x="10454" y="3515"/>
                    </a:cubicBezTo>
                    <a:cubicBezTo>
                      <a:pt x="10568" y="3424"/>
                      <a:pt x="10682" y="3355"/>
                      <a:pt x="10774" y="3241"/>
                    </a:cubicBezTo>
                    <a:cubicBezTo>
                      <a:pt x="10911" y="3150"/>
                      <a:pt x="11048" y="3013"/>
                      <a:pt x="11184" y="2876"/>
                    </a:cubicBezTo>
                    <a:cubicBezTo>
                      <a:pt x="11276" y="2762"/>
                      <a:pt x="11390" y="2671"/>
                      <a:pt x="11458" y="2557"/>
                    </a:cubicBezTo>
                    <a:lnTo>
                      <a:pt x="11527" y="2465"/>
                    </a:lnTo>
                    <a:cubicBezTo>
                      <a:pt x="11618" y="2374"/>
                      <a:pt x="11687" y="2283"/>
                      <a:pt x="11755" y="2169"/>
                    </a:cubicBezTo>
                    <a:cubicBezTo>
                      <a:pt x="11846" y="2032"/>
                      <a:pt x="11892" y="1918"/>
                      <a:pt x="11938" y="1803"/>
                    </a:cubicBezTo>
                    <a:cubicBezTo>
                      <a:pt x="11961" y="1712"/>
                      <a:pt x="11983" y="1598"/>
                      <a:pt x="11983" y="1484"/>
                    </a:cubicBezTo>
                    <a:cubicBezTo>
                      <a:pt x="11983" y="1393"/>
                      <a:pt x="11961" y="1324"/>
                      <a:pt x="11961" y="1233"/>
                    </a:cubicBezTo>
                    <a:cubicBezTo>
                      <a:pt x="11938" y="1164"/>
                      <a:pt x="11915" y="1096"/>
                      <a:pt x="11892" y="1050"/>
                    </a:cubicBezTo>
                    <a:cubicBezTo>
                      <a:pt x="11846" y="868"/>
                      <a:pt x="11732" y="731"/>
                      <a:pt x="11573" y="616"/>
                    </a:cubicBezTo>
                    <a:cubicBezTo>
                      <a:pt x="11458" y="525"/>
                      <a:pt x="11321" y="457"/>
                      <a:pt x="11162" y="411"/>
                    </a:cubicBezTo>
                    <a:cubicBezTo>
                      <a:pt x="11048" y="365"/>
                      <a:pt x="10911" y="365"/>
                      <a:pt x="10796" y="365"/>
                    </a:cubicBezTo>
                    <a:lnTo>
                      <a:pt x="10682" y="365"/>
                    </a:lnTo>
                    <a:cubicBezTo>
                      <a:pt x="10568" y="365"/>
                      <a:pt x="10454" y="365"/>
                      <a:pt x="10363" y="388"/>
                    </a:cubicBezTo>
                    <a:cubicBezTo>
                      <a:pt x="10203" y="411"/>
                      <a:pt x="10066" y="411"/>
                      <a:pt x="9929" y="457"/>
                    </a:cubicBezTo>
                    <a:lnTo>
                      <a:pt x="9838" y="457"/>
                    </a:lnTo>
                    <a:cubicBezTo>
                      <a:pt x="9792" y="480"/>
                      <a:pt x="9724" y="480"/>
                      <a:pt x="9655" y="502"/>
                    </a:cubicBezTo>
                    <a:lnTo>
                      <a:pt x="9564" y="525"/>
                    </a:lnTo>
                    <a:lnTo>
                      <a:pt x="9450" y="548"/>
                    </a:lnTo>
                    <a:cubicBezTo>
                      <a:pt x="9381" y="571"/>
                      <a:pt x="9336" y="571"/>
                      <a:pt x="9267" y="594"/>
                    </a:cubicBezTo>
                    <a:cubicBezTo>
                      <a:pt x="9176" y="616"/>
                      <a:pt x="9085" y="639"/>
                      <a:pt x="9016" y="662"/>
                    </a:cubicBezTo>
                    <a:cubicBezTo>
                      <a:pt x="8879" y="685"/>
                      <a:pt x="8765" y="731"/>
                      <a:pt x="8628" y="776"/>
                    </a:cubicBezTo>
                    <a:lnTo>
                      <a:pt x="8537" y="799"/>
                    </a:lnTo>
                    <a:cubicBezTo>
                      <a:pt x="8468" y="822"/>
                      <a:pt x="8377" y="845"/>
                      <a:pt x="8308" y="868"/>
                    </a:cubicBezTo>
                    <a:cubicBezTo>
                      <a:pt x="8240" y="890"/>
                      <a:pt x="8172" y="913"/>
                      <a:pt x="8080" y="936"/>
                    </a:cubicBezTo>
                    <a:cubicBezTo>
                      <a:pt x="7920" y="1004"/>
                      <a:pt x="7761" y="1050"/>
                      <a:pt x="7601" y="1119"/>
                    </a:cubicBezTo>
                    <a:cubicBezTo>
                      <a:pt x="7304" y="1233"/>
                      <a:pt x="6985" y="1347"/>
                      <a:pt x="6688" y="1461"/>
                    </a:cubicBezTo>
                    <a:lnTo>
                      <a:pt x="6597" y="1507"/>
                    </a:lnTo>
                    <a:cubicBezTo>
                      <a:pt x="6323" y="1621"/>
                      <a:pt x="6072" y="1712"/>
                      <a:pt x="5798" y="1803"/>
                    </a:cubicBezTo>
                    <a:cubicBezTo>
                      <a:pt x="5569" y="1895"/>
                      <a:pt x="5341" y="1986"/>
                      <a:pt x="5113" y="2054"/>
                    </a:cubicBezTo>
                    <a:cubicBezTo>
                      <a:pt x="4999" y="2123"/>
                      <a:pt x="4885" y="2146"/>
                      <a:pt x="4771" y="2191"/>
                    </a:cubicBezTo>
                    <a:lnTo>
                      <a:pt x="4725" y="2214"/>
                    </a:lnTo>
                    <a:lnTo>
                      <a:pt x="4839" y="2077"/>
                    </a:lnTo>
                    <a:cubicBezTo>
                      <a:pt x="4885" y="1986"/>
                      <a:pt x="4953" y="1895"/>
                      <a:pt x="5022" y="1803"/>
                    </a:cubicBezTo>
                    <a:cubicBezTo>
                      <a:pt x="5090" y="1689"/>
                      <a:pt x="5159" y="1529"/>
                      <a:pt x="5181" y="1370"/>
                    </a:cubicBezTo>
                    <a:cubicBezTo>
                      <a:pt x="5227" y="1256"/>
                      <a:pt x="5227" y="1141"/>
                      <a:pt x="5227" y="1004"/>
                    </a:cubicBezTo>
                    <a:cubicBezTo>
                      <a:pt x="5227" y="845"/>
                      <a:pt x="5181" y="685"/>
                      <a:pt x="5090" y="548"/>
                    </a:cubicBezTo>
                    <a:cubicBezTo>
                      <a:pt x="5022" y="388"/>
                      <a:pt x="4862" y="274"/>
                      <a:pt x="4725" y="206"/>
                    </a:cubicBezTo>
                    <a:cubicBezTo>
                      <a:pt x="4656" y="160"/>
                      <a:pt x="4588" y="114"/>
                      <a:pt x="4497" y="91"/>
                    </a:cubicBezTo>
                    <a:lnTo>
                      <a:pt x="4451" y="91"/>
                    </a:lnTo>
                    <a:cubicBezTo>
                      <a:pt x="4383" y="69"/>
                      <a:pt x="4291" y="46"/>
                      <a:pt x="4223" y="23"/>
                    </a:cubicBezTo>
                    <a:cubicBezTo>
                      <a:pt x="4109" y="0"/>
                      <a:pt x="3995" y="0"/>
                      <a:pt x="3858"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383" name="Google Shape;1383;p22"/>
              <p:cNvSpPr/>
              <p:nvPr/>
            </p:nvSpPr>
            <p:spPr>
              <a:xfrm>
                <a:off x="4681130" y="3383214"/>
                <a:ext cx="103065" cy="91713"/>
              </a:xfrm>
              <a:custGeom>
                <a:avLst/>
                <a:gdLst/>
                <a:ahLst/>
                <a:cxnLst/>
                <a:rect l="l" t="t" r="r" b="b"/>
                <a:pathLst>
                  <a:path w="3813" h="3393" extrusionOk="0">
                    <a:moveTo>
                      <a:pt x="3037" y="1484"/>
                    </a:moveTo>
                    <a:lnTo>
                      <a:pt x="3037" y="1484"/>
                    </a:lnTo>
                    <a:cubicBezTo>
                      <a:pt x="3037" y="1492"/>
                      <a:pt x="3034" y="1497"/>
                      <a:pt x="3030" y="1501"/>
                    </a:cubicBezTo>
                    <a:lnTo>
                      <a:pt x="3030" y="1501"/>
                    </a:lnTo>
                    <a:cubicBezTo>
                      <a:pt x="3037" y="1494"/>
                      <a:pt x="3037" y="1484"/>
                      <a:pt x="3037" y="1484"/>
                    </a:cubicBezTo>
                    <a:close/>
                    <a:moveTo>
                      <a:pt x="2991" y="0"/>
                    </a:moveTo>
                    <a:cubicBezTo>
                      <a:pt x="2922" y="0"/>
                      <a:pt x="2831" y="23"/>
                      <a:pt x="2763" y="46"/>
                    </a:cubicBezTo>
                    <a:cubicBezTo>
                      <a:pt x="2671" y="92"/>
                      <a:pt x="2603" y="115"/>
                      <a:pt x="2512" y="137"/>
                    </a:cubicBezTo>
                    <a:cubicBezTo>
                      <a:pt x="2443" y="183"/>
                      <a:pt x="2352" y="206"/>
                      <a:pt x="2261" y="229"/>
                    </a:cubicBezTo>
                    <a:cubicBezTo>
                      <a:pt x="2078" y="297"/>
                      <a:pt x="1918" y="366"/>
                      <a:pt x="1736" y="457"/>
                    </a:cubicBezTo>
                    <a:lnTo>
                      <a:pt x="1804" y="434"/>
                    </a:lnTo>
                    <a:lnTo>
                      <a:pt x="1804" y="434"/>
                    </a:lnTo>
                    <a:cubicBezTo>
                      <a:pt x="1507" y="571"/>
                      <a:pt x="1211" y="708"/>
                      <a:pt x="937" y="868"/>
                    </a:cubicBezTo>
                    <a:cubicBezTo>
                      <a:pt x="845" y="913"/>
                      <a:pt x="777" y="959"/>
                      <a:pt x="686" y="1005"/>
                    </a:cubicBezTo>
                    <a:cubicBezTo>
                      <a:pt x="594" y="1050"/>
                      <a:pt x="480" y="1142"/>
                      <a:pt x="389" y="1233"/>
                    </a:cubicBezTo>
                    <a:cubicBezTo>
                      <a:pt x="320" y="1301"/>
                      <a:pt x="252" y="1416"/>
                      <a:pt x="206" y="1530"/>
                    </a:cubicBezTo>
                    <a:cubicBezTo>
                      <a:pt x="138" y="1621"/>
                      <a:pt x="92" y="1758"/>
                      <a:pt x="69" y="1872"/>
                    </a:cubicBezTo>
                    <a:cubicBezTo>
                      <a:pt x="46" y="1941"/>
                      <a:pt x="46" y="2009"/>
                      <a:pt x="46" y="2078"/>
                    </a:cubicBezTo>
                    <a:cubicBezTo>
                      <a:pt x="24" y="2169"/>
                      <a:pt x="24" y="2283"/>
                      <a:pt x="24" y="2374"/>
                    </a:cubicBezTo>
                    <a:cubicBezTo>
                      <a:pt x="1" y="2534"/>
                      <a:pt x="24" y="2694"/>
                      <a:pt x="46" y="2854"/>
                    </a:cubicBezTo>
                    <a:cubicBezTo>
                      <a:pt x="69" y="2922"/>
                      <a:pt x="115" y="2991"/>
                      <a:pt x="138" y="3059"/>
                    </a:cubicBezTo>
                    <a:cubicBezTo>
                      <a:pt x="138" y="3082"/>
                      <a:pt x="161" y="3105"/>
                      <a:pt x="161" y="3128"/>
                    </a:cubicBezTo>
                    <a:cubicBezTo>
                      <a:pt x="183" y="3150"/>
                      <a:pt x="229" y="3196"/>
                      <a:pt x="229" y="3219"/>
                    </a:cubicBezTo>
                    <a:cubicBezTo>
                      <a:pt x="298" y="3264"/>
                      <a:pt x="366" y="3287"/>
                      <a:pt x="435" y="3310"/>
                    </a:cubicBezTo>
                    <a:cubicBezTo>
                      <a:pt x="457" y="3333"/>
                      <a:pt x="480" y="3333"/>
                      <a:pt x="503" y="3333"/>
                    </a:cubicBezTo>
                    <a:cubicBezTo>
                      <a:pt x="575" y="3376"/>
                      <a:pt x="657" y="3392"/>
                      <a:pt x="736" y="3392"/>
                    </a:cubicBezTo>
                    <a:cubicBezTo>
                      <a:pt x="782" y="3392"/>
                      <a:pt x="826" y="3387"/>
                      <a:pt x="868" y="3379"/>
                    </a:cubicBezTo>
                    <a:cubicBezTo>
                      <a:pt x="1188" y="3333"/>
                      <a:pt x="1484" y="3196"/>
                      <a:pt x="1758" y="3082"/>
                    </a:cubicBezTo>
                    <a:cubicBezTo>
                      <a:pt x="2009" y="2945"/>
                      <a:pt x="2238" y="2808"/>
                      <a:pt x="2489" y="2671"/>
                    </a:cubicBezTo>
                    <a:cubicBezTo>
                      <a:pt x="2580" y="2603"/>
                      <a:pt x="2694" y="2557"/>
                      <a:pt x="2808" y="2511"/>
                    </a:cubicBezTo>
                    <a:cubicBezTo>
                      <a:pt x="2922" y="2443"/>
                      <a:pt x="3014" y="2397"/>
                      <a:pt x="3128" y="2351"/>
                    </a:cubicBezTo>
                    <a:cubicBezTo>
                      <a:pt x="3185" y="2313"/>
                      <a:pt x="3258" y="2275"/>
                      <a:pt x="3320" y="2237"/>
                    </a:cubicBezTo>
                    <a:lnTo>
                      <a:pt x="3320" y="2237"/>
                    </a:lnTo>
                    <a:cubicBezTo>
                      <a:pt x="3317" y="2237"/>
                      <a:pt x="3314" y="2237"/>
                      <a:pt x="3310" y="2237"/>
                    </a:cubicBezTo>
                    <a:cubicBezTo>
                      <a:pt x="3317" y="2235"/>
                      <a:pt x="3324" y="2233"/>
                      <a:pt x="3331" y="2231"/>
                    </a:cubicBezTo>
                    <a:lnTo>
                      <a:pt x="3331" y="2231"/>
                    </a:lnTo>
                    <a:cubicBezTo>
                      <a:pt x="3327" y="2233"/>
                      <a:pt x="3324" y="2235"/>
                      <a:pt x="3320" y="2237"/>
                    </a:cubicBezTo>
                    <a:lnTo>
                      <a:pt x="3320" y="2237"/>
                    </a:lnTo>
                    <a:cubicBezTo>
                      <a:pt x="3336" y="2237"/>
                      <a:pt x="3350" y="2235"/>
                      <a:pt x="3355" y="2223"/>
                    </a:cubicBezTo>
                    <a:lnTo>
                      <a:pt x="3355" y="2223"/>
                    </a:lnTo>
                    <a:cubicBezTo>
                      <a:pt x="3347" y="2226"/>
                      <a:pt x="3339" y="2228"/>
                      <a:pt x="3331" y="2231"/>
                    </a:cubicBezTo>
                    <a:lnTo>
                      <a:pt x="3331" y="2231"/>
                    </a:lnTo>
                    <a:cubicBezTo>
                      <a:pt x="3340" y="2225"/>
                      <a:pt x="3348" y="2220"/>
                      <a:pt x="3356" y="2215"/>
                    </a:cubicBezTo>
                    <a:lnTo>
                      <a:pt x="3356" y="2215"/>
                    </a:lnTo>
                    <a:cubicBezTo>
                      <a:pt x="3356" y="2218"/>
                      <a:pt x="3356" y="2221"/>
                      <a:pt x="3355" y="2223"/>
                    </a:cubicBezTo>
                    <a:lnTo>
                      <a:pt x="3355" y="2223"/>
                    </a:lnTo>
                    <a:cubicBezTo>
                      <a:pt x="3415" y="2204"/>
                      <a:pt x="3484" y="2182"/>
                      <a:pt x="3539" y="2146"/>
                    </a:cubicBezTo>
                    <a:cubicBezTo>
                      <a:pt x="3562" y="2146"/>
                      <a:pt x="3584" y="2123"/>
                      <a:pt x="3630" y="2100"/>
                    </a:cubicBezTo>
                    <a:cubicBezTo>
                      <a:pt x="3653" y="2100"/>
                      <a:pt x="3676" y="2078"/>
                      <a:pt x="3699" y="2055"/>
                    </a:cubicBezTo>
                    <a:cubicBezTo>
                      <a:pt x="3744" y="2009"/>
                      <a:pt x="3790" y="1941"/>
                      <a:pt x="3790" y="1872"/>
                    </a:cubicBezTo>
                    <a:cubicBezTo>
                      <a:pt x="3813" y="1804"/>
                      <a:pt x="3790" y="1735"/>
                      <a:pt x="3767" y="1667"/>
                    </a:cubicBezTo>
                    <a:cubicBezTo>
                      <a:pt x="3767" y="1644"/>
                      <a:pt x="3744" y="1598"/>
                      <a:pt x="3721" y="1553"/>
                    </a:cubicBezTo>
                    <a:cubicBezTo>
                      <a:pt x="3676" y="1438"/>
                      <a:pt x="3607" y="1324"/>
                      <a:pt x="3562" y="1210"/>
                    </a:cubicBezTo>
                    <a:cubicBezTo>
                      <a:pt x="3493" y="1050"/>
                      <a:pt x="3470" y="913"/>
                      <a:pt x="3402" y="754"/>
                    </a:cubicBezTo>
                    <a:cubicBezTo>
                      <a:pt x="3379" y="662"/>
                      <a:pt x="3333" y="594"/>
                      <a:pt x="3310" y="503"/>
                    </a:cubicBezTo>
                    <a:cubicBezTo>
                      <a:pt x="3310" y="457"/>
                      <a:pt x="3310" y="411"/>
                      <a:pt x="3310" y="343"/>
                    </a:cubicBezTo>
                    <a:cubicBezTo>
                      <a:pt x="3310" y="297"/>
                      <a:pt x="3310" y="252"/>
                      <a:pt x="3288" y="229"/>
                    </a:cubicBezTo>
                    <a:cubicBezTo>
                      <a:pt x="3265" y="115"/>
                      <a:pt x="3174" y="46"/>
                      <a:pt x="3082" y="23"/>
                    </a:cubicBezTo>
                    <a:cubicBezTo>
                      <a:pt x="3059" y="23"/>
                      <a:pt x="3014" y="0"/>
                      <a:pt x="2991"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384" name="Google Shape;1384;p22"/>
              <p:cNvSpPr/>
              <p:nvPr/>
            </p:nvSpPr>
            <p:spPr>
              <a:xfrm>
                <a:off x="4563306" y="3277095"/>
                <a:ext cx="53087" cy="164315"/>
              </a:xfrm>
              <a:custGeom>
                <a:avLst/>
                <a:gdLst/>
                <a:ahLst/>
                <a:cxnLst/>
                <a:rect l="l" t="t" r="r" b="b"/>
                <a:pathLst>
                  <a:path w="1964" h="6079" extrusionOk="0">
                    <a:moveTo>
                      <a:pt x="1632" y="5458"/>
                    </a:moveTo>
                    <a:lnTo>
                      <a:pt x="1632" y="5458"/>
                    </a:lnTo>
                    <a:cubicBezTo>
                      <a:pt x="1636" y="5465"/>
                      <a:pt x="1640" y="5472"/>
                      <a:pt x="1644" y="5479"/>
                    </a:cubicBezTo>
                    <a:cubicBezTo>
                      <a:pt x="1644" y="5479"/>
                      <a:pt x="1644" y="5464"/>
                      <a:pt x="1632" y="5458"/>
                    </a:cubicBezTo>
                    <a:close/>
                    <a:moveTo>
                      <a:pt x="753" y="1"/>
                    </a:moveTo>
                    <a:cubicBezTo>
                      <a:pt x="708" y="1"/>
                      <a:pt x="639" y="23"/>
                      <a:pt x="594" y="69"/>
                    </a:cubicBezTo>
                    <a:cubicBezTo>
                      <a:pt x="548" y="137"/>
                      <a:pt x="502" y="206"/>
                      <a:pt x="480" y="274"/>
                    </a:cubicBezTo>
                    <a:cubicBezTo>
                      <a:pt x="434" y="343"/>
                      <a:pt x="411" y="389"/>
                      <a:pt x="365" y="457"/>
                    </a:cubicBezTo>
                    <a:cubicBezTo>
                      <a:pt x="297" y="617"/>
                      <a:pt x="251" y="754"/>
                      <a:pt x="206" y="914"/>
                    </a:cubicBezTo>
                    <a:cubicBezTo>
                      <a:pt x="160" y="1073"/>
                      <a:pt x="114" y="1233"/>
                      <a:pt x="69" y="1393"/>
                    </a:cubicBezTo>
                    <a:cubicBezTo>
                      <a:pt x="46" y="1530"/>
                      <a:pt x="23" y="1690"/>
                      <a:pt x="23" y="1849"/>
                    </a:cubicBezTo>
                    <a:cubicBezTo>
                      <a:pt x="0" y="2009"/>
                      <a:pt x="0" y="2169"/>
                      <a:pt x="0" y="2329"/>
                    </a:cubicBezTo>
                    <a:cubicBezTo>
                      <a:pt x="23" y="2466"/>
                      <a:pt x="23" y="2603"/>
                      <a:pt x="69" y="2740"/>
                    </a:cubicBezTo>
                    <a:cubicBezTo>
                      <a:pt x="69" y="2831"/>
                      <a:pt x="114" y="2922"/>
                      <a:pt x="137" y="3013"/>
                    </a:cubicBezTo>
                    <a:cubicBezTo>
                      <a:pt x="183" y="3173"/>
                      <a:pt x="228" y="3310"/>
                      <a:pt x="274" y="3470"/>
                    </a:cubicBezTo>
                    <a:cubicBezTo>
                      <a:pt x="297" y="3516"/>
                      <a:pt x="320" y="3584"/>
                      <a:pt x="343" y="3653"/>
                    </a:cubicBezTo>
                    <a:cubicBezTo>
                      <a:pt x="343" y="3675"/>
                      <a:pt x="365" y="3721"/>
                      <a:pt x="365" y="3744"/>
                    </a:cubicBezTo>
                    <a:cubicBezTo>
                      <a:pt x="388" y="3767"/>
                      <a:pt x="388" y="3812"/>
                      <a:pt x="411" y="3835"/>
                    </a:cubicBezTo>
                    <a:cubicBezTo>
                      <a:pt x="434" y="3858"/>
                      <a:pt x="434" y="3881"/>
                      <a:pt x="457" y="3881"/>
                    </a:cubicBezTo>
                    <a:cubicBezTo>
                      <a:pt x="490" y="3914"/>
                      <a:pt x="548" y="3935"/>
                      <a:pt x="595" y="3935"/>
                    </a:cubicBezTo>
                    <a:cubicBezTo>
                      <a:pt x="612" y="3935"/>
                      <a:pt x="627" y="3933"/>
                      <a:pt x="639" y="3926"/>
                    </a:cubicBezTo>
                    <a:cubicBezTo>
                      <a:pt x="662" y="3904"/>
                      <a:pt x="662" y="3904"/>
                      <a:pt x="685" y="3881"/>
                    </a:cubicBezTo>
                    <a:cubicBezTo>
                      <a:pt x="731" y="4018"/>
                      <a:pt x="776" y="4155"/>
                      <a:pt x="822" y="4269"/>
                    </a:cubicBezTo>
                    <a:cubicBezTo>
                      <a:pt x="868" y="4406"/>
                      <a:pt x="913" y="4520"/>
                      <a:pt x="959" y="4634"/>
                    </a:cubicBezTo>
                    <a:cubicBezTo>
                      <a:pt x="1005" y="4771"/>
                      <a:pt x="1050" y="4908"/>
                      <a:pt x="1119" y="5045"/>
                    </a:cubicBezTo>
                    <a:cubicBezTo>
                      <a:pt x="1187" y="5182"/>
                      <a:pt x="1256" y="5342"/>
                      <a:pt x="1347" y="5479"/>
                    </a:cubicBezTo>
                    <a:cubicBezTo>
                      <a:pt x="1415" y="5593"/>
                      <a:pt x="1484" y="5730"/>
                      <a:pt x="1575" y="5844"/>
                    </a:cubicBezTo>
                    <a:cubicBezTo>
                      <a:pt x="1621" y="5889"/>
                      <a:pt x="1666" y="5935"/>
                      <a:pt x="1712" y="5981"/>
                    </a:cubicBezTo>
                    <a:cubicBezTo>
                      <a:pt x="1735" y="6004"/>
                      <a:pt x="1781" y="6049"/>
                      <a:pt x="1826" y="6072"/>
                    </a:cubicBezTo>
                    <a:cubicBezTo>
                      <a:pt x="1835" y="6076"/>
                      <a:pt x="1843" y="6078"/>
                      <a:pt x="1851" y="6078"/>
                    </a:cubicBezTo>
                    <a:cubicBezTo>
                      <a:pt x="1888" y="6078"/>
                      <a:pt x="1922" y="6041"/>
                      <a:pt x="1940" y="6004"/>
                    </a:cubicBezTo>
                    <a:cubicBezTo>
                      <a:pt x="1963" y="5981"/>
                      <a:pt x="1963" y="5935"/>
                      <a:pt x="1940" y="5912"/>
                    </a:cubicBezTo>
                    <a:cubicBezTo>
                      <a:pt x="1895" y="5867"/>
                      <a:pt x="1849" y="5821"/>
                      <a:pt x="1826" y="5775"/>
                    </a:cubicBezTo>
                    <a:cubicBezTo>
                      <a:pt x="1758" y="5684"/>
                      <a:pt x="1712" y="5616"/>
                      <a:pt x="1666" y="5524"/>
                    </a:cubicBezTo>
                    <a:cubicBezTo>
                      <a:pt x="1644" y="5501"/>
                      <a:pt x="1644" y="5479"/>
                      <a:pt x="1621" y="5456"/>
                    </a:cubicBezTo>
                    <a:cubicBezTo>
                      <a:pt x="1625" y="5456"/>
                      <a:pt x="1629" y="5457"/>
                      <a:pt x="1632" y="5458"/>
                    </a:cubicBezTo>
                    <a:lnTo>
                      <a:pt x="1632" y="5458"/>
                    </a:lnTo>
                    <a:cubicBezTo>
                      <a:pt x="1546" y="5305"/>
                      <a:pt x="1481" y="5152"/>
                      <a:pt x="1415" y="4999"/>
                    </a:cubicBezTo>
                    <a:cubicBezTo>
                      <a:pt x="1347" y="4839"/>
                      <a:pt x="1278" y="4680"/>
                      <a:pt x="1233" y="4497"/>
                    </a:cubicBezTo>
                    <a:cubicBezTo>
                      <a:pt x="1164" y="4337"/>
                      <a:pt x="1096" y="4178"/>
                      <a:pt x="1050" y="4018"/>
                    </a:cubicBezTo>
                    <a:cubicBezTo>
                      <a:pt x="982" y="3812"/>
                      <a:pt x="936" y="3630"/>
                      <a:pt x="890" y="3424"/>
                    </a:cubicBezTo>
                    <a:cubicBezTo>
                      <a:pt x="845" y="3265"/>
                      <a:pt x="822" y="3082"/>
                      <a:pt x="822" y="2922"/>
                    </a:cubicBezTo>
                    <a:cubicBezTo>
                      <a:pt x="799" y="2740"/>
                      <a:pt x="799" y="2557"/>
                      <a:pt x="799" y="2374"/>
                    </a:cubicBezTo>
                    <a:cubicBezTo>
                      <a:pt x="799" y="2352"/>
                      <a:pt x="799" y="2306"/>
                      <a:pt x="799" y="2260"/>
                    </a:cubicBezTo>
                    <a:cubicBezTo>
                      <a:pt x="799" y="2260"/>
                      <a:pt x="799" y="2260"/>
                      <a:pt x="799" y="2237"/>
                    </a:cubicBezTo>
                    <a:cubicBezTo>
                      <a:pt x="799" y="2215"/>
                      <a:pt x="799" y="2169"/>
                      <a:pt x="799" y="2146"/>
                    </a:cubicBezTo>
                    <a:cubicBezTo>
                      <a:pt x="822" y="2009"/>
                      <a:pt x="845" y="1872"/>
                      <a:pt x="868" y="1735"/>
                    </a:cubicBezTo>
                    <a:cubicBezTo>
                      <a:pt x="913" y="1484"/>
                      <a:pt x="982" y="1256"/>
                      <a:pt x="1050" y="1005"/>
                    </a:cubicBezTo>
                    <a:cubicBezTo>
                      <a:pt x="1073" y="914"/>
                      <a:pt x="1119" y="822"/>
                      <a:pt x="1141" y="731"/>
                    </a:cubicBezTo>
                    <a:cubicBezTo>
                      <a:pt x="1187" y="640"/>
                      <a:pt x="1278" y="548"/>
                      <a:pt x="1233" y="434"/>
                    </a:cubicBezTo>
                    <a:cubicBezTo>
                      <a:pt x="1233" y="389"/>
                      <a:pt x="1210" y="366"/>
                      <a:pt x="1187" y="343"/>
                    </a:cubicBezTo>
                    <a:cubicBezTo>
                      <a:pt x="1187" y="320"/>
                      <a:pt x="1210" y="297"/>
                      <a:pt x="1210" y="274"/>
                    </a:cubicBezTo>
                    <a:cubicBezTo>
                      <a:pt x="1210" y="229"/>
                      <a:pt x="1187" y="160"/>
                      <a:pt x="1141" y="137"/>
                    </a:cubicBezTo>
                    <a:cubicBezTo>
                      <a:pt x="1124" y="132"/>
                      <a:pt x="1106" y="129"/>
                      <a:pt x="1087" y="129"/>
                    </a:cubicBezTo>
                    <a:cubicBezTo>
                      <a:pt x="1032" y="129"/>
                      <a:pt x="976" y="155"/>
                      <a:pt x="959" y="206"/>
                    </a:cubicBezTo>
                    <a:cubicBezTo>
                      <a:pt x="959" y="137"/>
                      <a:pt x="913" y="46"/>
                      <a:pt x="845" y="23"/>
                    </a:cubicBezTo>
                    <a:cubicBezTo>
                      <a:pt x="822" y="1"/>
                      <a:pt x="799" y="1"/>
                      <a:pt x="753" y="1"/>
                    </a:cubicBezTo>
                    <a:close/>
                  </a:path>
                </a:pathLst>
              </a:custGeom>
              <a:solidFill>
                <a:srgbClr val="FDA2BA"/>
              </a:solidFill>
              <a:ln>
                <a:noFill/>
              </a:ln>
            </p:spPr>
            <p:txBody>
              <a:bodyPr spcFirstLastPara="1" wrap="square" lIns="121900" tIns="121900" rIns="121900" bIns="121900" anchor="ctr" anchorCtr="0">
                <a:noAutofit/>
              </a:bodyPr>
              <a:lstStyle/>
              <a:p>
                <a:endParaRPr sz="1867"/>
              </a:p>
            </p:txBody>
          </p:sp>
          <p:sp>
            <p:nvSpPr>
              <p:cNvPr id="1385" name="Google Shape;1385;p22"/>
              <p:cNvSpPr/>
              <p:nvPr/>
            </p:nvSpPr>
            <p:spPr>
              <a:xfrm>
                <a:off x="4583660" y="3276473"/>
                <a:ext cx="10515" cy="15461"/>
              </a:xfrm>
              <a:custGeom>
                <a:avLst/>
                <a:gdLst/>
                <a:ahLst/>
                <a:cxnLst/>
                <a:rect l="l" t="t" r="r" b="b"/>
                <a:pathLst>
                  <a:path w="389" h="572" extrusionOk="0">
                    <a:moveTo>
                      <a:pt x="69" y="1"/>
                    </a:moveTo>
                    <a:cubicBezTo>
                      <a:pt x="23" y="24"/>
                      <a:pt x="0" y="69"/>
                      <a:pt x="23" y="115"/>
                    </a:cubicBezTo>
                    <a:cubicBezTo>
                      <a:pt x="46" y="206"/>
                      <a:pt x="69" y="275"/>
                      <a:pt x="115" y="366"/>
                    </a:cubicBezTo>
                    <a:cubicBezTo>
                      <a:pt x="137" y="389"/>
                      <a:pt x="160" y="434"/>
                      <a:pt x="183" y="457"/>
                    </a:cubicBezTo>
                    <a:lnTo>
                      <a:pt x="183" y="480"/>
                    </a:lnTo>
                    <a:cubicBezTo>
                      <a:pt x="183" y="480"/>
                      <a:pt x="183" y="480"/>
                      <a:pt x="183" y="503"/>
                    </a:cubicBezTo>
                    <a:cubicBezTo>
                      <a:pt x="183" y="526"/>
                      <a:pt x="206" y="548"/>
                      <a:pt x="229" y="548"/>
                    </a:cubicBezTo>
                    <a:cubicBezTo>
                      <a:pt x="229" y="571"/>
                      <a:pt x="252" y="571"/>
                      <a:pt x="274" y="571"/>
                    </a:cubicBezTo>
                    <a:lnTo>
                      <a:pt x="320" y="571"/>
                    </a:lnTo>
                    <a:cubicBezTo>
                      <a:pt x="343" y="548"/>
                      <a:pt x="366" y="548"/>
                      <a:pt x="366" y="526"/>
                    </a:cubicBezTo>
                    <a:cubicBezTo>
                      <a:pt x="388" y="480"/>
                      <a:pt x="366" y="434"/>
                      <a:pt x="343" y="412"/>
                    </a:cubicBezTo>
                    <a:cubicBezTo>
                      <a:pt x="343" y="389"/>
                      <a:pt x="320" y="366"/>
                      <a:pt x="297" y="366"/>
                    </a:cubicBezTo>
                    <a:cubicBezTo>
                      <a:pt x="297" y="343"/>
                      <a:pt x="274" y="297"/>
                      <a:pt x="252" y="275"/>
                    </a:cubicBezTo>
                    <a:cubicBezTo>
                      <a:pt x="229" y="206"/>
                      <a:pt x="183" y="138"/>
                      <a:pt x="160" y="69"/>
                    </a:cubicBezTo>
                    <a:cubicBezTo>
                      <a:pt x="160" y="24"/>
                      <a:pt x="115" y="1"/>
                      <a:pt x="92" y="1"/>
                    </a:cubicBezTo>
                    <a:close/>
                  </a:path>
                </a:pathLst>
              </a:custGeom>
              <a:solidFill>
                <a:srgbClr val="FDA2BA"/>
              </a:solidFill>
              <a:ln>
                <a:noFill/>
              </a:ln>
            </p:spPr>
            <p:txBody>
              <a:bodyPr spcFirstLastPara="1" wrap="square" lIns="121900" tIns="121900" rIns="121900" bIns="121900" anchor="ctr" anchorCtr="0">
                <a:noAutofit/>
              </a:bodyPr>
              <a:lstStyle/>
              <a:p>
                <a:endParaRPr sz="1867"/>
              </a:p>
            </p:txBody>
          </p:sp>
          <p:sp>
            <p:nvSpPr>
              <p:cNvPr id="1386" name="Google Shape;1386;p22"/>
              <p:cNvSpPr/>
              <p:nvPr/>
            </p:nvSpPr>
            <p:spPr>
              <a:xfrm>
                <a:off x="4580578" y="3180219"/>
                <a:ext cx="204860" cy="113877"/>
              </a:xfrm>
              <a:custGeom>
                <a:avLst/>
                <a:gdLst/>
                <a:ahLst/>
                <a:cxnLst/>
                <a:rect l="l" t="t" r="r" b="b"/>
                <a:pathLst>
                  <a:path w="7579" h="4213" extrusionOk="0">
                    <a:moveTo>
                      <a:pt x="7373" y="1"/>
                    </a:moveTo>
                    <a:cubicBezTo>
                      <a:pt x="7350" y="1"/>
                      <a:pt x="7327" y="1"/>
                      <a:pt x="7304" y="24"/>
                    </a:cubicBezTo>
                    <a:cubicBezTo>
                      <a:pt x="7259" y="24"/>
                      <a:pt x="7236" y="47"/>
                      <a:pt x="7190" y="69"/>
                    </a:cubicBezTo>
                    <a:cubicBezTo>
                      <a:pt x="7122" y="115"/>
                      <a:pt x="7053" y="161"/>
                      <a:pt x="6985" y="206"/>
                    </a:cubicBezTo>
                    <a:cubicBezTo>
                      <a:pt x="6894" y="252"/>
                      <a:pt x="6825" y="298"/>
                      <a:pt x="6734" y="343"/>
                    </a:cubicBezTo>
                    <a:lnTo>
                      <a:pt x="6757" y="343"/>
                    </a:lnTo>
                    <a:cubicBezTo>
                      <a:pt x="6734" y="343"/>
                      <a:pt x="6711" y="366"/>
                      <a:pt x="6688" y="366"/>
                    </a:cubicBezTo>
                    <a:cubicBezTo>
                      <a:pt x="6483" y="457"/>
                      <a:pt x="6277" y="526"/>
                      <a:pt x="6072" y="617"/>
                    </a:cubicBezTo>
                    <a:cubicBezTo>
                      <a:pt x="5821" y="709"/>
                      <a:pt x="5570" y="823"/>
                      <a:pt x="5319" y="937"/>
                    </a:cubicBezTo>
                    <a:cubicBezTo>
                      <a:pt x="5068" y="1074"/>
                      <a:pt x="4816" y="1211"/>
                      <a:pt x="4543" y="1348"/>
                    </a:cubicBezTo>
                    <a:cubicBezTo>
                      <a:pt x="4406" y="1416"/>
                      <a:pt x="4269" y="1485"/>
                      <a:pt x="4132" y="1553"/>
                    </a:cubicBezTo>
                    <a:cubicBezTo>
                      <a:pt x="3995" y="1599"/>
                      <a:pt x="3881" y="1667"/>
                      <a:pt x="3744" y="1736"/>
                    </a:cubicBezTo>
                    <a:cubicBezTo>
                      <a:pt x="3721" y="1736"/>
                      <a:pt x="3675" y="1758"/>
                      <a:pt x="3675" y="1781"/>
                    </a:cubicBezTo>
                    <a:cubicBezTo>
                      <a:pt x="3561" y="1827"/>
                      <a:pt x="3447" y="1850"/>
                      <a:pt x="3356" y="1895"/>
                    </a:cubicBezTo>
                    <a:cubicBezTo>
                      <a:pt x="3036" y="2032"/>
                      <a:pt x="2717" y="2147"/>
                      <a:pt x="2397" y="2283"/>
                    </a:cubicBezTo>
                    <a:cubicBezTo>
                      <a:pt x="2237" y="2352"/>
                      <a:pt x="2077" y="2420"/>
                      <a:pt x="1895" y="2489"/>
                    </a:cubicBezTo>
                    <a:cubicBezTo>
                      <a:pt x="1735" y="2557"/>
                      <a:pt x="1575" y="2649"/>
                      <a:pt x="1415" y="2717"/>
                    </a:cubicBezTo>
                    <a:cubicBezTo>
                      <a:pt x="1256" y="2808"/>
                      <a:pt x="1096" y="2877"/>
                      <a:pt x="936" y="2968"/>
                    </a:cubicBezTo>
                    <a:cubicBezTo>
                      <a:pt x="799" y="3037"/>
                      <a:pt x="639" y="3082"/>
                      <a:pt x="502" y="3151"/>
                    </a:cubicBezTo>
                    <a:cubicBezTo>
                      <a:pt x="366" y="3219"/>
                      <a:pt x="229" y="3288"/>
                      <a:pt x="114" y="3379"/>
                    </a:cubicBezTo>
                    <a:cubicBezTo>
                      <a:pt x="46" y="3425"/>
                      <a:pt x="0" y="3516"/>
                      <a:pt x="23" y="3607"/>
                    </a:cubicBezTo>
                    <a:cubicBezTo>
                      <a:pt x="46" y="3653"/>
                      <a:pt x="69" y="3676"/>
                      <a:pt x="92" y="3699"/>
                    </a:cubicBezTo>
                    <a:lnTo>
                      <a:pt x="114" y="3699"/>
                    </a:lnTo>
                    <a:cubicBezTo>
                      <a:pt x="92" y="3744"/>
                      <a:pt x="92" y="3767"/>
                      <a:pt x="92" y="3813"/>
                    </a:cubicBezTo>
                    <a:cubicBezTo>
                      <a:pt x="92" y="3836"/>
                      <a:pt x="114" y="3881"/>
                      <a:pt x="137" y="3904"/>
                    </a:cubicBezTo>
                    <a:cubicBezTo>
                      <a:pt x="137" y="3927"/>
                      <a:pt x="183" y="3950"/>
                      <a:pt x="206" y="3973"/>
                    </a:cubicBezTo>
                    <a:cubicBezTo>
                      <a:pt x="229" y="3995"/>
                      <a:pt x="274" y="3995"/>
                      <a:pt x="297" y="3995"/>
                    </a:cubicBezTo>
                    <a:cubicBezTo>
                      <a:pt x="297" y="4064"/>
                      <a:pt x="320" y="4132"/>
                      <a:pt x="366" y="4178"/>
                    </a:cubicBezTo>
                    <a:cubicBezTo>
                      <a:pt x="399" y="4203"/>
                      <a:pt x="439" y="4213"/>
                      <a:pt x="481" y="4213"/>
                    </a:cubicBezTo>
                    <a:cubicBezTo>
                      <a:pt x="554" y="4213"/>
                      <a:pt x="636" y="4184"/>
                      <a:pt x="708" y="4155"/>
                    </a:cubicBezTo>
                    <a:cubicBezTo>
                      <a:pt x="799" y="4109"/>
                      <a:pt x="913" y="4064"/>
                      <a:pt x="1005" y="3995"/>
                    </a:cubicBezTo>
                    <a:cubicBezTo>
                      <a:pt x="1096" y="3950"/>
                      <a:pt x="1164" y="3904"/>
                      <a:pt x="1256" y="3858"/>
                    </a:cubicBezTo>
                    <a:cubicBezTo>
                      <a:pt x="1415" y="3767"/>
                      <a:pt x="1552" y="3699"/>
                      <a:pt x="1712" y="3630"/>
                    </a:cubicBezTo>
                    <a:cubicBezTo>
                      <a:pt x="1872" y="3562"/>
                      <a:pt x="2032" y="3493"/>
                      <a:pt x="2169" y="3425"/>
                    </a:cubicBezTo>
                    <a:cubicBezTo>
                      <a:pt x="2497" y="3272"/>
                      <a:pt x="2804" y="3140"/>
                      <a:pt x="3090" y="2968"/>
                    </a:cubicBezTo>
                    <a:lnTo>
                      <a:pt x="3090" y="2968"/>
                    </a:lnTo>
                    <a:cubicBezTo>
                      <a:pt x="3087" y="2968"/>
                      <a:pt x="3084" y="2968"/>
                      <a:pt x="3082" y="2968"/>
                    </a:cubicBezTo>
                    <a:cubicBezTo>
                      <a:pt x="3088" y="2966"/>
                      <a:pt x="3094" y="2964"/>
                      <a:pt x="3101" y="2962"/>
                    </a:cubicBezTo>
                    <a:lnTo>
                      <a:pt x="3101" y="2962"/>
                    </a:lnTo>
                    <a:cubicBezTo>
                      <a:pt x="3097" y="2964"/>
                      <a:pt x="3093" y="2966"/>
                      <a:pt x="3090" y="2968"/>
                    </a:cubicBezTo>
                    <a:lnTo>
                      <a:pt x="3090" y="2968"/>
                    </a:lnTo>
                    <a:cubicBezTo>
                      <a:pt x="3107" y="2968"/>
                      <a:pt x="3123" y="2966"/>
                      <a:pt x="3127" y="2952"/>
                    </a:cubicBezTo>
                    <a:lnTo>
                      <a:pt x="3127" y="2952"/>
                    </a:lnTo>
                    <a:cubicBezTo>
                      <a:pt x="3118" y="2955"/>
                      <a:pt x="3110" y="2959"/>
                      <a:pt x="3101" y="2962"/>
                    </a:cubicBezTo>
                    <a:lnTo>
                      <a:pt x="3101" y="2962"/>
                    </a:lnTo>
                    <a:cubicBezTo>
                      <a:pt x="3109" y="2956"/>
                      <a:pt x="3118" y="2951"/>
                      <a:pt x="3127" y="2945"/>
                    </a:cubicBezTo>
                    <a:lnTo>
                      <a:pt x="3127" y="2945"/>
                    </a:lnTo>
                    <a:cubicBezTo>
                      <a:pt x="3127" y="2948"/>
                      <a:pt x="3127" y="2950"/>
                      <a:pt x="3127" y="2952"/>
                    </a:cubicBezTo>
                    <a:lnTo>
                      <a:pt x="3127" y="2952"/>
                    </a:lnTo>
                    <a:cubicBezTo>
                      <a:pt x="3172" y="2935"/>
                      <a:pt x="3207" y="2917"/>
                      <a:pt x="3241" y="2900"/>
                    </a:cubicBezTo>
                    <a:lnTo>
                      <a:pt x="3219" y="2900"/>
                    </a:lnTo>
                    <a:lnTo>
                      <a:pt x="3473" y="2782"/>
                    </a:lnTo>
                    <a:lnTo>
                      <a:pt x="3473" y="2782"/>
                    </a:lnTo>
                    <a:cubicBezTo>
                      <a:pt x="3472" y="2783"/>
                      <a:pt x="3471" y="2784"/>
                      <a:pt x="3470" y="2786"/>
                    </a:cubicBezTo>
                    <a:cubicBezTo>
                      <a:pt x="3484" y="2779"/>
                      <a:pt x="3498" y="2771"/>
                      <a:pt x="3512" y="2764"/>
                    </a:cubicBezTo>
                    <a:lnTo>
                      <a:pt x="3512" y="2764"/>
                    </a:lnTo>
                    <a:lnTo>
                      <a:pt x="3515" y="2763"/>
                    </a:lnTo>
                    <a:cubicBezTo>
                      <a:pt x="3515" y="2763"/>
                      <a:pt x="3515" y="2763"/>
                      <a:pt x="3515" y="2763"/>
                    </a:cubicBezTo>
                    <a:lnTo>
                      <a:pt x="3515" y="2763"/>
                    </a:lnTo>
                    <a:cubicBezTo>
                      <a:pt x="3725" y="2656"/>
                      <a:pt x="3919" y="2550"/>
                      <a:pt x="4132" y="2443"/>
                    </a:cubicBezTo>
                    <a:cubicBezTo>
                      <a:pt x="4360" y="2352"/>
                      <a:pt x="4588" y="2238"/>
                      <a:pt x="4794" y="2147"/>
                    </a:cubicBezTo>
                    <a:cubicBezTo>
                      <a:pt x="4908" y="2078"/>
                      <a:pt x="4999" y="2032"/>
                      <a:pt x="5113" y="1987"/>
                    </a:cubicBezTo>
                    <a:lnTo>
                      <a:pt x="5456" y="1827"/>
                    </a:lnTo>
                    <a:cubicBezTo>
                      <a:pt x="5661" y="1713"/>
                      <a:pt x="5866" y="1622"/>
                      <a:pt x="6095" y="1507"/>
                    </a:cubicBezTo>
                    <a:lnTo>
                      <a:pt x="6072" y="1507"/>
                    </a:lnTo>
                    <a:cubicBezTo>
                      <a:pt x="6140" y="1485"/>
                      <a:pt x="6209" y="1439"/>
                      <a:pt x="6277" y="1416"/>
                    </a:cubicBezTo>
                    <a:cubicBezTo>
                      <a:pt x="6460" y="1325"/>
                      <a:pt x="6620" y="1234"/>
                      <a:pt x="6802" y="1142"/>
                    </a:cubicBezTo>
                    <a:cubicBezTo>
                      <a:pt x="6985" y="1051"/>
                      <a:pt x="7145" y="982"/>
                      <a:pt x="7327" y="891"/>
                    </a:cubicBezTo>
                    <a:cubicBezTo>
                      <a:pt x="7373" y="868"/>
                      <a:pt x="7396" y="823"/>
                      <a:pt x="7373" y="754"/>
                    </a:cubicBezTo>
                    <a:cubicBezTo>
                      <a:pt x="7373" y="731"/>
                      <a:pt x="7350" y="709"/>
                      <a:pt x="7327" y="709"/>
                    </a:cubicBezTo>
                    <a:cubicBezTo>
                      <a:pt x="7327" y="686"/>
                      <a:pt x="7327" y="686"/>
                      <a:pt x="7327" y="686"/>
                    </a:cubicBezTo>
                    <a:cubicBezTo>
                      <a:pt x="7327" y="686"/>
                      <a:pt x="7327" y="663"/>
                      <a:pt x="7327" y="640"/>
                    </a:cubicBezTo>
                    <a:cubicBezTo>
                      <a:pt x="7373" y="617"/>
                      <a:pt x="7419" y="549"/>
                      <a:pt x="7441" y="503"/>
                    </a:cubicBezTo>
                    <a:cubicBezTo>
                      <a:pt x="7487" y="457"/>
                      <a:pt x="7487" y="412"/>
                      <a:pt x="7510" y="366"/>
                    </a:cubicBezTo>
                    <a:cubicBezTo>
                      <a:pt x="7533" y="275"/>
                      <a:pt x="7578" y="206"/>
                      <a:pt x="7555" y="115"/>
                    </a:cubicBezTo>
                    <a:cubicBezTo>
                      <a:pt x="7533" y="69"/>
                      <a:pt x="7487" y="47"/>
                      <a:pt x="7464" y="24"/>
                    </a:cubicBezTo>
                    <a:cubicBezTo>
                      <a:pt x="7441" y="1"/>
                      <a:pt x="7396" y="1"/>
                      <a:pt x="737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87" name="Google Shape;1387;p22"/>
              <p:cNvSpPr/>
              <p:nvPr/>
            </p:nvSpPr>
            <p:spPr>
              <a:xfrm>
                <a:off x="4596607" y="3279554"/>
                <a:ext cx="93199" cy="139015"/>
              </a:xfrm>
              <a:custGeom>
                <a:avLst/>
                <a:gdLst/>
                <a:ahLst/>
                <a:cxnLst/>
                <a:rect l="l" t="t" r="r" b="b"/>
                <a:pathLst>
                  <a:path w="3448" h="5143" extrusionOk="0">
                    <a:moveTo>
                      <a:pt x="3326" y="4427"/>
                    </a:moveTo>
                    <a:cubicBezTo>
                      <a:pt x="3329" y="4436"/>
                      <a:pt x="3331" y="4444"/>
                      <a:pt x="3333" y="4452"/>
                    </a:cubicBezTo>
                    <a:cubicBezTo>
                      <a:pt x="3333" y="4443"/>
                      <a:pt x="3330" y="4435"/>
                      <a:pt x="3326" y="4427"/>
                    </a:cubicBezTo>
                    <a:close/>
                    <a:moveTo>
                      <a:pt x="297" y="1"/>
                    </a:moveTo>
                    <a:cubicBezTo>
                      <a:pt x="252" y="1"/>
                      <a:pt x="206" y="24"/>
                      <a:pt x="183" y="46"/>
                    </a:cubicBezTo>
                    <a:cubicBezTo>
                      <a:pt x="92" y="69"/>
                      <a:pt x="24" y="161"/>
                      <a:pt x="24" y="252"/>
                    </a:cubicBezTo>
                    <a:cubicBezTo>
                      <a:pt x="1" y="434"/>
                      <a:pt x="161" y="549"/>
                      <a:pt x="275" y="640"/>
                    </a:cubicBezTo>
                    <a:cubicBezTo>
                      <a:pt x="343" y="708"/>
                      <a:pt x="412" y="777"/>
                      <a:pt x="503" y="823"/>
                    </a:cubicBezTo>
                    <a:cubicBezTo>
                      <a:pt x="549" y="868"/>
                      <a:pt x="594" y="914"/>
                      <a:pt x="640" y="959"/>
                    </a:cubicBezTo>
                    <a:cubicBezTo>
                      <a:pt x="731" y="1074"/>
                      <a:pt x="845" y="1211"/>
                      <a:pt x="959" y="1347"/>
                    </a:cubicBezTo>
                    <a:cubicBezTo>
                      <a:pt x="1096" y="1507"/>
                      <a:pt x="1210" y="1644"/>
                      <a:pt x="1325" y="1804"/>
                    </a:cubicBezTo>
                    <a:cubicBezTo>
                      <a:pt x="1439" y="1964"/>
                      <a:pt x="1553" y="2124"/>
                      <a:pt x="1644" y="2283"/>
                    </a:cubicBezTo>
                    <a:cubicBezTo>
                      <a:pt x="1781" y="2466"/>
                      <a:pt x="1895" y="2649"/>
                      <a:pt x="1987" y="2854"/>
                    </a:cubicBezTo>
                    <a:cubicBezTo>
                      <a:pt x="2101" y="3037"/>
                      <a:pt x="2192" y="3219"/>
                      <a:pt x="2283" y="3402"/>
                    </a:cubicBezTo>
                    <a:cubicBezTo>
                      <a:pt x="2489" y="3813"/>
                      <a:pt x="2717" y="4246"/>
                      <a:pt x="2922" y="4657"/>
                    </a:cubicBezTo>
                    <a:cubicBezTo>
                      <a:pt x="2960" y="4714"/>
                      <a:pt x="3013" y="4754"/>
                      <a:pt x="3069" y="4754"/>
                    </a:cubicBezTo>
                    <a:cubicBezTo>
                      <a:pt x="3081" y="4754"/>
                      <a:pt x="3093" y="4753"/>
                      <a:pt x="3105" y="4748"/>
                    </a:cubicBezTo>
                    <a:cubicBezTo>
                      <a:pt x="3128" y="4840"/>
                      <a:pt x="3151" y="4931"/>
                      <a:pt x="3151" y="5022"/>
                    </a:cubicBezTo>
                    <a:cubicBezTo>
                      <a:pt x="3170" y="5098"/>
                      <a:pt x="3220" y="5142"/>
                      <a:pt x="3288" y="5142"/>
                    </a:cubicBezTo>
                    <a:cubicBezTo>
                      <a:pt x="3303" y="5142"/>
                      <a:pt x="3318" y="5140"/>
                      <a:pt x="3333" y="5136"/>
                    </a:cubicBezTo>
                    <a:cubicBezTo>
                      <a:pt x="3402" y="5136"/>
                      <a:pt x="3447" y="5045"/>
                      <a:pt x="3447" y="4977"/>
                    </a:cubicBezTo>
                    <a:cubicBezTo>
                      <a:pt x="3425" y="4885"/>
                      <a:pt x="3425" y="4794"/>
                      <a:pt x="3402" y="4726"/>
                    </a:cubicBezTo>
                    <a:cubicBezTo>
                      <a:pt x="3379" y="4612"/>
                      <a:pt x="3356" y="4497"/>
                      <a:pt x="3310" y="4406"/>
                    </a:cubicBezTo>
                    <a:lnTo>
                      <a:pt x="3310" y="4406"/>
                    </a:lnTo>
                    <a:cubicBezTo>
                      <a:pt x="3310" y="4406"/>
                      <a:pt x="3319" y="4415"/>
                      <a:pt x="3326" y="4427"/>
                    </a:cubicBezTo>
                    <a:lnTo>
                      <a:pt x="3326" y="4427"/>
                    </a:lnTo>
                    <a:cubicBezTo>
                      <a:pt x="3281" y="4276"/>
                      <a:pt x="3217" y="4124"/>
                      <a:pt x="3173" y="3972"/>
                    </a:cubicBezTo>
                    <a:cubicBezTo>
                      <a:pt x="3105" y="3835"/>
                      <a:pt x="3059" y="3699"/>
                      <a:pt x="2991" y="3562"/>
                    </a:cubicBezTo>
                    <a:cubicBezTo>
                      <a:pt x="2922" y="3425"/>
                      <a:pt x="2877" y="3265"/>
                      <a:pt x="2808" y="3128"/>
                    </a:cubicBezTo>
                    <a:cubicBezTo>
                      <a:pt x="2740" y="2991"/>
                      <a:pt x="2671" y="2854"/>
                      <a:pt x="2603" y="2717"/>
                    </a:cubicBezTo>
                    <a:cubicBezTo>
                      <a:pt x="2466" y="2466"/>
                      <a:pt x="2329" y="2215"/>
                      <a:pt x="2169" y="1964"/>
                    </a:cubicBezTo>
                    <a:cubicBezTo>
                      <a:pt x="2078" y="1827"/>
                      <a:pt x="1987" y="1667"/>
                      <a:pt x="1872" y="1530"/>
                    </a:cubicBezTo>
                    <a:cubicBezTo>
                      <a:pt x="1804" y="1416"/>
                      <a:pt x="1713" y="1302"/>
                      <a:pt x="1599" y="1165"/>
                    </a:cubicBezTo>
                    <a:cubicBezTo>
                      <a:pt x="1507" y="1051"/>
                      <a:pt x="1416" y="937"/>
                      <a:pt x="1325" y="845"/>
                    </a:cubicBezTo>
                    <a:cubicBezTo>
                      <a:pt x="1233" y="708"/>
                      <a:pt x="1119" y="594"/>
                      <a:pt x="1005" y="480"/>
                    </a:cubicBezTo>
                    <a:cubicBezTo>
                      <a:pt x="891" y="389"/>
                      <a:pt x="777" y="275"/>
                      <a:pt x="640" y="183"/>
                    </a:cubicBezTo>
                    <a:cubicBezTo>
                      <a:pt x="594" y="138"/>
                      <a:pt x="571" y="115"/>
                      <a:pt x="526" y="92"/>
                    </a:cubicBezTo>
                    <a:cubicBezTo>
                      <a:pt x="434" y="46"/>
                      <a:pt x="366" y="1"/>
                      <a:pt x="29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88" name="Google Shape;1388;p22"/>
              <p:cNvSpPr/>
              <p:nvPr/>
            </p:nvSpPr>
            <p:spPr>
              <a:xfrm>
                <a:off x="4649045" y="3238847"/>
                <a:ext cx="93821" cy="52709"/>
              </a:xfrm>
              <a:custGeom>
                <a:avLst/>
                <a:gdLst/>
                <a:ahLst/>
                <a:cxnLst/>
                <a:rect l="l" t="t" r="r" b="b"/>
                <a:pathLst>
                  <a:path w="3471" h="1950" extrusionOk="0">
                    <a:moveTo>
                      <a:pt x="3265" y="0"/>
                    </a:moveTo>
                    <a:cubicBezTo>
                      <a:pt x="3242" y="0"/>
                      <a:pt x="3219" y="0"/>
                      <a:pt x="3196" y="23"/>
                    </a:cubicBezTo>
                    <a:cubicBezTo>
                      <a:pt x="3059" y="69"/>
                      <a:pt x="2923" y="137"/>
                      <a:pt x="2786" y="206"/>
                    </a:cubicBezTo>
                    <a:cubicBezTo>
                      <a:pt x="2649" y="274"/>
                      <a:pt x="2535" y="343"/>
                      <a:pt x="2420" y="434"/>
                    </a:cubicBezTo>
                    <a:cubicBezTo>
                      <a:pt x="2283" y="502"/>
                      <a:pt x="2169" y="594"/>
                      <a:pt x="2055" y="662"/>
                    </a:cubicBezTo>
                    <a:cubicBezTo>
                      <a:pt x="1987" y="685"/>
                      <a:pt x="1941" y="731"/>
                      <a:pt x="1895" y="776"/>
                    </a:cubicBezTo>
                    <a:cubicBezTo>
                      <a:pt x="1827" y="822"/>
                      <a:pt x="1758" y="845"/>
                      <a:pt x="1713" y="891"/>
                    </a:cubicBezTo>
                    <a:cubicBezTo>
                      <a:pt x="1690" y="891"/>
                      <a:pt x="1690" y="891"/>
                      <a:pt x="1690" y="913"/>
                    </a:cubicBezTo>
                    <a:cubicBezTo>
                      <a:pt x="1690" y="891"/>
                      <a:pt x="1690" y="891"/>
                      <a:pt x="1690" y="891"/>
                    </a:cubicBezTo>
                    <a:cubicBezTo>
                      <a:pt x="1439" y="1027"/>
                      <a:pt x="1188" y="1164"/>
                      <a:pt x="937" y="1301"/>
                    </a:cubicBezTo>
                    <a:cubicBezTo>
                      <a:pt x="823" y="1370"/>
                      <a:pt x="686" y="1438"/>
                      <a:pt x="549" y="1507"/>
                    </a:cubicBezTo>
                    <a:cubicBezTo>
                      <a:pt x="503" y="1530"/>
                      <a:pt x="435" y="1575"/>
                      <a:pt x="366" y="1621"/>
                    </a:cubicBezTo>
                    <a:cubicBezTo>
                      <a:pt x="275" y="1644"/>
                      <a:pt x="184" y="1689"/>
                      <a:pt x="92" y="1735"/>
                    </a:cubicBezTo>
                    <a:cubicBezTo>
                      <a:pt x="24" y="1758"/>
                      <a:pt x="1" y="1826"/>
                      <a:pt x="24" y="1872"/>
                    </a:cubicBezTo>
                    <a:cubicBezTo>
                      <a:pt x="41" y="1923"/>
                      <a:pt x="84" y="1949"/>
                      <a:pt x="133" y="1949"/>
                    </a:cubicBezTo>
                    <a:cubicBezTo>
                      <a:pt x="149" y="1949"/>
                      <a:pt x="166" y="1946"/>
                      <a:pt x="184" y="1940"/>
                    </a:cubicBezTo>
                    <a:cubicBezTo>
                      <a:pt x="320" y="1872"/>
                      <a:pt x="480" y="1804"/>
                      <a:pt x="640" y="1712"/>
                    </a:cubicBezTo>
                    <a:cubicBezTo>
                      <a:pt x="754" y="1667"/>
                      <a:pt x="891" y="1598"/>
                      <a:pt x="1028" y="1552"/>
                    </a:cubicBezTo>
                    <a:cubicBezTo>
                      <a:pt x="1279" y="1438"/>
                      <a:pt x="1553" y="1301"/>
                      <a:pt x="1804" y="1187"/>
                    </a:cubicBezTo>
                    <a:cubicBezTo>
                      <a:pt x="1941" y="1119"/>
                      <a:pt x="2055" y="1027"/>
                      <a:pt x="2192" y="959"/>
                    </a:cubicBezTo>
                    <a:cubicBezTo>
                      <a:pt x="2329" y="891"/>
                      <a:pt x="2443" y="822"/>
                      <a:pt x="2580" y="754"/>
                    </a:cubicBezTo>
                    <a:cubicBezTo>
                      <a:pt x="2694" y="685"/>
                      <a:pt x="2808" y="639"/>
                      <a:pt x="2923" y="571"/>
                    </a:cubicBezTo>
                    <a:cubicBezTo>
                      <a:pt x="3059" y="502"/>
                      <a:pt x="3196" y="457"/>
                      <a:pt x="3311" y="388"/>
                    </a:cubicBezTo>
                    <a:lnTo>
                      <a:pt x="3356" y="366"/>
                    </a:lnTo>
                    <a:cubicBezTo>
                      <a:pt x="3402" y="343"/>
                      <a:pt x="3425" y="320"/>
                      <a:pt x="3448" y="274"/>
                    </a:cubicBezTo>
                    <a:cubicBezTo>
                      <a:pt x="3470" y="229"/>
                      <a:pt x="3470" y="160"/>
                      <a:pt x="3448" y="114"/>
                    </a:cubicBezTo>
                    <a:cubicBezTo>
                      <a:pt x="3425" y="46"/>
                      <a:pt x="3356" y="0"/>
                      <a:pt x="326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89" name="Google Shape;1389;p22"/>
              <p:cNvSpPr/>
              <p:nvPr/>
            </p:nvSpPr>
            <p:spPr>
              <a:xfrm>
                <a:off x="4691618" y="3254254"/>
                <a:ext cx="64818" cy="34598"/>
              </a:xfrm>
              <a:custGeom>
                <a:avLst/>
                <a:gdLst/>
                <a:ahLst/>
                <a:cxnLst/>
                <a:rect l="l" t="t" r="r" b="b"/>
                <a:pathLst>
                  <a:path w="2398" h="1280" extrusionOk="0">
                    <a:moveTo>
                      <a:pt x="2283" y="1"/>
                    </a:moveTo>
                    <a:cubicBezTo>
                      <a:pt x="2238" y="1"/>
                      <a:pt x="2215" y="24"/>
                      <a:pt x="2192" y="24"/>
                    </a:cubicBezTo>
                    <a:cubicBezTo>
                      <a:pt x="2192" y="24"/>
                      <a:pt x="2192" y="47"/>
                      <a:pt x="2192" y="47"/>
                    </a:cubicBezTo>
                    <a:cubicBezTo>
                      <a:pt x="2101" y="92"/>
                      <a:pt x="2032" y="138"/>
                      <a:pt x="1941" y="161"/>
                    </a:cubicBezTo>
                    <a:cubicBezTo>
                      <a:pt x="1850" y="206"/>
                      <a:pt x="1758" y="252"/>
                      <a:pt x="1667" y="321"/>
                    </a:cubicBezTo>
                    <a:cubicBezTo>
                      <a:pt x="1484" y="389"/>
                      <a:pt x="1325" y="480"/>
                      <a:pt x="1165" y="572"/>
                    </a:cubicBezTo>
                    <a:cubicBezTo>
                      <a:pt x="1005" y="663"/>
                      <a:pt x="823" y="754"/>
                      <a:pt x="663" y="846"/>
                    </a:cubicBezTo>
                    <a:cubicBezTo>
                      <a:pt x="571" y="891"/>
                      <a:pt x="457" y="937"/>
                      <a:pt x="366" y="982"/>
                    </a:cubicBezTo>
                    <a:cubicBezTo>
                      <a:pt x="275" y="1028"/>
                      <a:pt x="161" y="1074"/>
                      <a:pt x="69" y="1119"/>
                    </a:cubicBezTo>
                    <a:cubicBezTo>
                      <a:pt x="24" y="1142"/>
                      <a:pt x="1" y="1188"/>
                      <a:pt x="24" y="1234"/>
                    </a:cubicBezTo>
                    <a:cubicBezTo>
                      <a:pt x="24" y="1279"/>
                      <a:pt x="92" y="1279"/>
                      <a:pt x="115" y="1279"/>
                    </a:cubicBezTo>
                    <a:cubicBezTo>
                      <a:pt x="229" y="1234"/>
                      <a:pt x="320" y="1188"/>
                      <a:pt x="412" y="1142"/>
                    </a:cubicBezTo>
                    <a:cubicBezTo>
                      <a:pt x="503" y="1097"/>
                      <a:pt x="594" y="1051"/>
                      <a:pt x="708" y="1005"/>
                    </a:cubicBezTo>
                    <a:cubicBezTo>
                      <a:pt x="868" y="914"/>
                      <a:pt x="1074" y="823"/>
                      <a:pt x="1256" y="754"/>
                    </a:cubicBezTo>
                    <a:cubicBezTo>
                      <a:pt x="1416" y="663"/>
                      <a:pt x="1599" y="572"/>
                      <a:pt x="1781" y="503"/>
                    </a:cubicBezTo>
                    <a:cubicBezTo>
                      <a:pt x="1873" y="457"/>
                      <a:pt x="1964" y="435"/>
                      <a:pt x="2055" y="389"/>
                    </a:cubicBezTo>
                    <a:cubicBezTo>
                      <a:pt x="2146" y="343"/>
                      <a:pt x="2261" y="275"/>
                      <a:pt x="2352" y="206"/>
                    </a:cubicBezTo>
                    <a:cubicBezTo>
                      <a:pt x="2375" y="206"/>
                      <a:pt x="2398" y="161"/>
                      <a:pt x="2398" y="138"/>
                    </a:cubicBezTo>
                    <a:cubicBezTo>
                      <a:pt x="2398" y="115"/>
                      <a:pt x="2375" y="69"/>
                      <a:pt x="2375" y="47"/>
                    </a:cubicBezTo>
                    <a:cubicBezTo>
                      <a:pt x="2352" y="24"/>
                      <a:pt x="2329" y="24"/>
                      <a:pt x="228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90" name="Google Shape;1390;p22"/>
              <p:cNvSpPr/>
              <p:nvPr/>
            </p:nvSpPr>
            <p:spPr>
              <a:xfrm>
                <a:off x="4768140" y="3286339"/>
                <a:ext cx="209780" cy="145421"/>
              </a:xfrm>
              <a:custGeom>
                <a:avLst/>
                <a:gdLst/>
                <a:ahLst/>
                <a:cxnLst/>
                <a:rect l="l" t="t" r="r" b="b"/>
                <a:pathLst>
                  <a:path w="7761" h="5380" extrusionOk="0">
                    <a:moveTo>
                      <a:pt x="7350" y="1"/>
                    </a:moveTo>
                    <a:cubicBezTo>
                      <a:pt x="7304" y="1"/>
                      <a:pt x="7259" y="24"/>
                      <a:pt x="7213" y="24"/>
                    </a:cubicBezTo>
                    <a:cubicBezTo>
                      <a:pt x="7030" y="47"/>
                      <a:pt x="6848" y="115"/>
                      <a:pt x="6688" y="183"/>
                    </a:cubicBezTo>
                    <a:cubicBezTo>
                      <a:pt x="6391" y="298"/>
                      <a:pt x="6117" y="412"/>
                      <a:pt x="5843" y="549"/>
                    </a:cubicBezTo>
                    <a:cubicBezTo>
                      <a:pt x="5570" y="686"/>
                      <a:pt x="5273" y="823"/>
                      <a:pt x="4999" y="960"/>
                    </a:cubicBezTo>
                    <a:cubicBezTo>
                      <a:pt x="4702" y="1119"/>
                      <a:pt x="4428" y="1256"/>
                      <a:pt x="4154" y="1416"/>
                    </a:cubicBezTo>
                    <a:cubicBezTo>
                      <a:pt x="3880" y="1553"/>
                      <a:pt x="3607" y="1690"/>
                      <a:pt x="3333" y="1827"/>
                    </a:cubicBezTo>
                    <a:cubicBezTo>
                      <a:pt x="3219" y="1895"/>
                      <a:pt x="3082" y="1987"/>
                      <a:pt x="2945" y="2032"/>
                    </a:cubicBezTo>
                    <a:cubicBezTo>
                      <a:pt x="2831" y="2101"/>
                      <a:pt x="2716" y="2169"/>
                      <a:pt x="2579" y="2215"/>
                    </a:cubicBezTo>
                    <a:cubicBezTo>
                      <a:pt x="2328" y="2329"/>
                      <a:pt x="2077" y="2443"/>
                      <a:pt x="1849" y="2557"/>
                    </a:cubicBezTo>
                    <a:cubicBezTo>
                      <a:pt x="1712" y="2626"/>
                      <a:pt x="1575" y="2694"/>
                      <a:pt x="1461" y="2740"/>
                    </a:cubicBezTo>
                    <a:cubicBezTo>
                      <a:pt x="1324" y="2786"/>
                      <a:pt x="1187" y="2831"/>
                      <a:pt x="1073" y="2900"/>
                    </a:cubicBezTo>
                    <a:cubicBezTo>
                      <a:pt x="890" y="2968"/>
                      <a:pt x="708" y="3037"/>
                      <a:pt x="548" y="3128"/>
                    </a:cubicBezTo>
                    <a:cubicBezTo>
                      <a:pt x="457" y="3174"/>
                      <a:pt x="388" y="3219"/>
                      <a:pt x="297" y="3265"/>
                    </a:cubicBezTo>
                    <a:cubicBezTo>
                      <a:pt x="228" y="3333"/>
                      <a:pt x="160" y="3425"/>
                      <a:pt x="114" y="3516"/>
                    </a:cubicBezTo>
                    <a:cubicBezTo>
                      <a:pt x="0" y="3699"/>
                      <a:pt x="46" y="3927"/>
                      <a:pt x="91" y="4132"/>
                    </a:cubicBezTo>
                    <a:cubicBezTo>
                      <a:pt x="114" y="4246"/>
                      <a:pt x="137" y="4361"/>
                      <a:pt x="183" y="4475"/>
                    </a:cubicBezTo>
                    <a:cubicBezTo>
                      <a:pt x="206" y="4543"/>
                      <a:pt x="228" y="4612"/>
                      <a:pt x="251" y="4703"/>
                    </a:cubicBezTo>
                    <a:cubicBezTo>
                      <a:pt x="297" y="4885"/>
                      <a:pt x="297" y="5159"/>
                      <a:pt x="480" y="5274"/>
                    </a:cubicBezTo>
                    <a:cubicBezTo>
                      <a:pt x="540" y="5334"/>
                      <a:pt x="611" y="5355"/>
                      <a:pt x="686" y="5355"/>
                    </a:cubicBezTo>
                    <a:cubicBezTo>
                      <a:pt x="723" y="5355"/>
                      <a:pt x="761" y="5350"/>
                      <a:pt x="799" y="5342"/>
                    </a:cubicBezTo>
                    <a:cubicBezTo>
                      <a:pt x="839" y="5369"/>
                      <a:pt x="879" y="5380"/>
                      <a:pt x="919" y="5380"/>
                    </a:cubicBezTo>
                    <a:cubicBezTo>
                      <a:pt x="948" y="5380"/>
                      <a:pt x="976" y="5374"/>
                      <a:pt x="1005" y="5365"/>
                    </a:cubicBezTo>
                    <a:cubicBezTo>
                      <a:pt x="1278" y="5251"/>
                      <a:pt x="1552" y="5114"/>
                      <a:pt x="1826" y="5000"/>
                    </a:cubicBezTo>
                    <a:cubicBezTo>
                      <a:pt x="1963" y="4931"/>
                      <a:pt x="2100" y="4863"/>
                      <a:pt x="2260" y="4794"/>
                    </a:cubicBezTo>
                    <a:cubicBezTo>
                      <a:pt x="2397" y="4726"/>
                      <a:pt x="2534" y="4657"/>
                      <a:pt x="2671" y="4589"/>
                    </a:cubicBezTo>
                    <a:cubicBezTo>
                      <a:pt x="3196" y="4315"/>
                      <a:pt x="3744" y="4087"/>
                      <a:pt x="4291" y="3836"/>
                    </a:cubicBezTo>
                    <a:cubicBezTo>
                      <a:pt x="4565" y="3699"/>
                      <a:pt x="4839" y="3584"/>
                      <a:pt x="5113" y="3448"/>
                    </a:cubicBezTo>
                    <a:cubicBezTo>
                      <a:pt x="5364" y="3333"/>
                      <a:pt x="5615" y="3196"/>
                      <a:pt x="5866" y="3082"/>
                    </a:cubicBezTo>
                    <a:cubicBezTo>
                      <a:pt x="6003" y="3014"/>
                      <a:pt x="6163" y="2945"/>
                      <a:pt x="6300" y="2877"/>
                    </a:cubicBezTo>
                    <a:cubicBezTo>
                      <a:pt x="6437" y="2808"/>
                      <a:pt x="6551" y="2763"/>
                      <a:pt x="6688" y="2694"/>
                    </a:cubicBezTo>
                    <a:cubicBezTo>
                      <a:pt x="6825" y="2626"/>
                      <a:pt x="6985" y="2557"/>
                      <a:pt x="7122" y="2512"/>
                    </a:cubicBezTo>
                    <a:cubicBezTo>
                      <a:pt x="7236" y="2466"/>
                      <a:pt x="7373" y="2420"/>
                      <a:pt x="7487" y="2352"/>
                    </a:cubicBezTo>
                    <a:cubicBezTo>
                      <a:pt x="7578" y="2306"/>
                      <a:pt x="7669" y="2238"/>
                      <a:pt x="7715" y="2146"/>
                    </a:cubicBezTo>
                    <a:cubicBezTo>
                      <a:pt x="7761" y="2032"/>
                      <a:pt x="7761" y="1964"/>
                      <a:pt x="7761" y="1850"/>
                    </a:cubicBezTo>
                    <a:cubicBezTo>
                      <a:pt x="7761" y="1736"/>
                      <a:pt x="7738" y="1621"/>
                      <a:pt x="7738" y="1485"/>
                    </a:cubicBezTo>
                    <a:cubicBezTo>
                      <a:pt x="7738" y="1302"/>
                      <a:pt x="7738" y="1119"/>
                      <a:pt x="7738" y="937"/>
                    </a:cubicBezTo>
                    <a:cubicBezTo>
                      <a:pt x="7738" y="800"/>
                      <a:pt x="7715" y="640"/>
                      <a:pt x="7715" y="480"/>
                    </a:cubicBezTo>
                    <a:cubicBezTo>
                      <a:pt x="7715" y="389"/>
                      <a:pt x="7738" y="298"/>
                      <a:pt x="7692" y="229"/>
                    </a:cubicBezTo>
                    <a:cubicBezTo>
                      <a:pt x="7669" y="138"/>
                      <a:pt x="7601" y="69"/>
                      <a:pt x="7510" y="47"/>
                    </a:cubicBezTo>
                    <a:cubicBezTo>
                      <a:pt x="7464" y="24"/>
                      <a:pt x="7396" y="1"/>
                      <a:pt x="7350" y="1"/>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391" name="Google Shape;1391;p22"/>
              <p:cNvSpPr/>
              <p:nvPr/>
            </p:nvSpPr>
            <p:spPr>
              <a:xfrm>
                <a:off x="4784168" y="3147540"/>
                <a:ext cx="87631" cy="51492"/>
              </a:xfrm>
              <a:custGeom>
                <a:avLst/>
                <a:gdLst/>
                <a:ahLst/>
                <a:cxnLst/>
                <a:rect l="l" t="t" r="r" b="b"/>
                <a:pathLst>
                  <a:path w="3242" h="1905" extrusionOk="0">
                    <a:moveTo>
                      <a:pt x="2671" y="0"/>
                    </a:moveTo>
                    <a:cubicBezTo>
                      <a:pt x="2626" y="0"/>
                      <a:pt x="2557" y="23"/>
                      <a:pt x="2511" y="46"/>
                    </a:cubicBezTo>
                    <a:cubicBezTo>
                      <a:pt x="2466" y="46"/>
                      <a:pt x="2420" y="69"/>
                      <a:pt x="2374" y="69"/>
                    </a:cubicBezTo>
                    <a:cubicBezTo>
                      <a:pt x="2352" y="46"/>
                      <a:pt x="2329" y="23"/>
                      <a:pt x="2283" y="23"/>
                    </a:cubicBezTo>
                    <a:cubicBezTo>
                      <a:pt x="2270" y="16"/>
                      <a:pt x="2254" y="14"/>
                      <a:pt x="2238" y="14"/>
                    </a:cubicBezTo>
                    <a:cubicBezTo>
                      <a:pt x="2199" y="14"/>
                      <a:pt x="2156" y="30"/>
                      <a:pt x="2123" y="46"/>
                    </a:cubicBezTo>
                    <a:cubicBezTo>
                      <a:pt x="1986" y="92"/>
                      <a:pt x="1827" y="160"/>
                      <a:pt x="1667" y="228"/>
                    </a:cubicBezTo>
                    <a:cubicBezTo>
                      <a:pt x="1598" y="251"/>
                      <a:pt x="1530" y="297"/>
                      <a:pt x="1439" y="320"/>
                    </a:cubicBezTo>
                    <a:cubicBezTo>
                      <a:pt x="1370" y="343"/>
                      <a:pt x="1302" y="388"/>
                      <a:pt x="1210" y="434"/>
                    </a:cubicBezTo>
                    <a:cubicBezTo>
                      <a:pt x="1051" y="502"/>
                      <a:pt x="891" y="571"/>
                      <a:pt x="754" y="662"/>
                    </a:cubicBezTo>
                    <a:cubicBezTo>
                      <a:pt x="663" y="708"/>
                      <a:pt x="594" y="731"/>
                      <a:pt x="503" y="776"/>
                    </a:cubicBezTo>
                    <a:cubicBezTo>
                      <a:pt x="457" y="799"/>
                      <a:pt x="434" y="822"/>
                      <a:pt x="389" y="845"/>
                    </a:cubicBezTo>
                    <a:cubicBezTo>
                      <a:pt x="366" y="868"/>
                      <a:pt x="320" y="890"/>
                      <a:pt x="297" y="913"/>
                    </a:cubicBezTo>
                    <a:cubicBezTo>
                      <a:pt x="252" y="959"/>
                      <a:pt x="229" y="1005"/>
                      <a:pt x="229" y="1073"/>
                    </a:cubicBezTo>
                    <a:cubicBezTo>
                      <a:pt x="183" y="1096"/>
                      <a:pt x="138" y="1119"/>
                      <a:pt x="115" y="1164"/>
                    </a:cubicBezTo>
                    <a:cubicBezTo>
                      <a:pt x="69" y="1210"/>
                      <a:pt x="23" y="1256"/>
                      <a:pt x="23" y="1301"/>
                    </a:cubicBezTo>
                    <a:cubicBezTo>
                      <a:pt x="1" y="1347"/>
                      <a:pt x="1" y="1415"/>
                      <a:pt x="1" y="1461"/>
                    </a:cubicBezTo>
                    <a:cubicBezTo>
                      <a:pt x="23" y="1484"/>
                      <a:pt x="23" y="1507"/>
                      <a:pt x="23" y="1552"/>
                    </a:cubicBezTo>
                    <a:cubicBezTo>
                      <a:pt x="46" y="1575"/>
                      <a:pt x="46" y="1598"/>
                      <a:pt x="69" y="1621"/>
                    </a:cubicBezTo>
                    <a:cubicBezTo>
                      <a:pt x="92" y="1666"/>
                      <a:pt x="115" y="1689"/>
                      <a:pt x="160" y="1712"/>
                    </a:cubicBezTo>
                    <a:cubicBezTo>
                      <a:pt x="138" y="1735"/>
                      <a:pt x="138" y="1735"/>
                      <a:pt x="115" y="1758"/>
                    </a:cubicBezTo>
                    <a:cubicBezTo>
                      <a:pt x="69" y="1781"/>
                      <a:pt x="46" y="1826"/>
                      <a:pt x="69" y="1872"/>
                    </a:cubicBezTo>
                    <a:cubicBezTo>
                      <a:pt x="85" y="1888"/>
                      <a:pt x="113" y="1904"/>
                      <a:pt x="144" y="1904"/>
                    </a:cubicBezTo>
                    <a:cubicBezTo>
                      <a:pt x="157" y="1904"/>
                      <a:pt x="170" y="1901"/>
                      <a:pt x="183" y="1895"/>
                    </a:cubicBezTo>
                    <a:cubicBezTo>
                      <a:pt x="297" y="1826"/>
                      <a:pt x="434" y="1758"/>
                      <a:pt x="548" y="1712"/>
                    </a:cubicBezTo>
                    <a:cubicBezTo>
                      <a:pt x="685" y="1644"/>
                      <a:pt x="800" y="1598"/>
                      <a:pt x="914" y="1552"/>
                    </a:cubicBezTo>
                    <a:cubicBezTo>
                      <a:pt x="1051" y="1484"/>
                      <a:pt x="1165" y="1438"/>
                      <a:pt x="1302" y="1393"/>
                    </a:cubicBezTo>
                    <a:cubicBezTo>
                      <a:pt x="1393" y="1347"/>
                      <a:pt x="1507" y="1301"/>
                      <a:pt x="1621" y="1233"/>
                    </a:cubicBezTo>
                    <a:cubicBezTo>
                      <a:pt x="1872" y="1119"/>
                      <a:pt x="2123" y="1005"/>
                      <a:pt x="2374" y="890"/>
                    </a:cubicBezTo>
                    <a:cubicBezTo>
                      <a:pt x="2489" y="822"/>
                      <a:pt x="2626" y="776"/>
                      <a:pt x="2763" y="708"/>
                    </a:cubicBezTo>
                    <a:cubicBezTo>
                      <a:pt x="2831" y="662"/>
                      <a:pt x="2922" y="639"/>
                      <a:pt x="3014" y="594"/>
                    </a:cubicBezTo>
                    <a:cubicBezTo>
                      <a:pt x="3036" y="571"/>
                      <a:pt x="3082" y="525"/>
                      <a:pt x="3128" y="502"/>
                    </a:cubicBezTo>
                    <a:cubicBezTo>
                      <a:pt x="3173" y="480"/>
                      <a:pt x="3196" y="434"/>
                      <a:pt x="3219" y="388"/>
                    </a:cubicBezTo>
                    <a:cubicBezTo>
                      <a:pt x="3242" y="297"/>
                      <a:pt x="3196" y="206"/>
                      <a:pt x="3128" y="183"/>
                    </a:cubicBezTo>
                    <a:cubicBezTo>
                      <a:pt x="3082" y="171"/>
                      <a:pt x="3042" y="166"/>
                      <a:pt x="3005" y="166"/>
                    </a:cubicBezTo>
                    <a:cubicBezTo>
                      <a:pt x="2968" y="166"/>
                      <a:pt x="2934" y="171"/>
                      <a:pt x="2899" y="183"/>
                    </a:cubicBezTo>
                    <a:cubicBezTo>
                      <a:pt x="2899" y="160"/>
                      <a:pt x="2877" y="160"/>
                      <a:pt x="2877" y="137"/>
                    </a:cubicBezTo>
                    <a:cubicBezTo>
                      <a:pt x="2854" y="92"/>
                      <a:pt x="2831" y="69"/>
                      <a:pt x="2808" y="46"/>
                    </a:cubicBezTo>
                    <a:cubicBezTo>
                      <a:pt x="2763" y="23"/>
                      <a:pt x="2740" y="23"/>
                      <a:pt x="2694"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92" name="Google Shape;1392;p22"/>
              <p:cNvSpPr/>
              <p:nvPr/>
            </p:nvSpPr>
            <p:spPr>
              <a:xfrm>
                <a:off x="4797116" y="3180219"/>
                <a:ext cx="78387" cy="39302"/>
              </a:xfrm>
              <a:custGeom>
                <a:avLst/>
                <a:gdLst/>
                <a:ahLst/>
                <a:cxnLst/>
                <a:rect l="l" t="t" r="r" b="b"/>
                <a:pathLst>
                  <a:path w="2900" h="1454" extrusionOk="0">
                    <a:moveTo>
                      <a:pt x="2740" y="1"/>
                    </a:moveTo>
                    <a:cubicBezTo>
                      <a:pt x="2717" y="1"/>
                      <a:pt x="2694" y="1"/>
                      <a:pt x="2672" y="24"/>
                    </a:cubicBezTo>
                    <a:cubicBezTo>
                      <a:pt x="2603" y="47"/>
                      <a:pt x="2535" y="92"/>
                      <a:pt x="2466" y="115"/>
                    </a:cubicBezTo>
                    <a:cubicBezTo>
                      <a:pt x="2398" y="161"/>
                      <a:pt x="2329" y="206"/>
                      <a:pt x="2238" y="252"/>
                    </a:cubicBezTo>
                    <a:cubicBezTo>
                      <a:pt x="2078" y="343"/>
                      <a:pt x="1918" y="412"/>
                      <a:pt x="1759" y="503"/>
                    </a:cubicBezTo>
                    <a:cubicBezTo>
                      <a:pt x="1485" y="640"/>
                      <a:pt x="1188" y="754"/>
                      <a:pt x="914" y="891"/>
                    </a:cubicBezTo>
                    <a:cubicBezTo>
                      <a:pt x="777" y="960"/>
                      <a:pt x="617" y="1028"/>
                      <a:pt x="480" y="1097"/>
                    </a:cubicBezTo>
                    <a:cubicBezTo>
                      <a:pt x="412" y="1119"/>
                      <a:pt x="343" y="1165"/>
                      <a:pt x="275" y="1188"/>
                    </a:cubicBezTo>
                    <a:cubicBezTo>
                      <a:pt x="206" y="1234"/>
                      <a:pt x="138" y="1256"/>
                      <a:pt x="47" y="1302"/>
                    </a:cubicBezTo>
                    <a:cubicBezTo>
                      <a:pt x="1" y="1325"/>
                      <a:pt x="1" y="1393"/>
                      <a:pt x="24" y="1416"/>
                    </a:cubicBezTo>
                    <a:cubicBezTo>
                      <a:pt x="37" y="1443"/>
                      <a:pt x="58" y="1454"/>
                      <a:pt x="83" y="1454"/>
                    </a:cubicBezTo>
                    <a:cubicBezTo>
                      <a:pt x="100" y="1454"/>
                      <a:pt x="119" y="1448"/>
                      <a:pt x="138" y="1439"/>
                    </a:cubicBezTo>
                    <a:cubicBezTo>
                      <a:pt x="184" y="1416"/>
                      <a:pt x="229" y="1393"/>
                      <a:pt x="298" y="1370"/>
                    </a:cubicBezTo>
                    <a:lnTo>
                      <a:pt x="275" y="1370"/>
                    </a:lnTo>
                    <a:cubicBezTo>
                      <a:pt x="686" y="1165"/>
                      <a:pt x="1119" y="1005"/>
                      <a:pt x="1553" y="823"/>
                    </a:cubicBezTo>
                    <a:cubicBezTo>
                      <a:pt x="1781" y="731"/>
                      <a:pt x="2010" y="640"/>
                      <a:pt x="2215" y="526"/>
                    </a:cubicBezTo>
                    <a:cubicBezTo>
                      <a:pt x="2329" y="480"/>
                      <a:pt x="2420" y="435"/>
                      <a:pt x="2535" y="389"/>
                    </a:cubicBezTo>
                    <a:cubicBezTo>
                      <a:pt x="2626" y="343"/>
                      <a:pt x="2740" y="298"/>
                      <a:pt x="2831" y="252"/>
                    </a:cubicBezTo>
                    <a:cubicBezTo>
                      <a:pt x="2877" y="206"/>
                      <a:pt x="2900" y="115"/>
                      <a:pt x="2854" y="47"/>
                    </a:cubicBezTo>
                    <a:cubicBezTo>
                      <a:pt x="2831" y="1"/>
                      <a:pt x="2786" y="1"/>
                      <a:pt x="274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93" name="Google Shape;1393;p22"/>
              <p:cNvSpPr/>
              <p:nvPr/>
            </p:nvSpPr>
            <p:spPr>
              <a:xfrm>
                <a:off x="4790953" y="3204897"/>
                <a:ext cx="121581" cy="59439"/>
              </a:xfrm>
              <a:custGeom>
                <a:avLst/>
                <a:gdLst/>
                <a:ahLst/>
                <a:cxnLst/>
                <a:rect l="l" t="t" r="r" b="b"/>
                <a:pathLst>
                  <a:path w="4498" h="2199" extrusionOk="0">
                    <a:moveTo>
                      <a:pt x="4338" y="1"/>
                    </a:moveTo>
                    <a:cubicBezTo>
                      <a:pt x="4315" y="1"/>
                      <a:pt x="4269" y="1"/>
                      <a:pt x="4246" y="24"/>
                    </a:cubicBezTo>
                    <a:cubicBezTo>
                      <a:pt x="4209" y="43"/>
                      <a:pt x="4156" y="61"/>
                      <a:pt x="4113" y="93"/>
                    </a:cubicBezTo>
                    <a:lnTo>
                      <a:pt x="4113" y="93"/>
                    </a:lnTo>
                    <a:cubicBezTo>
                      <a:pt x="4119" y="92"/>
                      <a:pt x="4125" y="92"/>
                      <a:pt x="4132" y="92"/>
                    </a:cubicBezTo>
                    <a:cubicBezTo>
                      <a:pt x="4120" y="97"/>
                      <a:pt x="4108" y="101"/>
                      <a:pt x="4096" y="106"/>
                    </a:cubicBezTo>
                    <a:lnTo>
                      <a:pt x="4096" y="106"/>
                    </a:lnTo>
                    <a:cubicBezTo>
                      <a:pt x="4101" y="101"/>
                      <a:pt x="4107" y="97"/>
                      <a:pt x="4113" y="93"/>
                    </a:cubicBezTo>
                    <a:lnTo>
                      <a:pt x="4113" y="93"/>
                    </a:lnTo>
                    <a:cubicBezTo>
                      <a:pt x="4100" y="94"/>
                      <a:pt x="4089" y="98"/>
                      <a:pt x="4087" y="110"/>
                    </a:cubicBezTo>
                    <a:lnTo>
                      <a:pt x="4087" y="110"/>
                    </a:lnTo>
                    <a:cubicBezTo>
                      <a:pt x="4090" y="108"/>
                      <a:pt x="4093" y="107"/>
                      <a:pt x="4096" y="106"/>
                    </a:cubicBezTo>
                    <a:lnTo>
                      <a:pt x="4096" y="106"/>
                    </a:lnTo>
                    <a:cubicBezTo>
                      <a:pt x="4093" y="109"/>
                      <a:pt x="4090" y="112"/>
                      <a:pt x="4086" y="115"/>
                    </a:cubicBezTo>
                    <a:cubicBezTo>
                      <a:pt x="4086" y="113"/>
                      <a:pt x="4087" y="111"/>
                      <a:pt x="4087" y="110"/>
                    </a:cubicBezTo>
                    <a:lnTo>
                      <a:pt x="4087" y="110"/>
                    </a:lnTo>
                    <a:cubicBezTo>
                      <a:pt x="3919" y="176"/>
                      <a:pt x="3752" y="260"/>
                      <a:pt x="3584" y="343"/>
                    </a:cubicBezTo>
                    <a:cubicBezTo>
                      <a:pt x="3447" y="412"/>
                      <a:pt x="3310" y="480"/>
                      <a:pt x="3173" y="549"/>
                    </a:cubicBezTo>
                    <a:cubicBezTo>
                      <a:pt x="3036" y="617"/>
                      <a:pt x="2900" y="686"/>
                      <a:pt x="2740" y="754"/>
                    </a:cubicBezTo>
                    <a:cubicBezTo>
                      <a:pt x="2671" y="800"/>
                      <a:pt x="2603" y="823"/>
                      <a:pt x="2534" y="868"/>
                    </a:cubicBezTo>
                    <a:cubicBezTo>
                      <a:pt x="2557" y="846"/>
                      <a:pt x="2557" y="845"/>
                      <a:pt x="2557" y="845"/>
                    </a:cubicBezTo>
                    <a:lnTo>
                      <a:pt x="2557" y="845"/>
                    </a:lnTo>
                    <a:cubicBezTo>
                      <a:pt x="2466" y="891"/>
                      <a:pt x="2352" y="937"/>
                      <a:pt x="2260" y="982"/>
                    </a:cubicBezTo>
                    <a:lnTo>
                      <a:pt x="2283" y="982"/>
                    </a:lnTo>
                    <a:cubicBezTo>
                      <a:pt x="2215" y="1005"/>
                      <a:pt x="2146" y="1051"/>
                      <a:pt x="2101" y="1074"/>
                    </a:cubicBezTo>
                    <a:cubicBezTo>
                      <a:pt x="2032" y="1119"/>
                      <a:pt x="1964" y="1142"/>
                      <a:pt x="1895" y="1188"/>
                    </a:cubicBezTo>
                    <a:cubicBezTo>
                      <a:pt x="1758" y="1256"/>
                      <a:pt x="1644" y="1325"/>
                      <a:pt x="1507" y="1393"/>
                    </a:cubicBezTo>
                    <a:cubicBezTo>
                      <a:pt x="1439" y="1416"/>
                      <a:pt x="1370" y="1462"/>
                      <a:pt x="1279" y="1485"/>
                    </a:cubicBezTo>
                    <a:lnTo>
                      <a:pt x="1302" y="1485"/>
                    </a:lnTo>
                    <a:cubicBezTo>
                      <a:pt x="1188" y="1530"/>
                      <a:pt x="1096" y="1576"/>
                      <a:pt x="1005" y="1622"/>
                    </a:cubicBezTo>
                    <a:cubicBezTo>
                      <a:pt x="891" y="1667"/>
                      <a:pt x="777" y="1713"/>
                      <a:pt x="663" y="1758"/>
                    </a:cubicBezTo>
                    <a:cubicBezTo>
                      <a:pt x="457" y="1850"/>
                      <a:pt x="275" y="1941"/>
                      <a:pt x="69" y="2032"/>
                    </a:cubicBezTo>
                    <a:cubicBezTo>
                      <a:pt x="24" y="2055"/>
                      <a:pt x="1" y="2101"/>
                      <a:pt x="1" y="2147"/>
                    </a:cubicBezTo>
                    <a:cubicBezTo>
                      <a:pt x="19" y="2165"/>
                      <a:pt x="53" y="2198"/>
                      <a:pt x="89" y="2198"/>
                    </a:cubicBezTo>
                    <a:cubicBezTo>
                      <a:pt x="97" y="2198"/>
                      <a:pt x="106" y="2197"/>
                      <a:pt x="115" y="2192"/>
                    </a:cubicBezTo>
                    <a:cubicBezTo>
                      <a:pt x="229" y="2147"/>
                      <a:pt x="320" y="2101"/>
                      <a:pt x="434" y="2055"/>
                    </a:cubicBezTo>
                    <a:cubicBezTo>
                      <a:pt x="571" y="1987"/>
                      <a:pt x="685" y="1941"/>
                      <a:pt x="822" y="1873"/>
                    </a:cubicBezTo>
                    <a:cubicBezTo>
                      <a:pt x="937" y="1827"/>
                      <a:pt x="1051" y="1781"/>
                      <a:pt x="1165" y="1736"/>
                    </a:cubicBezTo>
                    <a:cubicBezTo>
                      <a:pt x="1279" y="1667"/>
                      <a:pt x="1416" y="1622"/>
                      <a:pt x="1530" y="1553"/>
                    </a:cubicBezTo>
                    <a:cubicBezTo>
                      <a:pt x="1644" y="1507"/>
                      <a:pt x="1758" y="1462"/>
                      <a:pt x="1872" y="1393"/>
                    </a:cubicBezTo>
                    <a:cubicBezTo>
                      <a:pt x="2009" y="1348"/>
                      <a:pt x="2146" y="1279"/>
                      <a:pt x="2283" y="1234"/>
                    </a:cubicBezTo>
                    <a:cubicBezTo>
                      <a:pt x="2397" y="1165"/>
                      <a:pt x="2512" y="1119"/>
                      <a:pt x="2648" y="1074"/>
                    </a:cubicBezTo>
                    <a:cubicBezTo>
                      <a:pt x="2763" y="1028"/>
                      <a:pt x="2900" y="982"/>
                      <a:pt x="3036" y="914"/>
                    </a:cubicBezTo>
                    <a:cubicBezTo>
                      <a:pt x="3265" y="823"/>
                      <a:pt x="3493" y="731"/>
                      <a:pt x="3721" y="617"/>
                    </a:cubicBezTo>
                    <a:cubicBezTo>
                      <a:pt x="3835" y="572"/>
                      <a:pt x="3950" y="526"/>
                      <a:pt x="4064" y="480"/>
                    </a:cubicBezTo>
                    <a:cubicBezTo>
                      <a:pt x="4132" y="457"/>
                      <a:pt x="4201" y="412"/>
                      <a:pt x="4269" y="389"/>
                    </a:cubicBezTo>
                    <a:cubicBezTo>
                      <a:pt x="4315" y="343"/>
                      <a:pt x="4383" y="321"/>
                      <a:pt x="4429" y="275"/>
                    </a:cubicBezTo>
                    <a:cubicBezTo>
                      <a:pt x="4452" y="252"/>
                      <a:pt x="4474" y="229"/>
                      <a:pt x="4497" y="184"/>
                    </a:cubicBezTo>
                    <a:cubicBezTo>
                      <a:pt x="4497" y="138"/>
                      <a:pt x="4497" y="92"/>
                      <a:pt x="4474" y="69"/>
                    </a:cubicBezTo>
                    <a:cubicBezTo>
                      <a:pt x="4429" y="24"/>
                      <a:pt x="4383" y="1"/>
                      <a:pt x="433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94" name="Google Shape;1394;p22"/>
              <p:cNvSpPr/>
              <p:nvPr/>
            </p:nvSpPr>
            <p:spPr>
              <a:xfrm>
                <a:off x="4824281" y="3209222"/>
                <a:ext cx="43221" cy="22867"/>
              </a:xfrm>
              <a:custGeom>
                <a:avLst/>
                <a:gdLst/>
                <a:ahLst/>
                <a:cxnLst/>
                <a:rect l="l" t="t" r="r" b="b"/>
                <a:pathLst>
                  <a:path w="1599" h="846" extrusionOk="0">
                    <a:moveTo>
                      <a:pt x="1507" y="1"/>
                    </a:moveTo>
                    <a:cubicBezTo>
                      <a:pt x="1507" y="1"/>
                      <a:pt x="1484" y="1"/>
                      <a:pt x="1461" y="24"/>
                    </a:cubicBezTo>
                    <a:cubicBezTo>
                      <a:pt x="1370" y="69"/>
                      <a:pt x="1279" y="115"/>
                      <a:pt x="1187" y="161"/>
                    </a:cubicBezTo>
                    <a:cubicBezTo>
                      <a:pt x="1005" y="252"/>
                      <a:pt x="822" y="343"/>
                      <a:pt x="639" y="412"/>
                    </a:cubicBezTo>
                    <a:cubicBezTo>
                      <a:pt x="548" y="457"/>
                      <a:pt x="457" y="503"/>
                      <a:pt x="366" y="549"/>
                    </a:cubicBezTo>
                    <a:cubicBezTo>
                      <a:pt x="274" y="594"/>
                      <a:pt x="160" y="640"/>
                      <a:pt x="69" y="685"/>
                    </a:cubicBezTo>
                    <a:cubicBezTo>
                      <a:pt x="46" y="685"/>
                      <a:pt x="23" y="708"/>
                      <a:pt x="23" y="731"/>
                    </a:cubicBezTo>
                    <a:cubicBezTo>
                      <a:pt x="0" y="731"/>
                      <a:pt x="0" y="754"/>
                      <a:pt x="23" y="777"/>
                    </a:cubicBezTo>
                    <a:cubicBezTo>
                      <a:pt x="23" y="800"/>
                      <a:pt x="46" y="822"/>
                      <a:pt x="46" y="822"/>
                    </a:cubicBezTo>
                    <a:cubicBezTo>
                      <a:pt x="69" y="845"/>
                      <a:pt x="92" y="845"/>
                      <a:pt x="114" y="845"/>
                    </a:cubicBezTo>
                    <a:cubicBezTo>
                      <a:pt x="229" y="777"/>
                      <a:pt x="366" y="731"/>
                      <a:pt x="480" y="663"/>
                    </a:cubicBezTo>
                    <a:cubicBezTo>
                      <a:pt x="594" y="617"/>
                      <a:pt x="708" y="571"/>
                      <a:pt x="845" y="503"/>
                    </a:cubicBezTo>
                    <a:cubicBezTo>
                      <a:pt x="1073" y="389"/>
                      <a:pt x="1324" y="275"/>
                      <a:pt x="1552" y="161"/>
                    </a:cubicBezTo>
                    <a:cubicBezTo>
                      <a:pt x="1598" y="138"/>
                      <a:pt x="1598" y="69"/>
                      <a:pt x="1575" y="46"/>
                    </a:cubicBezTo>
                    <a:cubicBezTo>
                      <a:pt x="1575" y="24"/>
                      <a:pt x="1552" y="1"/>
                      <a:pt x="153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95" name="Google Shape;1395;p22"/>
              <p:cNvSpPr/>
              <p:nvPr/>
            </p:nvSpPr>
            <p:spPr>
              <a:xfrm>
                <a:off x="5199998" y="3071640"/>
                <a:ext cx="18543" cy="17299"/>
              </a:xfrm>
              <a:custGeom>
                <a:avLst/>
                <a:gdLst/>
                <a:ahLst/>
                <a:cxnLst/>
                <a:rect l="l" t="t" r="r" b="b"/>
                <a:pathLst>
                  <a:path w="686" h="640" extrusionOk="0">
                    <a:moveTo>
                      <a:pt x="366" y="1"/>
                    </a:moveTo>
                    <a:cubicBezTo>
                      <a:pt x="275" y="1"/>
                      <a:pt x="206" y="1"/>
                      <a:pt x="138" y="69"/>
                    </a:cubicBezTo>
                    <a:cubicBezTo>
                      <a:pt x="69" y="115"/>
                      <a:pt x="24" y="206"/>
                      <a:pt x="24" y="275"/>
                    </a:cubicBezTo>
                    <a:cubicBezTo>
                      <a:pt x="1" y="457"/>
                      <a:pt x="138" y="640"/>
                      <a:pt x="320" y="640"/>
                    </a:cubicBezTo>
                    <a:cubicBezTo>
                      <a:pt x="412" y="640"/>
                      <a:pt x="480" y="617"/>
                      <a:pt x="549" y="571"/>
                    </a:cubicBezTo>
                    <a:cubicBezTo>
                      <a:pt x="617" y="503"/>
                      <a:pt x="663" y="434"/>
                      <a:pt x="663" y="343"/>
                    </a:cubicBezTo>
                    <a:cubicBezTo>
                      <a:pt x="686" y="183"/>
                      <a:pt x="549" y="1"/>
                      <a:pt x="366"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396" name="Google Shape;1396;p22"/>
              <p:cNvSpPr/>
              <p:nvPr/>
            </p:nvSpPr>
            <p:spPr>
              <a:xfrm>
                <a:off x="5175320" y="3088912"/>
                <a:ext cx="10515" cy="9893"/>
              </a:xfrm>
              <a:custGeom>
                <a:avLst/>
                <a:gdLst/>
                <a:ahLst/>
                <a:cxnLst/>
                <a:rect l="l" t="t" r="r" b="b"/>
                <a:pathLst>
                  <a:path w="389" h="366" extrusionOk="0">
                    <a:moveTo>
                      <a:pt x="206" y="1"/>
                    </a:moveTo>
                    <a:cubicBezTo>
                      <a:pt x="161" y="1"/>
                      <a:pt x="115" y="1"/>
                      <a:pt x="69" y="46"/>
                    </a:cubicBezTo>
                    <a:cubicBezTo>
                      <a:pt x="24" y="69"/>
                      <a:pt x="1" y="115"/>
                      <a:pt x="1" y="161"/>
                    </a:cubicBezTo>
                    <a:cubicBezTo>
                      <a:pt x="1" y="275"/>
                      <a:pt x="69" y="366"/>
                      <a:pt x="183" y="366"/>
                    </a:cubicBezTo>
                    <a:cubicBezTo>
                      <a:pt x="229" y="366"/>
                      <a:pt x="275" y="366"/>
                      <a:pt x="320" y="320"/>
                    </a:cubicBezTo>
                    <a:cubicBezTo>
                      <a:pt x="366" y="298"/>
                      <a:pt x="389" y="252"/>
                      <a:pt x="389" y="206"/>
                    </a:cubicBezTo>
                    <a:cubicBezTo>
                      <a:pt x="389" y="115"/>
                      <a:pt x="320" y="1"/>
                      <a:pt x="206"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397" name="Google Shape;1397;p22"/>
              <p:cNvSpPr/>
              <p:nvPr/>
            </p:nvSpPr>
            <p:spPr>
              <a:xfrm>
                <a:off x="5148181" y="3084614"/>
                <a:ext cx="7433" cy="7406"/>
              </a:xfrm>
              <a:custGeom>
                <a:avLst/>
                <a:gdLst/>
                <a:ahLst/>
                <a:cxnLst/>
                <a:rect l="l" t="t" r="r" b="b"/>
                <a:pathLst>
                  <a:path w="275" h="274" extrusionOk="0">
                    <a:moveTo>
                      <a:pt x="138" y="0"/>
                    </a:moveTo>
                    <a:cubicBezTo>
                      <a:pt x="115" y="0"/>
                      <a:pt x="69" y="0"/>
                      <a:pt x="46" y="46"/>
                    </a:cubicBezTo>
                    <a:cubicBezTo>
                      <a:pt x="23" y="46"/>
                      <a:pt x="1" y="91"/>
                      <a:pt x="1" y="114"/>
                    </a:cubicBezTo>
                    <a:cubicBezTo>
                      <a:pt x="1" y="183"/>
                      <a:pt x="46" y="274"/>
                      <a:pt x="115" y="274"/>
                    </a:cubicBezTo>
                    <a:cubicBezTo>
                      <a:pt x="160" y="274"/>
                      <a:pt x="183" y="251"/>
                      <a:pt x="229" y="228"/>
                    </a:cubicBezTo>
                    <a:cubicBezTo>
                      <a:pt x="252" y="205"/>
                      <a:pt x="252" y="183"/>
                      <a:pt x="274" y="137"/>
                    </a:cubicBezTo>
                    <a:cubicBezTo>
                      <a:pt x="274" y="69"/>
                      <a:pt x="229" y="0"/>
                      <a:pt x="138"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398" name="Google Shape;1398;p22"/>
              <p:cNvSpPr/>
              <p:nvPr/>
            </p:nvSpPr>
            <p:spPr>
              <a:xfrm>
                <a:off x="5175320" y="3067936"/>
                <a:ext cx="4352" cy="4974"/>
              </a:xfrm>
              <a:custGeom>
                <a:avLst/>
                <a:gdLst/>
                <a:ahLst/>
                <a:cxnLst/>
                <a:rect l="l" t="t" r="r" b="b"/>
                <a:pathLst>
                  <a:path w="161" h="184" extrusionOk="0">
                    <a:moveTo>
                      <a:pt x="92" y="1"/>
                    </a:moveTo>
                    <a:cubicBezTo>
                      <a:pt x="69" y="1"/>
                      <a:pt x="47" y="24"/>
                      <a:pt x="24" y="24"/>
                    </a:cubicBezTo>
                    <a:cubicBezTo>
                      <a:pt x="1" y="46"/>
                      <a:pt x="1" y="69"/>
                      <a:pt x="1" y="92"/>
                    </a:cubicBezTo>
                    <a:cubicBezTo>
                      <a:pt x="1" y="115"/>
                      <a:pt x="24" y="183"/>
                      <a:pt x="69" y="183"/>
                    </a:cubicBezTo>
                    <a:cubicBezTo>
                      <a:pt x="92" y="183"/>
                      <a:pt x="115" y="161"/>
                      <a:pt x="138" y="161"/>
                    </a:cubicBezTo>
                    <a:cubicBezTo>
                      <a:pt x="138" y="138"/>
                      <a:pt x="161" y="115"/>
                      <a:pt x="161" y="92"/>
                    </a:cubicBezTo>
                    <a:cubicBezTo>
                      <a:pt x="161" y="46"/>
                      <a:pt x="138" y="1"/>
                      <a:pt x="92"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399" name="Google Shape;1399;p22"/>
              <p:cNvSpPr/>
              <p:nvPr/>
            </p:nvSpPr>
            <p:spPr>
              <a:xfrm>
                <a:off x="5245057" y="3041420"/>
                <a:ext cx="14218" cy="13596"/>
              </a:xfrm>
              <a:custGeom>
                <a:avLst/>
                <a:gdLst/>
                <a:ahLst/>
                <a:cxnLst/>
                <a:rect l="l" t="t" r="r" b="b"/>
                <a:pathLst>
                  <a:path w="526" h="503" extrusionOk="0">
                    <a:moveTo>
                      <a:pt x="297" y="0"/>
                    </a:moveTo>
                    <a:cubicBezTo>
                      <a:pt x="228" y="0"/>
                      <a:pt x="160" y="23"/>
                      <a:pt x="114" y="69"/>
                    </a:cubicBezTo>
                    <a:cubicBezTo>
                      <a:pt x="46" y="114"/>
                      <a:pt x="23" y="183"/>
                      <a:pt x="23" y="229"/>
                    </a:cubicBezTo>
                    <a:cubicBezTo>
                      <a:pt x="0" y="365"/>
                      <a:pt x="114" y="502"/>
                      <a:pt x="251" y="502"/>
                    </a:cubicBezTo>
                    <a:cubicBezTo>
                      <a:pt x="320" y="502"/>
                      <a:pt x="365" y="502"/>
                      <a:pt x="434" y="457"/>
                    </a:cubicBezTo>
                    <a:cubicBezTo>
                      <a:pt x="479" y="411"/>
                      <a:pt x="502" y="343"/>
                      <a:pt x="525" y="274"/>
                    </a:cubicBezTo>
                    <a:cubicBezTo>
                      <a:pt x="525" y="160"/>
                      <a:pt x="434" y="0"/>
                      <a:pt x="297"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0" name="Google Shape;1400;p22"/>
              <p:cNvSpPr/>
              <p:nvPr/>
            </p:nvSpPr>
            <p:spPr>
              <a:xfrm>
                <a:off x="5254301" y="3091398"/>
                <a:ext cx="9271" cy="8650"/>
              </a:xfrm>
              <a:custGeom>
                <a:avLst/>
                <a:gdLst/>
                <a:ahLst/>
                <a:cxnLst/>
                <a:rect l="l" t="t" r="r" b="b"/>
                <a:pathLst>
                  <a:path w="343" h="320" extrusionOk="0">
                    <a:moveTo>
                      <a:pt x="183" y="0"/>
                    </a:moveTo>
                    <a:cubicBezTo>
                      <a:pt x="137" y="0"/>
                      <a:pt x="92" y="0"/>
                      <a:pt x="46" y="46"/>
                    </a:cubicBezTo>
                    <a:cubicBezTo>
                      <a:pt x="23" y="69"/>
                      <a:pt x="1" y="114"/>
                      <a:pt x="1" y="160"/>
                    </a:cubicBezTo>
                    <a:cubicBezTo>
                      <a:pt x="1" y="228"/>
                      <a:pt x="69" y="320"/>
                      <a:pt x="137" y="320"/>
                    </a:cubicBezTo>
                    <a:cubicBezTo>
                      <a:pt x="183" y="320"/>
                      <a:pt x="229" y="320"/>
                      <a:pt x="274" y="297"/>
                    </a:cubicBezTo>
                    <a:cubicBezTo>
                      <a:pt x="297" y="251"/>
                      <a:pt x="320" y="228"/>
                      <a:pt x="320" y="183"/>
                    </a:cubicBezTo>
                    <a:cubicBezTo>
                      <a:pt x="343" y="91"/>
                      <a:pt x="274" y="0"/>
                      <a:pt x="183"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1" name="Google Shape;1401;p22"/>
              <p:cNvSpPr/>
              <p:nvPr/>
            </p:nvSpPr>
            <p:spPr>
              <a:xfrm>
                <a:off x="5270330" y="3050664"/>
                <a:ext cx="8677" cy="8055"/>
              </a:xfrm>
              <a:custGeom>
                <a:avLst/>
                <a:gdLst/>
                <a:ahLst/>
                <a:cxnLst/>
                <a:rect l="l" t="t" r="r" b="b"/>
                <a:pathLst>
                  <a:path w="321" h="298" extrusionOk="0">
                    <a:moveTo>
                      <a:pt x="184" y="1"/>
                    </a:moveTo>
                    <a:cubicBezTo>
                      <a:pt x="138" y="1"/>
                      <a:pt x="92" y="1"/>
                      <a:pt x="69" y="23"/>
                    </a:cubicBezTo>
                    <a:cubicBezTo>
                      <a:pt x="47" y="46"/>
                      <a:pt x="24" y="92"/>
                      <a:pt x="24" y="138"/>
                    </a:cubicBezTo>
                    <a:cubicBezTo>
                      <a:pt x="1" y="206"/>
                      <a:pt x="69" y="297"/>
                      <a:pt x="161" y="297"/>
                    </a:cubicBezTo>
                    <a:cubicBezTo>
                      <a:pt x="206" y="297"/>
                      <a:pt x="229" y="275"/>
                      <a:pt x="275" y="252"/>
                    </a:cubicBezTo>
                    <a:cubicBezTo>
                      <a:pt x="298" y="229"/>
                      <a:pt x="321" y="183"/>
                      <a:pt x="321" y="160"/>
                    </a:cubicBezTo>
                    <a:cubicBezTo>
                      <a:pt x="321" y="69"/>
                      <a:pt x="252" y="1"/>
                      <a:pt x="184"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2" name="Google Shape;1402;p22"/>
              <p:cNvSpPr/>
              <p:nvPr/>
            </p:nvSpPr>
            <p:spPr>
              <a:xfrm>
                <a:off x="5304901" y="3038339"/>
                <a:ext cx="4946" cy="4325"/>
              </a:xfrm>
              <a:custGeom>
                <a:avLst/>
                <a:gdLst/>
                <a:ahLst/>
                <a:cxnLst/>
                <a:rect l="l" t="t" r="r" b="b"/>
                <a:pathLst>
                  <a:path w="183" h="160" extrusionOk="0">
                    <a:moveTo>
                      <a:pt x="92" y="0"/>
                    </a:moveTo>
                    <a:cubicBezTo>
                      <a:pt x="69" y="0"/>
                      <a:pt x="46" y="0"/>
                      <a:pt x="46" y="23"/>
                    </a:cubicBezTo>
                    <a:cubicBezTo>
                      <a:pt x="23" y="23"/>
                      <a:pt x="0" y="46"/>
                      <a:pt x="0" y="69"/>
                    </a:cubicBezTo>
                    <a:cubicBezTo>
                      <a:pt x="0" y="114"/>
                      <a:pt x="46" y="160"/>
                      <a:pt x="92" y="160"/>
                    </a:cubicBezTo>
                    <a:cubicBezTo>
                      <a:pt x="114" y="160"/>
                      <a:pt x="114" y="160"/>
                      <a:pt x="137" y="137"/>
                    </a:cubicBezTo>
                    <a:cubicBezTo>
                      <a:pt x="160" y="114"/>
                      <a:pt x="160" y="114"/>
                      <a:pt x="160" y="91"/>
                    </a:cubicBezTo>
                    <a:cubicBezTo>
                      <a:pt x="183" y="46"/>
                      <a:pt x="137" y="0"/>
                      <a:pt x="92"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3" name="Google Shape;1403;p22"/>
              <p:cNvSpPr/>
              <p:nvPr/>
            </p:nvSpPr>
            <p:spPr>
              <a:xfrm>
                <a:off x="5028493" y="3055611"/>
                <a:ext cx="18543" cy="17299"/>
              </a:xfrm>
              <a:custGeom>
                <a:avLst/>
                <a:gdLst/>
                <a:ahLst/>
                <a:cxnLst/>
                <a:rect l="l" t="t" r="r" b="b"/>
                <a:pathLst>
                  <a:path w="686" h="640" extrusionOk="0">
                    <a:moveTo>
                      <a:pt x="366" y="0"/>
                    </a:moveTo>
                    <a:cubicBezTo>
                      <a:pt x="274" y="0"/>
                      <a:pt x="206" y="0"/>
                      <a:pt x="115" y="69"/>
                    </a:cubicBezTo>
                    <a:cubicBezTo>
                      <a:pt x="69" y="114"/>
                      <a:pt x="23" y="206"/>
                      <a:pt x="23" y="274"/>
                    </a:cubicBezTo>
                    <a:cubicBezTo>
                      <a:pt x="0" y="457"/>
                      <a:pt x="137" y="639"/>
                      <a:pt x="297" y="639"/>
                    </a:cubicBezTo>
                    <a:cubicBezTo>
                      <a:pt x="389" y="639"/>
                      <a:pt x="480" y="617"/>
                      <a:pt x="548" y="571"/>
                    </a:cubicBezTo>
                    <a:cubicBezTo>
                      <a:pt x="617" y="502"/>
                      <a:pt x="662" y="434"/>
                      <a:pt x="662" y="343"/>
                    </a:cubicBezTo>
                    <a:cubicBezTo>
                      <a:pt x="685" y="183"/>
                      <a:pt x="548" y="0"/>
                      <a:pt x="366"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4" name="Google Shape;1404;p22"/>
              <p:cNvSpPr/>
              <p:nvPr/>
            </p:nvSpPr>
            <p:spPr>
              <a:xfrm>
                <a:off x="5006274" y="3086452"/>
                <a:ext cx="9893" cy="9271"/>
              </a:xfrm>
              <a:custGeom>
                <a:avLst/>
                <a:gdLst/>
                <a:ahLst/>
                <a:cxnLst/>
                <a:rect l="l" t="t" r="r" b="b"/>
                <a:pathLst>
                  <a:path w="366" h="343" extrusionOk="0">
                    <a:moveTo>
                      <a:pt x="206" y="1"/>
                    </a:moveTo>
                    <a:cubicBezTo>
                      <a:pt x="138" y="1"/>
                      <a:pt x="92" y="1"/>
                      <a:pt x="69" y="23"/>
                    </a:cubicBezTo>
                    <a:cubicBezTo>
                      <a:pt x="24" y="69"/>
                      <a:pt x="1" y="115"/>
                      <a:pt x="1" y="160"/>
                    </a:cubicBezTo>
                    <a:cubicBezTo>
                      <a:pt x="1" y="252"/>
                      <a:pt x="69" y="343"/>
                      <a:pt x="161" y="343"/>
                    </a:cubicBezTo>
                    <a:cubicBezTo>
                      <a:pt x="206" y="343"/>
                      <a:pt x="252" y="343"/>
                      <a:pt x="297" y="297"/>
                    </a:cubicBezTo>
                    <a:cubicBezTo>
                      <a:pt x="320" y="274"/>
                      <a:pt x="343" y="229"/>
                      <a:pt x="366" y="183"/>
                    </a:cubicBezTo>
                    <a:cubicBezTo>
                      <a:pt x="366" y="92"/>
                      <a:pt x="297" y="1"/>
                      <a:pt x="206"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5" name="Google Shape;1405;p22"/>
              <p:cNvSpPr/>
              <p:nvPr/>
            </p:nvSpPr>
            <p:spPr>
              <a:xfrm>
                <a:off x="4972973" y="3075964"/>
                <a:ext cx="8650" cy="8055"/>
              </a:xfrm>
              <a:custGeom>
                <a:avLst/>
                <a:gdLst/>
                <a:ahLst/>
                <a:cxnLst/>
                <a:rect l="l" t="t" r="r" b="b"/>
                <a:pathLst>
                  <a:path w="320" h="298" extrusionOk="0">
                    <a:moveTo>
                      <a:pt x="183" y="0"/>
                    </a:moveTo>
                    <a:cubicBezTo>
                      <a:pt x="137" y="0"/>
                      <a:pt x="91" y="0"/>
                      <a:pt x="69" y="23"/>
                    </a:cubicBezTo>
                    <a:cubicBezTo>
                      <a:pt x="46" y="69"/>
                      <a:pt x="23" y="92"/>
                      <a:pt x="23" y="137"/>
                    </a:cubicBezTo>
                    <a:cubicBezTo>
                      <a:pt x="0" y="206"/>
                      <a:pt x="69" y="297"/>
                      <a:pt x="137" y="297"/>
                    </a:cubicBezTo>
                    <a:cubicBezTo>
                      <a:pt x="183" y="297"/>
                      <a:pt x="228" y="274"/>
                      <a:pt x="251" y="252"/>
                    </a:cubicBezTo>
                    <a:cubicBezTo>
                      <a:pt x="274" y="229"/>
                      <a:pt x="297" y="183"/>
                      <a:pt x="297" y="160"/>
                    </a:cubicBezTo>
                    <a:cubicBezTo>
                      <a:pt x="320" y="92"/>
                      <a:pt x="251" y="0"/>
                      <a:pt x="183"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6" name="Google Shape;1406;p22"/>
              <p:cNvSpPr/>
              <p:nvPr/>
            </p:nvSpPr>
            <p:spPr>
              <a:xfrm>
                <a:off x="5027249" y="3035257"/>
                <a:ext cx="5595" cy="4946"/>
              </a:xfrm>
              <a:custGeom>
                <a:avLst/>
                <a:gdLst/>
                <a:ahLst/>
                <a:cxnLst/>
                <a:rect l="l" t="t" r="r" b="b"/>
                <a:pathLst>
                  <a:path w="207" h="183" extrusionOk="0">
                    <a:moveTo>
                      <a:pt x="115" y="0"/>
                    </a:moveTo>
                    <a:cubicBezTo>
                      <a:pt x="92" y="0"/>
                      <a:pt x="69" y="0"/>
                      <a:pt x="46" y="23"/>
                    </a:cubicBezTo>
                    <a:cubicBezTo>
                      <a:pt x="24" y="46"/>
                      <a:pt x="24" y="68"/>
                      <a:pt x="24" y="91"/>
                    </a:cubicBezTo>
                    <a:cubicBezTo>
                      <a:pt x="1" y="137"/>
                      <a:pt x="46" y="183"/>
                      <a:pt x="92" y="183"/>
                    </a:cubicBezTo>
                    <a:cubicBezTo>
                      <a:pt x="115" y="183"/>
                      <a:pt x="138" y="183"/>
                      <a:pt x="161" y="160"/>
                    </a:cubicBezTo>
                    <a:cubicBezTo>
                      <a:pt x="183" y="137"/>
                      <a:pt x="183" y="114"/>
                      <a:pt x="183" y="91"/>
                    </a:cubicBezTo>
                    <a:cubicBezTo>
                      <a:pt x="206" y="46"/>
                      <a:pt x="161" y="0"/>
                      <a:pt x="115"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7" name="Google Shape;1407;p22"/>
              <p:cNvSpPr/>
              <p:nvPr/>
            </p:nvSpPr>
            <p:spPr>
              <a:xfrm>
                <a:off x="5069821" y="3054367"/>
                <a:ext cx="7433" cy="6812"/>
              </a:xfrm>
              <a:custGeom>
                <a:avLst/>
                <a:gdLst/>
                <a:ahLst/>
                <a:cxnLst/>
                <a:rect l="l" t="t" r="r" b="b"/>
                <a:pathLst>
                  <a:path w="275" h="252" extrusionOk="0">
                    <a:moveTo>
                      <a:pt x="161" y="1"/>
                    </a:moveTo>
                    <a:cubicBezTo>
                      <a:pt x="115" y="1"/>
                      <a:pt x="92" y="23"/>
                      <a:pt x="69" y="46"/>
                    </a:cubicBezTo>
                    <a:cubicBezTo>
                      <a:pt x="24" y="46"/>
                      <a:pt x="24" y="92"/>
                      <a:pt x="24" y="115"/>
                    </a:cubicBezTo>
                    <a:cubicBezTo>
                      <a:pt x="1" y="183"/>
                      <a:pt x="69" y="252"/>
                      <a:pt x="138" y="252"/>
                    </a:cubicBezTo>
                    <a:cubicBezTo>
                      <a:pt x="161" y="252"/>
                      <a:pt x="183" y="252"/>
                      <a:pt x="229" y="229"/>
                    </a:cubicBezTo>
                    <a:cubicBezTo>
                      <a:pt x="252" y="206"/>
                      <a:pt x="252" y="183"/>
                      <a:pt x="275" y="138"/>
                    </a:cubicBezTo>
                    <a:cubicBezTo>
                      <a:pt x="275" y="69"/>
                      <a:pt x="229" y="1"/>
                      <a:pt x="161"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8" name="Google Shape;1408;p22"/>
              <p:cNvSpPr/>
              <p:nvPr/>
            </p:nvSpPr>
            <p:spPr>
              <a:xfrm>
                <a:off x="5108069" y="3012417"/>
                <a:ext cx="9298" cy="8677"/>
              </a:xfrm>
              <a:custGeom>
                <a:avLst/>
                <a:gdLst/>
                <a:ahLst/>
                <a:cxnLst/>
                <a:rect l="l" t="t" r="r" b="b"/>
                <a:pathLst>
                  <a:path w="344" h="321" extrusionOk="0">
                    <a:moveTo>
                      <a:pt x="184" y="0"/>
                    </a:moveTo>
                    <a:cubicBezTo>
                      <a:pt x="138" y="0"/>
                      <a:pt x="92" y="0"/>
                      <a:pt x="69" y="46"/>
                    </a:cubicBezTo>
                    <a:cubicBezTo>
                      <a:pt x="24" y="69"/>
                      <a:pt x="1" y="115"/>
                      <a:pt x="1" y="160"/>
                    </a:cubicBezTo>
                    <a:cubicBezTo>
                      <a:pt x="1" y="229"/>
                      <a:pt x="69" y="320"/>
                      <a:pt x="161" y="320"/>
                    </a:cubicBezTo>
                    <a:cubicBezTo>
                      <a:pt x="206" y="320"/>
                      <a:pt x="252" y="320"/>
                      <a:pt x="275" y="297"/>
                    </a:cubicBezTo>
                    <a:cubicBezTo>
                      <a:pt x="298" y="252"/>
                      <a:pt x="320" y="229"/>
                      <a:pt x="343" y="183"/>
                    </a:cubicBezTo>
                    <a:cubicBezTo>
                      <a:pt x="343" y="92"/>
                      <a:pt x="275" y="0"/>
                      <a:pt x="184"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9" name="Google Shape;1409;p22"/>
              <p:cNvSpPr/>
              <p:nvPr/>
            </p:nvSpPr>
            <p:spPr>
              <a:xfrm>
                <a:off x="4795899" y="3040798"/>
                <a:ext cx="106768" cy="87631"/>
              </a:xfrm>
              <a:custGeom>
                <a:avLst/>
                <a:gdLst/>
                <a:ahLst/>
                <a:cxnLst/>
                <a:rect l="l" t="t" r="r" b="b"/>
                <a:pathLst>
                  <a:path w="3950" h="3242" extrusionOk="0">
                    <a:moveTo>
                      <a:pt x="3630" y="0"/>
                    </a:moveTo>
                    <a:cubicBezTo>
                      <a:pt x="3584" y="0"/>
                      <a:pt x="3538" y="0"/>
                      <a:pt x="3493" y="23"/>
                    </a:cubicBezTo>
                    <a:cubicBezTo>
                      <a:pt x="3424" y="46"/>
                      <a:pt x="3356" y="92"/>
                      <a:pt x="3287" y="115"/>
                    </a:cubicBezTo>
                    <a:cubicBezTo>
                      <a:pt x="3219" y="160"/>
                      <a:pt x="3150" y="183"/>
                      <a:pt x="3082" y="229"/>
                    </a:cubicBezTo>
                    <a:cubicBezTo>
                      <a:pt x="2945" y="297"/>
                      <a:pt x="2808" y="366"/>
                      <a:pt x="2671" y="457"/>
                    </a:cubicBezTo>
                    <a:cubicBezTo>
                      <a:pt x="2557" y="525"/>
                      <a:pt x="2420" y="617"/>
                      <a:pt x="2306" y="708"/>
                    </a:cubicBezTo>
                    <a:cubicBezTo>
                      <a:pt x="2169" y="799"/>
                      <a:pt x="2055" y="891"/>
                      <a:pt x="1918" y="982"/>
                    </a:cubicBezTo>
                    <a:cubicBezTo>
                      <a:pt x="1804" y="1073"/>
                      <a:pt x="1689" y="1165"/>
                      <a:pt x="1575" y="1279"/>
                    </a:cubicBezTo>
                    <a:cubicBezTo>
                      <a:pt x="1461" y="1370"/>
                      <a:pt x="1370" y="1461"/>
                      <a:pt x="1256" y="1575"/>
                    </a:cubicBezTo>
                    <a:cubicBezTo>
                      <a:pt x="1027" y="1826"/>
                      <a:pt x="776" y="2078"/>
                      <a:pt x="548" y="2351"/>
                    </a:cubicBezTo>
                    <a:cubicBezTo>
                      <a:pt x="457" y="2466"/>
                      <a:pt x="366" y="2580"/>
                      <a:pt x="274" y="2694"/>
                    </a:cubicBezTo>
                    <a:cubicBezTo>
                      <a:pt x="229" y="2762"/>
                      <a:pt x="183" y="2808"/>
                      <a:pt x="137" y="2876"/>
                    </a:cubicBezTo>
                    <a:cubicBezTo>
                      <a:pt x="92" y="2945"/>
                      <a:pt x="69" y="3036"/>
                      <a:pt x="23" y="3105"/>
                    </a:cubicBezTo>
                    <a:cubicBezTo>
                      <a:pt x="0" y="3150"/>
                      <a:pt x="46" y="3219"/>
                      <a:pt x="92" y="3242"/>
                    </a:cubicBezTo>
                    <a:cubicBezTo>
                      <a:pt x="137" y="3242"/>
                      <a:pt x="183" y="3219"/>
                      <a:pt x="206" y="3173"/>
                    </a:cubicBezTo>
                    <a:cubicBezTo>
                      <a:pt x="229" y="3127"/>
                      <a:pt x="251" y="3082"/>
                      <a:pt x="274" y="3013"/>
                    </a:cubicBezTo>
                    <a:cubicBezTo>
                      <a:pt x="366" y="2876"/>
                      <a:pt x="502" y="2739"/>
                      <a:pt x="617" y="2603"/>
                    </a:cubicBezTo>
                    <a:lnTo>
                      <a:pt x="594" y="2603"/>
                    </a:lnTo>
                    <a:cubicBezTo>
                      <a:pt x="776" y="2420"/>
                      <a:pt x="936" y="2260"/>
                      <a:pt x="1119" y="2100"/>
                    </a:cubicBezTo>
                    <a:cubicBezTo>
                      <a:pt x="1301" y="1963"/>
                      <a:pt x="1461" y="1804"/>
                      <a:pt x="1644" y="1667"/>
                    </a:cubicBezTo>
                    <a:cubicBezTo>
                      <a:pt x="1804" y="1575"/>
                      <a:pt x="1963" y="1484"/>
                      <a:pt x="2123" y="1393"/>
                    </a:cubicBezTo>
                    <a:cubicBezTo>
                      <a:pt x="2306" y="1279"/>
                      <a:pt x="2488" y="1165"/>
                      <a:pt x="2671" y="1073"/>
                    </a:cubicBezTo>
                    <a:cubicBezTo>
                      <a:pt x="2831" y="982"/>
                      <a:pt x="3013" y="891"/>
                      <a:pt x="3173" y="799"/>
                    </a:cubicBezTo>
                    <a:cubicBezTo>
                      <a:pt x="3378" y="708"/>
                      <a:pt x="3561" y="640"/>
                      <a:pt x="3744" y="548"/>
                    </a:cubicBezTo>
                    <a:cubicBezTo>
                      <a:pt x="3881" y="480"/>
                      <a:pt x="3949" y="297"/>
                      <a:pt x="3881" y="160"/>
                    </a:cubicBezTo>
                    <a:cubicBezTo>
                      <a:pt x="3858" y="92"/>
                      <a:pt x="3789" y="46"/>
                      <a:pt x="3721" y="23"/>
                    </a:cubicBezTo>
                    <a:cubicBezTo>
                      <a:pt x="3698" y="0"/>
                      <a:pt x="3675" y="0"/>
                      <a:pt x="3652"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0" name="Google Shape;1410;p22"/>
              <p:cNvSpPr/>
              <p:nvPr/>
            </p:nvSpPr>
            <p:spPr>
              <a:xfrm>
                <a:off x="4880422" y="3049421"/>
                <a:ext cx="59871" cy="30787"/>
              </a:xfrm>
              <a:custGeom>
                <a:avLst/>
                <a:gdLst/>
                <a:ahLst/>
                <a:cxnLst/>
                <a:rect l="l" t="t" r="r" b="b"/>
                <a:pathLst>
                  <a:path w="2215" h="1139" extrusionOk="0">
                    <a:moveTo>
                      <a:pt x="2009" y="1"/>
                    </a:moveTo>
                    <a:cubicBezTo>
                      <a:pt x="1826" y="47"/>
                      <a:pt x="1689" y="115"/>
                      <a:pt x="1530" y="184"/>
                    </a:cubicBezTo>
                    <a:cubicBezTo>
                      <a:pt x="1370" y="252"/>
                      <a:pt x="1187" y="321"/>
                      <a:pt x="1028" y="412"/>
                    </a:cubicBezTo>
                    <a:cubicBezTo>
                      <a:pt x="685" y="572"/>
                      <a:pt x="388" y="754"/>
                      <a:pt x="69" y="960"/>
                    </a:cubicBezTo>
                    <a:cubicBezTo>
                      <a:pt x="23" y="982"/>
                      <a:pt x="0" y="1028"/>
                      <a:pt x="23" y="1097"/>
                    </a:cubicBezTo>
                    <a:cubicBezTo>
                      <a:pt x="39" y="1112"/>
                      <a:pt x="76" y="1139"/>
                      <a:pt x="113" y="1139"/>
                    </a:cubicBezTo>
                    <a:cubicBezTo>
                      <a:pt x="130" y="1139"/>
                      <a:pt x="146" y="1134"/>
                      <a:pt x="160" y="1119"/>
                    </a:cubicBezTo>
                    <a:cubicBezTo>
                      <a:pt x="388" y="982"/>
                      <a:pt x="640" y="823"/>
                      <a:pt x="891" y="709"/>
                    </a:cubicBezTo>
                    <a:cubicBezTo>
                      <a:pt x="1005" y="663"/>
                      <a:pt x="1142" y="594"/>
                      <a:pt x="1279" y="549"/>
                    </a:cubicBezTo>
                    <a:cubicBezTo>
                      <a:pt x="1393" y="503"/>
                      <a:pt x="1530" y="457"/>
                      <a:pt x="1667" y="412"/>
                    </a:cubicBezTo>
                    <a:lnTo>
                      <a:pt x="1667" y="412"/>
                    </a:lnTo>
                    <a:lnTo>
                      <a:pt x="1644" y="435"/>
                    </a:lnTo>
                    <a:cubicBezTo>
                      <a:pt x="1712" y="412"/>
                      <a:pt x="1781" y="389"/>
                      <a:pt x="1849" y="366"/>
                    </a:cubicBezTo>
                    <a:cubicBezTo>
                      <a:pt x="1918" y="343"/>
                      <a:pt x="1986" y="343"/>
                      <a:pt x="2055" y="321"/>
                    </a:cubicBezTo>
                    <a:cubicBezTo>
                      <a:pt x="2146" y="298"/>
                      <a:pt x="2214" y="229"/>
                      <a:pt x="2192" y="138"/>
                    </a:cubicBezTo>
                    <a:cubicBezTo>
                      <a:pt x="2192" y="92"/>
                      <a:pt x="2169" y="47"/>
                      <a:pt x="2123" y="24"/>
                    </a:cubicBezTo>
                    <a:cubicBezTo>
                      <a:pt x="2100" y="1"/>
                      <a:pt x="2055" y="1"/>
                      <a:pt x="2032"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1" name="Google Shape;1411;p22"/>
              <p:cNvSpPr/>
              <p:nvPr/>
            </p:nvSpPr>
            <p:spPr>
              <a:xfrm>
                <a:off x="5043305" y="3262282"/>
                <a:ext cx="101822" cy="86415"/>
              </a:xfrm>
              <a:custGeom>
                <a:avLst/>
                <a:gdLst/>
                <a:ahLst/>
                <a:cxnLst/>
                <a:rect l="l" t="t" r="r" b="b"/>
                <a:pathLst>
                  <a:path w="3767" h="3197" extrusionOk="0">
                    <a:moveTo>
                      <a:pt x="3538" y="1"/>
                    </a:moveTo>
                    <a:cubicBezTo>
                      <a:pt x="3447" y="1"/>
                      <a:pt x="3378" y="46"/>
                      <a:pt x="3333" y="115"/>
                    </a:cubicBezTo>
                    <a:cubicBezTo>
                      <a:pt x="3264" y="206"/>
                      <a:pt x="3219" y="297"/>
                      <a:pt x="3173" y="389"/>
                    </a:cubicBezTo>
                    <a:cubicBezTo>
                      <a:pt x="3127" y="480"/>
                      <a:pt x="3082" y="549"/>
                      <a:pt x="3059" y="640"/>
                    </a:cubicBezTo>
                    <a:cubicBezTo>
                      <a:pt x="3013" y="731"/>
                      <a:pt x="2945" y="822"/>
                      <a:pt x="2899" y="891"/>
                    </a:cubicBezTo>
                    <a:cubicBezTo>
                      <a:pt x="2831" y="1005"/>
                      <a:pt x="2762" y="1073"/>
                      <a:pt x="2671" y="1165"/>
                    </a:cubicBezTo>
                    <a:cubicBezTo>
                      <a:pt x="2580" y="1279"/>
                      <a:pt x="2488" y="1393"/>
                      <a:pt x="2374" y="1484"/>
                    </a:cubicBezTo>
                    <a:cubicBezTo>
                      <a:pt x="2260" y="1598"/>
                      <a:pt x="2123" y="1713"/>
                      <a:pt x="2009" y="1827"/>
                    </a:cubicBezTo>
                    <a:cubicBezTo>
                      <a:pt x="1895" y="1941"/>
                      <a:pt x="1758" y="2032"/>
                      <a:pt x="1644" y="2146"/>
                    </a:cubicBezTo>
                    <a:cubicBezTo>
                      <a:pt x="1575" y="2192"/>
                      <a:pt x="1507" y="2260"/>
                      <a:pt x="1438" y="2306"/>
                    </a:cubicBezTo>
                    <a:cubicBezTo>
                      <a:pt x="1370" y="2352"/>
                      <a:pt x="1301" y="2397"/>
                      <a:pt x="1233" y="2443"/>
                    </a:cubicBezTo>
                    <a:cubicBezTo>
                      <a:pt x="1027" y="2580"/>
                      <a:pt x="845" y="2694"/>
                      <a:pt x="639" y="2808"/>
                    </a:cubicBezTo>
                    <a:cubicBezTo>
                      <a:pt x="548" y="2854"/>
                      <a:pt x="434" y="2900"/>
                      <a:pt x="343" y="2945"/>
                    </a:cubicBezTo>
                    <a:cubicBezTo>
                      <a:pt x="251" y="2968"/>
                      <a:pt x="137" y="3014"/>
                      <a:pt x="46" y="3036"/>
                    </a:cubicBezTo>
                    <a:cubicBezTo>
                      <a:pt x="0" y="3059"/>
                      <a:pt x="0" y="3105"/>
                      <a:pt x="0" y="3151"/>
                    </a:cubicBezTo>
                    <a:cubicBezTo>
                      <a:pt x="23" y="3196"/>
                      <a:pt x="69" y="3196"/>
                      <a:pt x="114" y="3196"/>
                    </a:cubicBezTo>
                    <a:cubicBezTo>
                      <a:pt x="183" y="3173"/>
                      <a:pt x="251" y="3151"/>
                      <a:pt x="320" y="3105"/>
                    </a:cubicBezTo>
                    <a:cubicBezTo>
                      <a:pt x="411" y="3082"/>
                      <a:pt x="480" y="3059"/>
                      <a:pt x="548" y="3036"/>
                    </a:cubicBezTo>
                    <a:cubicBezTo>
                      <a:pt x="685" y="2968"/>
                      <a:pt x="845" y="2877"/>
                      <a:pt x="982" y="2785"/>
                    </a:cubicBezTo>
                    <a:cubicBezTo>
                      <a:pt x="1119" y="2717"/>
                      <a:pt x="1278" y="2626"/>
                      <a:pt x="1415" y="2534"/>
                    </a:cubicBezTo>
                    <a:cubicBezTo>
                      <a:pt x="1507" y="2489"/>
                      <a:pt x="1575" y="2443"/>
                      <a:pt x="1644" y="2397"/>
                    </a:cubicBezTo>
                    <a:cubicBezTo>
                      <a:pt x="1712" y="2352"/>
                      <a:pt x="1781" y="2306"/>
                      <a:pt x="1849" y="2238"/>
                    </a:cubicBezTo>
                    <a:cubicBezTo>
                      <a:pt x="1986" y="2146"/>
                      <a:pt x="2123" y="2055"/>
                      <a:pt x="2260" y="1964"/>
                    </a:cubicBezTo>
                    <a:cubicBezTo>
                      <a:pt x="2374" y="1850"/>
                      <a:pt x="2511" y="1758"/>
                      <a:pt x="2625" y="1644"/>
                    </a:cubicBezTo>
                    <a:cubicBezTo>
                      <a:pt x="2762" y="1553"/>
                      <a:pt x="2876" y="1439"/>
                      <a:pt x="3013" y="1325"/>
                    </a:cubicBezTo>
                    <a:cubicBezTo>
                      <a:pt x="3082" y="1256"/>
                      <a:pt x="3127" y="1188"/>
                      <a:pt x="3196" y="1119"/>
                    </a:cubicBezTo>
                    <a:cubicBezTo>
                      <a:pt x="3241" y="1051"/>
                      <a:pt x="3310" y="1005"/>
                      <a:pt x="3356" y="937"/>
                    </a:cubicBezTo>
                    <a:cubicBezTo>
                      <a:pt x="3424" y="845"/>
                      <a:pt x="3493" y="754"/>
                      <a:pt x="3561" y="663"/>
                    </a:cubicBezTo>
                    <a:cubicBezTo>
                      <a:pt x="3584" y="617"/>
                      <a:pt x="3607" y="571"/>
                      <a:pt x="3630" y="526"/>
                    </a:cubicBezTo>
                    <a:cubicBezTo>
                      <a:pt x="3675" y="480"/>
                      <a:pt x="3698" y="434"/>
                      <a:pt x="3721" y="389"/>
                    </a:cubicBezTo>
                    <a:cubicBezTo>
                      <a:pt x="3766" y="320"/>
                      <a:pt x="3766" y="275"/>
                      <a:pt x="3766" y="206"/>
                    </a:cubicBezTo>
                    <a:cubicBezTo>
                      <a:pt x="3744" y="138"/>
                      <a:pt x="3721" y="92"/>
                      <a:pt x="3675" y="46"/>
                    </a:cubicBezTo>
                    <a:cubicBezTo>
                      <a:pt x="3630" y="24"/>
                      <a:pt x="3584" y="1"/>
                      <a:pt x="3538"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2" name="Google Shape;1412;p22"/>
              <p:cNvSpPr/>
              <p:nvPr/>
            </p:nvSpPr>
            <p:spPr>
              <a:xfrm>
                <a:off x="5103149" y="3243767"/>
                <a:ext cx="32733" cy="35599"/>
              </a:xfrm>
              <a:custGeom>
                <a:avLst/>
                <a:gdLst/>
                <a:ahLst/>
                <a:cxnLst/>
                <a:rect l="l" t="t" r="r" b="b"/>
                <a:pathLst>
                  <a:path w="1211" h="1317" extrusionOk="0">
                    <a:moveTo>
                      <a:pt x="1027" y="1"/>
                    </a:moveTo>
                    <a:cubicBezTo>
                      <a:pt x="959" y="1"/>
                      <a:pt x="891" y="47"/>
                      <a:pt x="868" y="115"/>
                    </a:cubicBezTo>
                    <a:cubicBezTo>
                      <a:pt x="868" y="138"/>
                      <a:pt x="868" y="138"/>
                      <a:pt x="845" y="161"/>
                    </a:cubicBezTo>
                    <a:cubicBezTo>
                      <a:pt x="799" y="275"/>
                      <a:pt x="731" y="366"/>
                      <a:pt x="662" y="480"/>
                    </a:cubicBezTo>
                    <a:cubicBezTo>
                      <a:pt x="594" y="594"/>
                      <a:pt x="502" y="709"/>
                      <a:pt x="411" y="800"/>
                    </a:cubicBezTo>
                    <a:cubicBezTo>
                      <a:pt x="366" y="845"/>
                      <a:pt x="320" y="891"/>
                      <a:pt x="274" y="937"/>
                    </a:cubicBezTo>
                    <a:cubicBezTo>
                      <a:pt x="206" y="1005"/>
                      <a:pt x="114" y="1074"/>
                      <a:pt x="46" y="1119"/>
                    </a:cubicBezTo>
                    <a:cubicBezTo>
                      <a:pt x="0" y="1165"/>
                      <a:pt x="0" y="1234"/>
                      <a:pt x="23" y="1279"/>
                    </a:cubicBezTo>
                    <a:cubicBezTo>
                      <a:pt x="50" y="1306"/>
                      <a:pt x="84" y="1317"/>
                      <a:pt x="122" y="1317"/>
                    </a:cubicBezTo>
                    <a:cubicBezTo>
                      <a:pt x="149" y="1317"/>
                      <a:pt x="177" y="1311"/>
                      <a:pt x="206" y="1302"/>
                    </a:cubicBezTo>
                    <a:cubicBezTo>
                      <a:pt x="297" y="1234"/>
                      <a:pt x="388" y="1142"/>
                      <a:pt x="480" y="1074"/>
                    </a:cubicBezTo>
                    <a:cubicBezTo>
                      <a:pt x="571" y="982"/>
                      <a:pt x="662" y="914"/>
                      <a:pt x="731" y="823"/>
                    </a:cubicBezTo>
                    <a:cubicBezTo>
                      <a:pt x="776" y="777"/>
                      <a:pt x="822" y="731"/>
                      <a:pt x="868" y="663"/>
                    </a:cubicBezTo>
                    <a:cubicBezTo>
                      <a:pt x="891" y="617"/>
                      <a:pt x="936" y="594"/>
                      <a:pt x="959" y="549"/>
                    </a:cubicBezTo>
                    <a:cubicBezTo>
                      <a:pt x="1050" y="435"/>
                      <a:pt x="1142" y="343"/>
                      <a:pt x="1187" y="229"/>
                    </a:cubicBezTo>
                    <a:cubicBezTo>
                      <a:pt x="1210" y="138"/>
                      <a:pt x="1164" y="47"/>
                      <a:pt x="1073"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3" name="Google Shape;1413;p22"/>
              <p:cNvSpPr/>
              <p:nvPr/>
            </p:nvSpPr>
            <p:spPr>
              <a:xfrm>
                <a:off x="5178428" y="3060530"/>
                <a:ext cx="154882" cy="109472"/>
              </a:xfrm>
              <a:custGeom>
                <a:avLst/>
                <a:gdLst/>
                <a:ahLst/>
                <a:cxnLst/>
                <a:rect l="l" t="t" r="r" b="b"/>
                <a:pathLst>
                  <a:path w="5730" h="4050" extrusionOk="0">
                    <a:moveTo>
                      <a:pt x="2009" y="2900"/>
                    </a:moveTo>
                    <a:cubicBezTo>
                      <a:pt x="1999" y="2905"/>
                      <a:pt x="1990" y="2910"/>
                      <a:pt x="1981" y="2915"/>
                    </a:cubicBezTo>
                    <a:lnTo>
                      <a:pt x="1981" y="2915"/>
                    </a:lnTo>
                    <a:cubicBezTo>
                      <a:pt x="1989" y="2909"/>
                      <a:pt x="1994" y="2900"/>
                      <a:pt x="2009" y="2900"/>
                    </a:cubicBezTo>
                    <a:close/>
                    <a:moveTo>
                      <a:pt x="5387" y="1"/>
                    </a:moveTo>
                    <a:cubicBezTo>
                      <a:pt x="5341" y="1"/>
                      <a:pt x="5318" y="24"/>
                      <a:pt x="5295" y="24"/>
                    </a:cubicBezTo>
                    <a:cubicBezTo>
                      <a:pt x="5250" y="46"/>
                      <a:pt x="5227" y="69"/>
                      <a:pt x="5181" y="115"/>
                    </a:cubicBezTo>
                    <a:cubicBezTo>
                      <a:pt x="5067" y="275"/>
                      <a:pt x="4930" y="435"/>
                      <a:pt x="4816" y="594"/>
                    </a:cubicBezTo>
                    <a:cubicBezTo>
                      <a:pt x="4725" y="686"/>
                      <a:pt x="4611" y="800"/>
                      <a:pt x="4519" y="891"/>
                    </a:cubicBezTo>
                    <a:cubicBezTo>
                      <a:pt x="4405" y="1005"/>
                      <a:pt x="4291" y="1119"/>
                      <a:pt x="4177" y="1233"/>
                    </a:cubicBezTo>
                    <a:cubicBezTo>
                      <a:pt x="3949" y="1439"/>
                      <a:pt x="3721" y="1621"/>
                      <a:pt x="3469" y="1827"/>
                    </a:cubicBezTo>
                    <a:cubicBezTo>
                      <a:pt x="3218" y="2009"/>
                      <a:pt x="2967" y="2192"/>
                      <a:pt x="2716" y="2375"/>
                    </a:cubicBezTo>
                    <a:cubicBezTo>
                      <a:pt x="2465" y="2557"/>
                      <a:pt x="2237" y="2740"/>
                      <a:pt x="1963" y="2922"/>
                    </a:cubicBezTo>
                    <a:cubicBezTo>
                      <a:pt x="1966" y="2922"/>
                      <a:pt x="1969" y="2922"/>
                      <a:pt x="1971" y="2921"/>
                    </a:cubicBezTo>
                    <a:lnTo>
                      <a:pt x="1971" y="2921"/>
                    </a:lnTo>
                    <a:cubicBezTo>
                      <a:pt x="1827" y="3005"/>
                      <a:pt x="1699" y="3089"/>
                      <a:pt x="1552" y="3174"/>
                    </a:cubicBezTo>
                    <a:cubicBezTo>
                      <a:pt x="1392" y="3288"/>
                      <a:pt x="1210" y="3379"/>
                      <a:pt x="1050" y="3470"/>
                    </a:cubicBezTo>
                    <a:cubicBezTo>
                      <a:pt x="890" y="3539"/>
                      <a:pt x="708" y="3607"/>
                      <a:pt x="548" y="3699"/>
                    </a:cubicBezTo>
                    <a:cubicBezTo>
                      <a:pt x="479" y="3721"/>
                      <a:pt x="411" y="3767"/>
                      <a:pt x="320" y="3790"/>
                    </a:cubicBezTo>
                    <a:cubicBezTo>
                      <a:pt x="228" y="3835"/>
                      <a:pt x="137" y="3858"/>
                      <a:pt x="46" y="3904"/>
                    </a:cubicBezTo>
                    <a:cubicBezTo>
                      <a:pt x="0" y="3904"/>
                      <a:pt x="0" y="3972"/>
                      <a:pt x="23" y="3995"/>
                    </a:cubicBezTo>
                    <a:cubicBezTo>
                      <a:pt x="23" y="4029"/>
                      <a:pt x="47" y="4050"/>
                      <a:pt x="78" y="4050"/>
                    </a:cubicBezTo>
                    <a:cubicBezTo>
                      <a:pt x="90" y="4050"/>
                      <a:pt x="102" y="4047"/>
                      <a:pt x="114" y="4041"/>
                    </a:cubicBezTo>
                    <a:cubicBezTo>
                      <a:pt x="274" y="3972"/>
                      <a:pt x="434" y="3927"/>
                      <a:pt x="593" y="3858"/>
                    </a:cubicBezTo>
                    <a:cubicBezTo>
                      <a:pt x="753" y="3790"/>
                      <a:pt x="913" y="3721"/>
                      <a:pt x="1073" y="3653"/>
                    </a:cubicBezTo>
                    <a:cubicBezTo>
                      <a:pt x="1370" y="3493"/>
                      <a:pt x="1666" y="3356"/>
                      <a:pt x="1963" y="3174"/>
                    </a:cubicBezTo>
                    <a:cubicBezTo>
                      <a:pt x="2260" y="3014"/>
                      <a:pt x="2556" y="2831"/>
                      <a:pt x="2830" y="2671"/>
                    </a:cubicBezTo>
                    <a:cubicBezTo>
                      <a:pt x="3127" y="2512"/>
                      <a:pt x="3401" y="2352"/>
                      <a:pt x="3675" y="2192"/>
                    </a:cubicBezTo>
                    <a:cubicBezTo>
                      <a:pt x="3880" y="2055"/>
                      <a:pt x="4063" y="1941"/>
                      <a:pt x="4246" y="1804"/>
                    </a:cubicBezTo>
                    <a:cubicBezTo>
                      <a:pt x="4337" y="1758"/>
                      <a:pt x="4405" y="1690"/>
                      <a:pt x="4497" y="1621"/>
                    </a:cubicBezTo>
                    <a:cubicBezTo>
                      <a:pt x="4588" y="1553"/>
                      <a:pt x="4679" y="1484"/>
                      <a:pt x="4771" y="1393"/>
                    </a:cubicBezTo>
                    <a:cubicBezTo>
                      <a:pt x="4930" y="1256"/>
                      <a:pt x="5090" y="1096"/>
                      <a:pt x="5250" y="937"/>
                    </a:cubicBezTo>
                    <a:cubicBezTo>
                      <a:pt x="5318" y="868"/>
                      <a:pt x="5387" y="800"/>
                      <a:pt x="5455" y="708"/>
                    </a:cubicBezTo>
                    <a:cubicBezTo>
                      <a:pt x="5524" y="640"/>
                      <a:pt x="5615" y="549"/>
                      <a:pt x="5684" y="457"/>
                    </a:cubicBezTo>
                    <a:cubicBezTo>
                      <a:pt x="5706" y="389"/>
                      <a:pt x="5729" y="298"/>
                      <a:pt x="5729" y="229"/>
                    </a:cubicBezTo>
                    <a:cubicBezTo>
                      <a:pt x="5706" y="161"/>
                      <a:pt x="5661" y="92"/>
                      <a:pt x="5592" y="46"/>
                    </a:cubicBezTo>
                    <a:cubicBezTo>
                      <a:pt x="5547" y="1"/>
                      <a:pt x="5501" y="1"/>
                      <a:pt x="5432"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4" name="Google Shape;1414;p22"/>
              <p:cNvSpPr/>
              <p:nvPr/>
            </p:nvSpPr>
            <p:spPr>
              <a:xfrm>
                <a:off x="5171022" y="3128403"/>
                <a:ext cx="44437" cy="28652"/>
              </a:xfrm>
              <a:custGeom>
                <a:avLst/>
                <a:gdLst/>
                <a:ahLst/>
                <a:cxnLst/>
                <a:rect l="l" t="t" r="r" b="b"/>
                <a:pathLst>
                  <a:path w="1644" h="1060" extrusionOk="0">
                    <a:moveTo>
                      <a:pt x="1529" y="1"/>
                    </a:moveTo>
                    <a:cubicBezTo>
                      <a:pt x="1507" y="1"/>
                      <a:pt x="1484" y="23"/>
                      <a:pt x="1461" y="23"/>
                    </a:cubicBezTo>
                    <a:cubicBezTo>
                      <a:pt x="1392" y="92"/>
                      <a:pt x="1347" y="138"/>
                      <a:pt x="1278" y="183"/>
                    </a:cubicBezTo>
                    <a:cubicBezTo>
                      <a:pt x="1210" y="229"/>
                      <a:pt x="1119" y="275"/>
                      <a:pt x="1050" y="343"/>
                    </a:cubicBezTo>
                    <a:cubicBezTo>
                      <a:pt x="890" y="434"/>
                      <a:pt x="731" y="526"/>
                      <a:pt x="571" y="617"/>
                    </a:cubicBezTo>
                    <a:cubicBezTo>
                      <a:pt x="479" y="663"/>
                      <a:pt x="411" y="708"/>
                      <a:pt x="320" y="731"/>
                    </a:cubicBezTo>
                    <a:cubicBezTo>
                      <a:pt x="228" y="800"/>
                      <a:pt x="137" y="845"/>
                      <a:pt x="46" y="891"/>
                    </a:cubicBezTo>
                    <a:cubicBezTo>
                      <a:pt x="0" y="914"/>
                      <a:pt x="0" y="959"/>
                      <a:pt x="23" y="1005"/>
                    </a:cubicBezTo>
                    <a:cubicBezTo>
                      <a:pt x="23" y="1038"/>
                      <a:pt x="60" y="1060"/>
                      <a:pt x="88" y="1060"/>
                    </a:cubicBezTo>
                    <a:cubicBezTo>
                      <a:pt x="99" y="1060"/>
                      <a:pt x="108" y="1057"/>
                      <a:pt x="114" y="1051"/>
                    </a:cubicBezTo>
                    <a:cubicBezTo>
                      <a:pt x="183" y="1005"/>
                      <a:pt x="251" y="959"/>
                      <a:pt x="320" y="936"/>
                    </a:cubicBezTo>
                    <a:cubicBezTo>
                      <a:pt x="388" y="891"/>
                      <a:pt x="457" y="868"/>
                      <a:pt x="525" y="822"/>
                    </a:cubicBezTo>
                    <a:cubicBezTo>
                      <a:pt x="662" y="754"/>
                      <a:pt x="776" y="685"/>
                      <a:pt x="913" y="617"/>
                    </a:cubicBezTo>
                    <a:cubicBezTo>
                      <a:pt x="959" y="571"/>
                      <a:pt x="1027" y="548"/>
                      <a:pt x="1073" y="503"/>
                    </a:cubicBezTo>
                    <a:cubicBezTo>
                      <a:pt x="1141" y="480"/>
                      <a:pt x="1210" y="434"/>
                      <a:pt x="1278" y="411"/>
                    </a:cubicBezTo>
                    <a:cubicBezTo>
                      <a:pt x="1392" y="343"/>
                      <a:pt x="1507" y="275"/>
                      <a:pt x="1598" y="183"/>
                    </a:cubicBezTo>
                    <a:cubicBezTo>
                      <a:pt x="1644" y="160"/>
                      <a:pt x="1644" y="92"/>
                      <a:pt x="1621" y="46"/>
                    </a:cubicBezTo>
                    <a:cubicBezTo>
                      <a:pt x="1598" y="23"/>
                      <a:pt x="1552" y="1"/>
                      <a:pt x="1529"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5" name="Google Shape;1415;p22"/>
              <p:cNvSpPr/>
              <p:nvPr/>
            </p:nvSpPr>
            <p:spPr>
              <a:xfrm>
                <a:off x="4984677" y="3144458"/>
                <a:ext cx="144394" cy="87631"/>
              </a:xfrm>
              <a:custGeom>
                <a:avLst/>
                <a:gdLst/>
                <a:ahLst/>
                <a:cxnLst/>
                <a:rect l="l" t="t" r="r" b="b"/>
                <a:pathLst>
                  <a:path w="5342" h="3242" extrusionOk="0">
                    <a:moveTo>
                      <a:pt x="4954" y="0"/>
                    </a:moveTo>
                    <a:cubicBezTo>
                      <a:pt x="4931" y="0"/>
                      <a:pt x="4908" y="0"/>
                      <a:pt x="4885" y="23"/>
                    </a:cubicBezTo>
                    <a:cubicBezTo>
                      <a:pt x="4840" y="46"/>
                      <a:pt x="4794" y="69"/>
                      <a:pt x="4771" y="114"/>
                    </a:cubicBezTo>
                    <a:cubicBezTo>
                      <a:pt x="4634" y="251"/>
                      <a:pt x="4497" y="388"/>
                      <a:pt x="4361" y="525"/>
                    </a:cubicBezTo>
                    <a:cubicBezTo>
                      <a:pt x="4246" y="662"/>
                      <a:pt x="4109" y="776"/>
                      <a:pt x="3950" y="913"/>
                    </a:cubicBezTo>
                    <a:cubicBezTo>
                      <a:pt x="3813" y="1050"/>
                      <a:pt x="3630" y="1164"/>
                      <a:pt x="3470" y="1278"/>
                    </a:cubicBezTo>
                    <a:cubicBezTo>
                      <a:pt x="3151" y="1507"/>
                      <a:pt x="2831" y="1735"/>
                      <a:pt x="2489" y="1940"/>
                    </a:cubicBezTo>
                    <a:cubicBezTo>
                      <a:pt x="2306" y="2054"/>
                      <a:pt x="2124" y="2168"/>
                      <a:pt x="1941" y="2260"/>
                    </a:cubicBezTo>
                    <a:cubicBezTo>
                      <a:pt x="1850" y="2305"/>
                      <a:pt x="1736" y="2351"/>
                      <a:pt x="1644" y="2397"/>
                    </a:cubicBezTo>
                    <a:cubicBezTo>
                      <a:pt x="1553" y="2442"/>
                      <a:pt x="1462" y="2488"/>
                      <a:pt x="1370" y="2534"/>
                    </a:cubicBezTo>
                    <a:cubicBezTo>
                      <a:pt x="1165" y="2648"/>
                      <a:pt x="960" y="2716"/>
                      <a:pt x="754" y="2808"/>
                    </a:cubicBezTo>
                    <a:cubicBezTo>
                      <a:pt x="572" y="2876"/>
                      <a:pt x="389" y="2945"/>
                      <a:pt x="206" y="2990"/>
                    </a:cubicBezTo>
                    <a:cubicBezTo>
                      <a:pt x="183" y="3013"/>
                      <a:pt x="138" y="3013"/>
                      <a:pt x="92" y="3036"/>
                    </a:cubicBezTo>
                    <a:cubicBezTo>
                      <a:pt x="24" y="3036"/>
                      <a:pt x="1" y="3081"/>
                      <a:pt x="1" y="3150"/>
                    </a:cubicBezTo>
                    <a:cubicBezTo>
                      <a:pt x="1" y="3196"/>
                      <a:pt x="69" y="3241"/>
                      <a:pt x="115" y="3241"/>
                    </a:cubicBezTo>
                    <a:cubicBezTo>
                      <a:pt x="252" y="3196"/>
                      <a:pt x="412" y="3150"/>
                      <a:pt x="549" y="3127"/>
                    </a:cubicBezTo>
                    <a:cubicBezTo>
                      <a:pt x="663" y="3081"/>
                      <a:pt x="800" y="3059"/>
                      <a:pt x="914" y="3013"/>
                    </a:cubicBezTo>
                    <a:lnTo>
                      <a:pt x="960" y="3013"/>
                    </a:lnTo>
                    <a:cubicBezTo>
                      <a:pt x="1096" y="2967"/>
                      <a:pt x="1233" y="2922"/>
                      <a:pt x="1393" y="2876"/>
                    </a:cubicBezTo>
                    <a:cubicBezTo>
                      <a:pt x="1530" y="2853"/>
                      <a:pt x="1667" y="2785"/>
                      <a:pt x="1804" y="2739"/>
                    </a:cubicBezTo>
                    <a:cubicBezTo>
                      <a:pt x="2101" y="2648"/>
                      <a:pt x="2375" y="2557"/>
                      <a:pt x="2649" y="2420"/>
                    </a:cubicBezTo>
                    <a:cubicBezTo>
                      <a:pt x="2808" y="2351"/>
                      <a:pt x="2945" y="2283"/>
                      <a:pt x="3082" y="2214"/>
                    </a:cubicBezTo>
                    <a:cubicBezTo>
                      <a:pt x="3242" y="2123"/>
                      <a:pt x="3379" y="2032"/>
                      <a:pt x="3539" y="1940"/>
                    </a:cubicBezTo>
                    <a:cubicBezTo>
                      <a:pt x="3813" y="1758"/>
                      <a:pt x="4087" y="1575"/>
                      <a:pt x="4338" y="1370"/>
                    </a:cubicBezTo>
                    <a:cubicBezTo>
                      <a:pt x="4475" y="1278"/>
                      <a:pt x="4589" y="1187"/>
                      <a:pt x="4703" y="1073"/>
                    </a:cubicBezTo>
                    <a:cubicBezTo>
                      <a:pt x="4817" y="959"/>
                      <a:pt x="4931" y="845"/>
                      <a:pt x="5045" y="708"/>
                    </a:cubicBezTo>
                    <a:cubicBezTo>
                      <a:pt x="5091" y="685"/>
                      <a:pt x="5137" y="639"/>
                      <a:pt x="5159" y="594"/>
                    </a:cubicBezTo>
                    <a:cubicBezTo>
                      <a:pt x="5228" y="548"/>
                      <a:pt x="5251" y="479"/>
                      <a:pt x="5274" y="411"/>
                    </a:cubicBezTo>
                    <a:cubicBezTo>
                      <a:pt x="5342" y="297"/>
                      <a:pt x="5296" y="137"/>
                      <a:pt x="5182" y="46"/>
                    </a:cubicBezTo>
                    <a:cubicBezTo>
                      <a:pt x="5137" y="23"/>
                      <a:pt x="5068" y="0"/>
                      <a:pt x="5000"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16" name="Google Shape;1416;p22"/>
              <p:cNvSpPr/>
              <p:nvPr/>
            </p:nvSpPr>
            <p:spPr>
              <a:xfrm>
                <a:off x="5000111" y="3173435"/>
                <a:ext cx="13596" cy="13001"/>
              </a:xfrm>
              <a:custGeom>
                <a:avLst/>
                <a:gdLst/>
                <a:ahLst/>
                <a:cxnLst/>
                <a:rect l="l" t="t" r="r" b="b"/>
                <a:pathLst>
                  <a:path w="503" h="481" extrusionOk="0">
                    <a:moveTo>
                      <a:pt x="297" y="1"/>
                    </a:moveTo>
                    <a:cubicBezTo>
                      <a:pt x="229" y="1"/>
                      <a:pt x="160" y="1"/>
                      <a:pt x="115" y="47"/>
                    </a:cubicBezTo>
                    <a:cubicBezTo>
                      <a:pt x="46" y="92"/>
                      <a:pt x="23" y="138"/>
                      <a:pt x="23" y="206"/>
                    </a:cubicBezTo>
                    <a:cubicBezTo>
                      <a:pt x="1" y="275"/>
                      <a:pt x="23" y="343"/>
                      <a:pt x="69" y="389"/>
                    </a:cubicBezTo>
                    <a:cubicBezTo>
                      <a:pt x="92" y="435"/>
                      <a:pt x="160" y="480"/>
                      <a:pt x="229" y="480"/>
                    </a:cubicBezTo>
                    <a:cubicBezTo>
                      <a:pt x="297" y="480"/>
                      <a:pt x="343" y="480"/>
                      <a:pt x="411" y="435"/>
                    </a:cubicBezTo>
                    <a:cubicBezTo>
                      <a:pt x="457" y="389"/>
                      <a:pt x="480" y="320"/>
                      <a:pt x="503" y="275"/>
                    </a:cubicBezTo>
                    <a:cubicBezTo>
                      <a:pt x="503" y="206"/>
                      <a:pt x="480" y="138"/>
                      <a:pt x="434" y="92"/>
                    </a:cubicBezTo>
                    <a:cubicBezTo>
                      <a:pt x="411" y="47"/>
                      <a:pt x="343" y="1"/>
                      <a:pt x="297"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17" name="Google Shape;1417;p22"/>
              <p:cNvSpPr/>
              <p:nvPr/>
            </p:nvSpPr>
            <p:spPr>
              <a:xfrm>
                <a:off x="4972973" y="3193815"/>
                <a:ext cx="11136" cy="9893"/>
              </a:xfrm>
              <a:custGeom>
                <a:avLst/>
                <a:gdLst/>
                <a:ahLst/>
                <a:cxnLst/>
                <a:rect l="l" t="t" r="r" b="b"/>
                <a:pathLst>
                  <a:path w="412" h="366" extrusionOk="0">
                    <a:moveTo>
                      <a:pt x="228" y="0"/>
                    </a:moveTo>
                    <a:cubicBezTo>
                      <a:pt x="183" y="0"/>
                      <a:pt x="137" y="0"/>
                      <a:pt x="91" y="46"/>
                    </a:cubicBezTo>
                    <a:cubicBezTo>
                      <a:pt x="46" y="69"/>
                      <a:pt x="23" y="114"/>
                      <a:pt x="23" y="160"/>
                    </a:cubicBezTo>
                    <a:cubicBezTo>
                      <a:pt x="0" y="206"/>
                      <a:pt x="23" y="274"/>
                      <a:pt x="46" y="297"/>
                    </a:cubicBezTo>
                    <a:cubicBezTo>
                      <a:pt x="91" y="342"/>
                      <a:pt x="137" y="365"/>
                      <a:pt x="183" y="365"/>
                    </a:cubicBezTo>
                    <a:cubicBezTo>
                      <a:pt x="228" y="365"/>
                      <a:pt x="274" y="365"/>
                      <a:pt x="320" y="342"/>
                    </a:cubicBezTo>
                    <a:cubicBezTo>
                      <a:pt x="365" y="297"/>
                      <a:pt x="388" y="251"/>
                      <a:pt x="388" y="206"/>
                    </a:cubicBezTo>
                    <a:cubicBezTo>
                      <a:pt x="411" y="160"/>
                      <a:pt x="388" y="114"/>
                      <a:pt x="365" y="69"/>
                    </a:cubicBezTo>
                    <a:cubicBezTo>
                      <a:pt x="320" y="23"/>
                      <a:pt x="274" y="0"/>
                      <a:pt x="228"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18" name="Google Shape;1418;p22"/>
              <p:cNvSpPr/>
              <p:nvPr/>
            </p:nvSpPr>
            <p:spPr>
              <a:xfrm>
                <a:off x="4948916" y="3182084"/>
                <a:ext cx="10515" cy="9893"/>
              </a:xfrm>
              <a:custGeom>
                <a:avLst/>
                <a:gdLst/>
                <a:ahLst/>
                <a:cxnLst/>
                <a:rect l="l" t="t" r="r" b="b"/>
                <a:pathLst>
                  <a:path w="389" h="366" extrusionOk="0">
                    <a:moveTo>
                      <a:pt x="205" y="0"/>
                    </a:moveTo>
                    <a:cubicBezTo>
                      <a:pt x="160" y="0"/>
                      <a:pt x="114" y="0"/>
                      <a:pt x="68" y="46"/>
                    </a:cubicBezTo>
                    <a:cubicBezTo>
                      <a:pt x="23" y="69"/>
                      <a:pt x="0" y="115"/>
                      <a:pt x="0" y="160"/>
                    </a:cubicBezTo>
                    <a:cubicBezTo>
                      <a:pt x="0" y="206"/>
                      <a:pt x="0" y="274"/>
                      <a:pt x="46" y="297"/>
                    </a:cubicBezTo>
                    <a:cubicBezTo>
                      <a:pt x="68" y="343"/>
                      <a:pt x="114" y="366"/>
                      <a:pt x="160" y="366"/>
                    </a:cubicBezTo>
                    <a:cubicBezTo>
                      <a:pt x="228" y="366"/>
                      <a:pt x="274" y="366"/>
                      <a:pt x="297" y="343"/>
                    </a:cubicBezTo>
                    <a:cubicBezTo>
                      <a:pt x="342" y="297"/>
                      <a:pt x="365" y="251"/>
                      <a:pt x="388" y="206"/>
                    </a:cubicBezTo>
                    <a:cubicBezTo>
                      <a:pt x="388" y="160"/>
                      <a:pt x="365" y="115"/>
                      <a:pt x="342" y="69"/>
                    </a:cubicBezTo>
                    <a:cubicBezTo>
                      <a:pt x="320" y="23"/>
                      <a:pt x="251" y="0"/>
                      <a:pt x="205"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19" name="Google Shape;1419;p22"/>
              <p:cNvSpPr/>
              <p:nvPr/>
            </p:nvSpPr>
            <p:spPr>
              <a:xfrm>
                <a:off x="4998868" y="3159865"/>
                <a:ext cx="8677" cy="8677"/>
              </a:xfrm>
              <a:custGeom>
                <a:avLst/>
                <a:gdLst/>
                <a:ahLst/>
                <a:cxnLst/>
                <a:rect l="l" t="t" r="r" b="b"/>
                <a:pathLst>
                  <a:path w="321" h="321" extrusionOk="0">
                    <a:moveTo>
                      <a:pt x="183" y="1"/>
                    </a:moveTo>
                    <a:cubicBezTo>
                      <a:pt x="138" y="1"/>
                      <a:pt x="92" y="1"/>
                      <a:pt x="47" y="24"/>
                    </a:cubicBezTo>
                    <a:cubicBezTo>
                      <a:pt x="24" y="69"/>
                      <a:pt x="1" y="92"/>
                      <a:pt x="1" y="138"/>
                    </a:cubicBezTo>
                    <a:cubicBezTo>
                      <a:pt x="1" y="183"/>
                      <a:pt x="1" y="229"/>
                      <a:pt x="24" y="252"/>
                    </a:cubicBezTo>
                    <a:cubicBezTo>
                      <a:pt x="47" y="297"/>
                      <a:pt x="92" y="320"/>
                      <a:pt x="138" y="320"/>
                    </a:cubicBezTo>
                    <a:cubicBezTo>
                      <a:pt x="183" y="320"/>
                      <a:pt x="229" y="320"/>
                      <a:pt x="252" y="297"/>
                    </a:cubicBezTo>
                    <a:cubicBezTo>
                      <a:pt x="298" y="252"/>
                      <a:pt x="320" y="229"/>
                      <a:pt x="320" y="183"/>
                    </a:cubicBezTo>
                    <a:cubicBezTo>
                      <a:pt x="320" y="138"/>
                      <a:pt x="320" y="92"/>
                      <a:pt x="275" y="69"/>
                    </a:cubicBezTo>
                    <a:cubicBezTo>
                      <a:pt x="252" y="24"/>
                      <a:pt x="206" y="1"/>
                      <a:pt x="183"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0" name="Google Shape;1420;p22"/>
              <p:cNvSpPr/>
              <p:nvPr/>
            </p:nvSpPr>
            <p:spPr>
              <a:xfrm>
                <a:off x="5035277" y="3178381"/>
                <a:ext cx="8055" cy="7433"/>
              </a:xfrm>
              <a:custGeom>
                <a:avLst/>
                <a:gdLst/>
                <a:ahLst/>
                <a:cxnLst/>
                <a:rect l="l" t="t" r="r" b="b"/>
                <a:pathLst>
                  <a:path w="298" h="275" extrusionOk="0">
                    <a:moveTo>
                      <a:pt x="160" y="0"/>
                    </a:moveTo>
                    <a:cubicBezTo>
                      <a:pt x="138" y="0"/>
                      <a:pt x="92" y="0"/>
                      <a:pt x="69" y="23"/>
                    </a:cubicBezTo>
                    <a:cubicBezTo>
                      <a:pt x="46" y="46"/>
                      <a:pt x="23" y="92"/>
                      <a:pt x="23" y="115"/>
                    </a:cubicBezTo>
                    <a:cubicBezTo>
                      <a:pt x="1" y="160"/>
                      <a:pt x="23" y="183"/>
                      <a:pt x="46" y="229"/>
                    </a:cubicBezTo>
                    <a:cubicBezTo>
                      <a:pt x="69" y="252"/>
                      <a:pt x="92" y="274"/>
                      <a:pt x="138" y="274"/>
                    </a:cubicBezTo>
                    <a:cubicBezTo>
                      <a:pt x="183" y="274"/>
                      <a:pt x="206" y="274"/>
                      <a:pt x="229" y="252"/>
                    </a:cubicBezTo>
                    <a:cubicBezTo>
                      <a:pt x="274" y="229"/>
                      <a:pt x="274" y="183"/>
                      <a:pt x="274" y="160"/>
                    </a:cubicBezTo>
                    <a:cubicBezTo>
                      <a:pt x="297" y="115"/>
                      <a:pt x="274" y="69"/>
                      <a:pt x="252" y="46"/>
                    </a:cubicBezTo>
                    <a:cubicBezTo>
                      <a:pt x="229" y="23"/>
                      <a:pt x="206" y="0"/>
                      <a:pt x="160"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1" name="Google Shape;1421;p22"/>
              <p:cNvSpPr/>
              <p:nvPr/>
            </p:nvSpPr>
            <p:spPr>
              <a:xfrm>
                <a:off x="5047008" y="3148161"/>
                <a:ext cx="7433" cy="7406"/>
              </a:xfrm>
              <a:custGeom>
                <a:avLst/>
                <a:gdLst/>
                <a:ahLst/>
                <a:cxnLst/>
                <a:rect l="l" t="t" r="r" b="b"/>
                <a:pathLst>
                  <a:path w="275" h="274" extrusionOk="0">
                    <a:moveTo>
                      <a:pt x="160" y="0"/>
                    </a:moveTo>
                    <a:cubicBezTo>
                      <a:pt x="114" y="0"/>
                      <a:pt x="92" y="0"/>
                      <a:pt x="46" y="23"/>
                    </a:cubicBezTo>
                    <a:cubicBezTo>
                      <a:pt x="23" y="46"/>
                      <a:pt x="0" y="69"/>
                      <a:pt x="0" y="114"/>
                    </a:cubicBezTo>
                    <a:cubicBezTo>
                      <a:pt x="0" y="160"/>
                      <a:pt x="0" y="183"/>
                      <a:pt x="23" y="205"/>
                    </a:cubicBezTo>
                    <a:cubicBezTo>
                      <a:pt x="46" y="251"/>
                      <a:pt x="92" y="274"/>
                      <a:pt x="114" y="274"/>
                    </a:cubicBezTo>
                    <a:cubicBezTo>
                      <a:pt x="160" y="274"/>
                      <a:pt x="183" y="274"/>
                      <a:pt x="228" y="228"/>
                    </a:cubicBezTo>
                    <a:cubicBezTo>
                      <a:pt x="251" y="205"/>
                      <a:pt x="274" y="183"/>
                      <a:pt x="274" y="137"/>
                    </a:cubicBezTo>
                    <a:cubicBezTo>
                      <a:pt x="274" y="114"/>
                      <a:pt x="274" y="69"/>
                      <a:pt x="251" y="46"/>
                    </a:cubicBezTo>
                    <a:cubicBezTo>
                      <a:pt x="228" y="23"/>
                      <a:pt x="183" y="0"/>
                      <a:pt x="160"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2" name="Google Shape;1422;p22"/>
              <p:cNvSpPr/>
              <p:nvPr/>
            </p:nvSpPr>
            <p:spPr>
              <a:xfrm>
                <a:off x="5070443" y="3131484"/>
                <a:ext cx="10515" cy="9893"/>
              </a:xfrm>
              <a:custGeom>
                <a:avLst/>
                <a:gdLst/>
                <a:ahLst/>
                <a:cxnLst/>
                <a:rect l="l" t="t" r="r" b="b"/>
                <a:pathLst>
                  <a:path w="389" h="366" extrusionOk="0">
                    <a:moveTo>
                      <a:pt x="229" y="1"/>
                    </a:moveTo>
                    <a:cubicBezTo>
                      <a:pt x="183" y="1"/>
                      <a:pt x="138" y="1"/>
                      <a:pt x="92" y="24"/>
                    </a:cubicBezTo>
                    <a:cubicBezTo>
                      <a:pt x="46" y="69"/>
                      <a:pt x="23" y="115"/>
                      <a:pt x="23" y="161"/>
                    </a:cubicBezTo>
                    <a:cubicBezTo>
                      <a:pt x="1" y="206"/>
                      <a:pt x="23" y="252"/>
                      <a:pt x="46" y="297"/>
                    </a:cubicBezTo>
                    <a:cubicBezTo>
                      <a:pt x="92" y="320"/>
                      <a:pt x="138" y="366"/>
                      <a:pt x="183" y="366"/>
                    </a:cubicBezTo>
                    <a:cubicBezTo>
                      <a:pt x="229" y="366"/>
                      <a:pt x="274" y="366"/>
                      <a:pt x="320" y="320"/>
                    </a:cubicBezTo>
                    <a:cubicBezTo>
                      <a:pt x="366" y="297"/>
                      <a:pt x="389" y="252"/>
                      <a:pt x="389" y="206"/>
                    </a:cubicBezTo>
                    <a:cubicBezTo>
                      <a:pt x="389" y="161"/>
                      <a:pt x="366" y="92"/>
                      <a:pt x="343" y="69"/>
                    </a:cubicBezTo>
                    <a:cubicBezTo>
                      <a:pt x="320" y="24"/>
                      <a:pt x="274" y="1"/>
                      <a:pt x="229"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3" name="Google Shape;1423;p22"/>
              <p:cNvSpPr/>
              <p:nvPr/>
            </p:nvSpPr>
            <p:spPr>
              <a:xfrm>
                <a:off x="5104987" y="3124699"/>
                <a:ext cx="9298" cy="9298"/>
              </a:xfrm>
              <a:custGeom>
                <a:avLst/>
                <a:gdLst/>
                <a:ahLst/>
                <a:cxnLst/>
                <a:rect l="l" t="t" r="r" b="b"/>
                <a:pathLst>
                  <a:path w="344" h="344" extrusionOk="0">
                    <a:moveTo>
                      <a:pt x="183" y="1"/>
                    </a:moveTo>
                    <a:cubicBezTo>
                      <a:pt x="138" y="1"/>
                      <a:pt x="92" y="1"/>
                      <a:pt x="69" y="46"/>
                    </a:cubicBezTo>
                    <a:cubicBezTo>
                      <a:pt x="24" y="69"/>
                      <a:pt x="1" y="115"/>
                      <a:pt x="1" y="160"/>
                    </a:cubicBezTo>
                    <a:cubicBezTo>
                      <a:pt x="1" y="206"/>
                      <a:pt x="1" y="252"/>
                      <a:pt x="46" y="275"/>
                    </a:cubicBezTo>
                    <a:cubicBezTo>
                      <a:pt x="69" y="320"/>
                      <a:pt x="115" y="343"/>
                      <a:pt x="161" y="343"/>
                    </a:cubicBezTo>
                    <a:cubicBezTo>
                      <a:pt x="206" y="343"/>
                      <a:pt x="229" y="343"/>
                      <a:pt x="275" y="320"/>
                    </a:cubicBezTo>
                    <a:cubicBezTo>
                      <a:pt x="320" y="275"/>
                      <a:pt x="343" y="229"/>
                      <a:pt x="343" y="206"/>
                    </a:cubicBezTo>
                    <a:cubicBezTo>
                      <a:pt x="343" y="138"/>
                      <a:pt x="343" y="92"/>
                      <a:pt x="298" y="69"/>
                    </a:cubicBezTo>
                    <a:cubicBezTo>
                      <a:pt x="275" y="23"/>
                      <a:pt x="229" y="1"/>
                      <a:pt x="183"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4" name="Google Shape;1424;p22"/>
              <p:cNvSpPr/>
              <p:nvPr/>
            </p:nvSpPr>
            <p:spPr>
              <a:xfrm>
                <a:off x="4994570" y="3272148"/>
                <a:ext cx="65413" cy="59493"/>
              </a:xfrm>
              <a:custGeom>
                <a:avLst/>
                <a:gdLst/>
                <a:ahLst/>
                <a:cxnLst/>
                <a:rect l="l" t="t" r="r" b="b"/>
                <a:pathLst>
                  <a:path w="2420" h="2201" extrusionOk="0">
                    <a:moveTo>
                      <a:pt x="2054" y="1"/>
                    </a:moveTo>
                    <a:cubicBezTo>
                      <a:pt x="2009" y="24"/>
                      <a:pt x="1963" y="92"/>
                      <a:pt x="1940" y="138"/>
                    </a:cubicBezTo>
                    <a:cubicBezTo>
                      <a:pt x="1917" y="252"/>
                      <a:pt x="1849" y="343"/>
                      <a:pt x="1803" y="457"/>
                    </a:cubicBezTo>
                    <a:cubicBezTo>
                      <a:pt x="1735" y="572"/>
                      <a:pt x="1644" y="686"/>
                      <a:pt x="1575" y="800"/>
                    </a:cubicBezTo>
                    <a:cubicBezTo>
                      <a:pt x="1484" y="914"/>
                      <a:pt x="1392" y="1028"/>
                      <a:pt x="1301" y="1142"/>
                    </a:cubicBezTo>
                    <a:cubicBezTo>
                      <a:pt x="1233" y="1188"/>
                      <a:pt x="1187" y="1233"/>
                      <a:pt x="1141" y="1279"/>
                    </a:cubicBezTo>
                    <a:cubicBezTo>
                      <a:pt x="1073" y="1348"/>
                      <a:pt x="982" y="1416"/>
                      <a:pt x="913" y="1485"/>
                    </a:cubicBezTo>
                    <a:cubicBezTo>
                      <a:pt x="776" y="1576"/>
                      <a:pt x="616" y="1667"/>
                      <a:pt x="479" y="1781"/>
                    </a:cubicBezTo>
                    <a:cubicBezTo>
                      <a:pt x="434" y="1804"/>
                      <a:pt x="388" y="1827"/>
                      <a:pt x="342" y="1850"/>
                    </a:cubicBezTo>
                    <a:cubicBezTo>
                      <a:pt x="251" y="1895"/>
                      <a:pt x="183" y="1918"/>
                      <a:pt x="114" y="1941"/>
                    </a:cubicBezTo>
                    <a:cubicBezTo>
                      <a:pt x="46" y="1987"/>
                      <a:pt x="0" y="2055"/>
                      <a:pt x="46" y="2124"/>
                    </a:cubicBezTo>
                    <a:cubicBezTo>
                      <a:pt x="63" y="2175"/>
                      <a:pt x="106" y="2201"/>
                      <a:pt x="155" y="2201"/>
                    </a:cubicBezTo>
                    <a:cubicBezTo>
                      <a:pt x="171" y="2201"/>
                      <a:pt x="188" y="2198"/>
                      <a:pt x="206" y="2192"/>
                    </a:cubicBezTo>
                    <a:cubicBezTo>
                      <a:pt x="320" y="2146"/>
                      <a:pt x="434" y="2101"/>
                      <a:pt x="525" y="2055"/>
                    </a:cubicBezTo>
                    <a:cubicBezTo>
                      <a:pt x="639" y="1987"/>
                      <a:pt x="753" y="1918"/>
                      <a:pt x="867" y="1850"/>
                    </a:cubicBezTo>
                    <a:cubicBezTo>
                      <a:pt x="1073" y="1736"/>
                      <a:pt x="1278" y="1576"/>
                      <a:pt x="1461" y="1416"/>
                    </a:cubicBezTo>
                    <a:cubicBezTo>
                      <a:pt x="1644" y="1279"/>
                      <a:pt x="1803" y="1119"/>
                      <a:pt x="1963" y="960"/>
                    </a:cubicBezTo>
                    <a:cubicBezTo>
                      <a:pt x="2032" y="868"/>
                      <a:pt x="2100" y="777"/>
                      <a:pt x="2191" y="708"/>
                    </a:cubicBezTo>
                    <a:cubicBezTo>
                      <a:pt x="2214" y="663"/>
                      <a:pt x="2237" y="617"/>
                      <a:pt x="2283" y="572"/>
                    </a:cubicBezTo>
                    <a:cubicBezTo>
                      <a:pt x="2283" y="549"/>
                      <a:pt x="2305" y="526"/>
                      <a:pt x="2305" y="503"/>
                    </a:cubicBezTo>
                    <a:cubicBezTo>
                      <a:pt x="2328" y="480"/>
                      <a:pt x="2351" y="435"/>
                      <a:pt x="2351" y="412"/>
                    </a:cubicBezTo>
                    <a:cubicBezTo>
                      <a:pt x="2374" y="366"/>
                      <a:pt x="2397" y="320"/>
                      <a:pt x="2397" y="252"/>
                    </a:cubicBezTo>
                    <a:cubicBezTo>
                      <a:pt x="2420" y="229"/>
                      <a:pt x="2397" y="184"/>
                      <a:pt x="2374" y="138"/>
                    </a:cubicBezTo>
                    <a:cubicBezTo>
                      <a:pt x="2351" y="69"/>
                      <a:pt x="2305" y="24"/>
                      <a:pt x="2260"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5" name="Google Shape;1425;p22"/>
              <p:cNvSpPr/>
              <p:nvPr/>
            </p:nvSpPr>
            <p:spPr>
              <a:xfrm>
                <a:off x="5009977" y="3261660"/>
                <a:ext cx="37058" cy="36004"/>
              </a:xfrm>
              <a:custGeom>
                <a:avLst/>
                <a:gdLst/>
                <a:ahLst/>
                <a:cxnLst/>
                <a:rect l="l" t="t" r="r" b="b"/>
                <a:pathLst>
                  <a:path w="1371" h="1332" extrusionOk="0">
                    <a:moveTo>
                      <a:pt x="1142" y="1"/>
                    </a:moveTo>
                    <a:cubicBezTo>
                      <a:pt x="1051" y="1"/>
                      <a:pt x="959" y="47"/>
                      <a:pt x="914" y="138"/>
                    </a:cubicBezTo>
                    <a:cubicBezTo>
                      <a:pt x="914" y="161"/>
                      <a:pt x="891" y="183"/>
                      <a:pt x="891" y="206"/>
                    </a:cubicBezTo>
                    <a:cubicBezTo>
                      <a:pt x="800" y="366"/>
                      <a:pt x="685" y="503"/>
                      <a:pt x="571" y="617"/>
                    </a:cubicBezTo>
                    <a:cubicBezTo>
                      <a:pt x="503" y="686"/>
                      <a:pt x="434" y="754"/>
                      <a:pt x="366" y="800"/>
                    </a:cubicBezTo>
                    <a:cubicBezTo>
                      <a:pt x="275" y="891"/>
                      <a:pt x="183" y="960"/>
                      <a:pt x="92" y="1028"/>
                    </a:cubicBezTo>
                    <a:cubicBezTo>
                      <a:pt x="24" y="1074"/>
                      <a:pt x="1" y="1188"/>
                      <a:pt x="69" y="1256"/>
                    </a:cubicBezTo>
                    <a:cubicBezTo>
                      <a:pt x="96" y="1310"/>
                      <a:pt x="146" y="1332"/>
                      <a:pt x="202" y="1332"/>
                    </a:cubicBezTo>
                    <a:cubicBezTo>
                      <a:pt x="241" y="1332"/>
                      <a:pt x="282" y="1321"/>
                      <a:pt x="320" y="1302"/>
                    </a:cubicBezTo>
                    <a:cubicBezTo>
                      <a:pt x="412" y="1233"/>
                      <a:pt x="503" y="1165"/>
                      <a:pt x="594" y="1074"/>
                    </a:cubicBezTo>
                    <a:cubicBezTo>
                      <a:pt x="685" y="1005"/>
                      <a:pt x="777" y="937"/>
                      <a:pt x="845" y="868"/>
                    </a:cubicBezTo>
                    <a:cubicBezTo>
                      <a:pt x="937" y="800"/>
                      <a:pt x="1005" y="708"/>
                      <a:pt x="1096" y="640"/>
                    </a:cubicBezTo>
                    <a:cubicBezTo>
                      <a:pt x="1188" y="526"/>
                      <a:pt x="1302" y="435"/>
                      <a:pt x="1347" y="298"/>
                    </a:cubicBezTo>
                    <a:cubicBezTo>
                      <a:pt x="1370" y="183"/>
                      <a:pt x="1325" y="69"/>
                      <a:pt x="1210"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6" name="Google Shape;1426;p22"/>
              <p:cNvSpPr/>
              <p:nvPr/>
            </p:nvSpPr>
            <p:spPr>
              <a:xfrm>
                <a:off x="4874259" y="3117293"/>
                <a:ext cx="73441" cy="26435"/>
              </a:xfrm>
              <a:custGeom>
                <a:avLst/>
                <a:gdLst/>
                <a:ahLst/>
                <a:cxnLst/>
                <a:rect l="l" t="t" r="r" b="b"/>
                <a:pathLst>
                  <a:path w="2717" h="978" extrusionOk="0">
                    <a:moveTo>
                      <a:pt x="2397" y="1"/>
                    </a:moveTo>
                    <a:cubicBezTo>
                      <a:pt x="2214" y="1"/>
                      <a:pt x="2032" y="24"/>
                      <a:pt x="1849" y="46"/>
                    </a:cubicBezTo>
                    <a:cubicBezTo>
                      <a:pt x="1644" y="92"/>
                      <a:pt x="1438" y="138"/>
                      <a:pt x="1233" y="183"/>
                    </a:cubicBezTo>
                    <a:cubicBezTo>
                      <a:pt x="1027" y="252"/>
                      <a:pt x="845" y="320"/>
                      <a:pt x="639" y="412"/>
                    </a:cubicBezTo>
                    <a:cubicBezTo>
                      <a:pt x="457" y="480"/>
                      <a:pt x="297" y="594"/>
                      <a:pt x="114" y="663"/>
                    </a:cubicBezTo>
                    <a:cubicBezTo>
                      <a:pt x="46" y="708"/>
                      <a:pt x="0" y="800"/>
                      <a:pt x="46" y="891"/>
                    </a:cubicBezTo>
                    <a:cubicBezTo>
                      <a:pt x="62" y="940"/>
                      <a:pt x="126" y="978"/>
                      <a:pt x="186" y="978"/>
                    </a:cubicBezTo>
                    <a:cubicBezTo>
                      <a:pt x="209" y="978"/>
                      <a:pt x="232" y="972"/>
                      <a:pt x="251" y="959"/>
                    </a:cubicBezTo>
                    <a:cubicBezTo>
                      <a:pt x="388" y="891"/>
                      <a:pt x="525" y="822"/>
                      <a:pt x="685" y="754"/>
                    </a:cubicBezTo>
                    <a:cubicBezTo>
                      <a:pt x="822" y="708"/>
                      <a:pt x="959" y="663"/>
                      <a:pt x="1096" y="617"/>
                    </a:cubicBezTo>
                    <a:cubicBezTo>
                      <a:pt x="1391" y="549"/>
                      <a:pt x="1663" y="504"/>
                      <a:pt x="1957" y="481"/>
                    </a:cubicBezTo>
                    <a:lnTo>
                      <a:pt x="1957" y="481"/>
                    </a:lnTo>
                    <a:cubicBezTo>
                      <a:pt x="2104" y="484"/>
                      <a:pt x="2252" y="505"/>
                      <a:pt x="2420" y="526"/>
                    </a:cubicBezTo>
                    <a:cubicBezTo>
                      <a:pt x="2431" y="528"/>
                      <a:pt x="2443" y="529"/>
                      <a:pt x="2455" y="529"/>
                    </a:cubicBezTo>
                    <a:cubicBezTo>
                      <a:pt x="2579" y="529"/>
                      <a:pt x="2694" y="423"/>
                      <a:pt x="2694" y="297"/>
                    </a:cubicBezTo>
                    <a:cubicBezTo>
                      <a:pt x="2716" y="229"/>
                      <a:pt x="2694" y="161"/>
                      <a:pt x="2648" y="92"/>
                    </a:cubicBezTo>
                    <a:cubicBezTo>
                      <a:pt x="2625" y="69"/>
                      <a:pt x="2579" y="46"/>
                      <a:pt x="2534" y="24"/>
                    </a:cubicBezTo>
                    <a:cubicBezTo>
                      <a:pt x="2511" y="1"/>
                      <a:pt x="2488" y="1"/>
                      <a:pt x="2442"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7" name="Google Shape;1427;p22"/>
              <p:cNvSpPr/>
              <p:nvPr/>
            </p:nvSpPr>
            <p:spPr>
              <a:xfrm>
                <a:off x="4912507" y="3148161"/>
                <a:ext cx="9271" cy="9271"/>
              </a:xfrm>
              <a:custGeom>
                <a:avLst/>
                <a:gdLst/>
                <a:ahLst/>
                <a:cxnLst/>
                <a:rect l="l" t="t" r="r" b="b"/>
                <a:pathLst>
                  <a:path w="343" h="343" extrusionOk="0">
                    <a:moveTo>
                      <a:pt x="206" y="0"/>
                    </a:moveTo>
                    <a:cubicBezTo>
                      <a:pt x="160" y="0"/>
                      <a:pt x="114" y="0"/>
                      <a:pt x="69" y="46"/>
                    </a:cubicBezTo>
                    <a:cubicBezTo>
                      <a:pt x="46" y="69"/>
                      <a:pt x="23" y="114"/>
                      <a:pt x="0" y="160"/>
                    </a:cubicBezTo>
                    <a:cubicBezTo>
                      <a:pt x="0" y="205"/>
                      <a:pt x="23" y="251"/>
                      <a:pt x="46" y="274"/>
                    </a:cubicBezTo>
                    <a:cubicBezTo>
                      <a:pt x="69" y="320"/>
                      <a:pt x="114" y="342"/>
                      <a:pt x="160" y="342"/>
                    </a:cubicBezTo>
                    <a:cubicBezTo>
                      <a:pt x="206" y="342"/>
                      <a:pt x="251" y="342"/>
                      <a:pt x="274" y="297"/>
                    </a:cubicBezTo>
                    <a:cubicBezTo>
                      <a:pt x="320" y="274"/>
                      <a:pt x="343" y="228"/>
                      <a:pt x="343" y="205"/>
                    </a:cubicBezTo>
                    <a:cubicBezTo>
                      <a:pt x="343" y="160"/>
                      <a:pt x="343" y="114"/>
                      <a:pt x="297" y="69"/>
                    </a:cubicBezTo>
                    <a:cubicBezTo>
                      <a:pt x="274" y="46"/>
                      <a:pt x="229" y="0"/>
                      <a:pt x="206"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8" name="Google Shape;1428;p22"/>
              <p:cNvSpPr/>
              <p:nvPr/>
            </p:nvSpPr>
            <p:spPr>
              <a:xfrm>
                <a:off x="4844013" y="3218494"/>
                <a:ext cx="339983" cy="190129"/>
              </a:xfrm>
              <a:custGeom>
                <a:avLst/>
                <a:gdLst/>
                <a:ahLst/>
                <a:cxnLst/>
                <a:rect l="l" t="t" r="r" b="b"/>
                <a:pathLst>
                  <a:path w="12578" h="7034" extrusionOk="0">
                    <a:moveTo>
                      <a:pt x="11139" y="0"/>
                    </a:moveTo>
                    <a:cubicBezTo>
                      <a:pt x="10957" y="23"/>
                      <a:pt x="10751" y="69"/>
                      <a:pt x="10569" y="114"/>
                    </a:cubicBezTo>
                    <a:cubicBezTo>
                      <a:pt x="10523" y="137"/>
                      <a:pt x="10500" y="137"/>
                      <a:pt x="10455" y="160"/>
                    </a:cubicBezTo>
                    <a:cubicBezTo>
                      <a:pt x="10386" y="183"/>
                      <a:pt x="10318" y="274"/>
                      <a:pt x="10363" y="342"/>
                    </a:cubicBezTo>
                    <a:cubicBezTo>
                      <a:pt x="10381" y="414"/>
                      <a:pt x="10441" y="471"/>
                      <a:pt x="10499" y="471"/>
                    </a:cubicBezTo>
                    <a:cubicBezTo>
                      <a:pt x="10515" y="471"/>
                      <a:pt x="10531" y="467"/>
                      <a:pt x="10546" y="457"/>
                    </a:cubicBezTo>
                    <a:cubicBezTo>
                      <a:pt x="10706" y="411"/>
                      <a:pt x="10866" y="365"/>
                      <a:pt x="11003" y="342"/>
                    </a:cubicBezTo>
                    <a:cubicBezTo>
                      <a:pt x="11139" y="320"/>
                      <a:pt x="11276" y="320"/>
                      <a:pt x="11413" y="320"/>
                    </a:cubicBezTo>
                    <a:cubicBezTo>
                      <a:pt x="11505" y="342"/>
                      <a:pt x="11573" y="365"/>
                      <a:pt x="11664" y="388"/>
                    </a:cubicBezTo>
                    <a:cubicBezTo>
                      <a:pt x="11710" y="411"/>
                      <a:pt x="11756" y="434"/>
                      <a:pt x="11801" y="479"/>
                    </a:cubicBezTo>
                    <a:cubicBezTo>
                      <a:pt x="11847" y="502"/>
                      <a:pt x="11893" y="548"/>
                      <a:pt x="11916" y="571"/>
                    </a:cubicBezTo>
                    <a:cubicBezTo>
                      <a:pt x="11961" y="616"/>
                      <a:pt x="11984" y="685"/>
                      <a:pt x="12007" y="731"/>
                    </a:cubicBezTo>
                    <a:cubicBezTo>
                      <a:pt x="12030" y="776"/>
                      <a:pt x="12052" y="845"/>
                      <a:pt x="12052" y="890"/>
                    </a:cubicBezTo>
                    <a:cubicBezTo>
                      <a:pt x="12075" y="982"/>
                      <a:pt x="12075" y="1073"/>
                      <a:pt x="12075" y="1164"/>
                    </a:cubicBezTo>
                    <a:cubicBezTo>
                      <a:pt x="12052" y="1278"/>
                      <a:pt x="12030" y="1415"/>
                      <a:pt x="11984" y="1529"/>
                    </a:cubicBezTo>
                    <a:cubicBezTo>
                      <a:pt x="11893" y="1735"/>
                      <a:pt x="11801" y="1917"/>
                      <a:pt x="11664" y="2077"/>
                    </a:cubicBezTo>
                    <a:cubicBezTo>
                      <a:pt x="11254" y="2671"/>
                      <a:pt x="10751" y="3173"/>
                      <a:pt x="10181" y="3629"/>
                    </a:cubicBezTo>
                    <a:cubicBezTo>
                      <a:pt x="9336" y="4314"/>
                      <a:pt x="8378" y="4862"/>
                      <a:pt x="7373" y="5318"/>
                    </a:cubicBezTo>
                    <a:lnTo>
                      <a:pt x="7396" y="5318"/>
                    </a:lnTo>
                    <a:cubicBezTo>
                      <a:pt x="6049" y="5912"/>
                      <a:pt x="4634" y="6323"/>
                      <a:pt x="3173" y="6528"/>
                    </a:cubicBezTo>
                    <a:cubicBezTo>
                      <a:pt x="2456" y="6648"/>
                      <a:pt x="1721" y="6715"/>
                      <a:pt x="984" y="6715"/>
                    </a:cubicBezTo>
                    <a:cubicBezTo>
                      <a:pt x="877" y="6715"/>
                      <a:pt x="770" y="6714"/>
                      <a:pt x="663" y="6711"/>
                    </a:cubicBezTo>
                    <a:cubicBezTo>
                      <a:pt x="480" y="6779"/>
                      <a:pt x="297" y="6848"/>
                      <a:pt x="115" y="6916"/>
                    </a:cubicBezTo>
                    <a:cubicBezTo>
                      <a:pt x="92" y="6916"/>
                      <a:pt x="69" y="6939"/>
                      <a:pt x="46" y="6939"/>
                    </a:cubicBezTo>
                    <a:cubicBezTo>
                      <a:pt x="46" y="6962"/>
                      <a:pt x="24" y="6962"/>
                      <a:pt x="1" y="6962"/>
                    </a:cubicBezTo>
                    <a:lnTo>
                      <a:pt x="24" y="6962"/>
                    </a:lnTo>
                    <a:cubicBezTo>
                      <a:pt x="46" y="6985"/>
                      <a:pt x="92" y="7007"/>
                      <a:pt x="138" y="7007"/>
                    </a:cubicBezTo>
                    <a:cubicBezTo>
                      <a:pt x="407" y="7025"/>
                      <a:pt x="676" y="7033"/>
                      <a:pt x="946" y="7033"/>
                    </a:cubicBezTo>
                    <a:cubicBezTo>
                      <a:pt x="2098" y="7033"/>
                      <a:pt x="3255" y="6883"/>
                      <a:pt x="4383" y="6642"/>
                    </a:cubicBezTo>
                    <a:cubicBezTo>
                      <a:pt x="5890" y="6300"/>
                      <a:pt x="7350" y="5775"/>
                      <a:pt x="8697" y="5022"/>
                    </a:cubicBezTo>
                    <a:cubicBezTo>
                      <a:pt x="9336" y="4656"/>
                      <a:pt x="9953" y="4246"/>
                      <a:pt x="10523" y="3766"/>
                    </a:cubicBezTo>
                    <a:cubicBezTo>
                      <a:pt x="11071" y="3310"/>
                      <a:pt x="11550" y="2808"/>
                      <a:pt x="11961" y="2237"/>
                    </a:cubicBezTo>
                    <a:cubicBezTo>
                      <a:pt x="12304" y="1758"/>
                      <a:pt x="12577" y="1027"/>
                      <a:pt x="12235" y="479"/>
                    </a:cubicBezTo>
                    <a:cubicBezTo>
                      <a:pt x="12098" y="228"/>
                      <a:pt x="11847" y="91"/>
                      <a:pt x="11596" y="23"/>
                    </a:cubicBezTo>
                    <a:cubicBezTo>
                      <a:pt x="11482" y="0"/>
                      <a:pt x="11391" y="0"/>
                      <a:pt x="11276" y="0"/>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429" name="Google Shape;1429;p22"/>
              <p:cNvSpPr/>
              <p:nvPr/>
            </p:nvSpPr>
            <p:spPr>
              <a:xfrm>
                <a:off x="5159291" y="3274635"/>
                <a:ext cx="27" cy="27"/>
              </a:xfrm>
              <a:custGeom>
                <a:avLst/>
                <a:gdLst/>
                <a:ahLst/>
                <a:cxnLst/>
                <a:rect l="l" t="t" r="r" b="b"/>
                <a:pathLst>
                  <a:path w="1" h="1" extrusionOk="0">
                    <a:moveTo>
                      <a:pt x="0" y="0"/>
                    </a:moveTo>
                    <a:lnTo>
                      <a:pt x="0" y="0"/>
                    </a:lnTo>
                    <a:cubicBezTo>
                      <a:pt x="0" y="0"/>
                      <a:pt x="0" y="0"/>
                      <a:pt x="0" y="0"/>
                    </a:cubicBez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0" name="Google Shape;1430;p22"/>
              <p:cNvSpPr/>
              <p:nvPr/>
            </p:nvSpPr>
            <p:spPr>
              <a:xfrm>
                <a:off x="5043927" y="3361617"/>
                <a:ext cx="622" cy="649"/>
              </a:xfrm>
              <a:custGeom>
                <a:avLst/>
                <a:gdLst/>
                <a:ahLst/>
                <a:cxnLst/>
                <a:rect l="l" t="t" r="r" b="b"/>
                <a:pathLst>
                  <a:path w="23" h="24" extrusionOk="0">
                    <a:moveTo>
                      <a:pt x="0" y="23"/>
                    </a:moveTo>
                    <a:lnTo>
                      <a:pt x="23" y="1"/>
                    </a:lnTo>
                    <a:cubicBezTo>
                      <a:pt x="23" y="1"/>
                      <a:pt x="0" y="23"/>
                      <a:pt x="0" y="23"/>
                    </a:cubicBez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1" name="Google Shape;1431;p22"/>
              <p:cNvSpPr/>
              <p:nvPr/>
            </p:nvSpPr>
            <p:spPr>
              <a:xfrm>
                <a:off x="5115475" y="3011795"/>
                <a:ext cx="246811" cy="216429"/>
              </a:xfrm>
              <a:custGeom>
                <a:avLst/>
                <a:gdLst/>
                <a:ahLst/>
                <a:cxnLst/>
                <a:rect l="l" t="t" r="r" b="b"/>
                <a:pathLst>
                  <a:path w="9131" h="8007" extrusionOk="0">
                    <a:moveTo>
                      <a:pt x="6620" y="1"/>
                    </a:moveTo>
                    <a:cubicBezTo>
                      <a:pt x="6323" y="1"/>
                      <a:pt x="6050" y="23"/>
                      <a:pt x="5753" y="69"/>
                    </a:cubicBezTo>
                    <a:cubicBezTo>
                      <a:pt x="5068" y="160"/>
                      <a:pt x="4383" y="343"/>
                      <a:pt x="3721" y="571"/>
                    </a:cubicBezTo>
                    <a:cubicBezTo>
                      <a:pt x="2466" y="982"/>
                      <a:pt x="1279" y="1553"/>
                      <a:pt x="92" y="2123"/>
                    </a:cubicBezTo>
                    <a:cubicBezTo>
                      <a:pt x="46" y="2146"/>
                      <a:pt x="24" y="2169"/>
                      <a:pt x="24" y="2215"/>
                    </a:cubicBezTo>
                    <a:cubicBezTo>
                      <a:pt x="1" y="2260"/>
                      <a:pt x="24" y="2306"/>
                      <a:pt x="46" y="2352"/>
                    </a:cubicBezTo>
                    <a:cubicBezTo>
                      <a:pt x="69" y="2374"/>
                      <a:pt x="92" y="2397"/>
                      <a:pt x="138" y="2420"/>
                    </a:cubicBezTo>
                    <a:cubicBezTo>
                      <a:pt x="183" y="2420"/>
                      <a:pt x="229" y="2420"/>
                      <a:pt x="275" y="2397"/>
                    </a:cubicBezTo>
                    <a:cubicBezTo>
                      <a:pt x="777" y="2146"/>
                      <a:pt x="1279" y="1918"/>
                      <a:pt x="1781" y="1690"/>
                    </a:cubicBezTo>
                    <a:cubicBezTo>
                      <a:pt x="2397" y="1416"/>
                      <a:pt x="3037" y="1142"/>
                      <a:pt x="3699" y="936"/>
                    </a:cubicBezTo>
                    <a:cubicBezTo>
                      <a:pt x="4338" y="708"/>
                      <a:pt x="5000" y="526"/>
                      <a:pt x="5684" y="412"/>
                    </a:cubicBezTo>
                    <a:lnTo>
                      <a:pt x="5730" y="412"/>
                    </a:lnTo>
                    <a:cubicBezTo>
                      <a:pt x="6027" y="367"/>
                      <a:pt x="6325" y="332"/>
                      <a:pt x="6622" y="332"/>
                    </a:cubicBezTo>
                    <a:cubicBezTo>
                      <a:pt x="6781" y="332"/>
                      <a:pt x="6940" y="342"/>
                      <a:pt x="7100" y="366"/>
                    </a:cubicBezTo>
                    <a:cubicBezTo>
                      <a:pt x="7351" y="389"/>
                      <a:pt x="7602" y="434"/>
                      <a:pt x="7830" y="526"/>
                    </a:cubicBezTo>
                    <a:cubicBezTo>
                      <a:pt x="7990" y="594"/>
                      <a:pt x="8127" y="685"/>
                      <a:pt x="8264" y="777"/>
                    </a:cubicBezTo>
                    <a:cubicBezTo>
                      <a:pt x="8378" y="845"/>
                      <a:pt x="8492" y="936"/>
                      <a:pt x="8583" y="1051"/>
                    </a:cubicBezTo>
                    <a:cubicBezTo>
                      <a:pt x="8629" y="1119"/>
                      <a:pt x="8674" y="1188"/>
                      <a:pt x="8697" y="1256"/>
                    </a:cubicBezTo>
                    <a:cubicBezTo>
                      <a:pt x="8743" y="1325"/>
                      <a:pt x="8743" y="1393"/>
                      <a:pt x="8766" y="1461"/>
                    </a:cubicBezTo>
                    <a:cubicBezTo>
                      <a:pt x="8766" y="1553"/>
                      <a:pt x="8766" y="1621"/>
                      <a:pt x="8766" y="1713"/>
                    </a:cubicBezTo>
                    <a:cubicBezTo>
                      <a:pt x="8743" y="1804"/>
                      <a:pt x="8720" y="1918"/>
                      <a:pt x="8674" y="2032"/>
                    </a:cubicBezTo>
                    <a:cubicBezTo>
                      <a:pt x="8606" y="2215"/>
                      <a:pt x="8492" y="2397"/>
                      <a:pt x="8378" y="2580"/>
                    </a:cubicBezTo>
                    <a:cubicBezTo>
                      <a:pt x="8013" y="3059"/>
                      <a:pt x="7556" y="3470"/>
                      <a:pt x="7100" y="3835"/>
                    </a:cubicBezTo>
                    <a:cubicBezTo>
                      <a:pt x="6255" y="4520"/>
                      <a:pt x="5319" y="5114"/>
                      <a:pt x="4383" y="5684"/>
                    </a:cubicBezTo>
                    <a:cubicBezTo>
                      <a:pt x="3516" y="6186"/>
                      <a:pt x="2626" y="6666"/>
                      <a:pt x="1713" y="7122"/>
                    </a:cubicBezTo>
                    <a:cubicBezTo>
                      <a:pt x="1370" y="7282"/>
                      <a:pt x="1028" y="7442"/>
                      <a:pt x="686" y="7601"/>
                    </a:cubicBezTo>
                    <a:cubicBezTo>
                      <a:pt x="617" y="7624"/>
                      <a:pt x="571" y="7670"/>
                      <a:pt x="503" y="7693"/>
                    </a:cubicBezTo>
                    <a:cubicBezTo>
                      <a:pt x="457" y="7693"/>
                      <a:pt x="435" y="7716"/>
                      <a:pt x="412" y="7761"/>
                    </a:cubicBezTo>
                    <a:cubicBezTo>
                      <a:pt x="389" y="7807"/>
                      <a:pt x="389" y="7853"/>
                      <a:pt x="389" y="7898"/>
                    </a:cubicBezTo>
                    <a:cubicBezTo>
                      <a:pt x="412" y="7921"/>
                      <a:pt x="435" y="7967"/>
                      <a:pt x="457" y="7989"/>
                    </a:cubicBezTo>
                    <a:cubicBezTo>
                      <a:pt x="480" y="8001"/>
                      <a:pt x="503" y="8007"/>
                      <a:pt x="526" y="8007"/>
                    </a:cubicBezTo>
                    <a:cubicBezTo>
                      <a:pt x="549" y="8007"/>
                      <a:pt x="571" y="8001"/>
                      <a:pt x="594" y="7989"/>
                    </a:cubicBezTo>
                    <a:cubicBezTo>
                      <a:pt x="845" y="7898"/>
                      <a:pt x="1096" y="7784"/>
                      <a:pt x="1348" y="7647"/>
                    </a:cubicBezTo>
                    <a:cubicBezTo>
                      <a:pt x="1713" y="7487"/>
                      <a:pt x="2101" y="7305"/>
                      <a:pt x="2466" y="7099"/>
                    </a:cubicBezTo>
                    <a:cubicBezTo>
                      <a:pt x="3402" y="6620"/>
                      <a:pt x="4338" y="6095"/>
                      <a:pt x="5251" y="5524"/>
                    </a:cubicBezTo>
                    <a:cubicBezTo>
                      <a:pt x="5730" y="5228"/>
                      <a:pt x="6186" y="4931"/>
                      <a:pt x="6643" y="4589"/>
                    </a:cubicBezTo>
                    <a:cubicBezTo>
                      <a:pt x="7077" y="4292"/>
                      <a:pt x="7465" y="3972"/>
                      <a:pt x="7853" y="3630"/>
                    </a:cubicBezTo>
                    <a:cubicBezTo>
                      <a:pt x="8172" y="3333"/>
                      <a:pt x="8469" y="3014"/>
                      <a:pt x="8720" y="2648"/>
                    </a:cubicBezTo>
                    <a:cubicBezTo>
                      <a:pt x="8903" y="2374"/>
                      <a:pt x="9062" y="2055"/>
                      <a:pt x="9085" y="1713"/>
                    </a:cubicBezTo>
                    <a:cubicBezTo>
                      <a:pt x="9131" y="1416"/>
                      <a:pt x="9040" y="1096"/>
                      <a:pt x="8857" y="868"/>
                    </a:cubicBezTo>
                    <a:cubicBezTo>
                      <a:pt x="8697" y="685"/>
                      <a:pt x="8538" y="548"/>
                      <a:pt x="8332" y="434"/>
                    </a:cubicBezTo>
                    <a:cubicBezTo>
                      <a:pt x="8104" y="275"/>
                      <a:pt x="7853" y="183"/>
                      <a:pt x="7579" y="115"/>
                    </a:cubicBezTo>
                    <a:cubicBezTo>
                      <a:pt x="7305" y="46"/>
                      <a:pt x="7008" y="1"/>
                      <a:pt x="6711" y="1"/>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432" name="Google Shape;1432;p22"/>
              <p:cNvSpPr/>
              <p:nvPr/>
            </p:nvSpPr>
            <p:spPr>
              <a:xfrm>
                <a:off x="4952592" y="2981576"/>
                <a:ext cx="222160" cy="93199"/>
              </a:xfrm>
              <a:custGeom>
                <a:avLst/>
                <a:gdLst/>
                <a:ahLst/>
                <a:cxnLst/>
                <a:rect l="l" t="t" r="r" b="b"/>
                <a:pathLst>
                  <a:path w="8219" h="3448" extrusionOk="0">
                    <a:moveTo>
                      <a:pt x="6575" y="0"/>
                    </a:moveTo>
                    <a:cubicBezTo>
                      <a:pt x="6415" y="0"/>
                      <a:pt x="6255" y="23"/>
                      <a:pt x="6072" y="23"/>
                    </a:cubicBezTo>
                    <a:cubicBezTo>
                      <a:pt x="5684" y="69"/>
                      <a:pt x="5274" y="160"/>
                      <a:pt x="4886" y="297"/>
                    </a:cubicBezTo>
                    <a:cubicBezTo>
                      <a:pt x="4475" y="411"/>
                      <a:pt x="4064" y="594"/>
                      <a:pt x="3653" y="776"/>
                    </a:cubicBezTo>
                    <a:cubicBezTo>
                      <a:pt x="3219" y="959"/>
                      <a:pt x="2808" y="1187"/>
                      <a:pt x="2398" y="1415"/>
                    </a:cubicBezTo>
                    <a:cubicBezTo>
                      <a:pt x="2032" y="1621"/>
                      <a:pt x="1690" y="1849"/>
                      <a:pt x="1325" y="2077"/>
                    </a:cubicBezTo>
                    <a:cubicBezTo>
                      <a:pt x="914" y="2351"/>
                      <a:pt x="480" y="2602"/>
                      <a:pt x="92" y="2922"/>
                    </a:cubicBezTo>
                    <a:cubicBezTo>
                      <a:pt x="47" y="2945"/>
                      <a:pt x="24" y="2967"/>
                      <a:pt x="24" y="3013"/>
                    </a:cubicBezTo>
                    <a:cubicBezTo>
                      <a:pt x="1" y="3059"/>
                      <a:pt x="24" y="3104"/>
                      <a:pt x="47" y="3127"/>
                    </a:cubicBezTo>
                    <a:cubicBezTo>
                      <a:pt x="77" y="3188"/>
                      <a:pt x="128" y="3219"/>
                      <a:pt x="178" y="3219"/>
                    </a:cubicBezTo>
                    <a:cubicBezTo>
                      <a:pt x="204" y="3219"/>
                      <a:pt x="229" y="3211"/>
                      <a:pt x="252" y="3196"/>
                    </a:cubicBezTo>
                    <a:cubicBezTo>
                      <a:pt x="572" y="2945"/>
                      <a:pt x="914" y="2739"/>
                      <a:pt x="1234" y="2511"/>
                    </a:cubicBezTo>
                    <a:cubicBezTo>
                      <a:pt x="1507" y="2351"/>
                      <a:pt x="1781" y="2169"/>
                      <a:pt x="2055" y="2009"/>
                    </a:cubicBezTo>
                    <a:cubicBezTo>
                      <a:pt x="2672" y="1621"/>
                      <a:pt x="3288" y="1301"/>
                      <a:pt x="3927" y="1005"/>
                    </a:cubicBezTo>
                    <a:cubicBezTo>
                      <a:pt x="3938" y="1005"/>
                      <a:pt x="3944" y="999"/>
                      <a:pt x="3950" y="993"/>
                    </a:cubicBezTo>
                    <a:lnTo>
                      <a:pt x="3950" y="993"/>
                    </a:lnTo>
                    <a:cubicBezTo>
                      <a:pt x="3950" y="996"/>
                      <a:pt x="3950" y="1000"/>
                      <a:pt x="3950" y="1005"/>
                    </a:cubicBezTo>
                    <a:cubicBezTo>
                      <a:pt x="4566" y="708"/>
                      <a:pt x="5228" y="480"/>
                      <a:pt x="5936" y="388"/>
                    </a:cubicBezTo>
                    <a:cubicBezTo>
                      <a:pt x="6169" y="355"/>
                      <a:pt x="6416" y="334"/>
                      <a:pt x="6665" y="334"/>
                    </a:cubicBezTo>
                    <a:cubicBezTo>
                      <a:pt x="6756" y="334"/>
                      <a:pt x="6848" y="336"/>
                      <a:pt x="6940" y="343"/>
                    </a:cubicBezTo>
                    <a:cubicBezTo>
                      <a:pt x="7122" y="365"/>
                      <a:pt x="7305" y="411"/>
                      <a:pt x="7465" y="457"/>
                    </a:cubicBezTo>
                    <a:cubicBezTo>
                      <a:pt x="7533" y="502"/>
                      <a:pt x="7602" y="525"/>
                      <a:pt x="7670" y="571"/>
                    </a:cubicBezTo>
                    <a:cubicBezTo>
                      <a:pt x="7716" y="616"/>
                      <a:pt x="7739" y="639"/>
                      <a:pt x="7784" y="685"/>
                    </a:cubicBezTo>
                    <a:cubicBezTo>
                      <a:pt x="7807" y="708"/>
                      <a:pt x="7830" y="753"/>
                      <a:pt x="7830" y="776"/>
                    </a:cubicBezTo>
                    <a:cubicBezTo>
                      <a:pt x="7853" y="822"/>
                      <a:pt x="7876" y="845"/>
                      <a:pt x="7876" y="890"/>
                    </a:cubicBezTo>
                    <a:cubicBezTo>
                      <a:pt x="7876" y="959"/>
                      <a:pt x="7876" y="1005"/>
                      <a:pt x="7876" y="1073"/>
                    </a:cubicBezTo>
                    <a:cubicBezTo>
                      <a:pt x="7876" y="1164"/>
                      <a:pt x="7830" y="1256"/>
                      <a:pt x="7807" y="1347"/>
                    </a:cubicBezTo>
                    <a:cubicBezTo>
                      <a:pt x="7716" y="1552"/>
                      <a:pt x="7602" y="1735"/>
                      <a:pt x="7488" y="1918"/>
                    </a:cubicBezTo>
                    <a:cubicBezTo>
                      <a:pt x="7214" y="2260"/>
                      <a:pt x="6894" y="2579"/>
                      <a:pt x="6552" y="2876"/>
                    </a:cubicBezTo>
                    <a:cubicBezTo>
                      <a:pt x="6575" y="2853"/>
                      <a:pt x="6575" y="2853"/>
                      <a:pt x="6597" y="2831"/>
                    </a:cubicBezTo>
                    <a:lnTo>
                      <a:pt x="6597" y="2831"/>
                    </a:lnTo>
                    <a:cubicBezTo>
                      <a:pt x="6461" y="2945"/>
                      <a:pt x="6301" y="3059"/>
                      <a:pt x="6164" y="3150"/>
                    </a:cubicBezTo>
                    <a:cubicBezTo>
                      <a:pt x="6072" y="3196"/>
                      <a:pt x="6050" y="3310"/>
                      <a:pt x="6095" y="3378"/>
                    </a:cubicBezTo>
                    <a:cubicBezTo>
                      <a:pt x="6125" y="3423"/>
                      <a:pt x="6183" y="3448"/>
                      <a:pt x="6239" y="3448"/>
                    </a:cubicBezTo>
                    <a:cubicBezTo>
                      <a:pt x="6269" y="3448"/>
                      <a:pt x="6299" y="3440"/>
                      <a:pt x="6324" y="3424"/>
                    </a:cubicBezTo>
                    <a:cubicBezTo>
                      <a:pt x="6529" y="3310"/>
                      <a:pt x="6734" y="3150"/>
                      <a:pt x="6917" y="2990"/>
                    </a:cubicBezTo>
                    <a:cubicBezTo>
                      <a:pt x="7145" y="2808"/>
                      <a:pt x="7351" y="2602"/>
                      <a:pt x="7533" y="2374"/>
                    </a:cubicBezTo>
                    <a:cubicBezTo>
                      <a:pt x="7716" y="2169"/>
                      <a:pt x="7876" y="1940"/>
                      <a:pt x="8013" y="1689"/>
                    </a:cubicBezTo>
                    <a:cubicBezTo>
                      <a:pt x="8127" y="1484"/>
                      <a:pt x="8195" y="1233"/>
                      <a:pt x="8218" y="1005"/>
                    </a:cubicBezTo>
                    <a:cubicBezTo>
                      <a:pt x="8218" y="890"/>
                      <a:pt x="8195" y="799"/>
                      <a:pt x="8172" y="708"/>
                    </a:cubicBezTo>
                    <a:cubicBezTo>
                      <a:pt x="8127" y="594"/>
                      <a:pt x="8058" y="502"/>
                      <a:pt x="7967" y="411"/>
                    </a:cubicBezTo>
                    <a:cubicBezTo>
                      <a:pt x="7899" y="320"/>
                      <a:pt x="7784" y="251"/>
                      <a:pt x="7693" y="206"/>
                    </a:cubicBezTo>
                    <a:cubicBezTo>
                      <a:pt x="7533" y="137"/>
                      <a:pt x="7374" y="92"/>
                      <a:pt x="7214" y="69"/>
                    </a:cubicBezTo>
                    <a:cubicBezTo>
                      <a:pt x="7008" y="23"/>
                      <a:pt x="6780" y="0"/>
                      <a:pt x="6575" y="0"/>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433" name="Google Shape;1433;p22"/>
              <p:cNvSpPr/>
              <p:nvPr/>
            </p:nvSpPr>
            <p:spPr>
              <a:xfrm>
                <a:off x="4710755" y="2996983"/>
                <a:ext cx="273949" cy="215970"/>
              </a:xfrm>
              <a:custGeom>
                <a:avLst/>
                <a:gdLst/>
                <a:ahLst/>
                <a:cxnLst/>
                <a:rect l="l" t="t" r="r" b="b"/>
                <a:pathLst>
                  <a:path w="10135" h="7990" extrusionOk="0">
                    <a:moveTo>
                      <a:pt x="8902" y="1"/>
                    </a:moveTo>
                    <a:cubicBezTo>
                      <a:pt x="8651" y="1"/>
                      <a:pt x="8377" y="24"/>
                      <a:pt x="8126" y="92"/>
                    </a:cubicBezTo>
                    <a:cubicBezTo>
                      <a:pt x="7738" y="183"/>
                      <a:pt x="7327" y="320"/>
                      <a:pt x="6962" y="480"/>
                    </a:cubicBezTo>
                    <a:cubicBezTo>
                      <a:pt x="6186" y="823"/>
                      <a:pt x="5456" y="1302"/>
                      <a:pt x="4794" y="1850"/>
                    </a:cubicBezTo>
                    <a:cubicBezTo>
                      <a:pt x="3835" y="2626"/>
                      <a:pt x="2968" y="3539"/>
                      <a:pt x="2192" y="4497"/>
                    </a:cubicBezTo>
                    <a:cubicBezTo>
                      <a:pt x="1781" y="5000"/>
                      <a:pt x="1393" y="5547"/>
                      <a:pt x="1028" y="6118"/>
                    </a:cubicBezTo>
                    <a:cubicBezTo>
                      <a:pt x="640" y="6711"/>
                      <a:pt x="297" y="7328"/>
                      <a:pt x="0" y="7967"/>
                    </a:cubicBezTo>
                    <a:cubicBezTo>
                      <a:pt x="0" y="7990"/>
                      <a:pt x="0" y="7990"/>
                      <a:pt x="0" y="7990"/>
                    </a:cubicBezTo>
                    <a:cubicBezTo>
                      <a:pt x="46" y="7967"/>
                      <a:pt x="115" y="7921"/>
                      <a:pt x="183" y="7898"/>
                    </a:cubicBezTo>
                    <a:cubicBezTo>
                      <a:pt x="274" y="7876"/>
                      <a:pt x="366" y="7830"/>
                      <a:pt x="457" y="7784"/>
                    </a:cubicBezTo>
                    <a:cubicBezTo>
                      <a:pt x="845" y="6963"/>
                      <a:pt x="1347" y="6186"/>
                      <a:pt x="1872" y="5433"/>
                    </a:cubicBezTo>
                    <a:lnTo>
                      <a:pt x="1872" y="5433"/>
                    </a:lnTo>
                    <a:cubicBezTo>
                      <a:pt x="1872" y="5456"/>
                      <a:pt x="1849" y="5456"/>
                      <a:pt x="1849" y="5479"/>
                    </a:cubicBezTo>
                    <a:cubicBezTo>
                      <a:pt x="2306" y="4863"/>
                      <a:pt x="2785" y="4292"/>
                      <a:pt x="3287" y="3721"/>
                    </a:cubicBezTo>
                    <a:cubicBezTo>
                      <a:pt x="3812" y="3151"/>
                      <a:pt x="4360" y="2603"/>
                      <a:pt x="4976" y="2124"/>
                    </a:cubicBezTo>
                    <a:cubicBezTo>
                      <a:pt x="4976" y="2101"/>
                      <a:pt x="4976" y="2101"/>
                      <a:pt x="4976" y="2101"/>
                    </a:cubicBezTo>
                    <a:cubicBezTo>
                      <a:pt x="5615" y="1576"/>
                      <a:pt x="6323" y="1119"/>
                      <a:pt x="7053" y="777"/>
                    </a:cubicBezTo>
                    <a:cubicBezTo>
                      <a:pt x="7533" y="594"/>
                      <a:pt x="8012" y="435"/>
                      <a:pt x="8491" y="343"/>
                    </a:cubicBezTo>
                    <a:cubicBezTo>
                      <a:pt x="8637" y="327"/>
                      <a:pt x="8782" y="311"/>
                      <a:pt x="8927" y="311"/>
                    </a:cubicBezTo>
                    <a:cubicBezTo>
                      <a:pt x="8987" y="311"/>
                      <a:pt x="9048" y="314"/>
                      <a:pt x="9108" y="320"/>
                    </a:cubicBezTo>
                    <a:cubicBezTo>
                      <a:pt x="9222" y="343"/>
                      <a:pt x="9313" y="366"/>
                      <a:pt x="9404" y="389"/>
                    </a:cubicBezTo>
                    <a:cubicBezTo>
                      <a:pt x="9473" y="412"/>
                      <a:pt x="9519" y="457"/>
                      <a:pt x="9564" y="480"/>
                    </a:cubicBezTo>
                    <a:cubicBezTo>
                      <a:pt x="9610" y="503"/>
                      <a:pt x="9633" y="549"/>
                      <a:pt x="9678" y="571"/>
                    </a:cubicBezTo>
                    <a:cubicBezTo>
                      <a:pt x="9701" y="617"/>
                      <a:pt x="9724" y="663"/>
                      <a:pt x="9747" y="708"/>
                    </a:cubicBezTo>
                    <a:cubicBezTo>
                      <a:pt x="9770" y="754"/>
                      <a:pt x="9770" y="800"/>
                      <a:pt x="9792" y="845"/>
                    </a:cubicBezTo>
                    <a:cubicBezTo>
                      <a:pt x="9792" y="937"/>
                      <a:pt x="9792" y="1005"/>
                      <a:pt x="9792" y="1074"/>
                    </a:cubicBezTo>
                    <a:cubicBezTo>
                      <a:pt x="9770" y="1188"/>
                      <a:pt x="9747" y="1325"/>
                      <a:pt x="9701" y="1439"/>
                    </a:cubicBezTo>
                    <a:cubicBezTo>
                      <a:pt x="9633" y="1621"/>
                      <a:pt x="9519" y="1781"/>
                      <a:pt x="9404" y="1941"/>
                    </a:cubicBezTo>
                    <a:lnTo>
                      <a:pt x="9427" y="1941"/>
                    </a:lnTo>
                    <a:cubicBezTo>
                      <a:pt x="9404" y="1941"/>
                      <a:pt x="9404" y="1964"/>
                      <a:pt x="9404" y="1964"/>
                    </a:cubicBezTo>
                    <a:cubicBezTo>
                      <a:pt x="9290" y="2101"/>
                      <a:pt x="9199" y="2215"/>
                      <a:pt x="9085" y="2352"/>
                    </a:cubicBezTo>
                    <a:cubicBezTo>
                      <a:pt x="9016" y="2397"/>
                      <a:pt x="9016" y="2512"/>
                      <a:pt x="9085" y="2580"/>
                    </a:cubicBezTo>
                    <a:cubicBezTo>
                      <a:pt x="9116" y="2601"/>
                      <a:pt x="9151" y="2612"/>
                      <a:pt x="9187" y="2612"/>
                    </a:cubicBezTo>
                    <a:cubicBezTo>
                      <a:pt x="9231" y="2612"/>
                      <a:pt x="9275" y="2595"/>
                      <a:pt x="9313" y="2557"/>
                    </a:cubicBezTo>
                    <a:cubicBezTo>
                      <a:pt x="9541" y="2329"/>
                      <a:pt x="9770" y="2032"/>
                      <a:pt x="9929" y="1736"/>
                    </a:cubicBezTo>
                    <a:cubicBezTo>
                      <a:pt x="10044" y="1484"/>
                      <a:pt x="10112" y="1233"/>
                      <a:pt x="10135" y="960"/>
                    </a:cubicBezTo>
                    <a:cubicBezTo>
                      <a:pt x="10135" y="845"/>
                      <a:pt x="10112" y="731"/>
                      <a:pt x="10066" y="640"/>
                    </a:cubicBezTo>
                    <a:cubicBezTo>
                      <a:pt x="10044" y="526"/>
                      <a:pt x="9975" y="435"/>
                      <a:pt x="9884" y="343"/>
                    </a:cubicBezTo>
                    <a:cubicBezTo>
                      <a:pt x="9815" y="252"/>
                      <a:pt x="9724" y="183"/>
                      <a:pt x="9633" y="138"/>
                    </a:cubicBezTo>
                    <a:cubicBezTo>
                      <a:pt x="9496" y="69"/>
                      <a:pt x="9359" y="46"/>
                      <a:pt x="9222" y="24"/>
                    </a:cubicBezTo>
                    <a:cubicBezTo>
                      <a:pt x="9131" y="1"/>
                      <a:pt x="9016" y="1"/>
                      <a:pt x="8902" y="1"/>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434" name="Google Shape;1434;p22"/>
              <p:cNvSpPr/>
              <p:nvPr/>
            </p:nvSpPr>
            <p:spPr>
              <a:xfrm>
                <a:off x="4964945" y="3049421"/>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5" name="Google Shape;1435;p22"/>
              <p:cNvSpPr/>
              <p:nvPr/>
            </p:nvSpPr>
            <p:spPr>
              <a:xfrm>
                <a:off x="4964945" y="3050043"/>
                <a:ext cx="27" cy="27"/>
              </a:xfrm>
              <a:custGeom>
                <a:avLst/>
                <a:gdLst/>
                <a:ahLst/>
                <a:cxnLst/>
                <a:rect l="l" t="t" r="r" b="b"/>
                <a:pathLst>
                  <a:path w="1" h="1" extrusionOk="0">
                    <a:moveTo>
                      <a:pt x="0" y="1"/>
                    </a:moveTo>
                    <a:cubicBezTo>
                      <a:pt x="0" y="1"/>
                      <a:pt x="0" y="1"/>
                      <a:pt x="0" y="1"/>
                    </a:cubicBezTo>
                    <a:cubicBezTo>
                      <a:pt x="0" y="1"/>
                      <a:pt x="0" y="1"/>
                      <a:pt x="0" y="1"/>
                    </a:cubicBezTo>
                    <a:lnTo>
                      <a:pt x="0" y="1"/>
                    </a:lnTo>
                    <a:lnTo>
                      <a:pt x="0" y="1"/>
                    </a:lnTo>
                    <a:cubicBezTo>
                      <a:pt x="0" y="1"/>
                      <a:pt x="0" y="1"/>
                      <a:pt x="0" y="1"/>
                    </a:cubicBez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6" name="Google Shape;1436;p22"/>
              <p:cNvSpPr/>
              <p:nvPr/>
            </p:nvSpPr>
            <p:spPr>
              <a:xfrm>
                <a:off x="4845256" y="3054367"/>
                <a:ext cx="27" cy="27"/>
              </a:xfrm>
              <a:custGeom>
                <a:avLst/>
                <a:gdLst/>
                <a:ahLst/>
                <a:cxnLst/>
                <a:rect l="l" t="t" r="r" b="b"/>
                <a:pathLst>
                  <a:path w="1" h="1" extrusionOk="0">
                    <a:moveTo>
                      <a:pt x="0" y="1"/>
                    </a:moveTo>
                    <a:lnTo>
                      <a:pt x="0" y="1"/>
                    </a:ln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7" name="Google Shape;1437;p22"/>
              <p:cNvSpPr/>
              <p:nvPr/>
            </p:nvSpPr>
            <p:spPr>
              <a:xfrm>
                <a:off x="4716296" y="3214790"/>
                <a:ext cx="649" cy="622"/>
              </a:xfrm>
              <a:custGeom>
                <a:avLst/>
                <a:gdLst/>
                <a:ahLst/>
                <a:cxnLst/>
                <a:rect l="l" t="t" r="r" b="b"/>
                <a:pathLst>
                  <a:path w="24" h="23" extrusionOk="0">
                    <a:moveTo>
                      <a:pt x="1" y="23"/>
                    </a:moveTo>
                    <a:cubicBezTo>
                      <a:pt x="1" y="23"/>
                      <a:pt x="1" y="23"/>
                      <a:pt x="1" y="23"/>
                    </a:cubicBezTo>
                    <a:cubicBezTo>
                      <a:pt x="1" y="23"/>
                      <a:pt x="24" y="0"/>
                      <a:pt x="24" y="0"/>
                    </a:cubicBez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8" name="Google Shape;1438;p22"/>
              <p:cNvSpPr/>
              <p:nvPr/>
            </p:nvSpPr>
            <p:spPr>
              <a:xfrm>
                <a:off x="4945808" y="3234522"/>
                <a:ext cx="140096" cy="125527"/>
              </a:xfrm>
              <a:custGeom>
                <a:avLst/>
                <a:gdLst/>
                <a:ahLst/>
                <a:cxnLst/>
                <a:rect l="l" t="t" r="r" b="b"/>
                <a:pathLst>
                  <a:path w="5183" h="4644" extrusionOk="0">
                    <a:moveTo>
                      <a:pt x="3333" y="1"/>
                    </a:moveTo>
                    <a:cubicBezTo>
                      <a:pt x="3037" y="1"/>
                      <a:pt x="2740" y="69"/>
                      <a:pt x="2443" y="115"/>
                    </a:cubicBezTo>
                    <a:cubicBezTo>
                      <a:pt x="2398" y="115"/>
                      <a:pt x="2352" y="160"/>
                      <a:pt x="2329" y="183"/>
                    </a:cubicBezTo>
                    <a:cubicBezTo>
                      <a:pt x="2306" y="229"/>
                      <a:pt x="2306" y="274"/>
                      <a:pt x="2329" y="320"/>
                    </a:cubicBezTo>
                    <a:cubicBezTo>
                      <a:pt x="2329" y="343"/>
                      <a:pt x="2375" y="389"/>
                      <a:pt x="2398" y="411"/>
                    </a:cubicBezTo>
                    <a:cubicBezTo>
                      <a:pt x="2443" y="434"/>
                      <a:pt x="2489" y="434"/>
                      <a:pt x="2534" y="434"/>
                    </a:cubicBezTo>
                    <a:cubicBezTo>
                      <a:pt x="2580" y="411"/>
                      <a:pt x="2649" y="411"/>
                      <a:pt x="2717" y="389"/>
                    </a:cubicBezTo>
                    <a:lnTo>
                      <a:pt x="2740" y="389"/>
                    </a:lnTo>
                    <a:cubicBezTo>
                      <a:pt x="2957" y="355"/>
                      <a:pt x="3174" y="334"/>
                      <a:pt x="3392" y="334"/>
                    </a:cubicBezTo>
                    <a:cubicBezTo>
                      <a:pt x="3471" y="334"/>
                      <a:pt x="3551" y="337"/>
                      <a:pt x="3630" y="343"/>
                    </a:cubicBezTo>
                    <a:cubicBezTo>
                      <a:pt x="3699" y="366"/>
                      <a:pt x="3790" y="366"/>
                      <a:pt x="3881" y="389"/>
                    </a:cubicBezTo>
                    <a:cubicBezTo>
                      <a:pt x="3950" y="411"/>
                      <a:pt x="4018" y="434"/>
                      <a:pt x="4087" y="457"/>
                    </a:cubicBezTo>
                    <a:cubicBezTo>
                      <a:pt x="4201" y="503"/>
                      <a:pt x="4315" y="571"/>
                      <a:pt x="4429" y="640"/>
                    </a:cubicBezTo>
                    <a:cubicBezTo>
                      <a:pt x="4497" y="708"/>
                      <a:pt x="4566" y="777"/>
                      <a:pt x="4634" y="845"/>
                    </a:cubicBezTo>
                    <a:cubicBezTo>
                      <a:pt x="4680" y="891"/>
                      <a:pt x="4726" y="959"/>
                      <a:pt x="4771" y="1051"/>
                    </a:cubicBezTo>
                    <a:cubicBezTo>
                      <a:pt x="4794" y="1119"/>
                      <a:pt x="4817" y="1210"/>
                      <a:pt x="4840" y="1279"/>
                    </a:cubicBezTo>
                    <a:cubicBezTo>
                      <a:pt x="4840" y="1393"/>
                      <a:pt x="4840" y="1484"/>
                      <a:pt x="4840" y="1598"/>
                    </a:cubicBezTo>
                    <a:cubicBezTo>
                      <a:pt x="4817" y="1735"/>
                      <a:pt x="4771" y="1872"/>
                      <a:pt x="4726" y="2009"/>
                    </a:cubicBezTo>
                    <a:cubicBezTo>
                      <a:pt x="4657" y="2192"/>
                      <a:pt x="4566" y="2374"/>
                      <a:pt x="4452" y="2534"/>
                    </a:cubicBezTo>
                    <a:cubicBezTo>
                      <a:pt x="4292" y="2740"/>
                      <a:pt x="4132" y="2922"/>
                      <a:pt x="3950" y="3082"/>
                    </a:cubicBezTo>
                    <a:lnTo>
                      <a:pt x="3927" y="3082"/>
                    </a:lnTo>
                    <a:cubicBezTo>
                      <a:pt x="3539" y="3402"/>
                      <a:pt x="3105" y="3653"/>
                      <a:pt x="2649" y="3858"/>
                    </a:cubicBezTo>
                    <a:cubicBezTo>
                      <a:pt x="2215" y="4063"/>
                      <a:pt x="1758" y="4178"/>
                      <a:pt x="1279" y="4269"/>
                    </a:cubicBezTo>
                    <a:cubicBezTo>
                      <a:pt x="1096" y="4292"/>
                      <a:pt x="914" y="4315"/>
                      <a:pt x="731" y="4315"/>
                    </a:cubicBezTo>
                    <a:cubicBezTo>
                      <a:pt x="572" y="4383"/>
                      <a:pt x="412" y="4451"/>
                      <a:pt x="252" y="4520"/>
                    </a:cubicBezTo>
                    <a:cubicBezTo>
                      <a:pt x="183" y="4566"/>
                      <a:pt x="92" y="4588"/>
                      <a:pt x="1" y="4634"/>
                    </a:cubicBezTo>
                    <a:lnTo>
                      <a:pt x="320" y="4634"/>
                    </a:lnTo>
                    <a:cubicBezTo>
                      <a:pt x="387" y="4641"/>
                      <a:pt x="454" y="4644"/>
                      <a:pt x="521" y="4644"/>
                    </a:cubicBezTo>
                    <a:cubicBezTo>
                      <a:pt x="682" y="4644"/>
                      <a:pt x="844" y="4627"/>
                      <a:pt x="1005" y="4611"/>
                    </a:cubicBezTo>
                    <a:cubicBezTo>
                      <a:pt x="1439" y="4588"/>
                      <a:pt x="1873" y="4497"/>
                      <a:pt x="2283" y="4360"/>
                    </a:cubicBezTo>
                    <a:cubicBezTo>
                      <a:pt x="2694" y="4223"/>
                      <a:pt x="3105" y="4018"/>
                      <a:pt x="3470" y="3790"/>
                    </a:cubicBezTo>
                    <a:cubicBezTo>
                      <a:pt x="3653" y="3675"/>
                      <a:pt x="3836" y="3561"/>
                      <a:pt x="4018" y="3424"/>
                    </a:cubicBezTo>
                    <a:cubicBezTo>
                      <a:pt x="4155" y="3333"/>
                      <a:pt x="4269" y="3219"/>
                      <a:pt x="4406" y="3105"/>
                    </a:cubicBezTo>
                    <a:cubicBezTo>
                      <a:pt x="4612" y="2877"/>
                      <a:pt x="4794" y="2625"/>
                      <a:pt x="4931" y="2352"/>
                    </a:cubicBezTo>
                    <a:cubicBezTo>
                      <a:pt x="5068" y="2100"/>
                      <a:pt x="5137" y="1827"/>
                      <a:pt x="5159" y="1530"/>
                    </a:cubicBezTo>
                    <a:cubicBezTo>
                      <a:pt x="5182" y="1279"/>
                      <a:pt x="5114" y="1005"/>
                      <a:pt x="5000" y="777"/>
                    </a:cubicBezTo>
                    <a:cubicBezTo>
                      <a:pt x="4931" y="662"/>
                      <a:pt x="4817" y="548"/>
                      <a:pt x="4726" y="457"/>
                    </a:cubicBezTo>
                    <a:cubicBezTo>
                      <a:pt x="4589" y="343"/>
                      <a:pt x="4452" y="274"/>
                      <a:pt x="4292" y="206"/>
                    </a:cubicBezTo>
                    <a:cubicBezTo>
                      <a:pt x="4178" y="160"/>
                      <a:pt x="4064" y="115"/>
                      <a:pt x="3950" y="69"/>
                    </a:cubicBezTo>
                    <a:cubicBezTo>
                      <a:pt x="3790" y="46"/>
                      <a:pt x="3630" y="23"/>
                      <a:pt x="3448" y="23"/>
                    </a:cubicBezTo>
                    <a:cubicBezTo>
                      <a:pt x="3425" y="1"/>
                      <a:pt x="3379" y="1"/>
                      <a:pt x="3333"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439" name="Google Shape;1439;p22"/>
              <p:cNvSpPr/>
              <p:nvPr/>
            </p:nvSpPr>
            <p:spPr>
              <a:xfrm>
                <a:off x="5019843" y="3245010"/>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0" name="Google Shape;1440;p22"/>
              <p:cNvSpPr/>
              <p:nvPr/>
            </p:nvSpPr>
            <p:spPr>
              <a:xfrm>
                <a:off x="5019843" y="3245010"/>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1" name="Google Shape;1441;p22"/>
              <p:cNvSpPr/>
              <p:nvPr/>
            </p:nvSpPr>
            <p:spPr>
              <a:xfrm>
                <a:off x="5019248" y="3245010"/>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2" name="Google Shape;1442;p22"/>
              <p:cNvSpPr/>
              <p:nvPr/>
            </p:nvSpPr>
            <p:spPr>
              <a:xfrm>
                <a:off x="5019248" y="324501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3" name="Google Shape;1443;p22"/>
              <p:cNvSpPr/>
              <p:nvPr/>
            </p:nvSpPr>
            <p:spPr>
              <a:xfrm>
                <a:off x="5051928" y="331780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4" name="Google Shape;1444;p22"/>
              <p:cNvSpPr/>
              <p:nvPr/>
            </p:nvSpPr>
            <p:spPr>
              <a:xfrm>
                <a:off x="4949511" y="3103724"/>
                <a:ext cx="210429" cy="139069"/>
              </a:xfrm>
              <a:custGeom>
                <a:avLst/>
                <a:gdLst/>
                <a:ahLst/>
                <a:cxnLst/>
                <a:rect l="l" t="t" r="r" b="b"/>
                <a:pathLst>
                  <a:path w="7785" h="5145" extrusionOk="0">
                    <a:moveTo>
                      <a:pt x="5981" y="1"/>
                    </a:moveTo>
                    <a:cubicBezTo>
                      <a:pt x="5707" y="1"/>
                      <a:pt x="5433" y="46"/>
                      <a:pt x="5159" y="92"/>
                    </a:cubicBezTo>
                    <a:cubicBezTo>
                      <a:pt x="4863" y="138"/>
                      <a:pt x="4566" y="206"/>
                      <a:pt x="4269" y="275"/>
                    </a:cubicBezTo>
                    <a:cubicBezTo>
                      <a:pt x="3721" y="434"/>
                      <a:pt x="3174" y="617"/>
                      <a:pt x="2649" y="822"/>
                    </a:cubicBezTo>
                    <a:cubicBezTo>
                      <a:pt x="2329" y="936"/>
                      <a:pt x="2032" y="1051"/>
                      <a:pt x="1758" y="1188"/>
                    </a:cubicBezTo>
                    <a:cubicBezTo>
                      <a:pt x="1530" y="1302"/>
                      <a:pt x="1325" y="1393"/>
                      <a:pt x="1096" y="1507"/>
                    </a:cubicBezTo>
                    <a:cubicBezTo>
                      <a:pt x="754" y="1690"/>
                      <a:pt x="412" y="1872"/>
                      <a:pt x="92" y="2078"/>
                    </a:cubicBezTo>
                    <a:cubicBezTo>
                      <a:pt x="24" y="2146"/>
                      <a:pt x="1" y="2237"/>
                      <a:pt x="46" y="2306"/>
                    </a:cubicBezTo>
                    <a:cubicBezTo>
                      <a:pt x="77" y="2367"/>
                      <a:pt x="128" y="2397"/>
                      <a:pt x="178" y="2397"/>
                    </a:cubicBezTo>
                    <a:cubicBezTo>
                      <a:pt x="204" y="2397"/>
                      <a:pt x="229" y="2390"/>
                      <a:pt x="252" y="2374"/>
                    </a:cubicBezTo>
                    <a:cubicBezTo>
                      <a:pt x="640" y="2123"/>
                      <a:pt x="1028" y="1918"/>
                      <a:pt x="1439" y="1713"/>
                    </a:cubicBezTo>
                    <a:cubicBezTo>
                      <a:pt x="1621" y="1598"/>
                      <a:pt x="1827" y="1507"/>
                      <a:pt x="2032" y="1416"/>
                    </a:cubicBezTo>
                    <a:cubicBezTo>
                      <a:pt x="2512" y="1210"/>
                      <a:pt x="2991" y="1028"/>
                      <a:pt x="3470" y="868"/>
                    </a:cubicBezTo>
                    <a:cubicBezTo>
                      <a:pt x="4087" y="663"/>
                      <a:pt x="4703" y="503"/>
                      <a:pt x="5319" y="389"/>
                    </a:cubicBezTo>
                    <a:lnTo>
                      <a:pt x="5296" y="389"/>
                    </a:lnTo>
                    <a:cubicBezTo>
                      <a:pt x="5571" y="356"/>
                      <a:pt x="5845" y="324"/>
                      <a:pt x="6119" y="324"/>
                    </a:cubicBezTo>
                    <a:cubicBezTo>
                      <a:pt x="6233" y="324"/>
                      <a:pt x="6347" y="330"/>
                      <a:pt x="6460" y="343"/>
                    </a:cubicBezTo>
                    <a:cubicBezTo>
                      <a:pt x="6597" y="366"/>
                      <a:pt x="6734" y="389"/>
                      <a:pt x="6871" y="434"/>
                    </a:cubicBezTo>
                    <a:cubicBezTo>
                      <a:pt x="6963" y="480"/>
                      <a:pt x="7031" y="526"/>
                      <a:pt x="7122" y="571"/>
                    </a:cubicBezTo>
                    <a:cubicBezTo>
                      <a:pt x="7168" y="617"/>
                      <a:pt x="7214" y="663"/>
                      <a:pt x="7259" y="708"/>
                    </a:cubicBezTo>
                    <a:cubicBezTo>
                      <a:pt x="7305" y="754"/>
                      <a:pt x="7328" y="822"/>
                      <a:pt x="7373" y="891"/>
                    </a:cubicBezTo>
                    <a:cubicBezTo>
                      <a:pt x="7396" y="959"/>
                      <a:pt x="7419" y="1028"/>
                      <a:pt x="7419" y="1119"/>
                    </a:cubicBezTo>
                    <a:cubicBezTo>
                      <a:pt x="7442" y="1210"/>
                      <a:pt x="7442" y="1302"/>
                      <a:pt x="7442" y="1393"/>
                    </a:cubicBezTo>
                    <a:cubicBezTo>
                      <a:pt x="7419" y="1484"/>
                      <a:pt x="7396" y="1598"/>
                      <a:pt x="7351" y="1713"/>
                    </a:cubicBezTo>
                    <a:cubicBezTo>
                      <a:pt x="7287" y="1862"/>
                      <a:pt x="7203" y="1991"/>
                      <a:pt x="7099" y="2138"/>
                    </a:cubicBezTo>
                    <a:lnTo>
                      <a:pt x="7099" y="2138"/>
                    </a:lnTo>
                    <a:cubicBezTo>
                      <a:pt x="7100" y="2134"/>
                      <a:pt x="7100" y="2129"/>
                      <a:pt x="7100" y="2123"/>
                    </a:cubicBezTo>
                    <a:lnTo>
                      <a:pt x="7100" y="2123"/>
                    </a:lnTo>
                    <a:cubicBezTo>
                      <a:pt x="6894" y="2420"/>
                      <a:pt x="6643" y="2648"/>
                      <a:pt x="6369" y="2877"/>
                    </a:cubicBezTo>
                    <a:cubicBezTo>
                      <a:pt x="6369" y="2899"/>
                      <a:pt x="6346" y="2899"/>
                      <a:pt x="6346" y="2899"/>
                    </a:cubicBezTo>
                    <a:lnTo>
                      <a:pt x="6369" y="2899"/>
                    </a:lnTo>
                    <a:cubicBezTo>
                      <a:pt x="6004" y="3173"/>
                      <a:pt x="5639" y="3424"/>
                      <a:pt x="5251" y="3630"/>
                    </a:cubicBezTo>
                    <a:cubicBezTo>
                      <a:pt x="4863" y="3858"/>
                      <a:pt x="4452" y="4086"/>
                      <a:pt x="4018" y="4269"/>
                    </a:cubicBezTo>
                    <a:lnTo>
                      <a:pt x="4041" y="4269"/>
                    </a:lnTo>
                    <a:cubicBezTo>
                      <a:pt x="3744" y="4383"/>
                      <a:pt x="3447" y="4520"/>
                      <a:pt x="3151" y="4611"/>
                    </a:cubicBezTo>
                    <a:cubicBezTo>
                      <a:pt x="2900" y="4703"/>
                      <a:pt x="2671" y="4771"/>
                      <a:pt x="2420" y="4840"/>
                    </a:cubicBezTo>
                    <a:cubicBezTo>
                      <a:pt x="2329" y="4862"/>
                      <a:pt x="2283" y="4954"/>
                      <a:pt x="2306" y="5045"/>
                    </a:cubicBezTo>
                    <a:cubicBezTo>
                      <a:pt x="2324" y="5115"/>
                      <a:pt x="2381" y="5145"/>
                      <a:pt x="2448" y="5145"/>
                    </a:cubicBezTo>
                    <a:cubicBezTo>
                      <a:pt x="2469" y="5145"/>
                      <a:pt x="2490" y="5142"/>
                      <a:pt x="2512" y="5136"/>
                    </a:cubicBezTo>
                    <a:cubicBezTo>
                      <a:pt x="2717" y="5113"/>
                      <a:pt x="2900" y="5045"/>
                      <a:pt x="3105" y="4977"/>
                    </a:cubicBezTo>
                    <a:cubicBezTo>
                      <a:pt x="3356" y="4908"/>
                      <a:pt x="3584" y="4794"/>
                      <a:pt x="3835" y="4703"/>
                    </a:cubicBezTo>
                    <a:cubicBezTo>
                      <a:pt x="4429" y="4452"/>
                      <a:pt x="4977" y="4178"/>
                      <a:pt x="5525" y="3858"/>
                    </a:cubicBezTo>
                    <a:cubicBezTo>
                      <a:pt x="6050" y="3539"/>
                      <a:pt x="6575" y="3173"/>
                      <a:pt x="7008" y="2740"/>
                    </a:cubicBezTo>
                    <a:cubicBezTo>
                      <a:pt x="7191" y="2557"/>
                      <a:pt x="7373" y="2352"/>
                      <a:pt x="7510" y="2123"/>
                    </a:cubicBezTo>
                    <a:cubicBezTo>
                      <a:pt x="7624" y="1918"/>
                      <a:pt x="7716" y="1690"/>
                      <a:pt x="7739" y="1461"/>
                    </a:cubicBezTo>
                    <a:cubicBezTo>
                      <a:pt x="7784" y="1233"/>
                      <a:pt x="7761" y="1005"/>
                      <a:pt x="7670" y="799"/>
                    </a:cubicBezTo>
                    <a:cubicBezTo>
                      <a:pt x="7602" y="617"/>
                      <a:pt x="7488" y="434"/>
                      <a:pt x="7305" y="320"/>
                    </a:cubicBezTo>
                    <a:cubicBezTo>
                      <a:pt x="6963" y="69"/>
                      <a:pt x="6529" y="1"/>
                      <a:pt x="6118"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445" name="Google Shape;1445;p22"/>
              <p:cNvSpPr/>
              <p:nvPr/>
            </p:nvSpPr>
            <p:spPr>
              <a:xfrm>
                <a:off x="4800819" y="3094480"/>
                <a:ext cx="175884" cy="72819"/>
              </a:xfrm>
              <a:custGeom>
                <a:avLst/>
                <a:gdLst/>
                <a:ahLst/>
                <a:cxnLst/>
                <a:rect l="l" t="t" r="r" b="b"/>
                <a:pathLst>
                  <a:path w="6507" h="2694" extrusionOk="0">
                    <a:moveTo>
                      <a:pt x="4771" y="0"/>
                    </a:moveTo>
                    <a:cubicBezTo>
                      <a:pt x="4589" y="0"/>
                      <a:pt x="4406" y="23"/>
                      <a:pt x="4224" y="46"/>
                    </a:cubicBezTo>
                    <a:cubicBezTo>
                      <a:pt x="3995" y="92"/>
                      <a:pt x="3767" y="137"/>
                      <a:pt x="3562" y="206"/>
                    </a:cubicBezTo>
                    <a:cubicBezTo>
                      <a:pt x="3151" y="320"/>
                      <a:pt x="2763" y="480"/>
                      <a:pt x="2398" y="662"/>
                    </a:cubicBezTo>
                    <a:cubicBezTo>
                      <a:pt x="1667" y="1050"/>
                      <a:pt x="1005" y="1575"/>
                      <a:pt x="389" y="2146"/>
                    </a:cubicBezTo>
                    <a:cubicBezTo>
                      <a:pt x="275" y="2237"/>
                      <a:pt x="161" y="2351"/>
                      <a:pt x="69" y="2465"/>
                    </a:cubicBezTo>
                    <a:cubicBezTo>
                      <a:pt x="1" y="2534"/>
                      <a:pt x="1" y="2625"/>
                      <a:pt x="69" y="2694"/>
                    </a:cubicBezTo>
                    <a:cubicBezTo>
                      <a:pt x="206" y="2625"/>
                      <a:pt x="343" y="2557"/>
                      <a:pt x="480" y="2511"/>
                    </a:cubicBezTo>
                    <a:cubicBezTo>
                      <a:pt x="731" y="2260"/>
                      <a:pt x="982" y="2032"/>
                      <a:pt x="1234" y="1826"/>
                    </a:cubicBezTo>
                    <a:cubicBezTo>
                      <a:pt x="1736" y="1415"/>
                      <a:pt x="2283" y="1073"/>
                      <a:pt x="2854" y="799"/>
                    </a:cubicBezTo>
                    <a:cubicBezTo>
                      <a:pt x="3333" y="594"/>
                      <a:pt x="3858" y="434"/>
                      <a:pt x="4383" y="365"/>
                    </a:cubicBezTo>
                    <a:cubicBezTo>
                      <a:pt x="4406" y="365"/>
                      <a:pt x="4406" y="343"/>
                      <a:pt x="4406" y="343"/>
                    </a:cubicBezTo>
                    <a:cubicBezTo>
                      <a:pt x="4406" y="343"/>
                      <a:pt x="4406" y="365"/>
                      <a:pt x="4406" y="365"/>
                    </a:cubicBezTo>
                    <a:cubicBezTo>
                      <a:pt x="4527" y="339"/>
                      <a:pt x="4655" y="328"/>
                      <a:pt x="4786" y="328"/>
                    </a:cubicBezTo>
                    <a:cubicBezTo>
                      <a:pt x="4879" y="328"/>
                      <a:pt x="4974" y="333"/>
                      <a:pt x="5068" y="343"/>
                    </a:cubicBezTo>
                    <a:cubicBezTo>
                      <a:pt x="5205" y="365"/>
                      <a:pt x="5342" y="388"/>
                      <a:pt x="5502" y="457"/>
                    </a:cubicBezTo>
                    <a:cubicBezTo>
                      <a:pt x="5593" y="480"/>
                      <a:pt x="5684" y="548"/>
                      <a:pt x="5776" y="594"/>
                    </a:cubicBezTo>
                    <a:cubicBezTo>
                      <a:pt x="5844" y="662"/>
                      <a:pt x="5913" y="708"/>
                      <a:pt x="5981" y="776"/>
                    </a:cubicBezTo>
                    <a:cubicBezTo>
                      <a:pt x="6027" y="845"/>
                      <a:pt x="6050" y="913"/>
                      <a:pt x="6095" y="982"/>
                    </a:cubicBezTo>
                    <a:cubicBezTo>
                      <a:pt x="6118" y="1027"/>
                      <a:pt x="6141" y="1096"/>
                      <a:pt x="6141" y="1164"/>
                    </a:cubicBezTo>
                    <a:cubicBezTo>
                      <a:pt x="6164" y="1256"/>
                      <a:pt x="6164" y="1347"/>
                      <a:pt x="6164" y="1415"/>
                    </a:cubicBezTo>
                    <a:cubicBezTo>
                      <a:pt x="6141" y="1530"/>
                      <a:pt x="6118" y="1621"/>
                      <a:pt x="6072" y="1712"/>
                    </a:cubicBezTo>
                    <a:cubicBezTo>
                      <a:pt x="6027" y="1849"/>
                      <a:pt x="5936" y="1986"/>
                      <a:pt x="5867" y="2100"/>
                    </a:cubicBezTo>
                    <a:cubicBezTo>
                      <a:pt x="5776" y="2214"/>
                      <a:pt x="5707" y="2306"/>
                      <a:pt x="5616" y="2397"/>
                    </a:cubicBezTo>
                    <a:cubicBezTo>
                      <a:pt x="5547" y="2465"/>
                      <a:pt x="5547" y="2579"/>
                      <a:pt x="5616" y="2625"/>
                    </a:cubicBezTo>
                    <a:cubicBezTo>
                      <a:pt x="5650" y="2659"/>
                      <a:pt x="5690" y="2676"/>
                      <a:pt x="5730" y="2676"/>
                    </a:cubicBezTo>
                    <a:cubicBezTo>
                      <a:pt x="5770" y="2676"/>
                      <a:pt x="5810" y="2659"/>
                      <a:pt x="5844" y="2625"/>
                    </a:cubicBezTo>
                    <a:cubicBezTo>
                      <a:pt x="6118" y="2351"/>
                      <a:pt x="6324" y="2032"/>
                      <a:pt x="6438" y="1666"/>
                    </a:cubicBezTo>
                    <a:cubicBezTo>
                      <a:pt x="6506" y="1393"/>
                      <a:pt x="6506" y="1073"/>
                      <a:pt x="6369" y="822"/>
                    </a:cubicBezTo>
                    <a:cubicBezTo>
                      <a:pt x="6255" y="548"/>
                      <a:pt x="6050" y="365"/>
                      <a:pt x="5799" y="228"/>
                    </a:cubicBezTo>
                    <a:cubicBezTo>
                      <a:pt x="5662" y="160"/>
                      <a:pt x="5502" y="92"/>
                      <a:pt x="5365" y="69"/>
                    </a:cubicBezTo>
                    <a:cubicBezTo>
                      <a:pt x="5182" y="23"/>
                      <a:pt x="5000" y="0"/>
                      <a:pt x="4794"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446" name="Google Shape;1446;p22"/>
              <p:cNvSpPr/>
              <p:nvPr/>
            </p:nvSpPr>
            <p:spPr>
              <a:xfrm>
                <a:off x="4919291" y="3104346"/>
                <a:ext cx="27" cy="27"/>
              </a:xfrm>
              <a:custGeom>
                <a:avLst/>
                <a:gdLst/>
                <a:ahLst/>
                <a:cxnLst/>
                <a:rect l="l" t="t" r="r" b="b"/>
                <a:pathLst>
                  <a:path w="1" h="1" extrusionOk="0">
                    <a:moveTo>
                      <a:pt x="0" y="0"/>
                    </a:moveTo>
                    <a:lnTo>
                      <a:pt x="0" y="0"/>
                    </a:ln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7" name="Google Shape;1447;p22"/>
              <p:cNvSpPr/>
              <p:nvPr/>
            </p:nvSpPr>
            <p:spPr>
              <a:xfrm>
                <a:off x="4579957" y="3140755"/>
                <a:ext cx="269651" cy="133501"/>
              </a:xfrm>
              <a:custGeom>
                <a:avLst/>
                <a:gdLst/>
                <a:ahLst/>
                <a:cxnLst/>
                <a:rect l="l" t="t" r="r" b="b"/>
                <a:pathLst>
                  <a:path w="9976" h="4939" extrusionOk="0">
                    <a:moveTo>
                      <a:pt x="9793" y="0"/>
                    </a:moveTo>
                    <a:cubicBezTo>
                      <a:pt x="9747" y="0"/>
                      <a:pt x="9724" y="0"/>
                      <a:pt x="9701" y="23"/>
                    </a:cubicBezTo>
                    <a:cubicBezTo>
                      <a:pt x="7145" y="1256"/>
                      <a:pt x="4588" y="2488"/>
                      <a:pt x="2032" y="3698"/>
                    </a:cubicBezTo>
                    <a:lnTo>
                      <a:pt x="115" y="4634"/>
                    </a:lnTo>
                    <a:cubicBezTo>
                      <a:pt x="23" y="4679"/>
                      <a:pt x="0" y="4793"/>
                      <a:pt x="46" y="4862"/>
                    </a:cubicBezTo>
                    <a:cubicBezTo>
                      <a:pt x="80" y="4913"/>
                      <a:pt x="140" y="4939"/>
                      <a:pt x="207" y="4939"/>
                    </a:cubicBezTo>
                    <a:cubicBezTo>
                      <a:pt x="229" y="4939"/>
                      <a:pt x="252" y="4936"/>
                      <a:pt x="274" y="4930"/>
                    </a:cubicBezTo>
                    <a:cubicBezTo>
                      <a:pt x="3242" y="3492"/>
                      <a:pt x="6232" y="2054"/>
                      <a:pt x="9199" y="616"/>
                    </a:cubicBezTo>
                    <a:cubicBezTo>
                      <a:pt x="9427" y="525"/>
                      <a:pt x="9633" y="411"/>
                      <a:pt x="9861" y="320"/>
                    </a:cubicBezTo>
                    <a:cubicBezTo>
                      <a:pt x="9952" y="274"/>
                      <a:pt x="9975" y="160"/>
                      <a:pt x="9929" y="91"/>
                    </a:cubicBezTo>
                    <a:cubicBezTo>
                      <a:pt x="9884" y="23"/>
                      <a:pt x="9838" y="0"/>
                      <a:pt x="9793"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48" name="Google Shape;1448;p22"/>
              <p:cNvSpPr/>
              <p:nvPr/>
            </p:nvSpPr>
            <p:spPr>
              <a:xfrm>
                <a:off x="4678049" y="3275851"/>
                <a:ext cx="301114" cy="148746"/>
              </a:xfrm>
              <a:custGeom>
                <a:avLst/>
                <a:gdLst/>
                <a:ahLst/>
                <a:cxnLst/>
                <a:rect l="l" t="t" r="r" b="b"/>
                <a:pathLst>
                  <a:path w="11140" h="5503" extrusionOk="0">
                    <a:moveTo>
                      <a:pt x="10957" y="1"/>
                    </a:moveTo>
                    <a:cubicBezTo>
                      <a:pt x="10934" y="1"/>
                      <a:pt x="10911" y="1"/>
                      <a:pt x="10888" y="24"/>
                    </a:cubicBezTo>
                    <a:cubicBezTo>
                      <a:pt x="8378" y="1233"/>
                      <a:pt x="5867" y="2443"/>
                      <a:pt x="3356" y="3653"/>
                    </a:cubicBezTo>
                    <a:lnTo>
                      <a:pt x="115" y="5205"/>
                    </a:lnTo>
                    <a:cubicBezTo>
                      <a:pt x="24" y="5251"/>
                      <a:pt x="1" y="5342"/>
                      <a:pt x="46" y="5433"/>
                    </a:cubicBezTo>
                    <a:cubicBezTo>
                      <a:pt x="76" y="5477"/>
                      <a:pt x="124" y="5503"/>
                      <a:pt x="180" y="5503"/>
                    </a:cubicBezTo>
                    <a:cubicBezTo>
                      <a:pt x="210" y="5503"/>
                      <a:pt x="242" y="5495"/>
                      <a:pt x="275" y="5479"/>
                    </a:cubicBezTo>
                    <a:cubicBezTo>
                      <a:pt x="3310" y="4018"/>
                      <a:pt x="6346" y="2557"/>
                      <a:pt x="9382" y="1096"/>
                    </a:cubicBezTo>
                    <a:cubicBezTo>
                      <a:pt x="9930" y="845"/>
                      <a:pt x="10478" y="571"/>
                      <a:pt x="11025" y="298"/>
                    </a:cubicBezTo>
                    <a:cubicBezTo>
                      <a:pt x="11117" y="275"/>
                      <a:pt x="11139" y="161"/>
                      <a:pt x="11094" y="92"/>
                    </a:cubicBezTo>
                    <a:cubicBezTo>
                      <a:pt x="11071" y="24"/>
                      <a:pt x="11025" y="1"/>
                      <a:pt x="10957"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49" name="Google Shape;1449;p22"/>
              <p:cNvSpPr/>
              <p:nvPr/>
            </p:nvSpPr>
            <p:spPr>
              <a:xfrm>
                <a:off x="4704592" y="3340020"/>
                <a:ext cx="277652" cy="140421"/>
              </a:xfrm>
              <a:custGeom>
                <a:avLst/>
                <a:gdLst/>
                <a:ahLst/>
                <a:cxnLst/>
                <a:rect l="l" t="t" r="r" b="b"/>
                <a:pathLst>
                  <a:path w="10272" h="5195" extrusionOk="0">
                    <a:moveTo>
                      <a:pt x="10272" y="1"/>
                    </a:moveTo>
                    <a:lnTo>
                      <a:pt x="10272" y="1"/>
                    </a:lnTo>
                    <a:cubicBezTo>
                      <a:pt x="8491" y="868"/>
                      <a:pt x="6711" y="1713"/>
                      <a:pt x="4930" y="2580"/>
                    </a:cubicBezTo>
                    <a:lnTo>
                      <a:pt x="114" y="4885"/>
                    </a:lnTo>
                    <a:cubicBezTo>
                      <a:pt x="23" y="4931"/>
                      <a:pt x="0" y="5045"/>
                      <a:pt x="46" y="5114"/>
                    </a:cubicBezTo>
                    <a:cubicBezTo>
                      <a:pt x="76" y="5174"/>
                      <a:pt x="127" y="5195"/>
                      <a:pt x="184" y="5195"/>
                    </a:cubicBezTo>
                    <a:cubicBezTo>
                      <a:pt x="213" y="5195"/>
                      <a:pt x="244" y="5190"/>
                      <a:pt x="274" y="5182"/>
                    </a:cubicBezTo>
                    <a:cubicBezTo>
                      <a:pt x="3150" y="3790"/>
                      <a:pt x="6049" y="2397"/>
                      <a:pt x="8948" y="1005"/>
                    </a:cubicBezTo>
                    <a:cubicBezTo>
                      <a:pt x="9336" y="822"/>
                      <a:pt x="9724" y="617"/>
                      <a:pt x="10135" y="434"/>
                    </a:cubicBezTo>
                    <a:cubicBezTo>
                      <a:pt x="10135" y="434"/>
                      <a:pt x="10135" y="412"/>
                      <a:pt x="10157" y="412"/>
                    </a:cubicBezTo>
                    <a:cubicBezTo>
                      <a:pt x="10180" y="389"/>
                      <a:pt x="10203" y="366"/>
                      <a:pt x="10203" y="320"/>
                    </a:cubicBezTo>
                    <a:cubicBezTo>
                      <a:pt x="10203" y="320"/>
                      <a:pt x="10226" y="320"/>
                      <a:pt x="10226" y="297"/>
                    </a:cubicBezTo>
                    <a:cubicBezTo>
                      <a:pt x="10249" y="206"/>
                      <a:pt x="10249" y="92"/>
                      <a:pt x="10272"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50" name="Google Shape;1450;p22"/>
              <p:cNvSpPr/>
              <p:nvPr/>
            </p:nvSpPr>
            <p:spPr>
              <a:xfrm>
                <a:off x="4841553" y="3139512"/>
                <a:ext cx="138231" cy="142772"/>
              </a:xfrm>
              <a:custGeom>
                <a:avLst/>
                <a:gdLst/>
                <a:ahLst/>
                <a:cxnLst/>
                <a:rect l="l" t="t" r="r" b="b"/>
                <a:pathLst>
                  <a:path w="5114" h="5282" extrusionOk="0">
                    <a:moveTo>
                      <a:pt x="183" y="0"/>
                    </a:moveTo>
                    <a:cubicBezTo>
                      <a:pt x="92" y="0"/>
                      <a:pt x="23" y="69"/>
                      <a:pt x="23" y="137"/>
                    </a:cubicBezTo>
                    <a:cubicBezTo>
                      <a:pt x="0" y="229"/>
                      <a:pt x="69" y="320"/>
                      <a:pt x="160" y="320"/>
                    </a:cubicBezTo>
                    <a:cubicBezTo>
                      <a:pt x="206" y="343"/>
                      <a:pt x="251" y="366"/>
                      <a:pt x="297" y="366"/>
                    </a:cubicBezTo>
                    <a:cubicBezTo>
                      <a:pt x="571" y="457"/>
                      <a:pt x="799" y="548"/>
                      <a:pt x="1028" y="685"/>
                    </a:cubicBezTo>
                    <a:cubicBezTo>
                      <a:pt x="1452" y="953"/>
                      <a:pt x="1833" y="1287"/>
                      <a:pt x="2192" y="1623"/>
                    </a:cubicBezTo>
                    <a:lnTo>
                      <a:pt x="2192" y="1623"/>
                    </a:lnTo>
                    <a:cubicBezTo>
                      <a:pt x="2192" y="1622"/>
                      <a:pt x="2192" y="1622"/>
                      <a:pt x="2192" y="1621"/>
                    </a:cubicBezTo>
                    <a:lnTo>
                      <a:pt x="2192" y="1621"/>
                    </a:lnTo>
                    <a:cubicBezTo>
                      <a:pt x="2196" y="1625"/>
                      <a:pt x="2199" y="1629"/>
                      <a:pt x="2203" y="1633"/>
                    </a:cubicBezTo>
                    <a:lnTo>
                      <a:pt x="2203" y="1633"/>
                    </a:lnTo>
                    <a:cubicBezTo>
                      <a:pt x="2199" y="1630"/>
                      <a:pt x="2196" y="1626"/>
                      <a:pt x="2192" y="1623"/>
                    </a:cubicBezTo>
                    <a:lnTo>
                      <a:pt x="2192" y="1623"/>
                    </a:lnTo>
                    <a:cubicBezTo>
                      <a:pt x="2192" y="1643"/>
                      <a:pt x="2192" y="1644"/>
                      <a:pt x="2213" y="1644"/>
                    </a:cubicBezTo>
                    <a:lnTo>
                      <a:pt x="2213" y="1644"/>
                    </a:lnTo>
                    <a:cubicBezTo>
                      <a:pt x="2210" y="1640"/>
                      <a:pt x="2207" y="1637"/>
                      <a:pt x="2203" y="1633"/>
                    </a:cubicBezTo>
                    <a:lnTo>
                      <a:pt x="2203" y="1633"/>
                    </a:lnTo>
                    <a:cubicBezTo>
                      <a:pt x="2207" y="1637"/>
                      <a:pt x="2211" y="1640"/>
                      <a:pt x="2214" y="1644"/>
                    </a:cubicBezTo>
                    <a:cubicBezTo>
                      <a:pt x="2214" y="1644"/>
                      <a:pt x="2214" y="1644"/>
                      <a:pt x="2213" y="1644"/>
                    </a:cubicBezTo>
                    <a:lnTo>
                      <a:pt x="2213" y="1644"/>
                    </a:lnTo>
                    <a:cubicBezTo>
                      <a:pt x="2594" y="2049"/>
                      <a:pt x="2974" y="2497"/>
                      <a:pt x="3333" y="2945"/>
                    </a:cubicBezTo>
                    <a:cubicBezTo>
                      <a:pt x="3744" y="3447"/>
                      <a:pt x="4177" y="3949"/>
                      <a:pt x="4497" y="4497"/>
                    </a:cubicBezTo>
                    <a:cubicBezTo>
                      <a:pt x="4634" y="4725"/>
                      <a:pt x="4725" y="4954"/>
                      <a:pt x="4794" y="5182"/>
                    </a:cubicBezTo>
                    <a:cubicBezTo>
                      <a:pt x="4811" y="5252"/>
                      <a:pt x="4882" y="5281"/>
                      <a:pt x="4945" y="5281"/>
                    </a:cubicBezTo>
                    <a:cubicBezTo>
                      <a:pt x="4964" y="5281"/>
                      <a:pt x="4983" y="5278"/>
                      <a:pt x="4999" y="5273"/>
                    </a:cubicBezTo>
                    <a:cubicBezTo>
                      <a:pt x="5045" y="5250"/>
                      <a:pt x="5090" y="5227"/>
                      <a:pt x="5090" y="5182"/>
                    </a:cubicBezTo>
                    <a:cubicBezTo>
                      <a:pt x="5113" y="5136"/>
                      <a:pt x="5113" y="5091"/>
                      <a:pt x="5090" y="5068"/>
                    </a:cubicBezTo>
                    <a:cubicBezTo>
                      <a:pt x="4908" y="4406"/>
                      <a:pt x="4497" y="3858"/>
                      <a:pt x="4086" y="3333"/>
                    </a:cubicBezTo>
                    <a:cubicBezTo>
                      <a:pt x="3904" y="3128"/>
                      <a:pt x="3721" y="2899"/>
                      <a:pt x="3538" y="2671"/>
                    </a:cubicBezTo>
                    <a:cubicBezTo>
                      <a:pt x="3356" y="2443"/>
                      <a:pt x="3173" y="2237"/>
                      <a:pt x="2991" y="2009"/>
                    </a:cubicBezTo>
                    <a:cubicBezTo>
                      <a:pt x="2602" y="1575"/>
                      <a:pt x="2169" y="1142"/>
                      <a:pt x="1712" y="777"/>
                    </a:cubicBezTo>
                    <a:cubicBezTo>
                      <a:pt x="1484" y="594"/>
                      <a:pt x="1256" y="434"/>
                      <a:pt x="1005" y="297"/>
                    </a:cubicBezTo>
                    <a:cubicBezTo>
                      <a:pt x="754" y="160"/>
                      <a:pt x="480" y="69"/>
                      <a:pt x="206" y="0"/>
                    </a:cubicBez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1" name="Google Shape;1451;p22"/>
              <p:cNvSpPr/>
              <p:nvPr/>
            </p:nvSpPr>
            <p:spPr>
              <a:xfrm>
                <a:off x="4971108" y="3275851"/>
                <a:ext cx="13001" cy="75927"/>
              </a:xfrm>
              <a:custGeom>
                <a:avLst/>
                <a:gdLst/>
                <a:ahLst/>
                <a:cxnLst/>
                <a:rect l="l" t="t" r="r" b="b"/>
                <a:pathLst>
                  <a:path w="481" h="2809" extrusionOk="0">
                    <a:moveTo>
                      <a:pt x="160" y="1"/>
                    </a:moveTo>
                    <a:cubicBezTo>
                      <a:pt x="92" y="1"/>
                      <a:pt x="1" y="92"/>
                      <a:pt x="24" y="183"/>
                    </a:cubicBezTo>
                    <a:cubicBezTo>
                      <a:pt x="115" y="686"/>
                      <a:pt x="160" y="1188"/>
                      <a:pt x="160" y="1690"/>
                    </a:cubicBezTo>
                    <a:cubicBezTo>
                      <a:pt x="138" y="2009"/>
                      <a:pt x="115" y="2306"/>
                      <a:pt x="46" y="2626"/>
                    </a:cubicBezTo>
                    <a:cubicBezTo>
                      <a:pt x="24" y="2717"/>
                      <a:pt x="92" y="2786"/>
                      <a:pt x="183" y="2808"/>
                    </a:cubicBezTo>
                    <a:cubicBezTo>
                      <a:pt x="229" y="2808"/>
                      <a:pt x="252" y="2808"/>
                      <a:pt x="275" y="2786"/>
                    </a:cubicBezTo>
                    <a:lnTo>
                      <a:pt x="297" y="2786"/>
                    </a:lnTo>
                    <a:cubicBezTo>
                      <a:pt x="320" y="2763"/>
                      <a:pt x="320" y="2740"/>
                      <a:pt x="343" y="2717"/>
                    </a:cubicBezTo>
                    <a:cubicBezTo>
                      <a:pt x="343" y="2694"/>
                      <a:pt x="343" y="2694"/>
                      <a:pt x="366" y="2671"/>
                    </a:cubicBezTo>
                    <a:cubicBezTo>
                      <a:pt x="389" y="2557"/>
                      <a:pt x="412" y="2420"/>
                      <a:pt x="434" y="2306"/>
                    </a:cubicBezTo>
                    <a:cubicBezTo>
                      <a:pt x="457" y="2032"/>
                      <a:pt x="480" y="1736"/>
                      <a:pt x="480" y="1439"/>
                    </a:cubicBezTo>
                    <a:cubicBezTo>
                      <a:pt x="480" y="1005"/>
                      <a:pt x="434" y="571"/>
                      <a:pt x="343" y="138"/>
                    </a:cubicBezTo>
                    <a:cubicBezTo>
                      <a:pt x="343" y="92"/>
                      <a:pt x="320" y="69"/>
                      <a:pt x="275" y="24"/>
                    </a:cubicBezTo>
                    <a:cubicBezTo>
                      <a:pt x="252" y="1"/>
                      <a:pt x="229" y="1"/>
                      <a:pt x="183" y="1"/>
                    </a:cubicBez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2" name="Google Shape;1452;p22"/>
              <p:cNvSpPr/>
              <p:nvPr/>
            </p:nvSpPr>
            <p:spPr>
              <a:xfrm>
                <a:off x="4979136" y="335113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lnTo>
                      <a:pt x="0" y="1"/>
                    </a:ln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3" name="Google Shape;1453;p22"/>
              <p:cNvSpPr/>
              <p:nvPr/>
            </p:nvSpPr>
            <p:spPr>
              <a:xfrm>
                <a:off x="4979136" y="3351130"/>
                <a:ext cx="27" cy="27"/>
              </a:xfrm>
              <a:custGeom>
                <a:avLst/>
                <a:gdLst/>
                <a:ahLst/>
                <a:cxnLst/>
                <a:rect l="l" t="t" r="r" b="b"/>
                <a:pathLst>
                  <a:path w="1" h="1" extrusionOk="0">
                    <a:moveTo>
                      <a:pt x="0" y="1"/>
                    </a:moveTo>
                    <a:lnTo>
                      <a:pt x="0" y="1"/>
                    </a:lnTo>
                    <a:lnTo>
                      <a:pt x="0" y="1"/>
                    </a:ln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4" name="Google Shape;1454;p22"/>
              <p:cNvSpPr/>
              <p:nvPr/>
            </p:nvSpPr>
            <p:spPr>
              <a:xfrm>
                <a:off x="4557738" y="3266607"/>
                <a:ext cx="157369" cy="215970"/>
              </a:xfrm>
              <a:custGeom>
                <a:avLst/>
                <a:gdLst/>
                <a:ahLst/>
                <a:cxnLst/>
                <a:rect l="l" t="t" r="r" b="b"/>
                <a:pathLst>
                  <a:path w="5822" h="7990" extrusionOk="0">
                    <a:moveTo>
                      <a:pt x="412" y="1438"/>
                    </a:moveTo>
                    <a:lnTo>
                      <a:pt x="412" y="1438"/>
                    </a:lnTo>
                    <a:cubicBezTo>
                      <a:pt x="410" y="1446"/>
                      <a:pt x="408" y="1453"/>
                      <a:pt x="406" y="1460"/>
                    </a:cubicBezTo>
                    <a:lnTo>
                      <a:pt x="406" y="1460"/>
                    </a:lnTo>
                    <a:cubicBezTo>
                      <a:pt x="412" y="1448"/>
                      <a:pt x="412" y="1438"/>
                      <a:pt x="412" y="1438"/>
                    </a:cubicBezTo>
                    <a:close/>
                    <a:moveTo>
                      <a:pt x="937" y="0"/>
                    </a:moveTo>
                    <a:cubicBezTo>
                      <a:pt x="891" y="0"/>
                      <a:pt x="845" y="23"/>
                      <a:pt x="822" y="46"/>
                    </a:cubicBezTo>
                    <a:cubicBezTo>
                      <a:pt x="708" y="160"/>
                      <a:pt x="594" y="297"/>
                      <a:pt x="480" y="434"/>
                    </a:cubicBezTo>
                    <a:cubicBezTo>
                      <a:pt x="389" y="594"/>
                      <a:pt x="297" y="754"/>
                      <a:pt x="229" y="913"/>
                    </a:cubicBezTo>
                    <a:cubicBezTo>
                      <a:pt x="92" y="1256"/>
                      <a:pt x="24" y="1598"/>
                      <a:pt x="24" y="1941"/>
                    </a:cubicBezTo>
                    <a:cubicBezTo>
                      <a:pt x="1" y="2306"/>
                      <a:pt x="46" y="2671"/>
                      <a:pt x="115" y="3036"/>
                    </a:cubicBezTo>
                    <a:cubicBezTo>
                      <a:pt x="183" y="3401"/>
                      <a:pt x="297" y="3767"/>
                      <a:pt x="434" y="4109"/>
                    </a:cubicBezTo>
                    <a:cubicBezTo>
                      <a:pt x="571" y="4451"/>
                      <a:pt x="708" y="4794"/>
                      <a:pt x="891" y="5091"/>
                    </a:cubicBezTo>
                    <a:cubicBezTo>
                      <a:pt x="1074" y="5433"/>
                      <a:pt x="1279" y="5730"/>
                      <a:pt x="1507" y="6026"/>
                    </a:cubicBezTo>
                    <a:cubicBezTo>
                      <a:pt x="1758" y="6346"/>
                      <a:pt x="2055" y="6643"/>
                      <a:pt x="2375" y="6917"/>
                    </a:cubicBezTo>
                    <a:cubicBezTo>
                      <a:pt x="2694" y="7190"/>
                      <a:pt x="3037" y="7419"/>
                      <a:pt x="3402" y="7601"/>
                    </a:cubicBezTo>
                    <a:cubicBezTo>
                      <a:pt x="3744" y="7761"/>
                      <a:pt x="4109" y="7875"/>
                      <a:pt x="4475" y="7944"/>
                    </a:cubicBezTo>
                    <a:cubicBezTo>
                      <a:pt x="4680" y="7989"/>
                      <a:pt x="4885" y="7989"/>
                      <a:pt x="5091" y="7989"/>
                    </a:cubicBezTo>
                    <a:cubicBezTo>
                      <a:pt x="5319" y="7989"/>
                      <a:pt x="5524" y="7966"/>
                      <a:pt x="5707" y="7875"/>
                    </a:cubicBezTo>
                    <a:cubicBezTo>
                      <a:pt x="5798" y="7830"/>
                      <a:pt x="5821" y="7738"/>
                      <a:pt x="5798" y="7647"/>
                    </a:cubicBezTo>
                    <a:cubicBezTo>
                      <a:pt x="5765" y="7598"/>
                      <a:pt x="5709" y="7560"/>
                      <a:pt x="5646" y="7560"/>
                    </a:cubicBezTo>
                    <a:cubicBezTo>
                      <a:pt x="5621" y="7560"/>
                      <a:pt x="5596" y="7566"/>
                      <a:pt x="5570" y="7578"/>
                    </a:cubicBezTo>
                    <a:cubicBezTo>
                      <a:pt x="5547" y="7578"/>
                      <a:pt x="5524" y="7601"/>
                      <a:pt x="5502" y="7601"/>
                    </a:cubicBezTo>
                    <a:cubicBezTo>
                      <a:pt x="5365" y="7647"/>
                      <a:pt x="5251" y="7670"/>
                      <a:pt x="5114" y="7670"/>
                    </a:cubicBezTo>
                    <a:cubicBezTo>
                      <a:pt x="4863" y="7670"/>
                      <a:pt x="4634" y="7647"/>
                      <a:pt x="4406" y="7601"/>
                    </a:cubicBezTo>
                    <a:lnTo>
                      <a:pt x="4383" y="7601"/>
                    </a:lnTo>
                    <a:cubicBezTo>
                      <a:pt x="4064" y="7510"/>
                      <a:pt x="3744" y="7396"/>
                      <a:pt x="3447" y="7259"/>
                    </a:cubicBezTo>
                    <a:cubicBezTo>
                      <a:pt x="3082" y="7053"/>
                      <a:pt x="2740" y="6825"/>
                      <a:pt x="2443" y="6551"/>
                    </a:cubicBezTo>
                    <a:lnTo>
                      <a:pt x="2443" y="6551"/>
                    </a:lnTo>
                    <a:cubicBezTo>
                      <a:pt x="2443" y="6551"/>
                      <a:pt x="2466" y="6574"/>
                      <a:pt x="2466" y="6574"/>
                    </a:cubicBezTo>
                    <a:cubicBezTo>
                      <a:pt x="2078" y="6232"/>
                      <a:pt x="1735" y="5821"/>
                      <a:pt x="1439" y="5364"/>
                    </a:cubicBezTo>
                    <a:cubicBezTo>
                      <a:pt x="1439" y="5364"/>
                      <a:pt x="1416" y="5342"/>
                      <a:pt x="1416" y="5342"/>
                    </a:cubicBezTo>
                    <a:lnTo>
                      <a:pt x="1416" y="5342"/>
                    </a:lnTo>
                    <a:cubicBezTo>
                      <a:pt x="1416" y="5342"/>
                      <a:pt x="1416" y="5342"/>
                      <a:pt x="1416" y="5342"/>
                    </a:cubicBezTo>
                    <a:cubicBezTo>
                      <a:pt x="1074" y="4794"/>
                      <a:pt x="777" y="4178"/>
                      <a:pt x="571" y="3561"/>
                    </a:cubicBezTo>
                    <a:lnTo>
                      <a:pt x="571" y="3561"/>
                    </a:lnTo>
                    <a:cubicBezTo>
                      <a:pt x="571" y="3561"/>
                      <a:pt x="594" y="3584"/>
                      <a:pt x="594" y="3584"/>
                    </a:cubicBezTo>
                    <a:cubicBezTo>
                      <a:pt x="457" y="3150"/>
                      <a:pt x="366" y="2717"/>
                      <a:pt x="343" y="2260"/>
                    </a:cubicBezTo>
                    <a:cubicBezTo>
                      <a:pt x="343" y="2254"/>
                      <a:pt x="343" y="2249"/>
                      <a:pt x="343" y="2237"/>
                    </a:cubicBezTo>
                    <a:cubicBezTo>
                      <a:pt x="321" y="1971"/>
                      <a:pt x="342" y="1705"/>
                      <a:pt x="406" y="1460"/>
                    </a:cubicBezTo>
                    <a:lnTo>
                      <a:pt x="406" y="1460"/>
                    </a:lnTo>
                    <a:cubicBezTo>
                      <a:pt x="403" y="1467"/>
                      <a:pt x="397" y="1476"/>
                      <a:pt x="389" y="1484"/>
                    </a:cubicBezTo>
                    <a:cubicBezTo>
                      <a:pt x="457" y="1256"/>
                      <a:pt x="526" y="1050"/>
                      <a:pt x="617" y="868"/>
                    </a:cubicBezTo>
                    <a:cubicBezTo>
                      <a:pt x="708" y="685"/>
                      <a:pt x="822" y="525"/>
                      <a:pt x="937" y="389"/>
                    </a:cubicBezTo>
                    <a:cubicBezTo>
                      <a:pt x="982" y="366"/>
                      <a:pt x="1005" y="320"/>
                      <a:pt x="1051" y="297"/>
                    </a:cubicBezTo>
                    <a:cubicBezTo>
                      <a:pt x="1096" y="229"/>
                      <a:pt x="1119" y="137"/>
                      <a:pt x="1051" y="69"/>
                    </a:cubicBezTo>
                    <a:cubicBezTo>
                      <a:pt x="1028" y="23"/>
                      <a:pt x="982" y="0"/>
                      <a:pt x="937"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55" name="Google Shape;1455;p22"/>
              <p:cNvSpPr/>
              <p:nvPr/>
            </p:nvSpPr>
            <p:spPr>
              <a:xfrm>
                <a:off x="4673129" y="3415921"/>
                <a:ext cx="22219" cy="65034"/>
              </a:xfrm>
              <a:custGeom>
                <a:avLst/>
                <a:gdLst/>
                <a:ahLst/>
                <a:cxnLst/>
                <a:rect l="l" t="t" r="r" b="b"/>
                <a:pathLst>
                  <a:path w="822" h="2406" extrusionOk="0">
                    <a:moveTo>
                      <a:pt x="342" y="0"/>
                    </a:moveTo>
                    <a:cubicBezTo>
                      <a:pt x="274" y="0"/>
                      <a:pt x="206" y="46"/>
                      <a:pt x="183" y="114"/>
                    </a:cubicBezTo>
                    <a:cubicBezTo>
                      <a:pt x="0" y="845"/>
                      <a:pt x="114" y="1644"/>
                      <a:pt x="479" y="2306"/>
                    </a:cubicBezTo>
                    <a:cubicBezTo>
                      <a:pt x="514" y="2375"/>
                      <a:pt x="576" y="2405"/>
                      <a:pt x="644" y="2405"/>
                    </a:cubicBezTo>
                    <a:cubicBezTo>
                      <a:pt x="665" y="2405"/>
                      <a:pt x="686" y="2402"/>
                      <a:pt x="708" y="2397"/>
                    </a:cubicBezTo>
                    <a:cubicBezTo>
                      <a:pt x="776" y="2351"/>
                      <a:pt x="822" y="2237"/>
                      <a:pt x="776" y="2169"/>
                    </a:cubicBezTo>
                    <a:cubicBezTo>
                      <a:pt x="708" y="2032"/>
                      <a:pt x="639" y="1895"/>
                      <a:pt x="571" y="1758"/>
                    </a:cubicBezTo>
                    <a:cubicBezTo>
                      <a:pt x="502" y="1507"/>
                      <a:pt x="457" y="1256"/>
                      <a:pt x="434" y="1005"/>
                    </a:cubicBezTo>
                    <a:cubicBezTo>
                      <a:pt x="411" y="776"/>
                      <a:pt x="434" y="571"/>
                      <a:pt x="479" y="343"/>
                    </a:cubicBezTo>
                    <a:lnTo>
                      <a:pt x="479" y="343"/>
                    </a:lnTo>
                    <a:cubicBezTo>
                      <a:pt x="479" y="343"/>
                      <a:pt x="457" y="365"/>
                      <a:pt x="457" y="365"/>
                    </a:cubicBezTo>
                    <a:cubicBezTo>
                      <a:pt x="457" y="343"/>
                      <a:pt x="479" y="343"/>
                      <a:pt x="479" y="343"/>
                    </a:cubicBezTo>
                    <a:lnTo>
                      <a:pt x="479" y="343"/>
                    </a:lnTo>
                    <a:cubicBezTo>
                      <a:pt x="479" y="343"/>
                      <a:pt x="479" y="343"/>
                      <a:pt x="479" y="343"/>
                    </a:cubicBezTo>
                    <a:cubicBezTo>
                      <a:pt x="479" y="297"/>
                      <a:pt x="479" y="251"/>
                      <a:pt x="502" y="206"/>
                    </a:cubicBezTo>
                    <a:cubicBezTo>
                      <a:pt x="525" y="137"/>
                      <a:pt x="479" y="46"/>
                      <a:pt x="411"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56" name="Google Shape;1456;p22"/>
              <p:cNvSpPr/>
              <p:nvPr/>
            </p:nvSpPr>
            <p:spPr>
              <a:xfrm>
                <a:off x="4580578" y="3269067"/>
                <a:ext cx="104903" cy="154449"/>
              </a:xfrm>
              <a:custGeom>
                <a:avLst/>
                <a:gdLst/>
                <a:ahLst/>
                <a:cxnLst/>
                <a:rect l="l" t="t" r="r" b="b"/>
                <a:pathLst>
                  <a:path w="3881" h="5714" extrusionOk="0">
                    <a:moveTo>
                      <a:pt x="183" y="1"/>
                    </a:moveTo>
                    <a:cubicBezTo>
                      <a:pt x="137" y="1"/>
                      <a:pt x="92" y="24"/>
                      <a:pt x="69" y="46"/>
                    </a:cubicBezTo>
                    <a:cubicBezTo>
                      <a:pt x="0" y="115"/>
                      <a:pt x="23" y="206"/>
                      <a:pt x="69" y="275"/>
                    </a:cubicBezTo>
                    <a:cubicBezTo>
                      <a:pt x="343" y="526"/>
                      <a:pt x="571" y="800"/>
                      <a:pt x="822" y="1051"/>
                    </a:cubicBezTo>
                    <a:lnTo>
                      <a:pt x="799" y="1051"/>
                    </a:lnTo>
                    <a:cubicBezTo>
                      <a:pt x="1256" y="1576"/>
                      <a:pt x="1667" y="2124"/>
                      <a:pt x="2032" y="2694"/>
                    </a:cubicBezTo>
                    <a:cubicBezTo>
                      <a:pt x="2420" y="3288"/>
                      <a:pt x="2785" y="3904"/>
                      <a:pt x="3082" y="4543"/>
                    </a:cubicBezTo>
                    <a:cubicBezTo>
                      <a:pt x="3264" y="4885"/>
                      <a:pt x="3401" y="5251"/>
                      <a:pt x="3538" y="5616"/>
                    </a:cubicBezTo>
                    <a:cubicBezTo>
                      <a:pt x="3557" y="5672"/>
                      <a:pt x="3622" y="5713"/>
                      <a:pt x="3696" y="5713"/>
                    </a:cubicBezTo>
                    <a:cubicBezTo>
                      <a:pt x="3711" y="5713"/>
                      <a:pt x="3727" y="5711"/>
                      <a:pt x="3744" y="5707"/>
                    </a:cubicBezTo>
                    <a:cubicBezTo>
                      <a:pt x="3835" y="5684"/>
                      <a:pt x="3881" y="5593"/>
                      <a:pt x="3858" y="5502"/>
                    </a:cubicBezTo>
                    <a:cubicBezTo>
                      <a:pt x="3470" y="4497"/>
                      <a:pt x="2968" y="3516"/>
                      <a:pt x="2374" y="2603"/>
                    </a:cubicBezTo>
                    <a:cubicBezTo>
                      <a:pt x="1781" y="1690"/>
                      <a:pt x="1073" y="800"/>
                      <a:pt x="297" y="46"/>
                    </a:cubicBezTo>
                    <a:cubicBezTo>
                      <a:pt x="274" y="1"/>
                      <a:pt x="229" y="1"/>
                      <a:pt x="183"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57" name="Google Shape;1457;p22"/>
              <p:cNvSpPr/>
              <p:nvPr/>
            </p:nvSpPr>
            <p:spPr>
              <a:xfrm>
                <a:off x="4761355" y="3169731"/>
                <a:ext cx="31490" cy="212888"/>
              </a:xfrm>
              <a:custGeom>
                <a:avLst/>
                <a:gdLst/>
                <a:ahLst/>
                <a:cxnLst/>
                <a:rect l="l" t="t" r="r" b="b"/>
                <a:pathLst>
                  <a:path w="1165" h="7876" extrusionOk="0">
                    <a:moveTo>
                      <a:pt x="982" y="1"/>
                    </a:moveTo>
                    <a:cubicBezTo>
                      <a:pt x="890" y="1"/>
                      <a:pt x="845" y="69"/>
                      <a:pt x="822" y="161"/>
                    </a:cubicBezTo>
                    <a:cubicBezTo>
                      <a:pt x="434" y="2649"/>
                      <a:pt x="206" y="5182"/>
                      <a:pt x="0" y="7693"/>
                    </a:cubicBezTo>
                    <a:cubicBezTo>
                      <a:pt x="0" y="7784"/>
                      <a:pt x="69" y="7876"/>
                      <a:pt x="160" y="7876"/>
                    </a:cubicBezTo>
                    <a:cubicBezTo>
                      <a:pt x="228" y="7876"/>
                      <a:pt x="320" y="7807"/>
                      <a:pt x="320" y="7716"/>
                    </a:cubicBezTo>
                    <a:cubicBezTo>
                      <a:pt x="525" y="5205"/>
                      <a:pt x="753" y="2694"/>
                      <a:pt x="1141" y="184"/>
                    </a:cubicBezTo>
                    <a:cubicBezTo>
                      <a:pt x="1164" y="92"/>
                      <a:pt x="1073" y="24"/>
                      <a:pt x="1004" y="1"/>
                    </a:cubicBez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8" name="Google Shape;1458;p22"/>
              <p:cNvSpPr/>
              <p:nvPr/>
            </p:nvSpPr>
            <p:spPr>
              <a:xfrm>
                <a:off x="4761950" y="3380133"/>
                <a:ext cx="28409" cy="62169"/>
              </a:xfrm>
              <a:custGeom>
                <a:avLst/>
                <a:gdLst/>
                <a:ahLst/>
                <a:cxnLst/>
                <a:rect l="l" t="t" r="r" b="b"/>
                <a:pathLst>
                  <a:path w="1051" h="2300" extrusionOk="0">
                    <a:moveTo>
                      <a:pt x="115" y="0"/>
                    </a:moveTo>
                    <a:cubicBezTo>
                      <a:pt x="24" y="46"/>
                      <a:pt x="1" y="137"/>
                      <a:pt x="47" y="229"/>
                    </a:cubicBezTo>
                    <a:cubicBezTo>
                      <a:pt x="298" y="868"/>
                      <a:pt x="526" y="1530"/>
                      <a:pt x="731" y="2192"/>
                    </a:cubicBezTo>
                    <a:cubicBezTo>
                      <a:pt x="754" y="2237"/>
                      <a:pt x="800" y="2260"/>
                      <a:pt x="823" y="2283"/>
                    </a:cubicBezTo>
                    <a:cubicBezTo>
                      <a:pt x="845" y="2294"/>
                      <a:pt x="868" y="2300"/>
                      <a:pt x="891" y="2300"/>
                    </a:cubicBezTo>
                    <a:cubicBezTo>
                      <a:pt x="914" y="2300"/>
                      <a:pt x="937" y="2294"/>
                      <a:pt x="960" y="2283"/>
                    </a:cubicBezTo>
                    <a:cubicBezTo>
                      <a:pt x="1005" y="2260"/>
                      <a:pt x="1028" y="2237"/>
                      <a:pt x="1051" y="2192"/>
                    </a:cubicBezTo>
                    <a:cubicBezTo>
                      <a:pt x="1051" y="2146"/>
                      <a:pt x="1051" y="2100"/>
                      <a:pt x="1028" y="2055"/>
                    </a:cubicBezTo>
                    <a:cubicBezTo>
                      <a:pt x="823" y="1393"/>
                      <a:pt x="594" y="731"/>
                      <a:pt x="343" y="92"/>
                    </a:cubicBezTo>
                    <a:cubicBezTo>
                      <a:pt x="320" y="23"/>
                      <a:pt x="252" y="0"/>
                      <a:pt x="184" y="0"/>
                    </a:cubicBez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9" name="Google Shape;1459;p22"/>
              <p:cNvSpPr/>
              <p:nvPr/>
            </p:nvSpPr>
            <p:spPr>
              <a:xfrm>
                <a:off x="4760733" y="3139512"/>
                <a:ext cx="223376" cy="306034"/>
              </a:xfrm>
              <a:custGeom>
                <a:avLst/>
                <a:gdLst/>
                <a:ahLst/>
                <a:cxnLst/>
                <a:rect l="l" t="t" r="r" b="b"/>
                <a:pathLst>
                  <a:path w="8264" h="11322" extrusionOk="0">
                    <a:moveTo>
                      <a:pt x="3287" y="366"/>
                    </a:moveTo>
                    <a:cubicBezTo>
                      <a:pt x="3538" y="457"/>
                      <a:pt x="3766" y="548"/>
                      <a:pt x="4018" y="685"/>
                    </a:cubicBezTo>
                    <a:cubicBezTo>
                      <a:pt x="4406" y="936"/>
                      <a:pt x="4771" y="1233"/>
                      <a:pt x="5182" y="1667"/>
                    </a:cubicBezTo>
                    <a:lnTo>
                      <a:pt x="5182" y="1644"/>
                    </a:lnTo>
                    <a:cubicBezTo>
                      <a:pt x="5592" y="2055"/>
                      <a:pt x="5958" y="2511"/>
                      <a:pt x="6323" y="2945"/>
                    </a:cubicBezTo>
                    <a:lnTo>
                      <a:pt x="6483" y="3150"/>
                    </a:lnTo>
                    <a:cubicBezTo>
                      <a:pt x="6825" y="3584"/>
                      <a:pt x="7190" y="4018"/>
                      <a:pt x="7487" y="4497"/>
                    </a:cubicBezTo>
                    <a:cubicBezTo>
                      <a:pt x="7601" y="4702"/>
                      <a:pt x="7692" y="4908"/>
                      <a:pt x="7761" y="5091"/>
                    </a:cubicBezTo>
                    <a:cubicBezTo>
                      <a:pt x="5296" y="6277"/>
                      <a:pt x="2831" y="7464"/>
                      <a:pt x="365" y="8651"/>
                    </a:cubicBezTo>
                    <a:cubicBezTo>
                      <a:pt x="548" y="6414"/>
                      <a:pt x="776" y="3835"/>
                      <a:pt x="1164" y="1324"/>
                    </a:cubicBezTo>
                    <a:lnTo>
                      <a:pt x="1507" y="1165"/>
                    </a:lnTo>
                    <a:lnTo>
                      <a:pt x="2511" y="685"/>
                    </a:lnTo>
                    <a:cubicBezTo>
                      <a:pt x="2739" y="571"/>
                      <a:pt x="2945" y="457"/>
                      <a:pt x="3173" y="366"/>
                    </a:cubicBezTo>
                    <a:close/>
                    <a:moveTo>
                      <a:pt x="7829" y="5433"/>
                    </a:moveTo>
                    <a:cubicBezTo>
                      <a:pt x="7898" y="5889"/>
                      <a:pt x="7943" y="6323"/>
                      <a:pt x="7921" y="6734"/>
                    </a:cubicBezTo>
                    <a:cubicBezTo>
                      <a:pt x="7921" y="7031"/>
                      <a:pt x="7875" y="7305"/>
                      <a:pt x="7829" y="7578"/>
                    </a:cubicBezTo>
                    <a:lnTo>
                      <a:pt x="4999" y="8948"/>
                    </a:lnTo>
                    <a:lnTo>
                      <a:pt x="2831" y="9998"/>
                    </a:lnTo>
                    <a:lnTo>
                      <a:pt x="1621" y="10569"/>
                    </a:lnTo>
                    <a:lnTo>
                      <a:pt x="1050" y="10842"/>
                    </a:lnTo>
                    <a:cubicBezTo>
                      <a:pt x="868" y="10295"/>
                      <a:pt x="639" y="9633"/>
                      <a:pt x="388" y="8994"/>
                    </a:cubicBezTo>
                    <a:lnTo>
                      <a:pt x="6323" y="6140"/>
                    </a:lnTo>
                    <a:lnTo>
                      <a:pt x="7145" y="5752"/>
                    </a:lnTo>
                    <a:lnTo>
                      <a:pt x="7829" y="5433"/>
                    </a:lnTo>
                    <a:close/>
                    <a:moveTo>
                      <a:pt x="3150" y="0"/>
                    </a:moveTo>
                    <a:cubicBezTo>
                      <a:pt x="3105" y="0"/>
                      <a:pt x="3082" y="23"/>
                      <a:pt x="3036" y="46"/>
                    </a:cubicBezTo>
                    <a:cubicBezTo>
                      <a:pt x="3036" y="46"/>
                      <a:pt x="3013" y="46"/>
                      <a:pt x="3013" y="69"/>
                    </a:cubicBezTo>
                    <a:cubicBezTo>
                      <a:pt x="2306" y="411"/>
                      <a:pt x="1598" y="731"/>
                      <a:pt x="913" y="1073"/>
                    </a:cubicBezTo>
                    <a:cubicBezTo>
                      <a:pt x="868" y="1210"/>
                      <a:pt x="845" y="1347"/>
                      <a:pt x="799" y="1507"/>
                    </a:cubicBezTo>
                    <a:lnTo>
                      <a:pt x="799" y="1484"/>
                    </a:lnTo>
                    <a:cubicBezTo>
                      <a:pt x="434" y="3972"/>
                      <a:pt x="206" y="6460"/>
                      <a:pt x="23" y="8811"/>
                    </a:cubicBezTo>
                    <a:lnTo>
                      <a:pt x="0" y="8811"/>
                    </a:lnTo>
                    <a:cubicBezTo>
                      <a:pt x="0" y="8857"/>
                      <a:pt x="0" y="8880"/>
                      <a:pt x="23" y="8902"/>
                    </a:cubicBezTo>
                    <a:cubicBezTo>
                      <a:pt x="23" y="8925"/>
                      <a:pt x="23" y="8948"/>
                      <a:pt x="23" y="8971"/>
                    </a:cubicBezTo>
                    <a:cubicBezTo>
                      <a:pt x="46" y="8994"/>
                      <a:pt x="46" y="9016"/>
                      <a:pt x="46" y="9039"/>
                    </a:cubicBezTo>
                    <a:cubicBezTo>
                      <a:pt x="69" y="9085"/>
                      <a:pt x="69" y="9108"/>
                      <a:pt x="92" y="9153"/>
                    </a:cubicBezTo>
                    <a:cubicBezTo>
                      <a:pt x="320" y="9770"/>
                      <a:pt x="548" y="10409"/>
                      <a:pt x="708" y="10934"/>
                    </a:cubicBezTo>
                    <a:cubicBezTo>
                      <a:pt x="776" y="11048"/>
                      <a:pt x="822" y="11185"/>
                      <a:pt x="868" y="11322"/>
                    </a:cubicBezTo>
                    <a:lnTo>
                      <a:pt x="3378" y="10112"/>
                    </a:lnTo>
                    <a:lnTo>
                      <a:pt x="6871" y="8423"/>
                    </a:lnTo>
                    <a:lnTo>
                      <a:pt x="7282" y="8218"/>
                    </a:lnTo>
                    <a:lnTo>
                      <a:pt x="7578" y="8081"/>
                    </a:lnTo>
                    <a:lnTo>
                      <a:pt x="8058" y="7852"/>
                    </a:lnTo>
                    <a:lnTo>
                      <a:pt x="8080" y="7830"/>
                    </a:lnTo>
                    <a:lnTo>
                      <a:pt x="8103" y="7784"/>
                    </a:lnTo>
                    <a:lnTo>
                      <a:pt x="8126" y="7761"/>
                    </a:lnTo>
                    <a:cubicBezTo>
                      <a:pt x="8126" y="7738"/>
                      <a:pt x="8149" y="7715"/>
                      <a:pt x="8149" y="7715"/>
                    </a:cubicBezTo>
                    <a:cubicBezTo>
                      <a:pt x="8172" y="7624"/>
                      <a:pt x="8195" y="7533"/>
                      <a:pt x="8195" y="7442"/>
                    </a:cubicBezTo>
                    <a:lnTo>
                      <a:pt x="8217" y="7350"/>
                    </a:lnTo>
                    <a:cubicBezTo>
                      <a:pt x="8240" y="7076"/>
                      <a:pt x="8263" y="6780"/>
                      <a:pt x="8263" y="6483"/>
                    </a:cubicBezTo>
                    <a:cubicBezTo>
                      <a:pt x="8263" y="6095"/>
                      <a:pt x="8217" y="5661"/>
                      <a:pt x="8126" y="5182"/>
                    </a:cubicBezTo>
                    <a:cubicBezTo>
                      <a:pt x="8126" y="5159"/>
                      <a:pt x="8126" y="5136"/>
                      <a:pt x="8103" y="5113"/>
                    </a:cubicBezTo>
                    <a:cubicBezTo>
                      <a:pt x="8103" y="5091"/>
                      <a:pt x="8103" y="5068"/>
                      <a:pt x="8080" y="5045"/>
                    </a:cubicBezTo>
                    <a:cubicBezTo>
                      <a:pt x="7898" y="4383"/>
                      <a:pt x="7464" y="3812"/>
                      <a:pt x="7076" y="3333"/>
                    </a:cubicBezTo>
                    <a:lnTo>
                      <a:pt x="6757" y="2945"/>
                    </a:lnTo>
                    <a:lnTo>
                      <a:pt x="6528" y="2671"/>
                    </a:lnTo>
                    <a:cubicBezTo>
                      <a:pt x="6346" y="2443"/>
                      <a:pt x="6163" y="2215"/>
                      <a:pt x="5981" y="2009"/>
                    </a:cubicBezTo>
                    <a:cubicBezTo>
                      <a:pt x="5501" y="1484"/>
                      <a:pt x="5113" y="1073"/>
                      <a:pt x="4702" y="754"/>
                    </a:cubicBezTo>
                    <a:cubicBezTo>
                      <a:pt x="4474" y="594"/>
                      <a:pt x="4246" y="434"/>
                      <a:pt x="3995" y="297"/>
                    </a:cubicBezTo>
                    <a:cubicBezTo>
                      <a:pt x="3744" y="160"/>
                      <a:pt x="3470" y="69"/>
                      <a:pt x="3196" y="0"/>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grpSp>
            <p:nvGrpSpPr>
              <p:cNvPr id="1460" name="Google Shape;1460;p22"/>
              <p:cNvGrpSpPr/>
              <p:nvPr/>
            </p:nvGrpSpPr>
            <p:grpSpPr>
              <a:xfrm>
                <a:off x="8822856" y="2734170"/>
                <a:ext cx="338118" cy="385232"/>
                <a:chOff x="8822856" y="2734170"/>
                <a:chExt cx="338118" cy="385232"/>
              </a:xfrm>
            </p:grpSpPr>
            <p:sp>
              <p:nvSpPr>
                <p:cNvPr id="1461" name="Google Shape;1461;p22"/>
                <p:cNvSpPr/>
                <p:nvPr/>
              </p:nvSpPr>
              <p:spPr>
                <a:xfrm>
                  <a:off x="8980792" y="3062395"/>
                  <a:ext cx="63575" cy="51222"/>
                </a:xfrm>
                <a:custGeom>
                  <a:avLst/>
                  <a:gdLst/>
                  <a:ahLst/>
                  <a:cxnLst/>
                  <a:rect l="l" t="t" r="r" b="b"/>
                  <a:pathLst>
                    <a:path w="2352" h="1895" extrusionOk="0">
                      <a:moveTo>
                        <a:pt x="1553" y="0"/>
                      </a:moveTo>
                      <a:cubicBezTo>
                        <a:pt x="1461" y="0"/>
                        <a:pt x="1370" y="23"/>
                        <a:pt x="1279" y="46"/>
                      </a:cubicBezTo>
                      <a:cubicBezTo>
                        <a:pt x="1210" y="46"/>
                        <a:pt x="1142" y="69"/>
                        <a:pt x="1073" y="69"/>
                      </a:cubicBezTo>
                      <a:cubicBezTo>
                        <a:pt x="959" y="92"/>
                        <a:pt x="868" y="137"/>
                        <a:pt x="776" y="183"/>
                      </a:cubicBezTo>
                      <a:cubicBezTo>
                        <a:pt x="617" y="251"/>
                        <a:pt x="457" y="366"/>
                        <a:pt x="320" y="480"/>
                      </a:cubicBezTo>
                      <a:cubicBezTo>
                        <a:pt x="183" y="617"/>
                        <a:pt x="92" y="776"/>
                        <a:pt x="23" y="936"/>
                      </a:cubicBezTo>
                      <a:cubicBezTo>
                        <a:pt x="0" y="1005"/>
                        <a:pt x="0" y="1096"/>
                        <a:pt x="0" y="1187"/>
                      </a:cubicBezTo>
                      <a:cubicBezTo>
                        <a:pt x="0" y="1233"/>
                        <a:pt x="0" y="1301"/>
                        <a:pt x="23" y="1347"/>
                      </a:cubicBezTo>
                      <a:cubicBezTo>
                        <a:pt x="23" y="1370"/>
                        <a:pt x="46" y="1415"/>
                        <a:pt x="69" y="1461"/>
                      </a:cubicBezTo>
                      <a:cubicBezTo>
                        <a:pt x="92" y="1484"/>
                        <a:pt x="115" y="1530"/>
                        <a:pt x="137" y="1552"/>
                      </a:cubicBezTo>
                      <a:cubicBezTo>
                        <a:pt x="229" y="1644"/>
                        <a:pt x="320" y="1712"/>
                        <a:pt x="434" y="1735"/>
                      </a:cubicBezTo>
                      <a:cubicBezTo>
                        <a:pt x="434" y="1758"/>
                        <a:pt x="457" y="1758"/>
                        <a:pt x="480" y="1758"/>
                      </a:cubicBezTo>
                      <a:cubicBezTo>
                        <a:pt x="662" y="1849"/>
                        <a:pt x="868" y="1872"/>
                        <a:pt x="1050" y="1895"/>
                      </a:cubicBezTo>
                      <a:cubicBezTo>
                        <a:pt x="1233" y="1895"/>
                        <a:pt x="1438" y="1872"/>
                        <a:pt x="1598" y="1781"/>
                      </a:cubicBezTo>
                      <a:cubicBezTo>
                        <a:pt x="1735" y="1712"/>
                        <a:pt x="1895" y="1598"/>
                        <a:pt x="1986" y="1484"/>
                      </a:cubicBezTo>
                      <a:cubicBezTo>
                        <a:pt x="2123" y="1347"/>
                        <a:pt x="2214" y="1164"/>
                        <a:pt x="2283" y="982"/>
                      </a:cubicBezTo>
                      <a:cubicBezTo>
                        <a:pt x="2329" y="868"/>
                        <a:pt x="2351" y="708"/>
                        <a:pt x="2329" y="594"/>
                      </a:cubicBezTo>
                      <a:cubicBezTo>
                        <a:pt x="2306" y="434"/>
                        <a:pt x="2237" y="274"/>
                        <a:pt x="2077" y="183"/>
                      </a:cubicBezTo>
                      <a:cubicBezTo>
                        <a:pt x="2032" y="137"/>
                        <a:pt x="1963" y="92"/>
                        <a:pt x="1895" y="69"/>
                      </a:cubicBezTo>
                      <a:cubicBezTo>
                        <a:pt x="1804" y="23"/>
                        <a:pt x="1712" y="23"/>
                        <a:pt x="1621" y="23"/>
                      </a:cubicBezTo>
                      <a:cubicBezTo>
                        <a:pt x="1598" y="0"/>
                        <a:pt x="1575" y="0"/>
                        <a:pt x="1553"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62" name="Google Shape;1462;p22"/>
                <p:cNvSpPr/>
                <p:nvPr/>
              </p:nvSpPr>
              <p:spPr>
                <a:xfrm>
                  <a:off x="9076424" y="2914947"/>
                  <a:ext cx="76522" cy="75279"/>
                </a:xfrm>
                <a:custGeom>
                  <a:avLst/>
                  <a:gdLst/>
                  <a:ahLst/>
                  <a:cxnLst/>
                  <a:rect l="l" t="t" r="r" b="b"/>
                  <a:pathLst>
                    <a:path w="2831" h="2785" extrusionOk="0">
                      <a:moveTo>
                        <a:pt x="1142" y="0"/>
                      </a:moveTo>
                      <a:cubicBezTo>
                        <a:pt x="936" y="0"/>
                        <a:pt x="731" y="69"/>
                        <a:pt x="571" y="160"/>
                      </a:cubicBezTo>
                      <a:cubicBezTo>
                        <a:pt x="480" y="206"/>
                        <a:pt x="411" y="274"/>
                        <a:pt x="343" y="342"/>
                      </a:cubicBezTo>
                      <a:cubicBezTo>
                        <a:pt x="251" y="457"/>
                        <a:pt x="183" y="571"/>
                        <a:pt x="137" y="685"/>
                      </a:cubicBezTo>
                      <a:cubicBezTo>
                        <a:pt x="69" y="845"/>
                        <a:pt x="23" y="982"/>
                        <a:pt x="0" y="1164"/>
                      </a:cubicBezTo>
                      <a:cubicBezTo>
                        <a:pt x="0" y="1233"/>
                        <a:pt x="0" y="1301"/>
                        <a:pt x="23" y="1370"/>
                      </a:cubicBezTo>
                      <a:cubicBezTo>
                        <a:pt x="23" y="1415"/>
                        <a:pt x="23" y="1438"/>
                        <a:pt x="23" y="1461"/>
                      </a:cubicBezTo>
                      <a:cubicBezTo>
                        <a:pt x="0" y="1507"/>
                        <a:pt x="23" y="1575"/>
                        <a:pt x="23" y="1621"/>
                      </a:cubicBezTo>
                      <a:cubicBezTo>
                        <a:pt x="46" y="1666"/>
                        <a:pt x="46" y="1712"/>
                        <a:pt x="69" y="1758"/>
                      </a:cubicBezTo>
                      <a:cubicBezTo>
                        <a:pt x="92" y="1849"/>
                        <a:pt x="114" y="1917"/>
                        <a:pt x="160" y="2009"/>
                      </a:cubicBezTo>
                      <a:cubicBezTo>
                        <a:pt x="229" y="2077"/>
                        <a:pt x="274" y="2168"/>
                        <a:pt x="343" y="2237"/>
                      </a:cubicBezTo>
                      <a:cubicBezTo>
                        <a:pt x="411" y="2305"/>
                        <a:pt x="480" y="2351"/>
                        <a:pt x="548" y="2420"/>
                      </a:cubicBezTo>
                      <a:cubicBezTo>
                        <a:pt x="617" y="2465"/>
                        <a:pt x="685" y="2511"/>
                        <a:pt x="754" y="2557"/>
                      </a:cubicBezTo>
                      <a:cubicBezTo>
                        <a:pt x="913" y="2648"/>
                        <a:pt x="1096" y="2716"/>
                        <a:pt x="1279" y="2762"/>
                      </a:cubicBezTo>
                      <a:cubicBezTo>
                        <a:pt x="1370" y="2785"/>
                        <a:pt x="1484" y="2785"/>
                        <a:pt x="1598" y="2785"/>
                      </a:cubicBezTo>
                      <a:cubicBezTo>
                        <a:pt x="1735" y="2785"/>
                        <a:pt x="1872" y="2762"/>
                        <a:pt x="2009" y="2693"/>
                      </a:cubicBezTo>
                      <a:cubicBezTo>
                        <a:pt x="2100" y="2671"/>
                        <a:pt x="2192" y="2625"/>
                        <a:pt x="2260" y="2557"/>
                      </a:cubicBezTo>
                      <a:cubicBezTo>
                        <a:pt x="2328" y="2511"/>
                        <a:pt x="2397" y="2465"/>
                        <a:pt x="2465" y="2397"/>
                      </a:cubicBezTo>
                      <a:cubicBezTo>
                        <a:pt x="2511" y="2351"/>
                        <a:pt x="2580" y="2260"/>
                        <a:pt x="2625" y="2168"/>
                      </a:cubicBezTo>
                      <a:cubicBezTo>
                        <a:pt x="2762" y="1917"/>
                        <a:pt x="2831" y="1643"/>
                        <a:pt x="2831" y="1347"/>
                      </a:cubicBezTo>
                      <a:cubicBezTo>
                        <a:pt x="2808" y="1164"/>
                        <a:pt x="2762" y="1004"/>
                        <a:pt x="2694" y="845"/>
                      </a:cubicBezTo>
                      <a:cubicBezTo>
                        <a:pt x="2602" y="708"/>
                        <a:pt x="2534" y="594"/>
                        <a:pt x="2420" y="479"/>
                      </a:cubicBezTo>
                      <a:cubicBezTo>
                        <a:pt x="2260" y="320"/>
                        <a:pt x="2032" y="206"/>
                        <a:pt x="1804" y="137"/>
                      </a:cubicBezTo>
                      <a:cubicBezTo>
                        <a:pt x="1598" y="46"/>
                        <a:pt x="1393" y="0"/>
                        <a:pt x="1164"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63" name="Google Shape;1463;p22"/>
                <p:cNvSpPr/>
                <p:nvPr/>
              </p:nvSpPr>
              <p:spPr>
                <a:xfrm>
                  <a:off x="8828397" y="2738495"/>
                  <a:ext cx="181425" cy="231377"/>
                </a:xfrm>
                <a:custGeom>
                  <a:avLst/>
                  <a:gdLst/>
                  <a:ahLst/>
                  <a:cxnLst/>
                  <a:rect l="l" t="t" r="r" b="b"/>
                  <a:pathLst>
                    <a:path w="6712" h="8560" extrusionOk="0">
                      <a:moveTo>
                        <a:pt x="2854" y="0"/>
                      </a:moveTo>
                      <a:cubicBezTo>
                        <a:pt x="2831" y="23"/>
                        <a:pt x="2785" y="23"/>
                        <a:pt x="2740" y="23"/>
                      </a:cubicBezTo>
                      <a:cubicBezTo>
                        <a:pt x="2671" y="46"/>
                        <a:pt x="2603" y="69"/>
                        <a:pt x="2534" y="91"/>
                      </a:cubicBezTo>
                      <a:cubicBezTo>
                        <a:pt x="2466" y="91"/>
                        <a:pt x="2397" y="114"/>
                        <a:pt x="2329" y="137"/>
                      </a:cubicBezTo>
                      <a:lnTo>
                        <a:pt x="2192" y="160"/>
                      </a:lnTo>
                      <a:cubicBezTo>
                        <a:pt x="2123" y="183"/>
                        <a:pt x="2032" y="183"/>
                        <a:pt x="1964" y="205"/>
                      </a:cubicBezTo>
                      <a:cubicBezTo>
                        <a:pt x="1872" y="228"/>
                        <a:pt x="1781" y="274"/>
                        <a:pt x="1712" y="297"/>
                      </a:cubicBezTo>
                      <a:cubicBezTo>
                        <a:pt x="1644" y="342"/>
                        <a:pt x="1575" y="388"/>
                        <a:pt x="1530" y="457"/>
                      </a:cubicBezTo>
                      <a:cubicBezTo>
                        <a:pt x="1484" y="479"/>
                        <a:pt x="1461" y="525"/>
                        <a:pt x="1439" y="594"/>
                      </a:cubicBezTo>
                      <a:cubicBezTo>
                        <a:pt x="1416" y="616"/>
                        <a:pt x="1393" y="639"/>
                        <a:pt x="1370" y="662"/>
                      </a:cubicBezTo>
                      <a:cubicBezTo>
                        <a:pt x="1233" y="799"/>
                        <a:pt x="1119" y="913"/>
                        <a:pt x="1028" y="1027"/>
                      </a:cubicBezTo>
                      <a:lnTo>
                        <a:pt x="982" y="1096"/>
                      </a:lnTo>
                      <a:cubicBezTo>
                        <a:pt x="891" y="1187"/>
                        <a:pt x="822" y="1301"/>
                        <a:pt x="731" y="1392"/>
                      </a:cubicBezTo>
                      <a:cubicBezTo>
                        <a:pt x="662" y="1461"/>
                        <a:pt x="617" y="1507"/>
                        <a:pt x="571" y="1575"/>
                      </a:cubicBezTo>
                      <a:cubicBezTo>
                        <a:pt x="526" y="1643"/>
                        <a:pt x="480" y="1712"/>
                        <a:pt x="434" y="1780"/>
                      </a:cubicBezTo>
                      <a:cubicBezTo>
                        <a:pt x="366" y="1917"/>
                        <a:pt x="297" y="2054"/>
                        <a:pt x="229" y="2237"/>
                      </a:cubicBezTo>
                      <a:cubicBezTo>
                        <a:pt x="183" y="2374"/>
                        <a:pt x="137" y="2534"/>
                        <a:pt x="115" y="2671"/>
                      </a:cubicBezTo>
                      <a:cubicBezTo>
                        <a:pt x="69" y="2967"/>
                        <a:pt x="46" y="3264"/>
                        <a:pt x="23" y="3561"/>
                      </a:cubicBezTo>
                      <a:lnTo>
                        <a:pt x="23" y="3606"/>
                      </a:lnTo>
                      <a:cubicBezTo>
                        <a:pt x="1" y="3949"/>
                        <a:pt x="69" y="4291"/>
                        <a:pt x="115" y="4565"/>
                      </a:cubicBezTo>
                      <a:cubicBezTo>
                        <a:pt x="183" y="4862"/>
                        <a:pt x="252" y="5159"/>
                        <a:pt x="320" y="5455"/>
                      </a:cubicBezTo>
                      <a:cubicBezTo>
                        <a:pt x="366" y="5592"/>
                        <a:pt x="411" y="5706"/>
                        <a:pt x="480" y="5866"/>
                      </a:cubicBezTo>
                      <a:cubicBezTo>
                        <a:pt x="526" y="6003"/>
                        <a:pt x="594" y="6163"/>
                        <a:pt x="662" y="6300"/>
                      </a:cubicBezTo>
                      <a:cubicBezTo>
                        <a:pt x="731" y="6414"/>
                        <a:pt x="799" y="6528"/>
                        <a:pt x="868" y="6619"/>
                      </a:cubicBezTo>
                      <a:lnTo>
                        <a:pt x="891" y="6665"/>
                      </a:lnTo>
                      <a:cubicBezTo>
                        <a:pt x="982" y="6802"/>
                        <a:pt x="1096" y="6939"/>
                        <a:pt x="1233" y="7076"/>
                      </a:cubicBezTo>
                      <a:lnTo>
                        <a:pt x="1279" y="7144"/>
                      </a:lnTo>
                      <a:cubicBezTo>
                        <a:pt x="1439" y="7327"/>
                        <a:pt x="1598" y="7510"/>
                        <a:pt x="1804" y="7669"/>
                      </a:cubicBezTo>
                      <a:cubicBezTo>
                        <a:pt x="1827" y="7715"/>
                        <a:pt x="1849" y="7783"/>
                        <a:pt x="1895" y="7829"/>
                      </a:cubicBezTo>
                      <a:cubicBezTo>
                        <a:pt x="1941" y="7898"/>
                        <a:pt x="1986" y="7943"/>
                        <a:pt x="2055" y="7989"/>
                      </a:cubicBezTo>
                      <a:cubicBezTo>
                        <a:pt x="2123" y="8057"/>
                        <a:pt x="2215" y="8103"/>
                        <a:pt x="2306" y="8171"/>
                      </a:cubicBezTo>
                      <a:cubicBezTo>
                        <a:pt x="2443" y="8240"/>
                        <a:pt x="2580" y="8308"/>
                        <a:pt x="2717" y="8377"/>
                      </a:cubicBezTo>
                      <a:cubicBezTo>
                        <a:pt x="2785" y="8400"/>
                        <a:pt x="2877" y="8423"/>
                        <a:pt x="2945" y="8468"/>
                      </a:cubicBezTo>
                      <a:cubicBezTo>
                        <a:pt x="3013" y="8491"/>
                        <a:pt x="3082" y="8491"/>
                        <a:pt x="3173" y="8514"/>
                      </a:cubicBezTo>
                      <a:cubicBezTo>
                        <a:pt x="3310" y="8537"/>
                        <a:pt x="3447" y="8537"/>
                        <a:pt x="3607" y="8537"/>
                      </a:cubicBezTo>
                      <a:lnTo>
                        <a:pt x="3653" y="8537"/>
                      </a:lnTo>
                      <a:lnTo>
                        <a:pt x="3698" y="8560"/>
                      </a:lnTo>
                      <a:cubicBezTo>
                        <a:pt x="3858" y="8560"/>
                        <a:pt x="4018" y="8537"/>
                        <a:pt x="4155" y="8514"/>
                      </a:cubicBezTo>
                      <a:cubicBezTo>
                        <a:pt x="4269" y="8491"/>
                        <a:pt x="4406" y="8445"/>
                        <a:pt x="4566" y="8400"/>
                      </a:cubicBezTo>
                      <a:cubicBezTo>
                        <a:pt x="4703" y="8331"/>
                        <a:pt x="4840" y="8286"/>
                        <a:pt x="4976" y="8240"/>
                      </a:cubicBezTo>
                      <a:cubicBezTo>
                        <a:pt x="5091" y="8194"/>
                        <a:pt x="5159" y="8149"/>
                        <a:pt x="5250" y="8103"/>
                      </a:cubicBezTo>
                      <a:cubicBezTo>
                        <a:pt x="5387" y="8012"/>
                        <a:pt x="5501" y="7898"/>
                        <a:pt x="5593" y="7783"/>
                      </a:cubicBezTo>
                      <a:cubicBezTo>
                        <a:pt x="5707" y="7692"/>
                        <a:pt x="5798" y="7555"/>
                        <a:pt x="5889" y="7373"/>
                      </a:cubicBezTo>
                      <a:cubicBezTo>
                        <a:pt x="5958" y="7281"/>
                        <a:pt x="6004" y="7167"/>
                        <a:pt x="6049" y="7076"/>
                      </a:cubicBezTo>
                      <a:lnTo>
                        <a:pt x="6072" y="6985"/>
                      </a:lnTo>
                      <a:cubicBezTo>
                        <a:pt x="6141" y="6848"/>
                        <a:pt x="6186" y="6711"/>
                        <a:pt x="6255" y="6574"/>
                      </a:cubicBezTo>
                      <a:lnTo>
                        <a:pt x="6300" y="6437"/>
                      </a:lnTo>
                      <a:cubicBezTo>
                        <a:pt x="6392" y="6437"/>
                        <a:pt x="6460" y="6368"/>
                        <a:pt x="6483" y="6300"/>
                      </a:cubicBezTo>
                      <a:cubicBezTo>
                        <a:pt x="6506" y="6277"/>
                        <a:pt x="6529" y="6231"/>
                        <a:pt x="6529" y="6186"/>
                      </a:cubicBezTo>
                      <a:cubicBezTo>
                        <a:pt x="6529" y="6163"/>
                        <a:pt x="6529" y="6117"/>
                        <a:pt x="6551" y="6094"/>
                      </a:cubicBezTo>
                      <a:lnTo>
                        <a:pt x="6551" y="6072"/>
                      </a:lnTo>
                      <a:lnTo>
                        <a:pt x="6574" y="5935"/>
                      </a:lnTo>
                      <a:cubicBezTo>
                        <a:pt x="6597" y="5798"/>
                        <a:pt x="6620" y="5661"/>
                        <a:pt x="6620" y="5524"/>
                      </a:cubicBezTo>
                      <a:cubicBezTo>
                        <a:pt x="6666" y="5181"/>
                        <a:pt x="6711" y="4816"/>
                        <a:pt x="6620" y="4451"/>
                      </a:cubicBezTo>
                      <a:cubicBezTo>
                        <a:pt x="6620" y="4428"/>
                        <a:pt x="6597" y="4383"/>
                        <a:pt x="6574" y="4360"/>
                      </a:cubicBezTo>
                      <a:lnTo>
                        <a:pt x="6574" y="4291"/>
                      </a:lnTo>
                      <a:lnTo>
                        <a:pt x="6574" y="4246"/>
                      </a:lnTo>
                      <a:cubicBezTo>
                        <a:pt x="6574" y="4109"/>
                        <a:pt x="6551" y="3949"/>
                        <a:pt x="6529" y="3789"/>
                      </a:cubicBezTo>
                      <a:lnTo>
                        <a:pt x="6529" y="3766"/>
                      </a:lnTo>
                      <a:cubicBezTo>
                        <a:pt x="6506" y="3584"/>
                        <a:pt x="6460" y="3424"/>
                        <a:pt x="6437" y="3264"/>
                      </a:cubicBezTo>
                      <a:cubicBezTo>
                        <a:pt x="6392" y="3150"/>
                        <a:pt x="6346" y="3013"/>
                        <a:pt x="6300" y="2899"/>
                      </a:cubicBezTo>
                      <a:lnTo>
                        <a:pt x="6277" y="2853"/>
                      </a:lnTo>
                      <a:cubicBezTo>
                        <a:pt x="6209" y="2716"/>
                        <a:pt x="6163" y="2579"/>
                        <a:pt x="6095" y="2465"/>
                      </a:cubicBezTo>
                      <a:cubicBezTo>
                        <a:pt x="6049" y="2420"/>
                        <a:pt x="6026" y="2351"/>
                        <a:pt x="6004" y="2305"/>
                      </a:cubicBezTo>
                      <a:cubicBezTo>
                        <a:pt x="5958" y="2237"/>
                        <a:pt x="5935" y="2191"/>
                        <a:pt x="5912" y="2146"/>
                      </a:cubicBezTo>
                      <a:cubicBezTo>
                        <a:pt x="5844" y="2032"/>
                        <a:pt x="5753" y="1917"/>
                        <a:pt x="5684" y="1826"/>
                      </a:cubicBezTo>
                      <a:lnTo>
                        <a:pt x="5638" y="1758"/>
                      </a:lnTo>
                      <a:cubicBezTo>
                        <a:pt x="5593" y="1712"/>
                        <a:pt x="5547" y="1666"/>
                        <a:pt x="5524" y="1598"/>
                      </a:cubicBezTo>
                      <a:cubicBezTo>
                        <a:pt x="5479" y="1529"/>
                        <a:pt x="5410" y="1461"/>
                        <a:pt x="5364" y="1415"/>
                      </a:cubicBezTo>
                      <a:cubicBezTo>
                        <a:pt x="5250" y="1255"/>
                        <a:pt x="5136" y="1118"/>
                        <a:pt x="5022" y="982"/>
                      </a:cubicBezTo>
                      <a:lnTo>
                        <a:pt x="4976" y="936"/>
                      </a:lnTo>
                      <a:cubicBezTo>
                        <a:pt x="4885" y="822"/>
                        <a:pt x="4794" y="708"/>
                        <a:pt x="4680" y="639"/>
                      </a:cubicBezTo>
                      <a:cubicBezTo>
                        <a:pt x="4566" y="525"/>
                        <a:pt x="4429" y="434"/>
                        <a:pt x="4246" y="342"/>
                      </a:cubicBezTo>
                      <a:cubicBezTo>
                        <a:pt x="3972" y="228"/>
                        <a:pt x="3653" y="114"/>
                        <a:pt x="3310" y="23"/>
                      </a:cubicBezTo>
                      <a:cubicBezTo>
                        <a:pt x="3242" y="0"/>
                        <a:pt x="3150" y="0"/>
                        <a:pt x="3059"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64" name="Google Shape;1464;p22"/>
                <p:cNvSpPr/>
                <p:nvPr/>
              </p:nvSpPr>
              <p:spPr>
                <a:xfrm>
                  <a:off x="8856157" y="2768714"/>
                  <a:ext cx="51249" cy="156774"/>
                </a:xfrm>
                <a:custGeom>
                  <a:avLst/>
                  <a:gdLst/>
                  <a:ahLst/>
                  <a:cxnLst/>
                  <a:rect l="l" t="t" r="r" b="b"/>
                  <a:pathLst>
                    <a:path w="1896" h="5800" extrusionOk="0">
                      <a:moveTo>
                        <a:pt x="1210" y="0"/>
                      </a:moveTo>
                      <a:cubicBezTo>
                        <a:pt x="1096" y="46"/>
                        <a:pt x="1005" y="115"/>
                        <a:pt x="937" y="229"/>
                      </a:cubicBezTo>
                      <a:cubicBezTo>
                        <a:pt x="800" y="411"/>
                        <a:pt x="685" y="571"/>
                        <a:pt x="594" y="777"/>
                      </a:cubicBezTo>
                      <a:cubicBezTo>
                        <a:pt x="480" y="982"/>
                        <a:pt x="389" y="1187"/>
                        <a:pt x="320" y="1416"/>
                      </a:cubicBezTo>
                      <a:cubicBezTo>
                        <a:pt x="229" y="1621"/>
                        <a:pt x="160" y="1849"/>
                        <a:pt x="115" y="2055"/>
                      </a:cubicBezTo>
                      <a:cubicBezTo>
                        <a:pt x="69" y="2306"/>
                        <a:pt x="46" y="2534"/>
                        <a:pt x="24" y="2785"/>
                      </a:cubicBezTo>
                      <a:cubicBezTo>
                        <a:pt x="1" y="2991"/>
                        <a:pt x="1" y="3196"/>
                        <a:pt x="1" y="3401"/>
                      </a:cubicBezTo>
                      <a:cubicBezTo>
                        <a:pt x="24" y="3653"/>
                        <a:pt x="46" y="3926"/>
                        <a:pt x="115" y="4178"/>
                      </a:cubicBezTo>
                      <a:cubicBezTo>
                        <a:pt x="183" y="4383"/>
                        <a:pt x="252" y="4588"/>
                        <a:pt x="320" y="4771"/>
                      </a:cubicBezTo>
                      <a:cubicBezTo>
                        <a:pt x="343" y="4885"/>
                        <a:pt x="389" y="4976"/>
                        <a:pt x="412" y="5091"/>
                      </a:cubicBezTo>
                      <a:cubicBezTo>
                        <a:pt x="480" y="5250"/>
                        <a:pt x="548" y="5364"/>
                        <a:pt x="640" y="5501"/>
                      </a:cubicBezTo>
                      <a:cubicBezTo>
                        <a:pt x="731" y="5638"/>
                        <a:pt x="845" y="5730"/>
                        <a:pt x="1005" y="5775"/>
                      </a:cubicBezTo>
                      <a:cubicBezTo>
                        <a:pt x="1062" y="5791"/>
                        <a:pt x="1118" y="5799"/>
                        <a:pt x="1175" y="5799"/>
                      </a:cubicBezTo>
                      <a:cubicBezTo>
                        <a:pt x="1278" y="5799"/>
                        <a:pt x="1381" y="5774"/>
                        <a:pt x="1484" y="5730"/>
                      </a:cubicBezTo>
                      <a:cubicBezTo>
                        <a:pt x="1621" y="5638"/>
                        <a:pt x="1713" y="5501"/>
                        <a:pt x="1758" y="5364"/>
                      </a:cubicBezTo>
                      <a:cubicBezTo>
                        <a:pt x="1804" y="5205"/>
                        <a:pt x="1781" y="5091"/>
                        <a:pt x="1713" y="4954"/>
                      </a:cubicBezTo>
                      <a:lnTo>
                        <a:pt x="1713" y="4954"/>
                      </a:lnTo>
                      <a:cubicBezTo>
                        <a:pt x="1735" y="4976"/>
                        <a:pt x="1735" y="4976"/>
                        <a:pt x="1735" y="4976"/>
                      </a:cubicBezTo>
                      <a:cubicBezTo>
                        <a:pt x="1621" y="4725"/>
                        <a:pt x="1530" y="4429"/>
                        <a:pt x="1439" y="4155"/>
                      </a:cubicBezTo>
                      <a:cubicBezTo>
                        <a:pt x="1325" y="3881"/>
                        <a:pt x="1233" y="3584"/>
                        <a:pt x="1188" y="3310"/>
                      </a:cubicBezTo>
                      <a:cubicBezTo>
                        <a:pt x="1142" y="2899"/>
                        <a:pt x="1142" y="2511"/>
                        <a:pt x="1188" y="2123"/>
                      </a:cubicBezTo>
                      <a:cubicBezTo>
                        <a:pt x="1233" y="1827"/>
                        <a:pt x="1302" y="1553"/>
                        <a:pt x="1393" y="1279"/>
                      </a:cubicBezTo>
                      <a:cubicBezTo>
                        <a:pt x="1484" y="1073"/>
                        <a:pt x="1598" y="891"/>
                        <a:pt x="1735" y="685"/>
                      </a:cubicBezTo>
                      <a:cubicBezTo>
                        <a:pt x="1895" y="480"/>
                        <a:pt x="1781" y="183"/>
                        <a:pt x="1576" y="46"/>
                      </a:cubicBezTo>
                      <a:cubicBezTo>
                        <a:pt x="1507" y="23"/>
                        <a:pt x="1416" y="0"/>
                        <a:pt x="1325"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465" name="Google Shape;1465;p22"/>
                <p:cNvSpPr/>
                <p:nvPr/>
              </p:nvSpPr>
              <p:spPr>
                <a:xfrm>
                  <a:off x="9097400" y="2929732"/>
                  <a:ext cx="24084" cy="41167"/>
                </a:xfrm>
                <a:custGeom>
                  <a:avLst/>
                  <a:gdLst/>
                  <a:ahLst/>
                  <a:cxnLst/>
                  <a:rect l="l" t="t" r="r" b="b"/>
                  <a:pathLst>
                    <a:path w="891" h="1523" extrusionOk="0">
                      <a:moveTo>
                        <a:pt x="503" y="1"/>
                      </a:moveTo>
                      <a:cubicBezTo>
                        <a:pt x="343" y="1"/>
                        <a:pt x="206" y="115"/>
                        <a:pt x="160" y="275"/>
                      </a:cubicBezTo>
                      <a:cubicBezTo>
                        <a:pt x="114" y="366"/>
                        <a:pt x="92" y="480"/>
                        <a:pt x="69" y="572"/>
                      </a:cubicBezTo>
                      <a:cubicBezTo>
                        <a:pt x="23" y="686"/>
                        <a:pt x="23" y="777"/>
                        <a:pt x="0" y="868"/>
                      </a:cubicBezTo>
                      <a:cubicBezTo>
                        <a:pt x="0" y="1005"/>
                        <a:pt x="46" y="1142"/>
                        <a:pt x="92" y="1279"/>
                      </a:cubicBezTo>
                      <a:cubicBezTo>
                        <a:pt x="137" y="1370"/>
                        <a:pt x="160" y="1439"/>
                        <a:pt x="251" y="1485"/>
                      </a:cubicBezTo>
                      <a:cubicBezTo>
                        <a:pt x="305" y="1511"/>
                        <a:pt x="358" y="1522"/>
                        <a:pt x="412" y="1522"/>
                      </a:cubicBezTo>
                      <a:cubicBezTo>
                        <a:pt x="450" y="1522"/>
                        <a:pt x="488" y="1517"/>
                        <a:pt x="525" y="1507"/>
                      </a:cubicBezTo>
                      <a:cubicBezTo>
                        <a:pt x="617" y="1485"/>
                        <a:pt x="685" y="1439"/>
                        <a:pt x="731" y="1348"/>
                      </a:cubicBezTo>
                      <a:cubicBezTo>
                        <a:pt x="776" y="1279"/>
                        <a:pt x="799" y="1165"/>
                        <a:pt x="754" y="1096"/>
                      </a:cubicBezTo>
                      <a:cubicBezTo>
                        <a:pt x="731" y="1028"/>
                        <a:pt x="731" y="982"/>
                        <a:pt x="708" y="914"/>
                      </a:cubicBezTo>
                      <a:cubicBezTo>
                        <a:pt x="708" y="914"/>
                        <a:pt x="708" y="891"/>
                        <a:pt x="708" y="891"/>
                      </a:cubicBezTo>
                      <a:cubicBezTo>
                        <a:pt x="731" y="731"/>
                        <a:pt x="776" y="594"/>
                        <a:pt x="822" y="457"/>
                      </a:cubicBezTo>
                      <a:cubicBezTo>
                        <a:pt x="891" y="275"/>
                        <a:pt x="776" y="69"/>
                        <a:pt x="594" y="24"/>
                      </a:cubicBezTo>
                      <a:cubicBezTo>
                        <a:pt x="548" y="24"/>
                        <a:pt x="525" y="1"/>
                        <a:pt x="50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466" name="Google Shape;1466;p22"/>
                <p:cNvSpPr/>
                <p:nvPr/>
              </p:nvSpPr>
              <p:spPr>
                <a:xfrm>
                  <a:off x="8822856" y="2734170"/>
                  <a:ext cx="192508" cy="241351"/>
                </a:xfrm>
                <a:custGeom>
                  <a:avLst/>
                  <a:gdLst/>
                  <a:ahLst/>
                  <a:cxnLst/>
                  <a:rect l="l" t="t" r="r" b="b"/>
                  <a:pathLst>
                    <a:path w="7122" h="8929" extrusionOk="0">
                      <a:moveTo>
                        <a:pt x="3057" y="333"/>
                      </a:moveTo>
                      <a:cubicBezTo>
                        <a:pt x="3202" y="333"/>
                        <a:pt x="3347" y="349"/>
                        <a:pt x="3492" y="365"/>
                      </a:cubicBezTo>
                      <a:cubicBezTo>
                        <a:pt x="3743" y="388"/>
                        <a:pt x="3972" y="457"/>
                        <a:pt x="4200" y="548"/>
                      </a:cubicBezTo>
                      <a:cubicBezTo>
                        <a:pt x="4451" y="662"/>
                        <a:pt x="4702" y="822"/>
                        <a:pt x="4930" y="982"/>
                      </a:cubicBezTo>
                      <a:cubicBezTo>
                        <a:pt x="5227" y="1210"/>
                        <a:pt x="5478" y="1484"/>
                        <a:pt x="5706" y="1758"/>
                      </a:cubicBezTo>
                      <a:cubicBezTo>
                        <a:pt x="5958" y="2100"/>
                        <a:pt x="6163" y="2488"/>
                        <a:pt x="6346" y="2876"/>
                      </a:cubicBezTo>
                      <a:lnTo>
                        <a:pt x="6323" y="2831"/>
                      </a:lnTo>
                      <a:lnTo>
                        <a:pt x="6323" y="2831"/>
                      </a:lnTo>
                      <a:cubicBezTo>
                        <a:pt x="6528" y="3310"/>
                        <a:pt x="6665" y="3812"/>
                        <a:pt x="6734" y="4314"/>
                      </a:cubicBezTo>
                      <a:cubicBezTo>
                        <a:pt x="6734" y="4314"/>
                        <a:pt x="6734" y="4291"/>
                        <a:pt x="6734" y="4269"/>
                      </a:cubicBezTo>
                      <a:cubicBezTo>
                        <a:pt x="6779" y="4748"/>
                        <a:pt x="6779" y="5227"/>
                        <a:pt x="6734" y="5684"/>
                      </a:cubicBezTo>
                      <a:cubicBezTo>
                        <a:pt x="6734" y="5684"/>
                        <a:pt x="6734" y="5661"/>
                        <a:pt x="6734" y="5638"/>
                      </a:cubicBezTo>
                      <a:cubicBezTo>
                        <a:pt x="6665" y="6026"/>
                        <a:pt x="6574" y="6414"/>
                        <a:pt x="6437" y="6779"/>
                      </a:cubicBezTo>
                      <a:cubicBezTo>
                        <a:pt x="6414" y="6802"/>
                        <a:pt x="6414" y="6802"/>
                        <a:pt x="6414" y="6825"/>
                      </a:cubicBezTo>
                      <a:cubicBezTo>
                        <a:pt x="6414" y="6802"/>
                        <a:pt x="6414" y="6802"/>
                        <a:pt x="6414" y="6802"/>
                      </a:cubicBezTo>
                      <a:cubicBezTo>
                        <a:pt x="6300" y="7076"/>
                        <a:pt x="6140" y="7327"/>
                        <a:pt x="5958" y="7578"/>
                      </a:cubicBezTo>
                      <a:cubicBezTo>
                        <a:pt x="5821" y="7761"/>
                        <a:pt x="5638" y="7943"/>
                        <a:pt x="5433" y="8103"/>
                      </a:cubicBezTo>
                      <a:cubicBezTo>
                        <a:pt x="5273" y="8217"/>
                        <a:pt x="5090" y="8331"/>
                        <a:pt x="4885" y="8423"/>
                      </a:cubicBezTo>
                      <a:cubicBezTo>
                        <a:pt x="4679" y="8491"/>
                        <a:pt x="4474" y="8560"/>
                        <a:pt x="4268" y="8583"/>
                      </a:cubicBezTo>
                      <a:cubicBezTo>
                        <a:pt x="4154" y="8594"/>
                        <a:pt x="4046" y="8600"/>
                        <a:pt x="3937" y="8600"/>
                      </a:cubicBezTo>
                      <a:cubicBezTo>
                        <a:pt x="3829" y="8600"/>
                        <a:pt x="3721" y="8594"/>
                        <a:pt x="3607" y="8583"/>
                      </a:cubicBezTo>
                      <a:cubicBezTo>
                        <a:pt x="3355" y="8537"/>
                        <a:pt x="3127" y="8468"/>
                        <a:pt x="2899" y="8377"/>
                      </a:cubicBezTo>
                      <a:cubicBezTo>
                        <a:pt x="2625" y="8263"/>
                        <a:pt x="2397" y="8126"/>
                        <a:pt x="2169" y="7943"/>
                      </a:cubicBezTo>
                      <a:cubicBezTo>
                        <a:pt x="1872" y="7715"/>
                        <a:pt x="1621" y="7464"/>
                        <a:pt x="1392" y="7167"/>
                      </a:cubicBezTo>
                      <a:cubicBezTo>
                        <a:pt x="1141" y="6825"/>
                        <a:pt x="913" y="6437"/>
                        <a:pt x="753" y="6049"/>
                      </a:cubicBezTo>
                      <a:cubicBezTo>
                        <a:pt x="594" y="5684"/>
                        <a:pt x="502" y="5319"/>
                        <a:pt x="411" y="4953"/>
                      </a:cubicBezTo>
                      <a:cubicBezTo>
                        <a:pt x="411" y="4953"/>
                        <a:pt x="411" y="4953"/>
                        <a:pt x="411" y="4931"/>
                      </a:cubicBezTo>
                      <a:cubicBezTo>
                        <a:pt x="411" y="4931"/>
                        <a:pt x="411" y="4931"/>
                        <a:pt x="411" y="4908"/>
                      </a:cubicBezTo>
                      <a:cubicBezTo>
                        <a:pt x="388" y="4839"/>
                        <a:pt x="388" y="4748"/>
                        <a:pt x="365" y="4657"/>
                      </a:cubicBezTo>
                      <a:cubicBezTo>
                        <a:pt x="365" y="4588"/>
                        <a:pt x="342" y="4520"/>
                        <a:pt x="342" y="4451"/>
                      </a:cubicBezTo>
                      <a:cubicBezTo>
                        <a:pt x="320" y="4063"/>
                        <a:pt x="320" y="3675"/>
                        <a:pt x="365" y="3287"/>
                      </a:cubicBezTo>
                      <a:cubicBezTo>
                        <a:pt x="434" y="2899"/>
                        <a:pt x="525" y="2511"/>
                        <a:pt x="685" y="2146"/>
                      </a:cubicBezTo>
                      <a:cubicBezTo>
                        <a:pt x="685" y="2146"/>
                        <a:pt x="685" y="2146"/>
                        <a:pt x="685" y="2123"/>
                      </a:cubicBezTo>
                      <a:cubicBezTo>
                        <a:pt x="799" y="1872"/>
                        <a:pt x="936" y="1621"/>
                        <a:pt x="1119" y="1370"/>
                      </a:cubicBezTo>
                      <a:cubicBezTo>
                        <a:pt x="1278" y="1187"/>
                        <a:pt x="1438" y="1005"/>
                        <a:pt x="1644" y="845"/>
                      </a:cubicBezTo>
                      <a:cubicBezTo>
                        <a:pt x="1689" y="822"/>
                        <a:pt x="1712" y="799"/>
                        <a:pt x="1758" y="776"/>
                      </a:cubicBezTo>
                      <a:cubicBezTo>
                        <a:pt x="1758" y="754"/>
                        <a:pt x="1780" y="754"/>
                        <a:pt x="1780" y="754"/>
                      </a:cubicBezTo>
                      <a:lnTo>
                        <a:pt x="1803" y="731"/>
                      </a:lnTo>
                      <a:cubicBezTo>
                        <a:pt x="1940" y="662"/>
                        <a:pt x="2054" y="594"/>
                        <a:pt x="2191" y="525"/>
                      </a:cubicBezTo>
                      <a:cubicBezTo>
                        <a:pt x="2237" y="502"/>
                        <a:pt x="2283" y="502"/>
                        <a:pt x="2305" y="480"/>
                      </a:cubicBezTo>
                      <a:lnTo>
                        <a:pt x="2328" y="480"/>
                      </a:lnTo>
                      <a:cubicBezTo>
                        <a:pt x="2397" y="457"/>
                        <a:pt x="2442" y="434"/>
                        <a:pt x="2511" y="411"/>
                      </a:cubicBezTo>
                      <a:lnTo>
                        <a:pt x="2579" y="411"/>
                      </a:lnTo>
                      <a:cubicBezTo>
                        <a:pt x="2579" y="388"/>
                        <a:pt x="2602" y="388"/>
                        <a:pt x="2602" y="388"/>
                      </a:cubicBezTo>
                      <a:lnTo>
                        <a:pt x="2625" y="388"/>
                      </a:lnTo>
                      <a:cubicBezTo>
                        <a:pt x="2671" y="388"/>
                        <a:pt x="2739" y="365"/>
                        <a:pt x="2808" y="365"/>
                      </a:cubicBezTo>
                      <a:cubicBezTo>
                        <a:pt x="2808" y="365"/>
                        <a:pt x="2830" y="343"/>
                        <a:pt x="2830" y="343"/>
                      </a:cubicBezTo>
                      <a:lnTo>
                        <a:pt x="2876" y="343"/>
                      </a:lnTo>
                      <a:cubicBezTo>
                        <a:pt x="2936" y="336"/>
                        <a:pt x="2996" y="333"/>
                        <a:pt x="3057" y="333"/>
                      </a:cubicBezTo>
                      <a:close/>
                      <a:moveTo>
                        <a:pt x="3150" y="0"/>
                      </a:moveTo>
                      <a:cubicBezTo>
                        <a:pt x="3082" y="0"/>
                        <a:pt x="3013" y="0"/>
                        <a:pt x="2967" y="23"/>
                      </a:cubicBezTo>
                      <a:lnTo>
                        <a:pt x="2945" y="23"/>
                      </a:lnTo>
                      <a:cubicBezTo>
                        <a:pt x="2876" y="23"/>
                        <a:pt x="2785" y="23"/>
                        <a:pt x="2716" y="46"/>
                      </a:cubicBezTo>
                      <a:cubicBezTo>
                        <a:pt x="2671" y="46"/>
                        <a:pt x="2625" y="46"/>
                        <a:pt x="2602" y="69"/>
                      </a:cubicBezTo>
                      <a:cubicBezTo>
                        <a:pt x="2488" y="92"/>
                        <a:pt x="2397" y="114"/>
                        <a:pt x="2305" y="137"/>
                      </a:cubicBezTo>
                      <a:lnTo>
                        <a:pt x="2283" y="137"/>
                      </a:lnTo>
                      <a:cubicBezTo>
                        <a:pt x="2169" y="183"/>
                        <a:pt x="2054" y="229"/>
                        <a:pt x="1940" y="274"/>
                      </a:cubicBezTo>
                      <a:cubicBezTo>
                        <a:pt x="1872" y="320"/>
                        <a:pt x="1780" y="365"/>
                        <a:pt x="1712" y="411"/>
                      </a:cubicBezTo>
                      <a:cubicBezTo>
                        <a:pt x="1689" y="434"/>
                        <a:pt x="1666" y="434"/>
                        <a:pt x="1644" y="457"/>
                      </a:cubicBezTo>
                      <a:cubicBezTo>
                        <a:pt x="1529" y="525"/>
                        <a:pt x="1415" y="617"/>
                        <a:pt x="1301" y="708"/>
                      </a:cubicBezTo>
                      <a:cubicBezTo>
                        <a:pt x="1073" y="890"/>
                        <a:pt x="890" y="1119"/>
                        <a:pt x="731" y="1347"/>
                      </a:cubicBezTo>
                      <a:cubicBezTo>
                        <a:pt x="708" y="1370"/>
                        <a:pt x="708" y="1393"/>
                        <a:pt x="685" y="1438"/>
                      </a:cubicBezTo>
                      <a:cubicBezTo>
                        <a:pt x="548" y="1644"/>
                        <a:pt x="434" y="1849"/>
                        <a:pt x="342" y="2077"/>
                      </a:cubicBezTo>
                      <a:cubicBezTo>
                        <a:pt x="274" y="2283"/>
                        <a:pt x="206" y="2488"/>
                        <a:pt x="137" y="2694"/>
                      </a:cubicBezTo>
                      <a:cubicBezTo>
                        <a:pt x="137" y="2716"/>
                        <a:pt x="137" y="2739"/>
                        <a:pt x="137" y="2762"/>
                      </a:cubicBezTo>
                      <a:cubicBezTo>
                        <a:pt x="69" y="3036"/>
                        <a:pt x="23" y="3310"/>
                        <a:pt x="0" y="3584"/>
                      </a:cubicBezTo>
                      <a:cubicBezTo>
                        <a:pt x="0" y="3744"/>
                        <a:pt x="0" y="3926"/>
                        <a:pt x="0" y="4086"/>
                      </a:cubicBezTo>
                      <a:cubicBezTo>
                        <a:pt x="0" y="4132"/>
                        <a:pt x="0" y="4154"/>
                        <a:pt x="0" y="4200"/>
                      </a:cubicBezTo>
                      <a:cubicBezTo>
                        <a:pt x="23" y="4520"/>
                        <a:pt x="69" y="4839"/>
                        <a:pt x="137" y="5159"/>
                      </a:cubicBezTo>
                      <a:cubicBezTo>
                        <a:pt x="160" y="5296"/>
                        <a:pt x="183" y="5433"/>
                        <a:pt x="228" y="5570"/>
                      </a:cubicBezTo>
                      <a:cubicBezTo>
                        <a:pt x="251" y="5592"/>
                        <a:pt x="251" y="5615"/>
                        <a:pt x="251" y="5638"/>
                      </a:cubicBezTo>
                      <a:cubicBezTo>
                        <a:pt x="388" y="6095"/>
                        <a:pt x="594" y="6528"/>
                        <a:pt x="845" y="6939"/>
                      </a:cubicBezTo>
                      <a:cubicBezTo>
                        <a:pt x="1073" y="7327"/>
                        <a:pt x="1370" y="7670"/>
                        <a:pt x="1712" y="7989"/>
                      </a:cubicBezTo>
                      <a:cubicBezTo>
                        <a:pt x="1872" y="8126"/>
                        <a:pt x="2054" y="8263"/>
                        <a:pt x="2237" y="8377"/>
                      </a:cubicBezTo>
                      <a:cubicBezTo>
                        <a:pt x="2442" y="8537"/>
                        <a:pt x="2671" y="8628"/>
                        <a:pt x="2899" y="8720"/>
                      </a:cubicBezTo>
                      <a:cubicBezTo>
                        <a:pt x="3239" y="8855"/>
                        <a:pt x="3617" y="8928"/>
                        <a:pt x="3985" y="8928"/>
                      </a:cubicBezTo>
                      <a:cubicBezTo>
                        <a:pt x="4112" y="8928"/>
                        <a:pt x="4237" y="8920"/>
                        <a:pt x="4360" y="8902"/>
                      </a:cubicBezTo>
                      <a:cubicBezTo>
                        <a:pt x="4588" y="8856"/>
                        <a:pt x="4793" y="8811"/>
                        <a:pt x="4999" y="8720"/>
                      </a:cubicBezTo>
                      <a:cubicBezTo>
                        <a:pt x="5204" y="8628"/>
                        <a:pt x="5387" y="8537"/>
                        <a:pt x="5569" y="8400"/>
                      </a:cubicBezTo>
                      <a:cubicBezTo>
                        <a:pt x="6346" y="7852"/>
                        <a:pt x="6779" y="6962"/>
                        <a:pt x="6985" y="6072"/>
                      </a:cubicBezTo>
                      <a:cubicBezTo>
                        <a:pt x="7099" y="5592"/>
                        <a:pt x="7122" y="5090"/>
                        <a:pt x="7076" y="4588"/>
                      </a:cubicBezTo>
                      <a:cubicBezTo>
                        <a:pt x="7053" y="4109"/>
                        <a:pt x="6962" y="3629"/>
                        <a:pt x="6802" y="3173"/>
                      </a:cubicBezTo>
                      <a:cubicBezTo>
                        <a:pt x="6505" y="2260"/>
                        <a:pt x="5980" y="1438"/>
                        <a:pt x="5250" y="822"/>
                      </a:cubicBezTo>
                      <a:cubicBezTo>
                        <a:pt x="4862" y="502"/>
                        <a:pt x="4428" y="274"/>
                        <a:pt x="3972" y="137"/>
                      </a:cubicBezTo>
                      <a:cubicBezTo>
                        <a:pt x="3766" y="69"/>
                        <a:pt x="3538" y="23"/>
                        <a:pt x="3310" y="23"/>
                      </a:cubicBezTo>
                      <a:cubicBezTo>
                        <a:pt x="3241" y="0"/>
                        <a:pt x="3196" y="0"/>
                        <a:pt x="3150"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67" name="Google Shape;1467;p22"/>
                <p:cNvSpPr/>
                <p:nvPr/>
              </p:nvSpPr>
              <p:spPr>
                <a:xfrm>
                  <a:off x="9072099" y="2910000"/>
                  <a:ext cx="88875" cy="86685"/>
                </a:xfrm>
                <a:custGeom>
                  <a:avLst/>
                  <a:gdLst/>
                  <a:ahLst/>
                  <a:cxnLst/>
                  <a:rect l="l" t="t" r="r" b="b"/>
                  <a:pathLst>
                    <a:path w="3288" h="3207" extrusionOk="0">
                      <a:moveTo>
                        <a:pt x="1781" y="320"/>
                      </a:moveTo>
                      <a:cubicBezTo>
                        <a:pt x="1895" y="343"/>
                        <a:pt x="2009" y="366"/>
                        <a:pt x="2123" y="411"/>
                      </a:cubicBezTo>
                      <a:cubicBezTo>
                        <a:pt x="2215" y="457"/>
                        <a:pt x="2306" y="525"/>
                        <a:pt x="2397" y="571"/>
                      </a:cubicBezTo>
                      <a:cubicBezTo>
                        <a:pt x="2488" y="640"/>
                        <a:pt x="2557" y="731"/>
                        <a:pt x="2625" y="822"/>
                      </a:cubicBezTo>
                      <a:cubicBezTo>
                        <a:pt x="2694" y="891"/>
                        <a:pt x="2740" y="982"/>
                        <a:pt x="2785" y="1096"/>
                      </a:cubicBezTo>
                      <a:cubicBezTo>
                        <a:pt x="2831" y="1210"/>
                        <a:pt x="2877" y="1302"/>
                        <a:pt x="2899" y="1438"/>
                      </a:cubicBezTo>
                      <a:cubicBezTo>
                        <a:pt x="2899" y="1553"/>
                        <a:pt x="2899" y="1667"/>
                        <a:pt x="2877" y="1781"/>
                      </a:cubicBezTo>
                      <a:cubicBezTo>
                        <a:pt x="2877" y="1895"/>
                        <a:pt x="2831" y="1986"/>
                        <a:pt x="2785" y="2100"/>
                      </a:cubicBezTo>
                      <a:cubicBezTo>
                        <a:pt x="2740" y="2215"/>
                        <a:pt x="2694" y="2306"/>
                        <a:pt x="2625" y="2397"/>
                      </a:cubicBezTo>
                      <a:cubicBezTo>
                        <a:pt x="2557" y="2466"/>
                        <a:pt x="2466" y="2557"/>
                        <a:pt x="2397" y="2625"/>
                      </a:cubicBezTo>
                      <a:cubicBezTo>
                        <a:pt x="2306" y="2671"/>
                        <a:pt x="2215" y="2717"/>
                        <a:pt x="2123" y="2762"/>
                      </a:cubicBezTo>
                      <a:cubicBezTo>
                        <a:pt x="2009" y="2808"/>
                        <a:pt x="1895" y="2854"/>
                        <a:pt x="1781" y="2854"/>
                      </a:cubicBezTo>
                      <a:cubicBezTo>
                        <a:pt x="1724" y="2865"/>
                        <a:pt x="1667" y="2871"/>
                        <a:pt x="1610" y="2871"/>
                      </a:cubicBezTo>
                      <a:cubicBezTo>
                        <a:pt x="1553" y="2871"/>
                        <a:pt x="1496" y="2865"/>
                        <a:pt x="1439" y="2854"/>
                      </a:cubicBezTo>
                      <a:cubicBezTo>
                        <a:pt x="1324" y="2831"/>
                        <a:pt x="1210" y="2808"/>
                        <a:pt x="1119" y="2762"/>
                      </a:cubicBezTo>
                      <a:cubicBezTo>
                        <a:pt x="1005" y="2717"/>
                        <a:pt x="914" y="2671"/>
                        <a:pt x="822" y="2603"/>
                      </a:cubicBezTo>
                      <a:cubicBezTo>
                        <a:pt x="822" y="2603"/>
                        <a:pt x="822" y="2580"/>
                        <a:pt x="799" y="2580"/>
                      </a:cubicBezTo>
                      <a:lnTo>
                        <a:pt x="799" y="2580"/>
                      </a:lnTo>
                      <a:cubicBezTo>
                        <a:pt x="807" y="2587"/>
                        <a:pt x="815" y="2595"/>
                        <a:pt x="822" y="2603"/>
                      </a:cubicBezTo>
                      <a:cubicBezTo>
                        <a:pt x="822" y="2603"/>
                        <a:pt x="822" y="2602"/>
                        <a:pt x="799" y="2580"/>
                      </a:cubicBezTo>
                      <a:cubicBezTo>
                        <a:pt x="799" y="2580"/>
                        <a:pt x="799" y="2580"/>
                        <a:pt x="799" y="2580"/>
                      </a:cubicBezTo>
                      <a:lnTo>
                        <a:pt x="799" y="2580"/>
                      </a:lnTo>
                      <a:cubicBezTo>
                        <a:pt x="739" y="2519"/>
                        <a:pt x="678" y="2455"/>
                        <a:pt x="617" y="2374"/>
                      </a:cubicBezTo>
                      <a:cubicBezTo>
                        <a:pt x="548" y="2283"/>
                        <a:pt x="480" y="2192"/>
                        <a:pt x="434" y="2078"/>
                      </a:cubicBezTo>
                      <a:cubicBezTo>
                        <a:pt x="411" y="1986"/>
                        <a:pt x="366" y="1895"/>
                        <a:pt x="366" y="1781"/>
                      </a:cubicBezTo>
                      <a:cubicBezTo>
                        <a:pt x="343" y="1667"/>
                        <a:pt x="343" y="1530"/>
                        <a:pt x="366" y="1416"/>
                      </a:cubicBezTo>
                      <a:cubicBezTo>
                        <a:pt x="366" y="1302"/>
                        <a:pt x="411" y="1187"/>
                        <a:pt x="457" y="1096"/>
                      </a:cubicBezTo>
                      <a:cubicBezTo>
                        <a:pt x="480" y="1005"/>
                        <a:pt x="526" y="936"/>
                        <a:pt x="571" y="845"/>
                      </a:cubicBezTo>
                      <a:cubicBezTo>
                        <a:pt x="594" y="845"/>
                        <a:pt x="594" y="822"/>
                        <a:pt x="617" y="822"/>
                      </a:cubicBezTo>
                      <a:cubicBezTo>
                        <a:pt x="640" y="777"/>
                        <a:pt x="685" y="731"/>
                        <a:pt x="731" y="685"/>
                      </a:cubicBezTo>
                      <a:cubicBezTo>
                        <a:pt x="731" y="662"/>
                        <a:pt x="731" y="662"/>
                        <a:pt x="754" y="662"/>
                      </a:cubicBezTo>
                      <a:cubicBezTo>
                        <a:pt x="754" y="662"/>
                        <a:pt x="754" y="662"/>
                        <a:pt x="754" y="640"/>
                      </a:cubicBezTo>
                      <a:cubicBezTo>
                        <a:pt x="777" y="640"/>
                        <a:pt x="777" y="640"/>
                        <a:pt x="799" y="617"/>
                      </a:cubicBezTo>
                      <a:cubicBezTo>
                        <a:pt x="799" y="617"/>
                        <a:pt x="822" y="594"/>
                        <a:pt x="845" y="594"/>
                      </a:cubicBezTo>
                      <a:cubicBezTo>
                        <a:pt x="845" y="571"/>
                        <a:pt x="868" y="571"/>
                        <a:pt x="868" y="571"/>
                      </a:cubicBezTo>
                      <a:cubicBezTo>
                        <a:pt x="914" y="525"/>
                        <a:pt x="959" y="503"/>
                        <a:pt x="1005" y="480"/>
                      </a:cubicBezTo>
                      <a:cubicBezTo>
                        <a:pt x="1050" y="457"/>
                        <a:pt x="1096" y="434"/>
                        <a:pt x="1119" y="411"/>
                      </a:cubicBezTo>
                      <a:cubicBezTo>
                        <a:pt x="1210" y="389"/>
                        <a:pt x="1302" y="366"/>
                        <a:pt x="1393" y="343"/>
                      </a:cubicBezTo>
                      <a:cubicBezTo>
                        <a:pt x="1416" y="343"/>
                        <a:pt x="1439" y="343"/>
                        <a:pt x="1439" y="320"/>
                      </a:cubicBezTo>
                      <a:close/>
                      <a:moveTo>
                        <a:pt x="1598" y="0"/>
                      </a:moveTo>
                      <a:cubicBezTo>
                        <a:pt x="1484" y="0"/>
                        <a:pt x="1393" y="0"/>
                        <a:pt x="1302" y="23"/>
                      </a:cubicBezTo>
                      <a:cubicBezTo>
                        <a:pt x="1187" y="46"/>
                        <a:pt x="1096" y="69"/>
                        <a:pt x="1005" y="115"/>
                      </a:cubicBezTo>
                      <a:lnTo>
                        <a:pt x="982" y="115"/>
                      </a:lnTo>
                      <a:lnTo>
                        <a:pt x="936" y="137"/>
                      </a:lnTo>
                      <a:cubicBezTo>
                        <a:pt x="868" y="183"/>
                        <a:pt x="799" y="206"/>
                        <a:pt x="731" y="252"/>
                      </a:cubicBezTo>
                      <a:cubicBezTo>
                        <a:pt x="731" y="252"/>
                        <a:pt x="731" y="274"/>
                        <a:pt x="731" y="274"/>
                      </a:cubicBezTo>
                      <a:cubicBezTo>
                        <a:pt x="662" y="297"/>
                        <a:pt x="617" y="343"/>
                        <a:pt x="571" y="389"/>
                      </a:cubicBezTo>
                      <a:cubicBezTo>
                        <a:pt x="571" y="389"/>
                        <a:pt x="548" y="411"/>
                        <a:pt x="548" y="411"/>
                      </a:cubicBezTo>
                      <a:cubicBezTo>
                        <a:pt x="457" y="480"/>
                        <a:pt x="366" y="571"/>
                        <a:pt x="320" y="685"/>
                      </a:cubicBezTo>
                      <a:lnTo>
                        <a:pt x="297" y="685"/>
                      </a:lnTo>
                      <a:cubicBezTo>
                        <a:pt x="229" y="799"/>
                        <a:pt x="183" y="913"/>
                        <a:pt x="115" y="1028"/>
                      </a:cubicBezTo>
                      <a:cubicBezTo>
                        <a:pt x="46" y="1233"/>
                        <a:pt x="1" y="1461"/>
                        <a:pt x="23" y="1690"/>
                      </a:cubicBezTo>
                      <a:cubicBezTo>
                        <a:pt x="23" y="1918"/>
                        <a:pt x="92" y="2146"/>
                        <a:pt x="206" y="2351"/>
                      </a:cubicBezTo>
                      <a:cubicBezTo>
                        <a:pt x="297" y="2511"/>
                        <a:pt x="411" y="2671"/>
                        <a:pt x="571" y="2808"/>
                      </a:cubicBezTo>
                      <a:cubicBezTo>
                        <a:pt x="731" y="2968"/>
                        <a:pt x="936" y="3059"/>
                        <a:pt x="1142" y="3128"/>
                      </a:cubicBezTo>
                      <a:cubicBezTo>
                        <a:pt x="1256" y="3173"/>
                        <a:pt x="1347" y="3173"/>
                        <a:pt x="1461" y="3196"/>
                      </a:cubicBezTo>
                      <a:cubicBezTo>
                        <a:pt x="1499" y="3204"/>
                        <a:pt x="1540" y="3206"/>
                        <a:pt x="1581" y="3206"/>
                      </a:cubicBezTo>
                      <a:cubicBezTo>
                        <a:pt x="1664" y="3206"/>
                        <a:pt x="1750" y="3196"/>
                        <a:pt x="1827" y="3196"/>
                      </a:cubicBezTo>
                      <a:cubicBezTo>
                        <a:pt x="2032" y="3150"/>
                        <a:pt x="2237" y="3082"/>
                        <a:pt x="2443" y="2991"/>
                      </a:cubicBezTo>
                      <a:cubicBezTo>
                        <a:pt x="2511" y="2922"/>
                        <a:pt x="2603" y="2876"/>
                        <a:pt x="2671" y="2808"/>
                      </a:cubicBezTo>
                      <a:cubicBezTo>
                        <a:pt x="2762" y="2740"/>
                        <a:pt x="2831" y="2648"/>
                        <a:pt x="2899" y="2580"/>
                      </a:cubicBezTo>
                      <a:cubicBezTo>
                        <a:pt x="3036" y="2374"/>
                        <a:pt x="3128" y="2169"/>
                        <a:pt x="3196" y="1918"/>
                      </a:cubicBezTo>
                      <a:cubicBezTo>
                        <a:pt x="3287" y="1507"/>
                        <a:pt x="3173" y="1050"/>
                        <a:pt x="2945" y="685"/>
                      </a:cubicBezTo>
                      <a:cubicBezTo>
                        <a:pt x="2785" y="434"/>
                        <a:pt x="2534" y="252"/>
                        <a:pt x="2260" y="137"/>
                      </a:cubicBezTo>
                      <a:cubicBezTo>
                        <a:pt x="2260" y="115"/>
                        <a:pt x="2237" y="115"/>
                        <a:pt x="2237" y="115"/>
                      </a:cubicBezTo>
                      <a:cubicBezTo>
                        <a:pt x="2123" y="69"/>
                        <a:pt x="2032" y="46"/>
                        <a:pt x="1918" y="23"/>
                      </a:cubicBezTo>
                      <a:cubicBezTo>
                        <a:pt x="1872" y="0"/>
                        <a:pt x="1804" y="0"/>
                        <a:pt x="1758"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68" name="Google Shape;1468;p22"/>
                <p:cNvSpPr/>
                <p:nvPr/>
              </p:nvSpPr>
              <p:spPr>
                <a:xfrm>
                  <a:off x="8975224" y="3056827"/>
                  <a:ext cx="72224" cy="62574"/>
                </a:xfrm>
                <a:custGeom>
                  <a:avLst/>
                  <a:gdLst/>
                  <a:ahLst/>
                  <a:cxnLst/>
                  <a:rect l="l" t="t" r="r" b="b"/>
                  <a:pathLst>
                    <a:path w="2672" h="2315" extrusionOk="0">
                      <a:moveTo>
                        <a:pt x="1781" y="343"/>
                      </a:moveTo>
                      <a:cubicBezTo>
                        <a:pt x="1850" y="366"/>
                        <a:pt x="1918" y="389"/>
                        <a:pt x="1987" y="412"/>
                      </a:cubicBezTo>
                      <a:cubicBezTo>
                        <a:pt x="2032" y="435"/>
                        <a:pt x="2078" y="457"/>
                        <a:pt x="2124" y="480"/>
                      </a:cubicBezTo>
                      <a:cubicBezTo>
                        <a:pt x="2169" y="526"/>
                        <a:pt x="2192" y="549"/>
                        <a:pt x="2238" y="594"/>
                      </a:cubicBezTo>
                      <a:cubicBezTo>
                        <a:pt x="2261" y="617"/>
                        <a:pt x="2283" y="663"/>
                        <a:pt x="2306" y="708"/>
                      </a:cubicBezTo>
                      <a:cubicBezTo>
                        <a:pt x="2306" y="754"/>
                        <a:pt x="2329" y="800"/>
                        <a:pt x="2329" y="845"/>
                      </a:cubicBezTo>
                      <a:cubicBezTo>
                        <a:pt x="2329" y="914"/>
                        <a:pt x="2329" y="960"/>
                        <a:pt x="2329" y="1005"/>
                      </a:cubicBezTo>
                      <a:cubicBezTo>
                        <a:pt x="2306" y="1074"/>
                        <a:pt x="2306" y="1142"/>
                        <a:pt x="2283" y="1211"/>
                      </a:cubicBezTo>
                      <a:cubicBezTo>
                        <a:pt x="2238" y="1302"/>
                        <a:pt x="2192" y="1393"/>
                        <a:pt x="2124" y="1462"/>
                      </a:cubicBezTo>
                      <a:cubicBezTo>
                        <a:pt x="2055" y="1553"/>
                        <a:pt x="1987" y="1621"/>
                        <a:pt x="1895" y="1690"/>
                      </a:cubicBezTo>
                      <a:cubicBezTo>
                        <a:pt x="1781" y="1781"/>
                        <a:pt x="1667" y="1850"/>
                        <a:pt x="1553" y="1895"/>
                      </a:cubicBezTo>
                      <a:cubicBezTo>
                        <a:pt x="1439" y="1941"/>
                        <a:pt x="1348" y="1964"/>
                        <a:pt x="1211" y="1987"/>
                      </a:cubicBezTo>
                      <a:cubicBezTo>
                        <a:pt x="1150" y="1987"/>
                        <a:pt x="1089" y="1997"/>
                        <a:pt x="1028" y="1997"/>
                      </a:cubicBezTo>
                      <a:cubicBezTo>
                        <a:pt x="998" y="1997"/>
                        <a:pt x="967" y="1994"/>
                        <a:pt x="937" y="1987"/>
                      </a:cubicBezTo>
                      <a:cubicBezTo>
                        <a:pt x="845" y="1987"/>
                        <a:pt x="777" y="1964"/>
                        <a:pt x="709" y="1941"/>
                      </a:cubicBezTo>
                      <a:cubicBezTo>
                        <a:pt x="663" y="1918"/>
                        <a:pt x="617" y="1873"/>
                        <a:pt x="549" y="1850"/>
                      </a:cubicBezTo>
                      <a:cubicBezTo>
                        <a:pt x="526" y="1827"/>
                        <a:pt x="480" y="1781"/>
                        <a:pt x="457" y="1758"/>
                      </a:cubicBezTo>
                      <a:cubicBezTo>
                        <a:pt x="435" y="1713"/>
                        <a:pt x="412" y="1667"/>
                        <a:pt x="389" y="1644"/>
                      </a:cubicBezTo>
                      <a:cubicBezTo>
                        <a:pt x="366" y="1576"/>
                        <a:pt x="366" y="1530"/>
                        <a:pt x="343" y="1485"/>
                      </a:cubicBezTo>
                      <a:cubicBezTo>
                        <a:pt x="343" y="1416"/>
                        <a:pt x="343" y="1370"/>
                        <a:pt x="366" y="1325"/>
                      </a:cubicBezTo>
                      <a:cubicBezTo>
                        <a:pt x="366" y="1279"/>
                        <a:pt x="366" y="1256"/>
                        <a:pt x="366" y="1233"/>
                      </a:cubicBezTo>
                      <a:cubicBezTo>
                        <a:pt x="389" y="1211"/>
                        <a:pt x="389" y="1188"/>
                        <a:pt x="389" y="1165"/>
                      </a:cubicBezTo>
                      <a:cubicBezTo>
                        <a:pt x="412" y="1142"/>
                        <a:pt x="412" y="1142"/>
                        <a:pt x="412" y="1119"/>
                      </a:cubicBezTo>
                      <a:cubicBezTo>
                        <a:pt x="457" y="1028"/>
                        <a:pt x="503" y="937"/>
                        <a:pt x="549" y="868"/>
                      </a:cubicBezTo>
                      <a:cubicBezTo>
                        <a:pt x="594" y="845"/>
                        <a:pt x="617" y="800"/>
                        <a:pt x="640" y="777"/>
                      </a:cubicBezTo>
                      <a:cubicBezTo>
                        <a:pt x="663" y="754"/>
                        <a:pt x="663" y="754"/>
                        <a:pt x="663" y="754"/>
                      </a:cubicBezTo>
                      <a:lnTo>
                        <a:pt x="686" y="731"/>
                      </a:lnTo>
                      <a:cubicBezTo>
                        <a:pt x="686" y="731"/>
                        <a:pt x="686" y="731"/>
                        <a:pt x="709" y="708"/>
                      </a:cubicBezTo>
                      <a:lnTo>
                        <a:pt x="731" y="708"/>
                      </a:lnTo>
                      <a:cubicBezTo>
                        <a:pt x="731" y="686"/>
                        <a:pt x="731" y="686"/>
                        <a:pt x="731" y="686"/>
                      </a:cubicBezTo>
                      <a:cubicBezTo>
                        <a:pt x="731" y="686"/>
                        <a:pt x="754" y="686"/>
                        <a:pt x="754" y="663"/>
                      </a:cubicBezTo>
                      <a:lnTo>
                        <a:pt x="777" y="663"/>
                      </a:lnTo>
                      <a:cubicBezTo>
                        <a:pt x="777" y="663"/>
                        <a:pt x="777" y="640"/>
                        <a:pt x="777" y="640"/>
                      </a:cubicBezTo>
                      <a:lnTo>
                        <a:pt x="800" y="640"/>
                      </a:lnTo>
                      <a:cubicBezTo>
                        <a:pt x="823" y="617"/>
                        <a:pt x="868" y="594"/>
                        <a:pt x="914" y="572"/>
                      </a:cubicBezTo>
                      <a:cubicBezTo>
                        <a:pt x="982" y="526"/>
                        <a:pt x="1051" y="480"/>
                        <a:pt x="1119" y="435"/>
                      </a:cubicBezTo>
                      <a:cubicBezTo>
                        <a:pt x="1211" y="412"/>
                        <a:pt x="1302" y="389"/>
                        <a:pt x="1393" y="366"/>
                      </a:cubicBezTo>
                      <a:cubicBezTo>
                        <a:pt x="1416" y="343"/>
                        <a:pt x="1439" y="343"/>
                        <a:pt x="1462" y="343"/>
                      </a:cubicBezTo>
                      <a:close/>
                      <a:moveTo>
                        <a:pt x="1622" y="1"/>
                      </a:moveTo>
                      <a:cubicBezTo>
                        <a:pt x="1439" y="1"/>
                        <a:pt x="1279" y="47"/>
                        <a:pt x="1119" y="92"/>
                      </a:cubicBezTo>
                      <a:cubicBezTo>
                        <a:pt x="1005" y="138"/>
                        <a:pt x="891" y="183"/>
                        <a:pt x="800" y="252"/>
                      </a:cubicBezTo>
                      <a:cubicBezTo>
                        <a:pt x="777" y="252"/>
                        <a:pt x="731" y="275"/>
                        <a:pt x="709" y="298"/>
                      </a:cubicBezTo>
                      <a:cubicBezTo>
                        <a:pt x="640" y="343"/>
                        <a:pt x="549" y="412"/>
                        <a:pt x="480" y="480"/>
                      </a:cubicBezTo>
                      <a:cubicBezTo>
                        <a:pt x="457" y="503"/>
                        <a:pt x="435" y="526"/>
                        <a:pt x="389" y="549"/>
                      </a:cubicBezTo>
                      <a:cubicBezTo>
                        <a:pt x="366" y="594"/>
                        <a:pt x="343" y="617"/>
                        <a:pt x="321" y="663"/>
                      </a:cubicBezTo>
                      <a:lnTo>
                        <a:pt x="275" y="708"/>
                      </a:lnTo>
                      <a:cubicBezTo>
                        <a:pt x="275" y="708"/>
                        <a:pt x="275" y="708"/>
                        <a:pt x="252" y="731"/>
                      </a:cubicBezTo>
                      <a:cubicBezTo>
                        <a:pt x="252" y="731"/>
                        <a:pt x="252" y="754"/>
                        <a:pt x="229" y="754"/>
                      </a:cubicBezTo>
                      <a:cubicBezTo>
                        <a:pt x="184" y="845"/>
                        <a:pt x="138" y="937"/>
                        <a:pt x="92" y="1028"/>
                      </a:cubicBezTo>
                      <a:cubicBezTo>
                        <a:pt x="92" y="1074"/>
                        <a:pt x="69" y="1119"/>
                        <a:pt x="47" y="1188"/>
                      </a:cubicBezTo>
                      <a:cubicBezTo>
                        <a:pt x="47" y="1233"/>
                        <a:pt x="24" y="1279"/>
                        <a:pt x="24" y="1325"/>
                      </a:cubicBezTo>
                      <a:cubicBezTo>
                        <a:pt x="1" y="1462"/>
                        <a:pt x="24" y="1576"/>
                        <a:pt x="69" y="1690"/>
                      </a:cubicBezTo>
                      <a:cubicBezTo>
                        <a:pt x="115" y="1873"/>
                        <a:pt x="229" y="2010"/>
                        <a:pt x="366" y="2124"/>
                      </a:cubicBezTo>
                      <a:cubicBezTo>
                        <a:pt x="526" y="2238"/>
                        <a:pt x="731" y="2306"/>
                        <a:pt x="914" y="2306"/>
                      </a:cubicBezTo>
                      <a:cubicBezTo>
                        <a:pt x="971" y="2312"/>
                        <a:pt x="1027" y="2315"/>
                        <a:pt x="1081" y="2315"/>
                      </a:cubicBezTo>
                      <a:cubicBezTo>
                        <a:pt x="1245" y="2315"/>
                        <a:pt x="1399" y="2289"/>
                        <a:pt x="1553" y="2238"/>
                      </a:cubicBezTo>
                      <a:cubicBezTo>
                        <a:pt x="1781" y="2169"/>
                        <a:pt x="1964" y="2055"/>
                        <a:pt x="2147" y="1895"/>
                      </a:cubicBezTo>
                      <a:cubicBezTo>
                        <a:pt x="2306" y="1781"/>
                        <a:pt x="2443" y="1599"/>
                        <a:pt x="2535" y="1416"/>
                      </a:cubicBezTo>
                      <a:cubicBezTo>
                        <a:pt x="2626" y="1233"/>
                        <a:pt x="2672" y="1005"/>
                        <a:pt x="2649" y="800"/>
                      </a:cubicBezTo>
                      <a:cubicBezTo>
                        <a:pt x="2649" y="754"/>
                        <a:pt x="2626" y="708"/>
                        <a:pt x="2626" y="640"/>
                      </a:cubicBezTo>
                      <a:cubicBezTo>
                        <a:pt x="2603" y="617"/>
                        <a:pt x="2580" y="572"/>
                        <a:pt x="2580" y="526"/>
                      </a:cubicBezTo>
                      <a:cubicBezTo>
                        <a:pt x="2535" y="435"/>
                        <a:pt x="2466" y="366"/>
                        <a:pt x="2398" y="298"/>
                      </a:cubicBezTo>
                      <a:cubicBezTo>
                        <a:pt x="2352" y="229"/>
                        <a:pt x="2261" y="183"/>
                        <a:pt x="2192" y="138"/>
                      </a:cubicBezTo>
                      <a:cubicBezTo>
                        <a:pt x="2078" y="92"/>
                        <a:pt x="1964" y="47"/>
                        <a:pt x="1850" y="24"/>
                      </a:cubicBezTo>
                      <a:cubicBezTo>
                        <a:pt x="1781" y="24"/>
                        <a:pt x="1690" y="1"/>
                        <a:pt x="1622"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grpSp>
          <p:sp>
            <p:nvSpPr>
              <p:cNvPr id="1469" name="Google Shape;1469;p22"/>
              <p:cNvSpPr/>
              <p:nvPr/>
            </p:nvSpPr>
            <p:spPr>
              <a:xfrm>
                <a:off x="6004546" y="2943923"/>
                <a:ext cx="109228" cy="100606"/>
              </a:xfrm>
              <a:custGeom>
                <a:avLst/>
                <a:gdLst/>
                <a:ahLst/>
                <a:cxnLst/>
                <a:rect l="l" t="t" r="r" b="b"/>
                <a:pathLst>
                  <a:path w="4041" h="3722" extrusionOk="0">
                    <a:moveTo>
                      <a:pt x="1666" y="640"/>
                    </a:moveTo>
                    <a:cubicBezTo>
                      <a:pt x="1758" y="640"/>
                      <a:pt x="1849" y="663"/>
                      <a:pt x="1940" y="663"/>
                    </a:cubicBezTo>
                    <a:cubicBezTo>
                      <a:pt x="2146" y="708"/>
                      <a:pt x="2351" y="777"/>
                      <a:pt x="2557" y="868"/>
                    </a:cubicBezTo>
                    <a:cubicBezTo>
                      <a:pt x="2648" y="914"/>
                      <a:pt x="2716" y="960"/>
                      <a:pt x="2808" y="1028"/>
                    </a:cubicBezTo>
                    <a:cubicBezTo>
                      <a:pt x="2922" y="1142"/>
                      <a:pt x="3036" y="1256"/>
                      <a:pt x="3127" y="1393"/>
                    </a:cubicBezTo>
                    <a:cubicBezTo>
                      <a:pt x="3196" y="1530"/>
                      <a:pt x="3287" y="1667"/>
                      <a:pt x="3333" y="1804"/>
                    </a:cubicBezTo>
                    <a:cubicBezTo>
                      <a:pt x="3355" y="1850"/>
                      <a:pt x="3355" y="1873"/>
                      <a:pt x="3355" y="1918"/>
                    </a:cubicBezTo>
                    <a:cubicBezTo>
                      <a:pt x="3355" y="1987"/>
                      <a:pt x="3355" y="2078"/>
                      <a:pt x="3355" y="2146"/>
                    </a:cubicBezTo>
                    <a:cubicBezTo>
                      <a:pt x="3310" y="2238"/>
                      <a:pt x="3287" y="2352"/>
                      <a:pt x="3241" y="2443"/>
                    </a:cubicBezTo>
                    <a:cubicBezTo>
                      <a:pt x="3218" y="2534"/>
                      <a:pt x="3173" y="2649"/>
                      <a:pt x="3127" y="2740"/>
                    </a:cubicBezTo>
                    <a:cubicBezTo>
                      <a:pt x="3104" y="2786"/>
                      <a:pt x="3082" y="2808"/>
                      <a:pt x="3059" y="2854"/>
                    </a:cubicBezTo>
                    <a:cubicBezTo>
                      <a:pt x="3036" y="2877"/>
                      <a:pt x="2990" y="2923"/>
                      <a:pt x="2967" y="2945"/>
                    </a:cubicBezTo>
                    <a:cubicBezTo>
                      <a:pt x="2922" y="2968"/>
                      <a:pt x="2876" y="2991"/>
                      <a:pt x="2830" y="2991"/>
                    </a:cubicBezTo>
                    <a:cubicBezTo>
                      <a:pt x="2693" y="3037"/>
                      <a:pt x="2557" y="3059"/>
                      <a:pt x="2397" y="3082"/>
                    </a:cubicBezTo>
                    <a:cubicBezTo>
                      <a:pt x="2214" y="3082"/>
                      <a:pt x="2009" y="3059"/>
                      <a:pt x="1803" y="3037"/>
                    </a:cubicBezTo>
                    <a:cubicBezTo>
                      <a:pt x="1712" y="3014"/>
                      <a:pt x="1598" y="2968"/>
                      <a:pt x="1484" y="2945"/>
                    </a:cubicBezTo>
                    <a:cubicBezTo>
                      <a:pt x="1347" y="2854"/>
                      <a:pt x="1210" y="2740"/>
                      <a:pt x="1073" y="2626"/>
                    </a:cubicBezTo>
                    <a:cubicBezTo>
                      <a:pt x="1050" y="2603"/>
                      <a:pt x="1004" y="2580"/>
                      <a:pt x="982" y="2557"/>
                    </a:cubicBezTo>
                    <a:cubicBezTo>
                      <a:pt x="1050" y="2534"/>
                      <a:pt x="1096" y="2489"/>
                      <a:pt x="1141" y="2420"/>
                    </a:cubicBezTo>
                    <a:cubicBezTo>
                      <a:pt x="1233" y="2283"/>
                      <a:pt x="1210" y="2078"/>
                      <a:pt x="1050" y="1987"/>
                    </a:cubicBezTo>
                    <a:cubicBezTo>
                      <a:pt x="1027" y="1964"/>
                      <a:pt x="1004" y="1941"/>
                      <a:pt x="959" y="1918"/>
                    </a:cubicBezTo>
                    <a:cubicBezTo>
                      <a:pt x="936" y="1873"/>
                      <a:pt x="890" y="1827"/>
                      <a:pt x="845" y="1781"/>
                    </a:cubicBezTo>
                    <a:cubicBezTo>
                      <a:pt x="822" y="1713"/>
                      <a:pt x="776" y="1644"/>
                      <a:pt x="753" y="1576"/>
                    </a:cubicBezTo>
                    <a:cubicBezTo>
                      <a:pt x="731" y="1530"/>
                      <a:pt x="731" y="1462"/>
                      <a:pt x="731" y="1393"/>
                    </a:cubicBezTo>
                    <a:cubicBezTo>
                      <a:pt x="731" y="1370"/>
                      <a:pt x="731" y="1325"/>
                      <a:pt x="731" y="1302"/>
                    </a:cubicBezTo>
                    <a:cubicBezTo>
                      <a:pt x="731" y="1279"/>
                      <a:pt x="731" y="1256"/>
                      <a:pt x="753" y="1256"/>
                    </a:cubicBezTo>
                    <a:cubicBezTo>
                      <a:pt x="799" y="1165"/>
                      <a:pt x="845" y="1096"/>
                      <a:pt x="913" y="1028"/>
                    </a:cubicBezTo>
                    <a:cubicBezTo>
                      <a:pt x="982" y="960"/>
                      <a:pt x="1073" y="868"/>
                      <a:pt x="1164" y="800"/>
                    </a:cubicBezTo>
                    <a:cubicBezTo>
                      <a:pt x="1210" y="777"/>
                      <a:pt x="1255" y="754"/>
                      <a:pt x="1324" y="731"/>
                    </a:cubicBezTo>
                    <a:cubicBezTo>
                      <a:pt x="1438" y="686"/>
                      <a:pt x="1552" y="663"/>
                      <a:pt x="1666" y="640"/>
                    </a:cubicBezTo>
                    <a:close/>
                    <a:moveTo>
                      <a:pt x="1689" y="1"/>
                    </a:moveTo>
                    <a:cubicBezTo>
                      <a:pt x="1621" y="1"/>
                      <a:pt x="1529" y="1"/>
                      <a:pt x="1438" y="24"/>
                    </a:cubicBezTo>
                    <a:cubicBezTo>
                      <a:pt x="1370" y="24"/>
                      <a:pt x="1301" y="47"/>
                      <a:pt x="1233" y="69"/>
                    </a:cubicBezTo>
                    <a:cubicBezTo>
                      <a:pt x="1187" y="92"/>
                      <a:pt x="1119" y="115"/>
                      <a:pt x="1073" y="138"/>
                    </a:cubicBezTo>
                    <a:cubicBezTo>
                      <a:pt x="982" y="161"/>
                      <a:pt x="913" y="183"/>
                      <a:pt x="845" y="229"/>
                    </a:cubicBezTo>
                    <a:cubicBezTo>
                      <a:pt x="685" y="320"/>
                      <a:pt x="548" y="457"/>
                      <a:pt x="434" y="594"/>
                    </a:cubicBezTo>
                    <a:cubicBezTo>
                      <a:pt x="297" y="731"/>
                      <a:pt x="160" y="914"/>
                      <a:pt x="114" y="1119"/>
                    </a:cubicBezTo>
                    <a:cubicBezTo>
                      <a:pt x="91" y="1211"/>
                      <a:pt x="69" y="1302"/>
                      <a:pt x="69" y="1393"/>
                    </a:cubicBezTo>
                    <a:cubicBezTo>
                      <a:pt x="69" y="1393"/>
                      <a:pt x="69" y="1416"/>
                      <a:pt x="69" y="1439"/>
                    </a:cubicBezTo>
                    <a:cubicBezTo>
                      <a:pt x="46" y="1462"/>
                      <a:pt x="23" y="1507"/>
                      <a:pt x="23" y="1553"/>
                    </a:cubicBezTo>
                    <a:cubicBezTo>
                      <a:pt x="0" y="1644"/>
                      <a:pt x="0" y="1713"/>
                      <a:pt x="0" y="1804"/>
                    </a:cubicBezTo>
                    <a:cubicBezTo>
                      <a:pt x="0" y="1987"/>
                      <a:pt x="69" y="2146"/>
                      <a:pt x="160" y="2329"/>
                    </a:cubicBezTo>
                    <a:cubicBezTo>
                      <a:pt x="206" y="2466"/>
                      <a:pt x="251" y="2603"/>
                      <a:pt x="342" y="2717"/>
                    </a:cubicBezTo>
                    <a:cubicBezTo>
                      <a:pt x="411" y="2831"/>
                      <a:pt x="502" y="2923"/>
                      <a:pt x="571" y="3014"/>
                    </a:cubicBezTo>
                    <a:cubicBezTo>
                      <a:pt x="685" y="3128"/>
                      <a:pt x="822" y="3219"/>
                      <a:pt x="936" y="3333"/>
                    </a:cubicBezTo>
                    <a:cubicBezTo>
                      <a:pt x="1073" y="3425"/>
                      <a:pt x="1210" y="3493"/>
                      <a:pt x="1347" y="3562"/>
                    </a:cubicBezTo>
                    <a:cubicBezTo>
                      <a:pt x="1507" y="3630"/>
                      <a:pt x="1666" y="3653"/>
                      <a:pt x="1826" y="3676"/>
                    </a:cubicBezTo>
                    <a:cubicBezTo>
                      <a:pt x="2009" y="3699"/>
                      <a:pt x="2169" y="3721"/>
                      <a:pt x="2328" y="3721"/>
                    </a:cubicBezTo>
                    <a:lnTo>
                      <a:pt x="2602" y="3721"/>
                    </a:lnTo>
                    <a:cubicBezTo>
                      <a:pt x="2693" y="3699"/>
                      <a:pt x="2762" y="3699"/>
                      <a:pt x="2853" y="3676"/>
                    </a:cubicBezTo>
                    <a:cubicBezTo>
                      <a:pt x="2990" y="3630"/>
                      <a:pt x="3150" y="3584"/>
                      <a:pt x="3287" y="3493"/>
                    </a:cubicBezTo>
                    <a:cubicBezTo>
                      <a:pt x="3355" y="3447"/>
                      <a:pt x="3424" y="3402"/>
                      <a:pt x="3492" y="3333"/>
                    </a:cubicBezTo>
                    <a:cubicBezTo>
                      <a:pt x="3561" y="3288"/>
                      <a:pt x="3607" y="3219"/>
                      <a:pt x="3652" y="3128"/>
                    </a:cubicBezTo>
                    <a:cubicBezTo>
                      <a:pt x="3743" y="3014"/>
                      <a:pt x="3789" y="2854"/>
                      <a:pt x="3835" y="2717"/>
                    </a:cubicBezTo>
                    <a:cubicBezTo>
                      <a:pt x="3880" y="2603"/>
                      <a:pt x="3926" y="2466"/>
                      <a:pt x="3972" y="2352"/>
                    </a:cubicBezTo>
                    <a:cubicBezTo>
                      <a:pt x="4017" y="2146"/>
                      <a:pt x="4040" y="1918"/>
                      <a:pt x="3995" y="1713"/>
                    </a:cubicBezTo>
                    <a:cubicBezTo>
                      <a:pt x="3972" y="1644"/>
                      <a:pt x="3926" y="1553"/>
                      <a:pt x="3903" y="1462"/>
                    </a:cubicBezTo>
                    <a:cubicBezTo>
                      <a:pt x="3880" y="1393"/>
                      <a:pt x="3835" y="1325"/>
                      <a:pt x="3812" y="1279"/>
                    </a:cubicBezTo>
                    <a:cubicBezTo>
                      <a:pt x="3743" y="1142"/>
                      <a:pt x="3652" y="1005"/>
                      <a:pt x="3561" y="891"/>
                    </a:cubicBezTo>
                    <a:cubicBezTo>
                      <a:pt x="3492" y="800"/>
                      <a:pt x="3401" y="708"/>
                      <a:pt x="3310" y="617"/>
                    </a:cubicBezTo>
                    <a:cubicBezTo>
                      <a:pt x="3173" y="480"/>
                      <a:pt x="3036" y="389"/>
                      <a:pt x="2899" y="298"/>
                    </a:cubicBezTo>
                    <a:cubicBezTo>
                      <a:pt x="2602" y="161"/>
                      <a:pt x="2260" y="69"/>
                      <a:pt x="1940" y="24"/>
                    </a:cubicBezTo>
                    <a:cubicBezTo>
                      <a:pt x="1872" y="1"/>
                      <a:pt x="1780" y="1"/>
                      <a:pt x="1689"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70" name="Google Shape;1470;p22"/>
              <p:cNvSpPr/>
              <p:nvPr/>
            </p:nvSpPr>
            <p:spPr>
              <a:xfrm>
                <a:off x="6014412" y="2951329"/>
                <a:ext cx="87010" cy="83333"/>
              </a:xfrm>
              <a:custGeom>
                <a:avLst/>
                <a:gdLst/>
                <a:ahLst/>
                <a:cxnLst/>
                <a:rect l="l" t="t" r="r" b="b"/>
                <a:pathLst>
                  <a:path w="3219" h="3083" extrusionOk="0">
                    <a:moveTo>
                      <a:pt x="1461" y="1"/>
                    </a:moveTo>
                    <a:cubicBezTo>
                      <a:pt x="1370" y="1"/>
                      <a:pt x="1256" y="24"/>
                      <a:pt x="1164" y="46"/>
                    </a:cubicBezTo>
                    <a:cubicBezTo>
                      <a:pt x="1050" y="92"/>
                      <a:pt x="936" y="138"/>
                      <a:pt x="845" y="229"/>
                    </a:cubicBezTo>
                    <a:cubicBezTo>
                      <a:pt x="754" y="320"/>
                      <a:pt x="708" y="434"/>
                      <a:pt x="685" y="549"/>
                    </a:cubicBezTo>
                    <a:cubicBezTo>
                      <a:pt x="662" y="549"/>
                      <a:pt x="639" y="571"/>
                      <a:pt x="617" y="571"/>
                    </a:cubicBezTo>
                    <a:cubicBezTo>
                      <a:pt x="617" y="571"/>
                      <a:pt x="617" y="571"/>
                      <a:pt x="594" y="594"/>
                    </a:cubicBezTo>
                    <a:cubicBezTo>
                      <a:pt x="548" y="617"/>
                      <a:pt x="502" y="640"/>
                      <a:pt x="480" y="686"/>
                    </a:cubicBezTo>
                    <a:cubicBezTo>
                      <a:pt x="457" y="708"/>
                      <a:pt x="457" y="708"/>
                      <a:pt x="457" y="731"/>
                    </a:cubicBezTo>
                    <a:lnTo>
                      <a:pt x="434" y="731"/>
                    </a:lnTo>
                    <a:cubicBezTo>
                      <a:pt x="320" y="800"/>
                      <a:pt x="229" y="891"/>
                      <a:pt x="206" y="1028"/>
                    </a:cubicBezTo>
                    <a:cubicBezTo>
                      <a:pt x="183" y="1074"/>
                      <a:pt x="183" y="1119"/>
                      <a:pt x="183" y="1188"/>
                    </a:cubicBezTo>
                    <a:cubicBezTo>
                      <a:pt x="114" y="1233"/>
                      <a:pt x="46" y="1302"/>
                      <a:pt x="23" y="1393"/>
                    </a:cubicBezTo>
                    <a:cubicBezTo>
                      <a:pt x="0" y="1439"/>
                      <a:pt x="0" y="1484"/>
                      <a:pt x="0" y="1530"/>
                    </a:cubicBezTo>
                    <a:cubicBezTo>
                      <a:pt x="0" y="1599"/>
                      <a:pt x="0" y="1644"/>
                      <a:pt x="23" y="1690"/>
                    </a:cubicBezTo>
                    <a:cubicBezTo>
                      <a:pt x="46" y="1758"/>
                      <a:pt x="69" y="1804"/>
                      <a:pt x="92" y="1850"/>
                    </a:cubicBezTo>
                    <a:cubicBezTo>
                      <a:pt x="114" y="1918"/>
                      <a:pt x="137" y="1964"/>
                      <a:pt x="183" y="2009"/>
                    </a:cubicBezTo>
                    <a:cubicBezTo>
                      <a:pt x="206" y="2032"/>
                      <a:pt x="229" y="2078"/>
                      <a:pt x="251" y="2101"/>
                    </a:cubicBezTo>
                    <a:cubicBezTo>
                      <a:pt x="320" y="2192"/>
                      <a:pt x="411" y="2283"/>
                      <a:pt x="502" y="2352"/>
                    </a:cubicBezTo>
                    <a:cubicBezTo>
                      <a:pt x="685" y="2512"/>
                      <a:pt x="890" y="2649"/>
                      <a:pt x="1096" y="2763"/>
                    </a:cubicBezTo>
                    <a:cubicBezTo>
                      <a:pt x="1187" y="2808"/>
                      <a:pt x="1256" y="2854"/>
                      <a:pt x="1347" y="2877"/>
                    </a:cubicBezTo>
                    <a:cubicBezTo>
                      <a:pt x="1347" y="2900"/>
                      <a:pt x="1347" y="2900"/>
                      <a:pt x="1347" y="2900"/>
                    </a:cubicBezTo>
                    <a:cubicBezTo>
                      <a:pt x="1575" y="2991"/>
                      <a:pt x="1826" y="3082"/>
                      <a:pt x="2077" y="3082"/>
                    </a:cubicBezTo>
                    <a:lnTo>
                      <a:pt x="2260" y="3082"/>
                    </a:lnTo>
                    <a:cubicBezTo>
                      <a:pt x="2328" y="3059"/>
                      <a:pt x="2397" y="3037"/>
                      <a:pt x="2443" y="3014"/>
                    </a:cubicBezTo>
                    <a:cubicBezTo>
                      <a:pt x="2511" y="2991"/>
                      <a:pt x="2557" y="2968"/>
                      <a:pt x="2602" y="2922"/>
                    </a:cubicBezTo>
                    <a:cubicBezTo>
                      <a:pt x="2648" y="2900"/>
                      <a:pt x="2671" y="2854"/>
                      <a:pt x="2717" y="2808"/>
                    </a:cubicBezTo>
                    <a:cubicBezTo>
                      <a:pt x="2739" y="2785"/>
                      <a:pt x="2739" y="2763"/>
                      <a:pt x="2762" y="2740"/>
                    </a:cubicBezTo>
                    <a:cubicBezTo>
                      <a:pt x="2853" y="2694"/>
                      <a:pt x="2922" y="2649"/>
                      <a:pt x="2990" y="2580"/>
                    </a:cubicBezTo>
                    <a:cubicBezTo>
                      <a:pt x="3105" y="2489"/>
                      <a:pt x="3173" y="2352"/>
                      <a:pt x="3196" y="2192"/>
                    </a:cubicBezTo>
                    <a:cubicBezTo>
                      <a:pt x="3219" y="1987"/>
                      <a:pt x="3173" y="1804"/>
                      <a:pt x="3082" y="1621"/>
                    </a:cubicBezTo>
                    <a:cubicBezTo>
                      <a:pt x="3150" y="1188"/>
                      <a:pt x="2853" y="777"/>
                      <a:pt x="2557" y="503"/>
                    </a:cubicBezTo>
                    <a:cubicBezTo>
                      <a:pt x="2465" y="412"/>
                      <a:pt x="2374" y="320"/>
                      <a:pt x="2283" y="252"/>
                    </a:cubicBezTo>
                    <a:cubicBezTo>
                      <a:pt x="2169" y="183"/>
                      <a:pt x="2055" y="138"/>
                      <a:pt x="1918" y="92"/>
                    </a:cubicBezTo>
                    <a:cubicBezTo>
                      <a:pt x="1804" y="46"/>
                      <a:pt x="1689" y="24"/>
                      <a:pt x="1552" y="24"/>
                    </a:cubicBezTo>
                    <a:cubicBezTo>
                      <a:pt x="1530" y="24"/>
                      <a:pt x="1484" y="1"/>
                      <a:pt x="1461"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471" name="Google Shape;1471;p22"/>
              <p:cNvSpPr/>
              <p:nvPr/>
            </p:nvSpPr>
            <p:spPr>
              <a:xfrm>
                <a:off x="5964433" y="2808205"/>
                <a:ext cx="46302" cy="43816"/>
              </a:xfrm>
              <a:custGeom>
                <a:avLst/>
                <a:gdLst/>
                <a:ahLst/>
                <a:cxnLst/>
                <a:rect l="l" t="t" r="r" b="b"/>
                <a:pathLst>
                  <a:path w="1713" h="1621" extrusionOk="0">
                    <a:moveTo>
                      <a:pt x="731" y="0"/>
                    </a:moveTo>
                    <a:cubicBezTo>
                      <a:pt x="617" y="0"/>
                      <a:pt x="480" y="46"/>
                      <a:pt x="366" y="92"/>
                    </a:cubicBezTo>
                    <a:cubicBezTo>
                      <a:pt x="343" y="137"/>
                      <a:pt x="297" y="160"/>
                      <a:pt x="252" y="183"/>
                    </a:cubicBezTo>
                    <a:cubicBezTo>
                      <a:pt x="229" y="229"/>
                      <a:pt x="183" y="274"/>
                      <a:pt x="160" y="297"/>
                    </a:cubicBezTo>
                    <a:cubicBezTo>
                      <a:pt x="92" y="411"/>
                      <a:pt x="69" y="548"/>
                      <a:pt x="69" y="662"/>
                    </a:cubicBezTo>
                    <a:cubicBezTo>
                      <a:pt x="69" y="685"/>
                      <a:pt x="69" y="708"/>
                      <a:pt x="69" y="731"/>
                    </a:cubicBezTo>
                    <a:cubicBezTo>
                      <a:pt x="0" y="868"/>
                      <a:pt x="46" y="1005"/>
                      <a:pt x="115" y="1142"/>
                    </a:cubicBezTo>
                    <a:cubicBezTo>
                      <a:pt x="206" y="1324"/>
                      <a:pt x="366" y="1461"/>
                      <a:pt x="548" y="1552"/>
                    </a:cubicBezTo>
                    <a:cubicBezTo>
                      <a:pt x="662" y="1598"/>
                      <a:pt x="754" y="1621"/>
                      <a:pt x="868" y="1621"/>
                    </a:cubicBezTo>
                    <a:lnTo>
                      <a:pt x="1028" y="1621"/>
                    </a:lnTo>
                    <a:cubicBezTo>
                      <a:pt x="1073" y="1621"/>
                      <a:pt x="1119" y="1598"/>
                      <a:pt x="1165" y="1598"/>
                    </a:cubicBezTo>
                    <a:cubicBezTo>
                      <a:pt x="1324" y="1552"/>
                      <a:pt x="1461" y="1438"/>
                      <a:pt x="1575" y="1301"/>
                    </a:cubicBezTo>
                    <a:cubicBezTo>
                      <a:pt x="1690" y="1119"/>
                      <a:pt x="1712" y="890"/>
                      <a:pt x="1644" y="685"/>
                    </a:cubicBezTo>
                    <a:cubicBezTo>
                      <a:pt x="1553" y="502"/>
                      <a:pt x="1438" y="366"/>
                      <a:pt x="1279" y="229"/>
                    </a:cubicBezTo>
                    <a:cubicBezTo>
                      <a:pt x="1256" y="206"/>
                      <a:pt x="1233" y="183"/>
                      <a:pt x="1187" y="160"/>
                    </a:cubicBezTo>
                    <a:cubicBezTo>
                      <a:pt x="1165" y="137"/>
                      <a:pt x="1142" y="114"/>
                      <a:pt x="1096" y="92"/>
                    </a:cubicBezTo>
                    <a:cubicBezTo>
                      <a:pt x="1028" y="46"/>
                      <a:pt x="959" y="23"/>
                      <a:pt x="868" y="23"/>
                    </a:cubicBezTo>
                    <a:cubicBezTo>
                      <a:pt x="822" y="0"/>
                      <a:pt x="777" y="0"/>
                      <a:pt x="731"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72" name="Google Shape;1472;p22"/>
              <p:cNvSpPr/>
              <p:nvPr/>
            </p:nvSpPr>
            <p:spPr>
              <a:xfrm>
                <a:off x="6078581" y="2821774"/>
                <a:ext cx="61709" cy="55439"/>
              </a:xfrm>
              <a:custGeom>
                <a:avLst/>
                <a:gdLst/>
                <a:ahLst/>
                <a:cxnLst/>
                <a:rect l="l" t="t" r="r" b="b"/>
                <a:pathLst>
                  <a:path w="2283" h="2051" extrusionOk="0">
                    <a:moveTo>
                      <a:pt x="1141" y="0"/>
                    </a:moveTo>
                    <a:cubicBezTo>
                      <a:pt x="1027" y="23"/>
                      <a:pt x="936" y="69"/>
                      <a:pt x="845" y="115"/>
                    </a:cubicBezTo>
                    <a:cubicBezTo>
                      <a:pt x="776" y="137"/>
                      <a:pt x="708" y="183"/>
                      <a:pt x="639" y="229"/>
                    </a:cubicBezTo>
                    <a:cubicBezTo>
                      <a:pt x="571" y="274"/>
                      <a:pt x="525" y="320"/>
                      <a:pt x="457" y="366"/>
                    </a:cubicBezTo>
                    <a:cubicBezTo>
                      <a:pt x="407" y="382"/>
                      <a:pt x="345" y="411"/>
                      <a:pt x="297" y="461"/>
                    </a:cubicBezTo>
                    <a:lnTo>
                      <a:pt x="297" y="461"/>
                    </a:lnTo>
                    <a:cubicBezTo>
                      <a:pt x="297" y="461"/>
                      <a:pt x="297" y="461"/>
                      <a:pt x="297" y="461"/>
                    </a:cubicBezTo>
                    <a:lnTo>
                      <a:pt x="297" y="461"/>
                    </a:lnTo>
                    <a:cubicBezTo>
                      <a:pt x="279" y="479"/>
                      <a:pt x="264" y="501"/>
                      <a:pt x="251" y="525"/>
                    </a:cubicBezTo>
                    <a:cubicBezTo>
                      <a:pt x="228" y="548"/>
                      <a:pt x="228" y="571"/>
                      <a:pt x="206" y="594"/>
                    </a:cubicBezTo>
                    <a:cubicBezTo>
                      <a:pt x="206" y="640"/>
                      <a:pt x="206" y="685"/>
                      <a:pt x="206" y="731"/>
                    </a:cubicBezTo>
                    <a:cubicBezTo>
                      <a:pt x="183" y="731"/>
                      <a:pt x="160" y="754"/>
                      <a:pt x="160" y="777"/>
                    </a:cubicBezTo>
                    <a:cubicBezTo>
                      <a:pt x="137" y="799"/>
                      <a:pt x="137" y="822"/>
                      <a:pt x="137" y="845"/>
                    </a:cubicBezTo>
                    <a:cubicBezTo>
                      <a:pt x="91" y="913"/>
                      <a:pt x="46" y="982"/>
                      <a:pt x="46" y="1073"/>
                    </a:cubicBezTo>
                    <a:cubicBezTo>
                      <a:pt x="23" y="1073"/>
                      <a:pt x="23" y="1073"/>
                      <a:pt x="23" y="1096"/>
                    </a:cubicBezTo>
                    <a:cubicBezTo>
                      <a:pt x="23" y="1119"/>
                      <a:pt x="23" y="1142"/>
                      <a:pt x="0" y="1187"/>
                    </a:cubicBezTo>
                    <a:cubicBezTo>
                      <a:pt x="0" y="1279"/>
                      <a:pt x="0" y="1370"/>
                      <a:pt x="23" y="1461"/>
                    </a:cubicBezTo>
                    <a:cubicBezTo>
                      <a:pt x="46" y="1530"/>
                      <a:pt x="91" y="1598"/>
                      <a:pt x="137" y="1667"/>
                    </a:cubicBezTo>
                    <a:cubicBezTo>
                      <a:pt x="251" y="1804"/>
                      <a:pt x="434" y="1918"/>
                      <a:pt x="616" y="1986"/>
                    </a:cubicBezTo>
                    <a:cubicBezTo>
                      <a:pt x="736" y="2026"/>
                      <a:pt x="863" y="2050"/>
                      <a:pt x="993" y="2050"/>
                    </a:cubicBezTo>
                    <a:cubicBezTo>
                      <a:pt x="1087" y="2050"/>
                      <a:pt x="1183" y="2038"/>
                      <a:pt x="1278" y="2009"/>
                    </a:cubicBezTo>
                    <a:cubicBezTo>
                      <a:pt x="1370" y="1986"/>
                      <a:pt x="1484" y="1941"/>
                      <a:pt x="1575" y="1872"/>
                    </a:cubicBezTo>
                    <a:cubicBezTo>
                      <a:pt x="1666" y="1804"/>
                      <a:pt x="1758" y="1735"/>
                      <a:pt x="1826" y="1667"/>
                    </a:cubicBezTo>
                    <a:cubicBezTo>
                      <a:pt x="1895" y="1575"/>
                      <a:pt x="1963" y="1507"/>
                      <a:pt x="2009" y="1438"/>
                    </a:cubicBezTo>
                    <a:cubicBezTo>
                      <a:pt x="2054" y="1370"/>
                      <a:pt x="2100" y="1302"/>
                      <a:pt x="2146" y="1233"/>
                    </a:cubicBezTo>
                    <a:cubicBezTo>
                      <a:pt x="2214" y="1142"/>
                      <a:pt x="2237" y="1028"/>
                      <a:pt x="2260" y="913"/>
                    </a:cubicBezTo>
                    <a:cubicBezTo>
                      <a:pt x="2283" y="777"/>
                      <a:pt x="2237" y="662"/>
                      <a:pt x="2146" y="571"/>
                    </a:cubicBezTo>
                    <a:cubicBezTo>
                      <a:pt x="2169" y="480"/>
                      <a:pt x="2146" y="411"/>
                      <a:pt x="2077" y="343"/>
                    </a:cubicBezTo>
                    <a:cubicBezTo>
                      <a:pt x="2054" y="297"/>
                      <a:pt x="2009" y="274"/>
                      <a:pt x="1963" y="229"/>
                    </a:cubicBezTo>
                    <a:cubicBezTo>
                      <a:pt x="1917" y="183"/>
                      <a:pt x="1872" y="160"/>
                      <a:pt x="1826" y="137"/>
                    </a:cubicBezTo>
                    <a:cubicBezTo>
                      <a:pt x="1689" y="92"/>
                      <a:pt x="1575" y="23"/>
                      <a:pt x="1438"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473" name="Google Shape;1473;p22"/>
              <p:cNvSpPr/>
              <p:nvPr/>
            </p:nvSpPr>
            <p:spPr>
              <a:xfrm>
                <a:off x="6034765" y="2953816"/>
                <a:ext cx="70359" cy="64440"/>
              </a:xfrm>
              <a:custGeom>
                <a:avLst/>
                <a:gdLst/>
                <a:ahLst/>
                <a:cxnLst/>
                <a:rect l="l" t="t" r="r" b="b"/>
                <a:pathLst>
                  <a:path w="2603" h="2384" extrusionOk="0">
                    <a:moveTo>
                      <a:pt x="389" y="0"/>
                    </a:moveTo>
                    <a:cubicBezTo>
                      <a:pt x="206" y="0"/>
                      <a:pt x="23" y="183"/>
                      <a:pt x="23" y="365"/>
                    </a:cubicBezTo>
                    <a:cubicBezTo>
                      <a:pt x="1" y="594"/>
                      <a:pt x="160" y="753"/>
                      <a:pt x="366" y="776"/>
                    </a:cubicBezTo>
                    <a:cubicBezTo>
                      <a:pt x="389" y="776"/>
                      <a:pt x="411" y="776"/>
                      <a:pt x="434" y="799"/>
                    </a:cubicBezTo>
                    <a:cubicBezTo>
                      <a:pt x="526" y="822"/>
                      <a:pt x="594" y="845"/>
                      <a:pt x="685" y="890"/>
                    </a:cubicBezTo>
                    <a:cubicBezTo>
                      <a:pt x="799" y="959"/>
                      <a:pt x="891" y="1027"/>
                      <a:pt x="982" y="1096"/>
                    </a:cubicBezTo>
                    <a:cubicBezTo>
                      <a:pt x="1096" y="1187"/>
                      <a:pt x="1187" y="1301"/>
                      <a:pt x="1256" y="1415"/>
                    </a:cubicBezTo>
                    <a:cubicBezTo>
                      <a:pt x="1393" y="1621"/>
                      <a:pt x="1461" y="1872"/>
                      <a:pt x="1575" y="2100"/>
                    </a:cubicBezTo>
                    <a:cubicBezTo>
                      <a:pt x="1653" y="2275"/>
                      <a:pt x="1847" y="2384"/>
                      <a:pt x="2044" y="2384"/>
                    </a:cubicBezTo>
                    <a:cubicBezTo>
                      <a:pt x="2078" y="2384"/>
                      <a:pt x="2112" y="2381"/>
                      <a:pt x="2146" y="2374"/>
                    </a:cubicBezTo>
                    <a:cubicBezTo>
                      <a:pt x="2420" y="2328"/>
                      <a:pt x="2603" y="2054"/>
                      <a:pt x="2557" y="1758"/>
                    </a:cubicBezTo>
                    <a:cubicBezTo>
                      <a:pt x="2511" y="1507"/>
                      <a:pt x="2374" y="1278"/>
                      <a:pt x="2237" y="1050"/>
                    </a:cubicBezTo>
                    <a:cubicBezTo>
                      <a:pt x="2100" y="845"/>
                      <a:pt x="1918" y="662"/>
                      <a:pt x="1712" y="525"/>
                    </a:cubicBezTo>
                    <a:cubicBezTo>
                      <a:pt x="1347" y="228"/>
                      <a:pt x="914" y="91"/>
                      <a:pt x="43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474" name="Google Shape;1474;p22"/>
              <p:cNvSpPr/>
              <p:nvPr/>
            </p:nvSpPr>
            <p:spPr>
              <a:xfrm>
                <a:off x="6071796" y="2818071"/>
                <a:ext cx="72819" cy="62764"/>
              </a:xfrm>
              <a:custGeom>
                <a:avLst/>
                <a:gdLst/>
                <a:ahLst/>
                <a:cxnLst/>
                <a:rect l="l" t="t" r="r" b="b"/>
                <a:pathLst>
                  <a:path w="2694" h="2322" extrusionOk="0">
                    <a:moveTo>
                      <a:pt x="1735" y="320"/>
                    </a:moveTo>
                    <a:cubicBezTo>
                      <a:pt x="1826" y="343"/>
                      <a:pt x="1917" y="366"/>
                      <a:pt x="1986" y="389"/>
                    </a:cubicBezTo>
                    <a:cubicBezTo>
                      <a:pt x="2032" y="411"/>
                      <a:pt x="2077" y="434"/>
                      <a:pt x="2123" y="480"/>
                    </a:cubicBezTo>
                    <a:cubicBezTo>
                      <a:pt x="2168" y="503"/>
                      <a:pt x="2191" y="548"/>
                      <a:pt x="2237" y="594"/>
                    </a:cubicBezTo>
                    <a:cubicBezTo>
                      <a:pt x="2260" y="617"/>
                      <a:pt x="2283" y="662"/>
                      <a:pt x="2305" y="708"/>
                    </a:cubicBezTo>
                    <a:cubicBezTo>
                      <a:pt x="2305" y="731"/>
                      <a:pt x="2328" y="777"/>
                      <a:pt x="2328" y="822"/>
                    </a:cubicBezTo>
                    <a:cubicBezTo>
                      <a:pt x="2328" y="891"/>
                      <a:pt x="2328" y="959"/>
                      <a:pt x="2328" y="1028"/>
                    </a:cubicBezTo>
                    <a:cubicBezTo>
                      <a:pt x="2328" y="1073"/>
                      <a:pt x="2305" y="1142"/>
                      <a:pt x="2283" y="1210"/>
                    </a:cubicBezTo>
                    <a:cubicBezTo>
                      <a:pt x="2237" y="1302"/>
                      <a:pt x="2191" y="1370"/>
                      <a:pt x="2123" y="1461"/>
                    </a:cubicBezTo>
                    <a:lnTo>
                      <a:pt x="2146" y="1461"/>
                    </a:lnTo>
                    <a:cubicBezTo>
                      <a:pt x="2054" y="1553"/>
                      <a:pt x="1986" y="1621"/>
                      <a:pt x="1872" y="1712"/>
                    </a:cubicBezTo>
                    <a:cubicBezTo>
                      <a:pt x="1780" y="1781"/>
                      <a:pt x="1666" y="1849"/>
                      <a:pt x="1552" y="1895"/>
                    </a:cubicBezTo>
                    <a:cubicBezTo>
                      <a:pt x="1461" y="1941"/>
                      <a:pt x="1347" y="1963"/>
                      <a:pt x="1233" y="1986"/>
                    </a:cubicBezTo>
                    <a:cubicBezTo>
                      <a:pt x="1176" y="1998"/>
                      <a:pt x="1119" y="2003"/>
                      <a:pt x="1061" y="2003"/>
                    </a:cubicBezTo>
                    <a:cubicBezTo>
                      <a:pt x="1004" y="2003"/>
                      <a:pt x="947" y="1998"/>
                      <a:pt x="890" y="1986"/>
                    </a:cubicBezTo>
                    <a:cubicBezTo>
                      <a:pt x="822" y="1986"/>
                      <a:pt x="753" y="1963"/>
                      <a:pt x="708" y="1941"/>
                    </a:cubicBezTo>
                    <a:cubicBezTo>
                      <a:pt x="639" y="1918"/>
                      <a:pt x="594" y="1895"/>
                      <a:pt x="548" y="1849"/>
                    </a:cubicBezTo>
                    <a:cubicBezTo>
                      <a:pt x="502" y="1827"/>
                      <a:pt x="479" y="1781"/>
                      <a:pt x="457" y="1758"/>
                    </a:cubicBezTo>
                    <a:cubicBezTo>
                      <a:pt x="411" y="1712"/>
                      <a:pt x="388" y="1667"/>
                      <a:pt x="365" y="1621"/>
                    </a:cubicBezTo>
                    <a:cubicBezTo>
                      <a:pt x="365" y="1575"/>
                      <a:pt x="342" y="1530"/>
                      <a:pt x="342" y="1484"/>
                    </a:cubicBezTo>
                    <a:cubicBezTo>
                      <a:pt x="342" y="1416"/>
                      <a:pt x="342" y="1370"/>
                      <a:pt x="342" y="1302"/>
                    </a:cubicBezTo>
                    <a:cubicBezTo>
                      <a:pt x="342" y="1256"/>
                      <a:pt x="365" y="1187"/>
                      <a:pt x="388" y="1119"/>
                    </a:cubicBezTo>
                    <a:cubicBezTo>
                      <a:pt x="434" y="1028"/>
                      <a:pt x="479" y="936"/>
                      <a:pt x="548" y="868"/>
                    </a:cubicBezTo>
                    <a:lnTo>
                      <a:pt x="548" y="845"/>
                    </a:lnTo>
                    <a:cubicBezTo>
                      <a:pt x="616" y="777"/>
                      <a:pt x="708" y="685"/>
                      <a:pt x="776" y="617"/>
                    </a:cubicBezTo>
                    <a:lnTo>
                      <a:pt x="799" y="617"/>
                    </a:lnTo>
                    <a:cubicBezTo>
                      <a:pt x="845" y="571"/>
                      <a:pt x="890" y="548"/>
                      <a:pt x="959" y="503"/>
                    </a:cubicBezTo>
                    <a:cubicBezTo>
                      <a:pt x="1004" y="480"/>
                      <a:pt x="1073" y="457"/>
                      <a:pt x="1119" y="434"/>
                    </a:cubicBezTo>
                    <a:cubicBezTo>
                      <a:pt x="1119" y="434"/>
                      <a:pt x="1141" y="411"/>
                      <a:pt x="1141" y="411"/>
                    </a:cubicBezTo>
                    <a:lnTo>
                      <a:pt x="1210" y="411"/>
                    </a:lnTo>
                    <a:cubicBezTo>
                      <a:pt x="1210" y="389"/>
                      <a:pt x="1233" y="389"/>
                      <a:pt x="1233" y="389"/>
                    </a:cubicBezTo>
                    <a:cubicBezTo>
                      <a:pt x="1255" y="389"/>
                      <a:pt x="1278" y="389"/>
                      <a:pt x="1278" y="366"/>
                    </a:cubicBezTo>
                    <a:lnTo>
                      <a:pt x="1347" y="366"/>
                    </a:lnTo>
                    <a:cubicBezTo>
                      <a:pt x="1392" y="343"/>
                      <a:pt x="1438" y="343"/>
                      <a:pt x="1484" y="343"/>
                    </a:cubicBezTo>
                    <a:cubicBezTo>
                      <a:pt x="1575" y="320"/>
                      <a:pt x="1643" y="320"/>
                      <a:pt x="1735" y="320"/>
                    </a:cubicBezTo>
                    <a:close/>
                    <a:moveTo>
                      <a:pt x="1461" y="1"/>
                    </a:moveTo>
                    <a:cubicBezTo>
                      <a:pt x="1461" y="1"/>
                      <a:pt x="1438" y="1"/>
                      <a:pt x="1415" y="23"/>
                    </a:cubicBezTo>
                    <a:cubicBezTo>
                      <a:pt x="1347" y="23"/>
                      <a:pt x="1301" y="23"/>
                      <a:pt x="1255" y="46"/>
                    </a:cubicBezTo>
                    <a:cubicBezTo>
                      <a:pt x="1233" y="46"/>
                      <a:pt x="1210" y="69"/>
                      <a:pt x="1164" y="69"/>
                    </a:cubicBezTo>
                    <a:cubicBezTo>
                      <a:pt x="1096" y="92"/>
                      <a:pt x="1027" y="115"/>
                      <a:pt x="959" y="137"/>
                    </a:cubicBezTo>
                    <a:cubicBezTo>
                      <a:pt x="936" y="160"/>
                      <a:pt x="913" y="160"/>
                      <a:pt x="890" y="183"/>
                    </a:cubicBezTo>
                    <a:cubicBezTo>
                      <a:pt x="845" y="183"/>
                      <a:pt x="822" y="206"/>
                      <a:pt x="776" y="229"/>
                    </a:cubicBezTo>
                    <a:cubicBezTo>
                      <a:pt x="662" y="297"/>
                      <a:pt x="548" y="389"/>
                      <a:pt x="434" y="480"/>
                    </a:cubicBezTo>
                    <a:cubicBezTo>
                      <a:pt x="434" y="503"/>
                      <a:pt x="434" y="503"/>
                      <a:pt x="411" y="525"/>
                    </a:cubicBezTo>
                    <a:cubicBezTo>
                      <a:pt x="388" y="548"/>
                      <a:pt x="365" y="571"/>
                      <a:pt x="342" y="617"/>
                    </a:cubicBezTo>
                    <a:cubicBezTo>
                      <a:pt x="274" y="662"/>
                      <a:pt x="228" y="731"/>
                      <a:pt x="205" y="777"/>
                    </a:cubicBezTo>
                    <a:cubicBezTo>
                      <a:pt x="160" y="845"/>
                      <a:pt x="114" y="914"/>
                      <a:pt x="91" y="982"/>
                    </a:cubicBezTo>
                    <a:cubicBezTo>
                      <a:pt x="91" y="1005"/>
                      <a:pt x="91" y="1028"/>
                      <a:pt x="69" y="1028"/>
                    </a:cubicBezTo>
                    <a:cubicBezTo>
                      <a:pt x="69" y="1073"/>
                      <a:pt x="46" y="1119"/>
                      <a:pt x="46" y="1142"/>
                    </a:cubicBezTo>
                    <a:cubicBezTo>
                      <a:pt x="46" y="1165"/>
                      <a:pt x="23" y="1187"/>
                      <a:pt x="23" y="1210"/>
                    </a:cubicBezTo>
                    <a:cubicBezTo>
                      <a:pt x="23" y="1233"/>
                      <a:pt x="23" y="1279"/>
                      <a:pt x="0" y="1324"/>
                    </a:cubicBezTo>
                    <a:cubicBezTo>
                      <a:pt x="0" y="1324"/>
                      <a:pt x="0" y="1347"/>
                      <a:pt x="0" y="1347"/>
                    </a:cubicBezTo>
                    <a:cubicBezTo>
                      <a:pt x="0" y="1370"/>
                      <a:pt x="0" y="1416"/>
                      <a:pt x="0" y="1439"/>
                    </a:cubicBezTo>
                    <a:cubicBezTo>
                      <a:pt x="0" y="1507"/>
                      <a:pt x="23" y="1575"/>
                      <a:pt x="46" y="1644"/>
                    </a:cubicBezTo>
                    <a:cubicBezTo>
                      <a:pt x="46" y="1735"/>
                      <a:pt x="91" y="1804"/>
                      <a:pt x="137" y="1895"/>
                    </a:cubicBezTo>
                    <a:cubicBezTo>
                      <a:pt x="183" y="1963"/>
                      <a:pt x="251" y="2032"/>
                      <a:pt x="320" y="2100"/>
                    </a:cubicBezTo>
                    <a:cubicBezTo>
                      <a:pt x="479" y="2215"/>
                      <a:pt x="685" y="2283"/>
                      <a:pt x="867" y="2306"/>
                    </a:cubicBezTo>
                    <a:cubicBezTo>
                      <a:pt x="936" y="2317"/>
                      <a:pt x="1005" y="2322"/>
                      <a:pt x="1073" y="2322"/>
                    </a:cubicBezTo>
                    <a:cubicBezTo>
                      <a:pt x="1442" y="2322"/>
                      <a:pt x="1812" y="2175"/>
                      <a:pt x="2100" y="1963"/>
                    </a:cubicBezTo>
                    <a:cubicBezTo>
                      <a:pt x="2420" y="1690"/>
                      <a:pt x="2693" y="1302"/>
                      <a:pt x="2671" y="845"/>
                    </a:cubicBezTo>
                    <a:cubicBezTo>
                      <a:pt x="2648" y="754"/>
                      <a:pt x="2625" y="662"/>
                      <a:pt x="2602" y="571"/>
                    </a:cubicBezTo>
                    <a:cubicBezTo>
                      <a:pt x="2579" y="525"/>
                      <a:pt x="2556" y="480"/>
                      <a:pt x="2534" y="457"/>
                    </a:cubicBezTo>
                    <a:cubicBezTo>
                      <a:pt x="2511" y="411"/>
                      <a:pt x="2488" y="366"/>
                      <a:pt x="2442" y="343"/>
                    </a:cubicBezTo>
                    <a:cubicBezTo>
                      <a:pt x="2397" y="274"/>
                      <a:pt x="2305" y="206"/>
                      <a:pt x="2237" y="160"/>
                    </a:cubicBezTo>
                    <a:cubicBezTo>
                      <a:pt x="2146" y="115"/>
                      <a:pt x="2054" y="69"/>
                      <a:pt x="1963" y="46"/>
                    </a:cubicBezTo>
                    <a:cubicBezTo>
                      <a:pt x="1872" y="23"/>
                      <a:pt x="1758" y="1"/>
                      <a:pt x="1666"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75" name="Google Shape;1475;p22"/>
              <p:cNvSpPr/>
              <p:nvPr/>
            </p:nvSpPr>
            <p:spPr>
              <a:xfrm>
                <a:off x="5960730" y="2803259"/>
                <a:ext cx="55547" cy="54952"/>
              </a:xfrm>
              <a:custGeom>
                <a:avLst/>
                <a:gdLst/>
                <a:ahLst/>
                <a:cxnLst/>
                <a:rect l="l" t="t" r="r" b="b"/>
                <a:pathLst>
                  <a:path w="2055" h="2033" extrusionOk="0">
                    <a:moveTo>
                      <a:pt x="1119" y="320"/>
                    </a:moveTo>
                    <a:cubicBezTo>
                      <a:pt x="1187" y="343"/>
                      <a:pt x="1256" y="343"/>
                      <a:pt x="1324" y="366"/>
                    </a:cubicBezTo>
                    <a:cubicBezTo>
                      <a:pt x="1370" y="412"/>
                      <a:pt x="1416" y="434"/>
                      <a:pt x="1461" y="457"/>
                    </a:cubicBezTo>
                    <a:cubicBezTo>
                      <a:pt x="1507" y="503"/>
                      <a:pt x="1530" y="549"/>
                      <a:pt x="1575" y="571"/>
                    </a:cubicBezTo>
                    <a:cubicBezTo>
                      <a:pt x="1621" y="640"/>
                      <a:pt x="1644" y="685"/>
                      <a:pt x="1667" y="754"/>
                    </a:cubicBezTo>
                    <a:cubicBezTo>
                      <a:pt x="1690" y="822"/>
                      <a:pt x="1712" y="868"/>
                      <a:pt x="1712" y="937"/>
                    </a:cubicBezTo>
                    <a:cubicBezTo>
                      <a:pt x="1735" y="1005"/>
                      <a:pt x="1712" y="1051"/>
                      <a:pt x="1712" y="1119"/>
                    </a:cubicBezTo>
                    <a:cubicBezTo>
                      <a:pt x="1712" y="1165"/>
                      <a:pt x="1690" y="1233"/>
                      <a:pt x="1667" y="1279"/>
                    </a:cubicBezTo>
                    <a:cubicBezTo>
                      <a:pt x="1644" y="1347"/>
                      <a:pt x="1621" y="1393"/>
                      <a:pt x="1575" y="1439"/>
                    </a:cubicBezTo>
                    <a:cubicBezTo>
                      <a:pt x="1530" y="1484"/>
                      <a:pt x="1507" y="1530"/>
                      <a:pt x="1461" y="1553"/>
                    </a:cubicBezTo>
                    <a:cubicBezTo>
                      <a:pt x="1416" y="1598"/>
                      <a:pt x="1347" y="1621"/>
                      <a:pt x="1302" y="1644"/>
                    </a:cubicBezTo>
                    <a:cubicBezTo>
                      <a:pt x="1294" y="1644"/>
                      <a:pt x="1290" y="1646"/>
                      <a:pt x="1286" y="1649"/>
                    </a:cubicBezTo>
                    <a:lnTo>
                      <a:pt x="1286" y="1649"/>
                    </a:lnTo>
                    <a:cubicBezTo>
                      <a:pt x="1226" y="1670"/>
                      <a:pt x="1182" y="1690"/>
                      <a:pt x="1119" y="1690"/>
                    </a:cubicBezTo>
                    <a:lnTo>
                      <a:pt x="959" y="1690"/>
                    </a:lnTo>
                    <a:cubicBezTo>
                      <a:pt x="891" y="1690"/>
                      <a:pt x="822" y="1667"/>
                      <a:pt x="754" y="1644"/>
                    </a:cubicBezTo>
                    <a:cubicBezTo>
                      <a:pt x="708" y="1621"/>
                      <a:pt x="662" y="1598"/>
                      <a:pt x="617" y="1553"/>
                    </a:cubicBezTo>
                    <a:cubicBezTo>
                      <a:pt x="571" y="1507"/>
                      <a:pt x="525" y="1484"/>
                      <a:pt x="480" y="1439"/>
                    </a:cubicBezTo>
                    <a:cubicBezTo>
                      <a:pt x="457" y="1393"/>
                      <a:pt x="411" y="1325"/>
                      <a:pt x="389" y="1279"/>
                    </a:cubicBezTo>
                    <a:cubicBezTo>
                      <a:pt x="366" y="1210"/>
                      <a:pt x="366" y="1165"/>
                      <a:pt x="343" y="1096"/>
                    </a:cubicBezTo>
                    <a:cubicBezTo>
                      <a:pt x="343" y="1051"/>
                      <a:pt x="343" y="982"/>
                      <a:pt x="343" y="937"/>
                    </a:cubicBezTo>
                    <a:cubicBezTo>
                      <a:pt x="343" y="891"/>
                      <a:pt x="366" y="845"/>
                      <a:pt x="366" y="800"/>
                    </a:cubicBezTo>
                    <a:cubicBezTo>
                      <a:pt x="389" y="777"/>
                      <a:pt x="389" y="754"/>
                      <a:pt x="389" y="731"/>
                    </a:cubicBezTo>
                    <a:cubicBezTo>
                      <a:pt x="411" y="731"/>
                      <a:pt x="411" y="708"/>
                      <a:pt x="411" y="685"/>
                    </a:cubicBezTo>
                    <a:lnTo>
                      <a:pt x="434" y="685"/>
                    </a:lnTo>
                    <a:lnTo>
                      <a:pt x="434" y="663"/>
                    </a:lnTo>
                    <a:cubicBezTo>
                      <a:pt x="457" y="640"/>
                      <a:pt x="480" y="617"/>
                      <a:pt x="480" y="571"/>
                    </a:cubicBezTo>
                    <a:cubicBezTo>
                      <a:pt x="525" y="526"/>
                      <a:pt x="571" y="503"/>
                      <a:pt x="617" y="457"/>
                    </a:cubicBezTo>
                    <a:cubicBezTo>
                      <a:pt x="662" y="434"/>
                      <a:pt x="685" y="412"/>
                      <a:pt x="731" y="389"/>
                    </a:cubicBezTo>
                    <a:cubicBezTo>
                      <a:pt x="754" y="389"/>
                      <a:pt x="754" y="389"/>
                      <a:pt x="754" y="366"/>
                    </a:cubicBezTo>
                    <a:lnTo>
                      <a:pt x="777" y="366"/>
                    </a:lnTo>
                    <a:cubicBezTo>
                      <a:pt x="822" y="343"/>
                      <a:pt x="868" y="343"/>
                      <a:pt x="914" y="320"/>
                    </a:cubicBezTo>
                    <a:close/>
                    <a:moveTo>
                      <a:pt x="1028" y="1"/>
                    </a:moveTo>
                    <a:cubicBezTo>
                      <a:pt x="959" y="1"/>
                      <a:pt x="891" y="1"/>
                      <a:pt x="822" y="24"/>
                    </a:cubicBezTo>
                    <a:lnTo>
                      <a:pt x="799" y="24"/>
                    </a:lnTo>
                    <a:cubicBezTo>
                      <a:pt x="708" y="46"/>
                      <a:pt x="640" y="69"/>
                      <a:pt x="571" y="92"/>
                    </a:cubicBezTo>
                    <a:cubicBezTo>
                      <a:pt x="548" y="115"/>
                      <a:pt x="525" y="115"/>
                      <a:pt x="503" y="138"/>
                    </a:cubicBezTo>
                    <a:cubicBezTo>
                      <a:pt x="434" y="183"/>
                      <a:pt x="366" y="229"/>
                      <a:pt x="320" y="275"/>
                    </a:cubicBezTo>
                    <a:cubicBezTo>
                      <a:pt x="297" y="320"/>
                      <a:pt x="252" y="343"/>
                      <a:pt x="229" y="389"/>
                    </a:cubicBezTo>
                    <a:cubicBezTo>
                      <a:pt x="206" y="412"/>
                      <a:pt x="206" y="434"/>
                      <a:pt x="183" y="457"/>
                    </a:cubicBezTo>
                    <a:cubicBezTo>
                      <a:pt x="137" y="503"/>
                      <a:pt x="115" y="571"/>
                      <a:pt x="92" y="640"/>
                    </a:cubicBezTo>
                    <a:cubicBezTo>
                      <a:pt x="69" y="663"/>
                      <a:pt x="69" y="685"/>
                      <a:pt x="69" y="685"/>
                    </a:cubicBezTo>
                    <a:cubicBezTo>
                      <a:pt x="46" y="731"/>
                      <a:pt x="46" y="777"/>
                      <a:pt x="46" y="800"/>
                    </a:cubicBezTo>
                    <a:cubicBezTo>
                      <a:pt x="23" y="822"/>
                      <a:pt x="23" y="822"/>
                      <a:pt x="23" y="845"/>
                    </a:cubicBezTo>
                    <a:cubicBezTo>
                      <a:pt x="23" y="845"/>
                      <a:pt x="23" y="845"/>
                      <a:pt x="23" y="868"/>
                    </a:cubicBezTo>
                    <a:cubicBezTo>
                      <a:pt x="1" y="1028"/>
                      <a:pt x="23" y="1188"/>
                      <a:pt x="69" y="1325"/>
                    </a:cubicBezTo>
                    <a:cubicBezTo>
                      <a:pt x="115" y="1484"/>
                      <a:pt x="206" y="1621"/>
                      <a:pt x="320" y="1735"/>
                    </a:cubicBezTo>
                    <a:cubicBezTo>
                      <a:pt x="366" y="1781"/>
                      <a:pt x="434" y="1850"/>
                      <a:pt x="503" y="1895"/>
                    </a:cubicBezTo>
                    <a:cubicBezTo>
                      <a:pt x="571" y="1918"/>
                      <a:pt x="662" y="1964"/>
                      <a:pt x="731" y="1987"/>
                    </a:cubicBezTo>
                    <a:cubicBezTo>
                      <a:pt x="822" y="2009"/>
                      <a:pt x="891" y="2009"/>
                      <a:pt x="982" y="2032"/>
                    </a:cubicBezTo>
                    <a:cubicBezTo>
                      <a:pt x="1050" y="2032"/>
                      <a:pt x="1142" y="2009"/>
                      <a:pt x="1210" y="2009"/>
                    </a:cubicBezTo>
                    <a:cubicBezTo>
                      <a:pt x="1370" y="1987"/>
                      <a:pt x="1507" y="1918"/>
                      <a:pt x="1621" y="1827"/>
                    </a:cubicBezTo>
                    <a:cubicBezTo>
                      <a:pt x="1758" y="1735"/>
                      <a:pt x="1849" y="1621"/>
                      <a:pt x="1941" y="1484"/>
                    </a:cubicBezTo>
                    <a:cubicBezTo>
                      <a:pt x="2009" y="1325"/>
                      <a:pt x="2055" y="1165"/>
                      <a:pt x="2055" y="982"/>
                    </a:cubicBezTo>
                    <a:cubicBezTo>
                      <a:pt x="2055" y="891"/>
                      <a:pt x="2032" y="800"/>
                      <a:pt x="2009" y="708"/>
                    </a:cubicBezTo>
                    <a:cubicBezTo>
                      <a:pt x="1986" y="617"/>
                      <a:pt x="1941" y="549"/>
                      <a:pt x="1895" y="480"/>
                    </a:cubicBezTo>
                    <a:cubicBezTo>
                      <a:pt x="1804" y="320"/>
                      <a:pt x="1690" y="229"/>
                      <a:pt x="1553" y="138"/>
                    </a:cubicBezTo>
                    <a:cubicBezTo>
                      <a:pt x="1484" y="92"/>
                      <a:pt x="1416" y="69"/>
                      <a:pt x="1324" y="46"/>
                    </a:cubicBezTo>
                    <a:cubicBezTo>
                      <a:pt x="1256" y="1"/>
                      <a:pt x="1165" y="1"/>
                      <a:pt x="1073"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476" name="Google Shape;1476;p22"/>
              <p:cNvSpPr/>
              <p:nvPr/>
            </p:nvSpPr>
            <p:spPr>
              <a:xfrm>
                <a:off x="6000221" y="2937138"/>
                <a:ext cx="118472" cy="115580"/>
              </a:xfrm>
              <a:custGeom>
                <a:avLst/>
                <a:gdLst/>
                <a:ahLst/>
                <a:cxnLst/>
                <a:rect l="l" t="t" r="r" b="b"/>
                <a:pathLst>
                  <a:path w="4383" h="4276" extrusionOk="0">
                    <a:moveTo>
                      <a:pt x="2055" y="326"/>
                    </a:moveTo>
                    <a:cubicBezTo>
                      <a:pt x="2140" y="326"/>
                      <a:pt x="2226" y="332"/>
                      <a:pt x="2306" y="343"/>
                    </a:cubicBezTo>
                    <a:cubicBezTo>
                      <a:pt x="2488" y="366"/>
                      <a:pt x="2648" y="412"/>
                      <a:pt x="2808" y="480"/>
                    </a:cubicBezTo>
                    <a:cubicBezTo>
                      <a:pt x="2968" y="549"/>
                      <a:pt x="3127" y="640"/>
                      <a:pt x="3287" y="754"/>
                    </a:cubicBezTo>
                    <a:cubicBezTo>
                      <a:pt x="3424" y="868"/>
                      <a:pt x="3538" y="1005"/>
                      <a:pt x="3652" y="1142"/>
                    </a:cubicBezTo>
                    <a:cubicBezTo>
                      <a:pt x="3767" y="1279"/>
                      <a:pt x="3858" y="1439"/>
                      <a:pt x="3926" y="1599"/>
                    </a:cubicBezTo>
                    <a:cubicBezTo>
                      <a:pt x="3972" y="1758"/>
                      <a:pt x="4018" y="1895"/>
                      <a:pt x="4040" y="2055"/>
                    </a:cubicBezTo>
                    <a:cubicBezTo>
                      <a:pt x="4063" y="2215"/>
                      <a:pt x="4063" y="2352"/>
                      <a:pt x="4040" y="2512"/>
                    </a:cubicBezTo>
                    <a:cubicBezTo>
                      <a:pt x="4018" y="2649"/>
                      <a:pt x="3995" y="2785"/>
                      <a:pt x="3926" y="2922"/>
                    </a:cubicBezTo>
                    <a:cubicBezTo>
                      <a:pt x="3881" y="3082"/>
                      <a:pt x="3789" y="3196"/>
                      <a:pt x="3721" y="3310"/>
                    </a:cubicBezTo>
                    <a:cubicBezTo>
                      <a:pt x="3630" y="3425"/>
                      <a:pt x="3538" y="3516"/>
                      <a:pt x="3424" y="3607"/>
                    </a:cubicBezTo>
                    <a:cubicBezTo>
                      <a:pt x="3310" y="3676"/>
                      <a:pt x="3196" y="3744"/>
                      <a:pt x="3059" y="3813"/>
                    </a:cubicBezTo>
                    <a:cubicBezTo>
                      <a:pt x="2922" y="3858"/>
                      <a:pt x="2762" y="3904"/>
                      <a:pt x="2625" y="3927"/>
                    </a:cubicBezTo>
                    <a:cubicBezTo>
                      <a:pt x="2534" y="3938"/>
                      <a:pt x="2443" y="3944"/>
                      <a:pt x="2351" y="3944"/>
                    </a:cubicBezTo>
                    <a:cubicBezTo>
                      <a:pt x="2260" y="3944"/>
                      <a:pt x="2169" y="3938"/>
                      <a:pt x="2077" y="3927"/>
                    </a:cubicBezTo>
                    <a:cubicBezTo>
                      <a:pt x="1918" y="3904"/>
                      <a:pt x="1758" y="3858"/>
                      <a:pt x="1598" y="3790"/>
                    </a:cubicBezTo>
                    <a:cubicBezTo>
                      <a:pt x="1415" y="3721"/>
                      <a:pt x="1256" y="3630"/>
                      <a:pt x="1119" y="3516"/>
                    </a:cubicBezTo>
                    <a:cubicBezTo>
                      <a:pt x="982" y="3402"/>
                      <a:pt x="868" y="3288"/>
                      <a:pt x="754" y="3151"/>
                    </a:cubicBezTo>
                    <a:cubicBezTo>
                      <a:pt x="639" y="3014"/>
                      <a:pt x="571" y="2877"/>
                      <a:pt x="480" y="2717"/>
                    </a:cubicBezTo>
                    <a:cubicBezTo>
                      <a:pt x="480" y="2717"/>
                      <a:pt x="480" y="2694"/>
                      <a:pt x="480" y="2694"/>
                    </a:cubicBezTo>
                    <a:cubicBezTo>
                      <a:pt x="480" y="2671"/>
                      <a:pt x="457" y="2649"/>
                      <a:pt x="457" y="2603"/>
                    </a:cubicBezTo>
                    <a:lnTo>
                      <a:pt x="434" y="2580"/>
                    </a:lnTo>
                    <a:cubicBezTo>
                      <a:pt x="411" y="2466"/>
                      <a:pt x="366" y="2329"/>
                      <a:pt x="343" y="2215"/>
                    </a:cubicBezTo>
                    <a:cubicBezTo>
                      <a:pt x="343" y="2055"/>
                      <a:pt x="343" y="1895"/>
                      <a:pt x="343" y="1736"/>
                    </a:cubicBezTo>
                    <a:cubicBezTo>
                      <a:pt x="366" y="1599"/>
                      <a:pt x="411" y="1462"/>
                      <a:pt x="457" y="1325"/>
                    </a:cubicBezTo>
                    <a:cubicBezTo>
                      <a:pt x="480" y="1302"/>
                      <a:pt x="502" y="1256"/>
                      <a:pt x="525" y="1233"/>
                    </a:cubicBezTo>
                    <a:cubicBezTo>
                      <a:pt x="525" y="1233"/>
                      <a:pt x="525" y="1211"/>
                      <a:pt x="525" y="1211"/>
                    </a:cubicBezTo>
                    <a:cubicBezTo>
                      <a:pt x="548" y="1142"/>
                      <a:pt x="594" y="1096"/>
                      <a:pt x="617" y="1051"/>
                    </a:cubicBezTo>
                    <a:cubicBezTo>
                      <a:pt x="639" y="1005"/>
                      <a:pt x="662" y="982"/>
                      <a:pt x="685" y="959"/>
                    </a:cubicBezTo>
                    <a:cubicBezTo>
                      <a:pt x="685" y="959"/>
                      <a:pt x="708" y="937"/>
                      <a:pt x="731" y="914"/>
                    </a:cubicBezTo>
                    <a:cubicBezTo>
                      <a:pt x="776" y="845"/>
                      <a:pt x="845" y="800"/>
                      <a:pt x="891" y="731"/>
                    </a:cubicBezTo>
                    <a:lnTo>
                      <a:pt x="913" y="731"/>
                    </a:lnTo>
                    <a:cubicBezTo>
                      <a:pt x="913" y="731"/>
                      <a:pt x="913" y="708"/>
                      <a:pt x="936" y="708"/>
                    </a:cubicBezTo>
                    <a:cubicBezTo>
                      <a:pt x="936" y="708"/>
                      <a:pt x="959" y="686"/>
                      <a:pt x="959" y="686"/>
                    </a:cubicBezTo>
                    <a:cubicBezTo>
                      <a:pt x="1005" y="663"/>
                      <a:pt x="1027" y="640"/>
                      <a:pt x="1073" y="617"/>
                    </a:cubicBezTo>
                    <a:cubicBezTo>
                      <a:pt x="1073" y="594"/>
                      <a:pt x="1073" y="594"/>
                      <a:pt x="1073" y="594"/>
                    </a:cubicBezTo>
                    <a:cubicBezTo>
                      <a:pt x="1164" y="549"/>
                      <a:pt x="1256" y="503"/>
                      <a:pt x="1347" y="457"/>
                    </a:cubicBezTo>
                    <a:cubicBezTo>
                      <a:pt x="1438" y="434"/>
                      <a:pt x="1507" y="412"/>
                      <a:pt x="1598" y="389"/>
                    </a:cubicBezTo>
                    <a:cubicBezTo>
                      <a:pt x="1621" y="389"/>
                      <a:pt x="1621" y="366"/>
                      <a:pt x="1621" y="366"/>
                    </a:cubicBezTo>
                    <a:cubicBezTo>
                      <a:pt x="1689" y="366"/>
                      <a:pt x="1735" y="343"/>
                      <a:pt x="1804" y="343"/>
                    </a:cubicBezTo>
                    <a:cubicBezTo>
                      <a:pt x="1883" y="332"/>
                      <a:pt x="1969" y="326"/>
                      <a:pt x="2055" y="326"/>
                    </a:cubicBezTo>
                    <a:close/>
                    <a:moveTo>
                      <a:pt x="2055" y="1"/>
                    </a:moveTo>
                    <a:cubicBezTo>
                      <a:pt x="1895" y="1"/>
                      <a:pt x="1735" y="24"/>
                      <a:pt x="1575" y="46"/>
                    </a:cubicBezTo>
                    <a:cubicBezTo>
                      <a:pt x="1484" y="69"/>
                      <a:pt x="1393" y="92"/>
                      <a:pt x="1301" y="138"/>
                    </a:cubicBezTo>
                    <a:cubicBezTo>
                      <a:pt x="1187" y="161"/>
                      <a:pt x="1096" y="206"/>
                      <a:pt x="1005" y="275"/>
                    </a:cubicBezTo>
                    <a:cubicBezTo>
                      <a:pt x="982" y="275"/>
                      <a:pt x="982" y="275"/>
                      <a:pt x="959" y="298"/>
                    </a:cubicBezTo>
                    <a:cubicBezTo>
                      <a:pt x="845" y="366"/>
                      <a:pt x="708" y="457"/>
                      <a:pt x="594" y="571"/>
                    </a:cubicBezTo>
                    <a:cubicBezTo>
                      <a:pt x="480" y="686"/>
                      <a:pt x="388" y="800"/>
                      <a:pt x="320" y="914"/>
                    </a:cubicBezTo>
                    <a:cubicBezTo>
                      <a:pt x="297" y="937"/>
                      <a:pt x="297" y="937"/>
                      <a:pt x="297" y="959"/>
                    </a:cubicBezTo>
                    <a:cubicBezTo>
                      <a:pt x="229" y="1051"/>
                      <a:pt x="183" y="1165"/>
                      <a:pt x="137" y="1279"/>
                    </a:cubicBezTo>
                    <a:cubicBezTo>
                      <a:pt x="92" y="1416"/>
                      <a:pt x="46" y="1576"/>
                      <a:pt x="23" y="1713"/>
                    </a:cubicBezTo>
                    <a:cubicBezTo>
                      <a:pt x="23" y="1736"/>
                      <a:pt x="23" y="1758"/>
                      <a:pt x="23" y="1781"/>
                    </a:cubicBezTo>
                    <a:cubicBezTo>
                      <a:pt x="23" y="1850"/>
                      <a:pt x="0" y="1918"/>
                      <a:pt x="0" y="1987"/>
                    </a:cubicBezTo>
                    <a:cubicBezTo>
                      <a:pt x="0" y="2238"/>
                      <a:pt x="46" y="2466"/>
                      <a:pt x="137" y="2671"/>
                    </a:cubicBezTo>
                    <a:cubicBezTo>
                      <a:pt x="183" y="2831"/>
                      <a:pt x="251" y="2968"/>
                      <a:pt x="320" y="3105"/>
                    </a:cubicBezTo>
                    <a:cubicBezTo>
                      <a:pt x="343" y="3128"/>
                      <a:pt x="343" y="3151"/>
                      <a:pt x="366" y="3174"/>
                    </a:cubicBezTo>
                    <a:cubicBezTo>
                      <a:pt x="366" y="3196"/>
                      <a:pt x="388" y="3196"/>
                      <a:pt x="388" y="3196"/>
                    </a:cubicBezTo>
                    <a:cubicBezTo>
                      <a:pt x="411" y="3242"/>
                      <a:pt x="434" y="3265"/>
                      <a:pt x="457" y="3288"/>
                    </a:cubicBezTo>
                    <a:cubicBezTo>
                      <a:pt x="525" y="3379"/>
                      <a:pt x="594" y="3470"/>
                      <a:pt x="662" y="3562"/>
                    </a:cubicBezTo>
                    <a:cubicBezTo>
                      <a:pt x="754" y="3653"/>
                      <a:pt x="868" y="3744"/>
                      <a:pt x="982" y="3813"/>
                    </a:cubicBezTo>
                    <a:cubicBezTo>
                      <a:pt x="1142" y="3950"/>
                      <a:pt x="1347" y="4041"/>
                      <a:pt x="1552" y="4132"/>
                    </a:cubicBezTo>
                    <a:cubicBezTo>
                      <a:pt x="1781" y="4223"/>
                      <a:pt x="2009" y="4269"/>
                      <a:pt x="2260" y="4269"/>
                    </a:cubicBezTo>
                    <a:cubicBezTo>
                      <a:pt x="2298" y="4273"/>
                      <a:pt x="2336" y="4275"/>
                      <a:pt x="2375" y="4275"/>
                    </a:cubicBezTo>
                    <a:cubicBezTo>
                      <a:pt x="2548" y="4275"/>
                      <a:pt x="2731" y="4238"/>
                      <a:pt x="2899" y="4201"/>
                    </a:cubicBezTo>
                    <a:cubicBezTo>
                      <a:pt x="3150" y="4155"/>
                      <a:pt x="3356" y="4041"/>
                      <a:pt x="3561" y="3904"/>
                    </a:cubicBezTo>
                    <a:cubicBezTo>
                      <a:pt x="3721" y="3790"/>
                      <a:pt x="3858" y="3653"/>
                      <a:pt x="3995" y="3493"/>
                    </a:cubicBezTo>
                    <a:cubicBezTo>
                      <a:pt x="4132" y="3310"/>
                      <a:pt x="4223" y="3082"/>
                      <a:pt x="4291" y="2877"/>
                    </a:cubicBezTo>
                    <a:cubicBezTo>
                      <a:pt x="4360" y="2649"/>
                      <a:pt x="4383" y="2420"/>
                      <a:pt x="4383" y="2192"/>
                    </a:cubicBezTo>
                    <a:cubicBezTo>
                      <a:pt x="4383" y="1941"/>
                      <a:pt x="4314" y="1713"/>
                      <a:pt x="4223" y="1462"/>
                    </a:cubicBezTo>
                    <a:cubicBezTo>
                      <a:pt x="3995" y="937"/>
                      <a:pt x="3584" y="503"/>
                      <a:pt x="3059" y="229"/>
                    </a:cubicBezTo>
                    <a:cubicBezTo>
                      <a:pt x="2785" y="92"/>
                      <a:pt x="2465" y="24"/>
                      <a:pt x="2169"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77" name="Google Shape;1477;p22"/>
              <p:cNvSpPr/>
              <p:nvPr/>
            </p:nvSpPr>
            <p:spPr>
              <a:xfrm>
                <a:off x="7595694" y="2571287"/>
                <a:ext cx="142556" cy="135745"/>
              </a:xfrm>
              <a:custGeom>
                <a:avLst/>
                <a:gdLst/>
                <a:ahLst/>
                <a:cxnLst/>
                <a:rect l="l" t="t" r="r" b="b"/>
                <a:pathLst>
                  <a:path w="5274" h="5022" extrusionOk="0">
                    <a:moveTo>
                      <a:pt x="2762" y="0"/>
                    </a:moveTo>
                    <a:cubicBezTo>
                      <a:pt x="2717" y="0"/>
                      <a:pt x="2671" y="23"/>
                      <a:pt x="2603" y="23"/>
                    </a:cubicBezTo>
                    <a:cubicBezTo>
                      <a:pt x="2443" y="23"/>
                      <a:pt x="2260" y="46"/>
                      <a:pt x="2078" y="92"/>
                    </a:cubicBezTo>
                    <a:cubicBezTo>
                      <a:pt x="1918" y="115"/>
                      <a:pt x="1781" y="137"/>
                      <a:pt x="1644" y="183"/>
                    </a:cubicBezTo>
                    <a:cubicBezTo>
                      <a:pt x="1484" y="229"/>
                      <a:pt x="1324" y="297"/>
                      <a:pt x="1187" y="388"/>
                    </a:cubicBezTo>
                    <a:cubicBezTo>
                      <a:pt x="1051" y="457"/>
                      <a:pt x="936" y="525"/>
                      <a:pt x="822" y="617"/>
                    </a:cubicBezTo>
                    <a:cubicBezTo>
                      <a:pt x="754" y="685"/>
                      <a:pt x="663" y="731"/>
                      <a:pt x="617" y="799"/>
                    </a:cubicBezTo>
                    <a:cubicBezTo>
                      <a:pt x="548" y="845"/>
                      <a:pt x="503" y="913"/>
                      <a:pt x="457" y="982"/>
                    </a:cubicBezTo>
                    <a:cubicBezTo>
                      <a:pt x="366" y="1096"/>
                      <a:pt x="274" y="1233"/>
                      <a:pt x="206" y="1393"/>
                    </a:cubicBezTo>
                    <a:cubicBezTo>
                      <a:pt x="115" y="1553"/>
                      <a:pt x="69" y="1712"/>
                      <a:pt x="46" y="1849"/>
                    </a:cubicBezTo>
                    <a:cubicBezTo>
                      <a:pt x="1" y="1986"/>
                      <a:pt x="1" y="2123"/>
                      <a:pt x="1" y="2260"/>
                    </a:cubicBezTo>
                    <a:lnTo>
                      <a:pt x="1" y="2329"/>
                    </a:lnTo>
                    <a:cubicBezTo>
                      <a:pt x="1" y="2397"/>
                      <a:pt x="1" y="2466"/>
                      <a:pt x="23" y="2534"/>
                    </a:cubicBezTo>
                    <a:cubicBezTo>
                      <a:pt x="23" y="2717"/>
                      <a:pt x="69" y="2899"/>
                      <a:pt x="115" y="3105"/>
                    </a:cubicBezTo>
                    <a:cubicBezTo>
                      <a:pt x="138" y="3150"/>
                      <a:pt x="160" y="3219"/>
                      <a:pt x="183" y="3287"/>
                    </a:cubicBezTo>
                    <a:cubicBezTo>
                      <a:pt x="229" y="3379"/>
                      <a:pt x="274" y="3493"/>
                      <a:pt x="320" y="3584"/>
                    </a:cubicBezTo>
                    <a:cubicBezTo>
                      <a:pt x="411" y="3721"/>
                      <a:pt x="480" y="3881"/>
                      <a:pt x="571" y="4018"/>
                    </a:cubicBezTo>
                    <a:cubicBezTo>
                      <a:pt x="663" y="4132"/>
                      <a:pt x="731" y="4246"/>
                      <a:pt x="799" y="4337"/>
                    </a:cubicBezTo>
                    <a:cubicBezTo>
                      <a:pt x="936" y="4520"/>
                      <a:pt x="1142" y="4725"/>
                      <a:pt x="1393" y="4771"/>
                    </a:cubicBezTo>
                    <a:lnTo>
                      <a:pt x="1461" y="4771"/>
                    </a:lnTo>
                    <a:cubicBezTo>
                      <a:pt x="1507" y="4771"/>
                      <a:pt x="1530" y="4771"/>
                      <a:pt x="1553" y="4748"/>
                    </a:cubicBezTo>
                    <a:cubicBezTo>
                      <a:pt x="1598" y="4748"/>
                      <a:pt x="1621" y="4725"/>
                      <a:pt x="1621" y="4725"/>
                    </a:cubicBezTo>
                    <a:lnTo>
                      <a:pt x="1667" y="4748"/>
                    </a:lnTo>
                    <a:cubicBezTo>
                      <a:pt x="1735" y="4771"/>
                      <a:pt x="1804" y="4794"/>
                      <a:pt x="1872" y="4817"/>
                    </a:cubicBezTo>
                    <a:lnTo>
                      <a:pt x="1895" y="4839"/>
                    </a:lnTo>
                    <a:cubicBezTo>
                      <a:pt x="2055" y="4885"/>
                      <a:pt x="2192" y="4931"/>
                      <a:pt x="2352" y="4953"/>
                    </a:cubicBezTo>
                    <a:cubicBezTo>
                      <a:pt x="2534" y="4976"/>
                      <a:pt x="2694" y="4999"/>
                      <a:pt x="2854" y="5022"/>
                    </a:cubicBezTo>
                    <a:lnTo>
                      <a:pt x="2968" y="5022"/>
                    </a:lnTo>
                    <a:cubicBezTo>
                      <a:pt x="3082" y="5022"/>
                      <a:pt x="3196" y="4999"/>
                      <a:pt x="3310" y="4999"/>
                    </a:cubicBezTo>
                    <a:cubicBezTo>
                      <a:pt x="3470" y="4976"/>
                      <a:pt x="3630" y="4953"/>
                      <a:pt x="3790" y="4885"/>
                    </a:cubicBezTo>
                    <a:cubicBezTo>
                      <a:pt x="4132" y="4725"/>
                      <a:pt x="4406" y="4520"/>
                      <a:pt x="4611" y="4314"/>
                    </a:cubicBezTo>
                    <a:cubicBezTo>
                      <a:pt x="4725" y="4200"/>
                      <a:pt x="4794" y="4086"/>
                      <a:pt x="4885" y="3949"/>
                    </a:cubicBezTo>
                    <a:cubicBezTo>
                      <a:pt x="4931" y="3858"/>
                      <a:pt x="4976" y="3789"/>
                      <a:pt x="5022" y="3744"/>
                    </a:cubicBezTo>
                    <a:cubicBezTo>
                      <a:pt x="5068" y="3652"/>
                      <a:pt x="5091" y="3561"/>
                      <a:pt x="5136" y="3493"/>
                    </a:cubicBezTo>
                    <a:cubicBezTo>
                      <a:pt x="5159" y="3424"/>
                      <a:pt x="5159" y="3356"/>
                      <a:pt x="5182" y="3310"/>
                    </a:cubicBezTo>
                    <a:lnTo>
                      <a:pt x="5182" y="3264"/>
                    </a:lnTo>
                    <a:cubicBezTo>
                      <a:pt x="5205" y="3173"/>
                      <a:pt x="5228" y="3127"/>
                      <a:pt x="5228" y="3082"/>
                    </a:cubicBezTo>
                    <a:cubicBezTo>
                      <a:pt x="5250" y="2922"/>
                      <a:pt x="5273" y="2762"/>
                      <a:pt x="5273" y="2580"/>
                    </a:cubicBezTo>
                    <a:cubicBezTo>
                      <a:pt x="5273" y="2443"/>
                      <a:pt x="5250" y="2283"/>
                      <a:pt x="5228" y="2100"/>
                    </a:cubicBezTo>
                    <a:cubicBezTo>
                      <a:pt x="5205" y="2009"/>
                      <a:pt x="5159" y="1941"/>
                      <a:pt x="5136" y="1849"/>
                    </a:cubicBezTo>
                    <a:lnTo>
                      <a:pt x="5091" y="1735"/>
                    </a:lnTo>
                    <a:cubicBezTo>
                      <a:pt x="5022" y="1507"/>
                      <a:pt x="4931" y="1347"/>
                      <a:pt x="4840" y="1233"/>
                    </a:cubicBezTo>
                    <a:cubicBezTo>
                      <a:pt x="4748" y="1096"/>
                      <a:pt x="4634" y="959"/>
                      <a:pt x="4520" y="822"/>
                    </a:cubicBezTo>
                    <a:cubicBezTo>
                      <a:pt x="4429" y="731"/>
                      <a:pt x="4337" y="662"/>
                      <a:pt x="4269" y="571"/>
                    </a:cubicBezTo>
                    <a:lnTo>
                      <a:pt x="4223" y="525"/>
                    </a:lnTo>
                    <a:cubicBezTo>
                      <a:pt x="4109" y="434"/>
                      <a:pt x="3995" y="320"/>
                      <a:pt x="3858" y="229"/>
                    </a:cubicBezTo>
                    <a:cubicBezTo>
                      <a:pt x="3767" y="183"/>
                      <a:pt x="3653" y="160"/>
                      <a:pt x="3561" y="137"/>
                    </a:cubicBezTo>
                    <a:lnTo>
                      <a:pt x="3516" y="115"/>
                    </a:lnTo>
                    <a:cubicBezTo>
                      <a:pt x="3402" y="92"/>
                      <a:pt x="3287" y="69"/>
                      <a:pt x="3150" y="46"/>
                    </a:cubicBezTo>
                    <a:cubicBezTo>
                      <a:pt x="3036" y="23"/>
                      <a:pt x="2922" y="0"/>
                      <a:pt x="2762"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78" name="Google Shape;1478;p22"/>
              <p:cNvSpPr/>
              <p:nvPr/>
            </p:nvSpPr>
            <p:spPr>
              <a:xfrm>
                <a:off x="7641347" y="2750199"/>
                <a:ext cx="58655" cy="54952"/>
              </a:xfrm>
              <a:custGeom>
                <a:avLst/>
                <a:gdLst/>
                <a:ahLst/>
                <a:cxnLst/>
                <a:rect l="l" t="t" r="r" b="b"/>
                <a:pathLst>
                  <a:path w="2170" h="2033" extrusionOk="0">
                    <a:moveTo>
                      <a:pt x="1073" y="1"/>
                    </a:moveTo>
                    <a:cubicBezTo>
                      <a:pt x="1028" y="1"/>
                      <a:pt x="982" y="1"/>
                      <a:pt x="959" y="24"/>
                    </a:cubicBezTo>
                    <a:cubicBezTo>
                      <a:pt x="800" y="46"/>
                      <a:pt x="663" y="92"/>
                      <a:pt x="526" y="161"/>
                    </a:cubicBezTo>
                    <a:cubicBezTo>
                      <a:pt x="434" y="229"/>
                      <a:pt x="343" y="297"/>
                      <a:pt x="252" y="434"/>
                    </a:cubicBezTo>
                    <a:cubicBezTo>
                      <a:pt x="206" y="503"/>
                      <a:pt x="160" y="571"/>
                      <a:pt x="115" y="640"/>
                    </a:cubicBezTo>
                    <a:cubicBezTo>
                      <a:pt x="23" y="845"/>
                      <a:pt x="1" y="1074"/>
                      <a:pt x="46" y="1256"/>
                    </a:cubicBezTo>
                    <a:cubicBezTo>
                      <a:pt x="69" y="1347"/>
                      <a:pt x="92" y="1416"/>
                      <a:pt x="138" y="1484"/>
                    </a:cubicBezTo>
                    <a:cubicBezTo>
                      <a:pt x="138" y="1507"/>
                      <a:pt x="160" y="1530"/>
                      <a:pt x="160" y="1553"/>
                    </a:cubicBezTo>
                    <a:cubicBezTo>
                      <a:pt x="206" y="1621"/>
                      <a:pt x="275" y="1667"/>
                      <a:pt x="320" y="1735"/>
                    </a:cubicBezTo>
                    <a:cubicBezTo>
                      <a:pt x="366" y="1758"/>
                      <a:pt x="411" y="1804"/>
                      <a:pt x="457" y="1827"/>
                    </a:cubicBezTo>
                    <a:lnTo>
                      <a:pt x="503" y="1850"/>
                    </a:lnTo>
                    <a:cubicBezTo>
                      <a:pt x="526" y="1872"/>
                      <a:pt x="571" y="1895"/>
                      <a:pt x="594" y="1918"/>
                    </a:cubicBezTo>
                    <a:cubicBezTo>
                      <a:pt x="708" y="1964"/>
                      <a:pt x="845" y="2009"/>
                      <a:pt x="1005" y="2009"/>
                    </a:cubicBezTo>
                    <a:cubicBezTo>
                      <a:pt x="1051" y="2032"/>
                      <a:pt x="1119" y="2032"/>
                      <a:pt x="1165" y="2032"/>
                    </a:cubicBezTo>
                    <a:cubicBezTo>
                      <a:pt x="1302" y="2032"/>
                      <a:pt x="1439" y="2009"/>
                      <a:pt x="1576" y="1941"/>
                    </a:cubicBezTo>
                    <a:cubicBezTo>
                      <a:pt x="1644" y="1918"/>
                      <a:pt x="1735" y="1872"/>
                      <a:pt x="1804" y="1827"/>
                    </a:cubicBezTo>
                    <a:cubicBezTo>
                      <a:pt x="1895" y="1758"/>
                      <a:pt x="1941" y="1667"/>
                      <a:pt x="2009" y="1576"/>
                    </a:cubicBezTo>
                    <a:cubicBezTo>
                      <a:pt x="2055" y="1507"/>
                      <a:pt x="2101" y="1393"/>
                      <a:pt x="2123" y="1302"/>
                    </a:cubicBezTo>
                    <a:cubicBezTo>
                      <a:pt x="2123" y="1256"/>
                      <a:pt x="2146" y="1188"/>
                      <a:pt x="2146" y="1142"/>
                    </a:cubicBezTo>
                    <a:cubicBezTo>
                      <a:pt x="2146" y="1028"/>
                      <a:pt x="2169" y="959"/>
                      <a:pt x="2146" y="891"/>
                    </a:cubicBezTo>
                    <a:cubicBezTo>
                      <a:pt x="2146" y="800"/>
                      <a:pt x="2146" y="731"/>
                      <a:pt x="2123" y="663"/>
                    </a:cubicBezTo>
                    <a:cubicBezTo>
                      <a:pt x="2078" y="503"/>
                      <a:pt x="1986" y="366"/>
                      <a:pt x="1849" y="252"/>
                    </a:cubicBezTo>
                    <a:cubicBezTo>
                      <a:pt x="1735" y="138"/>
                      <a:pt x="1553" y="69"/>
                      <a:pt x="1370" y="24"/>
                    </a:cubicBezTo>
                    <a:cubicBezTo>
                      <a:pt x="1325" y="24"/>
                      <a:pt x="1302" y="24"/>
                      <a:pt x="1256" y="1"/>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79" name="Google Shape;1479;p22"/>
              <p:cNvSpPr/>
              <p:nvPr/>
            </p:nvSpPr>
            <p:spPr>
              <a:xfrm>
                <a:off x="7740061" y="2736630"/>
                <a:ext cx="37058" cy="30274"/>
              </a:xfrm>
              <a:custGeom>
                <a:avLst/>
                <a:gdLst/>
                <a:ahLst/>
                <a:cxnLst/>
                <a:rect l="l" t="t" r="r" b="b"/>
                <a:pathLst>
                  <a:path w="1371" h="1120" extrusionOk="0">
                    <a:moveTo>
                      <a:pt x="548" y="1"/>
                    </a:moveTo>
                    <a:lnTo>
                      <a:pt x="526" y="23"/>
                    </a:lnTo>
                    <a:cubicBezTo>
                      <a:pt x="480" y="23"/>
                      <a:pt x="434" y="23"/>
                      <a:pt x="366" y="46"/>
                    </a:cubicBezTo>
                    <a:cubicBezTo>
                      <a:pt x="320" y="69"/>
                      <a:pt x="275" y="92"/>
                      <a:pt x="229" y="138"/>
                    </a:cubicBezTo>
                    <a:cubicBezTo>
                      <a:pt x="115" y="206"/>
                      <a:pt x="46" y="320"/>
                      <a:pt x="1" y="480"/>
                    </a:cubicBezTo>
                    <a:cubicBezTo>
                      <a:pt x="1" y="526"/>
                      <a:pt x="1" y="594"/>
                      <a:pt x="1" y="617"/>
                    </a:cubicBezTo>
                    <a:cubicBezTo>
                      <a:pt x="1" y="663"/>
                      <a:pt x="1" y="708"/>
                      <a:pt x="24" y="754"/>
                    </a:cubicBezTo>
                    <a:cubicBezTo>
                      <a:pt x="69" y="845"/>
                      <a:pt x="160" y="936"/>
                      <a:pt x="252" y="1005"/>
                    </a:cubicBezTo>
                    <a:cubicBezTo>
                      <a:pt x="343" y="1051"/>
                      <a:pt x="457" y="1096"/>
                      <a:pt x="594" y="1119"/>
                    </a:cubicBezTo>
                    <a:lnTo>
                      <a:pt x="959" y="1119"/>
                    </a:lnTo>
                    <a:cubicBezTo>
                      <a:pt x="1028" y="1119"/>
                      <a:pt x="1051" y="1096"/>
                      <a:pt x="1096" y="1096"/>
                    </a:cubicBezTo>
                    <a:cubicBezTo>
                      <a:pt x="1142" y="1073"/>
                      <a:pt x="1210" y="1028"/>
                      <a:pt x="1256" y="982"/>
                    </a:cubicBezTo>
                    <a:cubicBezTo>
                      <a:pt x="1279" y="959"/>
                      <a:pt x="1302" y="936"/>
                      <a:pt x="1325" y="891"/>
                    </a:cubicBezTo>
                    <a:cubicBezTo>
                      <a:pt x="1325" y="868"/>
                      <a:pt x="1347" y="822"/>
                      <a:pt x="1347" y="799"/>
                    </a:cubicBezTo>
                    <a:cubicBezTo>
                      <a:pt x="1370" y="777"/>
                      <a:pt x="1370" y="754"/>
                      <a:pt x="1370" y="754"/>
                    </a:cubicBezTo>
                    <a:cubicBezTo>
                      <a:pt x="1370" y="731"/>
                      <a:pt x="1370" y="731"/>
                      <a:pt x="1370" y="708"/>
                    </a:cubicBezTo>
                    <a:cubicBezTo>
                      <a:pt x="1370" y="640"/>
                      <a:pt x="1370" y="594"/>
                      <a:pt x="1370" y="526"/>
                    </a:cubicBezTo>
                    <a:cubicBezTo>
                      <a:pt x="1347" y="503"/>
                      <a:pt x="1347" y="457"/>
                      <a:pt x="1325" y="411"/>
                    </a:cubicBezTo>
                    <a:cubicBezTo>
                      <a:pt x="1279" y="343"/>
                      <a:pt x="1210" y="274"/>
                      <a:pt x="1142" y="206"/>
                    </a:cubicBezTo>
                    <a:cubicBezTo>
                      <a:pt x="1028" y="138"/>
                      <a:pt x="959" y="92"/>
                      <a:pt x="845" y="69"/>
                    </a:cubicBezTo>
                    <a:cubicBezTo>
                      <a:pt x="800" y="46"/>
                      <a:pt x="731" y="23"/>
                      <a:pt x="685" y="23"/>
                    </a:cubicBezTo>
                    <a:cubicBezTo>
                      <a:pt x="617" y="23"/>
                      <a:pt x="594" y="1"/>
                      <a:pt x="548" y="1"/>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80" name="Google Shape;1480;p22"/>
              <p:cNvSpPr/>
              <p:nvPr/>
            </p:nvSpPr>
            <p:spPr>
              <a:xfrm>
                <a:off x="7592612" y="2565719"/>
                <a:ext cx="152422" cy="148124"/>
              </a:xfrm>
              <a:custGeom>
                <a:avLst/>
                <a:gdLst/>
                <a:ahLst/>
                <a:cxnLst/>
                <a:rect l="l" t="t" r="r" b="b"/>
                <a:pathLst>
                  <a:path w="5639" h="5480" extrusionOk="0">
                    <a:moveTo>
                      <a:pt x="5068" y="2010"/>
                    </a:moveTo>
                    <a:cubicBezTo>
                      <a:pt x="5090" y="2010"/>
                      <a:pt x="5090" y="2010"/>
                      <a:pt x="5090" y="2032"/>
                    </a:cubicBezTo>
                    <a:cubicBezTo>
                      <a:pt x="5090" y="2010"/>
                      <a:pt x="5090" y="2010"/>
                      <a:pt x="5090" y="2010"/>
                    </a:cubicBezTo>
                    <a:close/>
                    <a:moveTo>
                      <a:pt x="2899" y="343"/>
                    </a:moveTo>
                    <a:cubicBezTo>
                      <a:pt x="2899" y="366"/>
                      <a:pt x="2899" y="366"/>
                      <a:pt x="2922" y="366"/>
                    </a:cubicBezTo>
                    <a:lnTo>
                      <a:pt x="3036" y="366"/>
                    </a:lnTo>
                    <a:cubicBezTo>
                      <a:pt x="3196" y="412"/>
                      <a:pt x="3379" y="457"/>
                      <a:pt x="3516" y="503"/>
                    </a:cubicBezTo>
                    <a:lnTo>
                      <a:pt x="3538" y="503"/>
                    </a:lnTo>
                    <a:cubicBezTo>
                      <a:pt x="3538" y="526"/>
                      <a:pt x="3561" y="526"/>
                      <a:pt x="3561" y="526"/>
                    </a:cubicBezTo>
                    <a:cubicBezTo>
                      <a:pt x="3584" y="526"/>
                      <a:pt x="3607" y="526"/>
                      <a:pt x="3607" y="549"/>
                    </a:cubicBezTo>
                    <a:lnTo>
                      <a:pt x="3630" y="549"/>
                    </a:lnTo>
                    <a:cubicBezTo>
                      <a:pt x="3835" y="640"/>
                      <a:pt x="4041" y="754"/>
                      <a:pt x="4223" y="891"/>
                    </a:cubicBezTo>
                    <a:cubicBezTo>
                      <a:pt x="4223" y="914"/>
                      <a:pt x="4246" y="914"/>
                      <a:pt x="4246" y="914"/>
                    </a:cubicBezTo>
                    <a:lnTo>
                      <a:pt x="4223" y="914"/>
                    </a:lnTo>
                    <a:cubicBezTo>
                      <a:pt x="4429" y="1051"/>
                      <a:pt x="4588" y="1234"/>
                      <a:pt x="4748" y="1416"/>
                    </a:cubicBezTo>
                    <a:cubicBezTo>
                      <a:pt x="4885" y="1599"/>
                      <a:pt x="4976" y="1781"/>
                      <a:pt x="5068" y="1987"/>
                    </a:cubicBezTo>
                    <a:cubicBezTo>
                      <a:pt x="5068" y="2010"/>
                      <a:pt x="5090" y="2010"/>
                      <a:pt x="5090" y="2010"/>
                    </a:cubicBezTo>
                    <a:cubicBezTo>
                      <a:pt x="5159" y="2215"/>
                      <a:pt x="5205" y="2420"/>
                      <a:pt x="5250" y="2626"/>
                    </a:cubicBezTo>
                    <a:cubicBezTo>
                      <a:pt x="5273" y="2831"/>
                      <a:pt x="5273" y="3037"/>
                      <a:pt x="5250" y="3242"/>
                    </a:cubicBezTo>
                    <a:cubicBezTo>
                      <a:pt x="5227" y="3448"/>
                      <a:pt x="5159" y="3630"/>
                      <a:pt x="5090" y="3836"/>
                    </a:cubicBezTo>
                    <a:cubicBezTo>
                      <a:pt x="5022" y="3995"/>
                      <a:pt x="4931" y="4155"/>
                      <a:pt x="4817" y="4292"/>
                    </a:cubicBezTo>
                    <a:cubicBezTo>
                      <a:pt x="4702" y="4429"/>
                      <a:pt x="4566" y="4566"/>
                      <a:pt x="4429" y="4680"/>
                    </a:cubicBezTo>
                    <a:cubicBezTo>
                      <a:pt x="4314" y="4771"/>
                      <a:pt x="4200" y="4840"/>
                      <a:pt x="4086" y="4886"/>
                    </a:cubicBezTo>
                    <a:cubicBezTo>
                      <a:pt x="4086" y="4886"/>
                      <a:pt x="4086" y="4886"/>
                      <a:pt x="4086" y="4908"/>
                    </a:cubicBezTo>
                    <a:lnTo>
                      <a:pt x="4041" y="4908"/>
                    </a:lnTo>
                    <a:cubicBezTo>
                      <a:pt x="4018" y="4931"/>
                      <a:pt x="3972" y="4954"/>
                      <a:pt x="3949" y="4954"/>
                    </a:cubicBezTo>
                    <a:cubicBezTo>
                      <a:pt x="3789" y="5023"/>
                      <a:pt x="3652" y="5068"/>
                      <a:pt x="3493" y="5091"/>
                    </a:cubicBezTo>
                    <a:cubicBezTo>
                      <a:pt x="3424" y="5114"/>
                      <a:pt x="3379" y="5114"/>
                      <a:pt x="3333" y="5137"/>
                    </a:cubicBezTo>
                    <a:lnTo>
                      <a:pt x="3150" y="5137"/>
                    </a:lnTo>
                    <a:cubicBezTo>
                      <a:pt x="3097" y="5144"/>
                      <a:pt x="3044" y="5147"/>
                      <a:pt x="2991" y="5147"/>
                    </a:cubicBezTo>
                    <a:cubicBezTo>
                      <a:pt x="2884" y="5147"/>
                      <a:pt x="2778" y="5137"/>
                      <a:pt x="2671" y="5137"/>
                    </a:cubicBezTo>
                    <a:cubicBezTo>
                      <a:pt x="2420" y="5091"/>
                      <a:pt x="2192" y="5023"/>
                      <a:pt x="1963" y="4931"/>
                    </a:cubicBezTo>
                    <a:cubicBezTo>
                      <a:pt x="1941" y="4908"/>
                      <a:pt x="1895" y="4908"/>
                      <a:pt x="1849" y="4886"/>
                    </a:cubicBezTo>
                    <a:cubicBezTo>
                      <a:pt x="1826" y="4863"/>
                      <a:pt x="1826" y="4863"/>
                      <a:pt x="1804" y="4863"/>
                    </a:cubicBezTo>
                    <a:cubicBezTo>
                      <a:pt x="1804" y="4863"/>
                      <a:pt x="1804" y="4863"/>
                      <a:pt x="1804" y="4840"/>
                    </a:cubicBezTo>
                    <a:lnTo>
                      <a:pt x="1758" y="4840"/>
                    </a:lnTo>
                    <a:cubicBezTo>
                      <a:pt x="1758" y="4840"/>
                      <a:pt x="1758" y="4840"/>
                      <a:pt x="1758" y="4817"/>
                    </a:cubicBezTo>
                    <a:lnTo>
                      <a:pt x="1712" y="4817"/>
                    </a:lnTo>
                    <a:cubicBezTo>
                      <a:pt x="1712" y="4794"/>
                      <a:pt x="1690" y="4794"/>
                      <a:pt x="1690" y="4794"/>
                    </a:cubicBezTo>
                    <a:lnTo>
                      <a:pt x="1667" y="4794"/>
                    </a:lnTo>
                    <a:cubicBezTo>
                      <a:pt x="1575" y="4726"/>
                      <a:pt x="1461" y="4657"/>
                      <a:pt x="1370" y="4589"/>
                    </a:cubicBezTo>
                    <a:cubicBezTo>
                      <a:pt x="1324" y="4543"/>
                      <a:pt x="1301" y="4520"/>
                      <a:pt x="1279" y="4498"/>
                    </a:cubicBezTo>
                    <a:cubicBezTo>
                      <a:pt x="1142" y="4383"/>
                      <a:pt x="1005" y="4246"/>
                      <a:pt x="891" y="4110"/>
                    </a:cubicBezTo>
                    <a:cubicBezTo>
                      <a:pt x="868" y="4064"/>
                      <a:pt x="845" y="4041"/>
                      <a:pt x="822" y="4018"/>
                    </a:cubicBezTo>
                    <a:cubicBezTo>
                      <a:pt x="708" y="3836"/>
                      <a:pt x="594" y="3676"/>
                      <a:pt x="525" y="3493"/>
                    </a:cubicBezTo>
                    <a:cubicBezTo>
                      <a:pt x="480" y="3379"/>
                      <a:pt x="457" y="3265"/>
                      <a:pt x="411" y="3174"/>
                    </a:cubicBezTo>
                    <a:cubicBezTo>
                      <a:pt x="411" y="3174"/>
                      <a:pt x="411" y="3174"/>
                      <a:pt x="411" y="3151"/>
                    </a:cubicBezTo>
                    <a:cubicBezTo>
                      <a:pt x="411" y="3151"/>
                      <a:pt x="411" y="3151"/>
                      <a:pt x="411" y="3128"/>
                    </a:cubicBezTo>
                    <a:cubicBezTo>
                      <a:pt x="411" y="3105"/>
                      <a:pt x="411" y="3105"/>
                      <a:pt x="388" y="3082"/>
                    </a:cubicBezTo>
                    <a:cubicBezTo>
                      <a:pt x="388" y="3060"/>
                      <a:pt x="388" y="3060"/>
                      <a:pt x="388" y="3037"/>
                    </a:cubicBezTo>
                    <a:lnTo>
                      <a:pt x="388" y="2991"/>
                    </a:lnTo>
                    <a:lnTo>
                      <a:pt x="366" y="2991"/>
                    </a:lnTo>
                    <a:cubicBezTo>
                      <a:pt x="366" y="2945"/>
                      <a:pt x="366" y="2900"/>
                      <a:pt x="343" y="2854"/>
                    </a:cubicBezTo>
                    <a:cubicBezTo>
                      <a:pt x="320" y="2649"/>
                      <a:pt x="320" y="2443"/>
                      <a:pt x="343" y="2238"/>
                    </a:cubicBezTo>
                    <a:cubicBezTo>
                      <a:pt x="366" y="2192"/>
                      <a:pt x="366" y="2147"/>
                      <a:pt x="366" y="2124"/>
                    </a:cubicBezTo>
                    <a:cubicBezTo>
                      <a:pt x="366" y="2101"/>
                      <a:pt x="366" y="2101"/>
                      <a:pt x="388" y="2078"/>
                    </a:cubicBezTo>
                    <a:cubicBezTo>
                      <a:pt x="388" y="2078"/>
                      <a:pt x="388" y="2055"/>
                      <a:pt x="388" y="2055"/>
                    </a:cubicBezTo>
                    <a:lnTo>
                      <a:pt x="388" y="2032"/>
                    </a:lnTo>
                    <a:cubicBezTo>
                      <a:pt x="388" y="2032"/>
                      <a:pt x="388" y="2010"/>
                      <a:pt x="388" y="2010"/>
                    </a:cubicBezTo>
                    <a:cubicBezTo>
                      <a:pt x="388" y="2010"/>
                      <a:pt x="388" y="1987"/>
                      <a:pt x="411" y="1987"/>
                    </a:cubicBezTo>
                    <a:cubicBezTo>
                      <a:pt x="411" y="1987"/>
                      <a:pt x="411" y="1987"/>
                      <a:pt x="411" y="1964"/>
                    </a:cubicBezTo>
                    <a:cubicBezTo>
                      <a:pt x="411" y="1964"/>
                      <a:pt x="411" y="1964"/>
                      <a:pt x="411" y="1941"/>
                    </a:cubicBezTo>
                    <a:cubicBezTo>
                      <a:pt x="411" y="1918"/>
                      <a:pt x="411" y="1918"/>
                      <a:pt x="434" y="1918"/>
                    </a:cubicBezTo>
                    <a:cubicBezTo>
                      <a:pt x="434" y="1895"/>
                      <a:pt x="434" y="1895"/>
                      <a:pt x="434" y="1895"/>
                    </a:cubicBezTo>
                    <a:cubicBezTo>
                      <a:pt x="434" y="1895"/>
                      <a:pt x="434" y="1873"/>
                      <a:pt x="434" y="1873"/>
                    </a:cubicBezTo>
                    <a:cubicBezTo>
                      <a:pt x="434" y="1873"/>
                      <a:pt x="434" y="1873"/>
                      <a:pt x="434" y="1850"/>
                    </a:cubicBezTo>
                    <a:lnTo>
                      <a:pt x="457" y="1827"/>
                    </a:lnTo>
                    <a:cubicBezTo>
                      <a:pt x="457" y="1804"/>
                      <a:pt x="457" y="1804"/>
                      <a:pt x="457" y="1804"/>
                    </a:cubicBezTo>
                    <a:cubicBezTo>
                      <a:pt x="457" y="1781"/>
                      <a:pt x="457" y="1781"/>
                      <a:pt x="457" y="1781"/>
                    </a:cubicBezTo>
                    <a:cubicBezTo>
                      <a:pt x="457" y="1781"/>
                      <a:pt x="457" y="1781"/>
                      <a:pt x="457" y="1759"/>
                    </a:cubicBezTo>
                    <a:cubicBezTo>
                      <a:pt x="480" y="1759"/>
                      <a:pt x="480" y="1759"/>
                      <a:pt x="480" y="1736"/>
                    </a:cubicBezTo>
                    <a:cubicBezTo>
                      <a:pt x="480" y="1713"/>
                      <a:pt x="503" y="1690"/>
                      <a:pt x="503" y="1667"/>
                    </a:cubicBezTo>
                    <a:cubicBezTo>
                      <a:pt x="571" y="1507"/>
                      <a:pt x="662" y="1348"/>
                      <a:pt x="777" y="1188"/>
                    </a:cubicBezTo>
                    <a:cubicBezTo>
                      <a:pt x="868" y="1097"/>
                      <a:pt x="959" y="1005"/>
                      <a:pt x="1050" y="914"/>
                    </a:cubicBezTo>
                    <a:cubicBezTo>
                      <a:pt x="1096" y="868"/>
                      <a:pt x="1119" y="846"/>
                      <a:pt x="1165" y="823"/>
                    </a:cubicBezTo>
                    <a:cubicBezTo>
                      <a:pt x="1324" y="709"/>
                      <a:pt x="1484" y="594"/>
                      <a:pt x="1667" y="526"/>
                    </a:cubicBezTo>
                    <a:cubicBezTo>
                      <a:pt x="1758" y="480"/>
                      <a:pt x="1849" y="457"/>
                      <a:pt x="1941" y="435"/>
                    </a:cubicBezTo>
                    <a:cubicBezTo>
                      <a:pt x="2055" y="389"/>
                      <a:pt x="2169" y="366"/>
                      <a:pt x="2283" y="366"/>
                    </a:cubicBezTo>
                    <a:cubicBezTo>
                      <a:pt x="2466" y="343"/>
                      <a:pt x="2671" y="343"/>
                      <a:pt x="2876" y="343"/>
                    </a:cubicBezTo>
                    <a:close/>
                    <a:moveTo>
                      <a:pt x="2580" y="1"/>
                    </a:moveTo>
                    <a:cubicBezTo>
                      <a:pt x="2443" y="1"/>
                      <a:pt x="2306" y="24"/>
                      <a:pt x="2146" y="47"/>
                    </a:cubicBezTo>
                    <a:cubicBezTo>
                      <a:pt x="2123" y="47"/>
                      <a:pt x="2100" y="47"/>
                      <a:pt x="2078" y="69"/>
                    </a:cubicBezTo>
                    <a:cubicBezTo>
                      <a:pt x="2032" y="69"/>
                      <a:pt x="1986" y="69"/>
                      <a:pt x="1941" y="92"/>
                    </a:cubicBezTo>
                    <a:cubicBezTo>
                      <a:pt x="1826" y="115"/>
                      <a:pt x="1735" y="138"/>
                      <a:pt x="1621" y="184"/>
                    </a:cubicBezTo>
                    <a:cubicBezTo>
                      <a:pt x="1598" y="206"/>
                      <a:pt x="1575" y="206"/>
                      <a:pt x="1553" y="229"/>
                    </a:cubicBezTo>
                    <a:cubicBezTo>
                      <a:pt x="1507" y="229"/>
                      <a:pt x="1484" y="252"/>
                      <a:pt x="1438" y="275"/>
                    </a:cubicBezTo>
                    <a:cubicBezTo>
                      <a:pt x="1416" y="275"/>
                      <a:pt x="1416" y="275"/>
                      <a:pt x="1393" y="298"/>
                    </a:cubicBezTo>
                    <a:cubicBezTo>
                      <a:pt x="1165" y="389"/>
                      <a:pt x="982" y="526"/>
                      <a:pt x="799" y="686"/>
                    </a:cubicBezTo>
                    <a:cubicBezTo>
                      <a:pt x="708" y="800"/>
                      <a:pt x="594" y="891"/>
                      <a:pt x="503" y="1005"/>
                    </a:cubicBezTo>
                    <a:cubicBezTo>
                      <a:pt x="480" y="1051"/>
                      <a:pt x="457" y="1097"/>
                      <a:pt x="434" y="1142"/>
                    </a:cubicBezTo>
                    <a:cubicBezTo>
                      <a:pt x="411" y="1142"/>
                      <a:pt x="411" y="1165"/>
                      <a:pt x="388" y="1188"/>
                    </a:cubicBezTo>
                    <a:cubicBezTo>
                      <a:pt x="297" y="1325"/>
                      <a:pt x="229" y="1485"/>
                      <a:pt x="160" y="1644"/>
                    </a:cubicBezTo>
                    <a:cubicBezTo>
                      <a:pt x="160" y="1644"/>
                      <a:pt x="160" y="1644"/>
                      <a:pt x="160" y="1667"/>
                    </a:cubicBezTo>
                    <a:cubicBezTo>
                      <a:pt x="115" y="1781"/>
                      <a:pt x="69" y="1918"/>
                      <a:pt x="46" y="2055"/>
                    </a:cubicBezTo>
                    <a:cubicBezTo>
                      <a:pt x="46" y="2078"/>
                      <a:pt x="46" y="2078"/>
                      <a:pt x="46" y="2078"/>
                    </a:cubicBezTo>
                    <a:cubicBezTo>
                      <a:pt x="46" y="2078"/>
                      <a:pt x="46" y="2101"/>
                      <a:pt x="46" y="2101"/>
                    </a:cubicBezTo>
                    <a:cubicBezTo>
                      <a:pt x="46" y="2147"/>
                      <a:pt x="23" y="2169"/>
                      <a:pt x="23" y="2215"/>
                    </a:cubicBezTo>
                    <a:cubicBezTo>
                      <a:pt x="23" y="2238"/>
                      <a:pt x="23" y="2238"/>
                      <a:pt x="23" y="2261"/>
                    </a:cubicBezTo>
                    <a:cubicBezTo>
                      <a:pt x="23" y="2329"/>
                      <a:pt x="0" y="2420"/>
                      <a:pt x="0" y="2489"/>
                    </a:cubicBezTo>
                    <a:cubicBezTo>
                      <a:pt x="0" y="2694"/>
                      <a:pt x="23" y="2923"/>
                      <a:pt x="69" y="3128"/>
                    </a:cubicBezTo>
                    <a:cubicBezTo>
                      <a:pt x="69" y="3174"/>
                      <a:pt x="92" y="3197"/>
                      <a:pt x="92" y="3219"/>
                    </a:cubicBezTo>
                    <a:cubicBezTo>
                      <a:pt x="115" y="3333"/>
                      <a:pt x="160" y="3425"/>
                      <a:pt x="183" y="3539"/>
                    </a:cubicBezTo>
                    <a:cubicBezTo>
                      <a:pt x="252" y="3676"/>
                      <a:pt x="320" y="3813"/>
                      <a:pt x="388" y="3950"/>
                    </a:cubicBezTo>
                    <a:cubicBezTo>
                      <a:pt x="525" y="4178"/>
                      <a:pt x="685" y="4406"/>
                      <a:pt x="891" y="4589"/>
                    </a:cubicBezTo>
                    <a:cubicBezTo>
                      <a:pt x="891" y="4589"/>
                      <a:pt x="891" y="4612"/>
                      <a:pt x="913" y="4612"/>
                    </a:cubicBezTo>
                    <a:cubicBezTo>
                      <a:pt x="1005" y="4703"/>
                      <a:pt x="1096" y="4771"/>
                      <a:pt x="1187" y="4840"/>
                    </a:cubicBezTo>
                    <a:cubicBezTo>
                      <a:pt x="1210" y="4863"/>
                      <a:pt x="1210" y="4863"/>
                      <a:pt x="1233" y="4886"/>
                    </a:cubicBezTo>
                    <a:cubicBezTo>
                      <a:pt x="1233" y="4886"/>
                      <a:pt x="1256" y="4908"/>
                      <a:pt x="1279" y="4908"/>
                    </a:cubicBezTo>
                    <a:cubicBezTo>
                      <a:pt x="1484" y="5068"/>
                      <a:pt x="1735" y="5205"/>
                      <a:pt x="1986" y="5296"/>
                    </a:cubicBezTo>
                    <a:cubicBezTo>
                      <a:pt x="2123" y="5342"/>
                      <a:pt x="2283" y="5388"/>
                      <a:pt x="2443" y="5411"/>
                    </a:cubicBezTo>
                    <a:lnTo>
                      <a:pt x="2488" y="5433"/>
                    </a:lnTo>
                    <a:cubicBezTo>
                      <a:pt x="2603" y="5456"/>
                      <a:pt x="2694" y="5456"/>
                      <a:pt x="2808" y="5479"/>
                    </a:cubicBezTo>
                    <a:lnTo>
                      <a:pt x="2831" y="5479"/>
                    </a:lnTo>
                    <a:cubicBezTo>
                      <a:pt x="3105" y="5479"/>
                      <a:pt x="3379" y="5456"/>
                      <a:pt x="3630" y="5411"/>
                    </a:cubicBezTo>
                    <a:cubicBezTo>
                      <a:pt x="3767" y="5388"/>
                      <a:pt x="3881" y="5342"/>
                      <a:pt x="3995" y="5296"/>
                    </a:cubicBezTo>
                    <a:cubicBezTo>
                      <a:pt x="4155" y="5228"/>
                      <a:pt x="4292" y="5159"/>
                      <a:pt x="4429" y="5068"/>
                    </a:cubicBezTo>
                    <a:lnTo>
                      <a:pt x="4451" y="5068"/>
                    </a:lnTo>
                    <a:cubicBezTo>
                      <a:pt x="4451" y="5068"/>
                      <a:pt x="4451" y="5068"/>
                      <a:pt x="4451" y="5045"/>
                    </a:cubicBezTo>
                    <a:cubicBezTo>
                      <a:pt x="4657" y="4931"/>
                      <a:pt x="4839" y="4771"/>
                      <a:pt x="4999" y="4589"/>
                    </a:cubicBezTo>
                    <a:cubicBezTo>
                      <a:pt x="5319" y="4224"/>
                      <a:pt x="5501" y="3767"/>
                      <a:pt x="5570" y="3288"/>
                    </a:cubicBezTo>
                    <a:cubicBezTo>
                      <a:pt x="5638" y="2831"/>
                      <a:pt x="5570" y="2329"/>
                      <a:pt x="5387" y="1895"/>
                    </a:cubicBezTo>
                    <a:cubicBezTo>
                      <a:pt x="5227" y="1485"/>
                      <a:pt x="4954" y="1097"/>
                      <a:pt x="4611" y="800"/>
                    </a:cubicBezTo>
                    <a:cubicBezTo>
                      <a:pt x="4383" y="594"/>
                      <a:pt x="4155" y="435"/>
                      <a:pt x="3881" y="321"/>
                    </a:cubicBezTo>
                    <a:cubicBezTo>
                      <a:pt x="3881" y="321"/>
                      <a:pt x="3881" y="298"/>
                      <a:pt x="3881" y="298"/>
                    </a:cubicBezTo>
                    <a:cubicBezTo>
                      <a:pt x="3858" y="298"/>
                      <a:pt x="3835" y="298"/>
                      <a:pt x="3835" y="275"/>
                    </a:cubicBezTo>
                    <a:cubicBezTo>
                      <a:pt x="3698" y="229"/>
                      <a:pt x="3561" y="184"/>
                      <a:pt x="3424" y="138"/>
                    </a:cubicBezTo>
                    <a:cubicBezTo>
                      <a:pt x="3356" y="115"/>
                      <a:pt x="3264" y="92"/>
                      <a:pt x="3196" y="69"/>
                    </a:cubicBezTo>
                    <a:cubicBezTo>
                      <a:pt x="3082" y="47"/>
                      <a:pt x="2968" y="24"/>
                      <a:pt x="2876" y="24"/>
                    </a:cubicBezTo>
                    <a:lnTo>
                      <a:pt x="2808" y="24"/>
                    </a:lnTo>
                    <a:cubicBezTo>
                      <a:pt x="2762" y="24"/>
                      <a:pt x="2694" y="1"/>
                      <a:pt x="2625"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1" name="Google Shape;1481;p22"/>
              <p:cNvSpPr/>
              <p:nvPr/>
            </p:nvSpPr>
            <p:spPr>
              <a:xfrm>
                <a:off x="7636428" y="2742793"/>
                <a:ext cx="69116" cy="69170"/>
              </a:xfrm>
              <a:custGeom>
                <a:avLst/>
                <a:gdLst/>
                <a:ahLst/>
                <a:cxnLst/>
                <a:rect l="l" t="t" r="r" b="b"/>
                <a:pathLst>
                  <a:path w="2557" h="2559" extrusionOk="0">
                    <a:moveTo>
                      <a:pt x="1392" y="343"/>
                    </a:moveTo>
                    <a:cubicBezTo>
                      <a:pt x="1484" y="366"/>
                      <a:pt x="1552" y="389"/>
                      <a:pt x="1621" y="412"/>
                    </a:cubicBezTo>
                    <a:cubicBezTo>
                      <a:pt x="1712" y="435"/>
                      <a:pt x="1780" y="480"/>
                      <a:pt x="1849" y="549"/>
                    </a:cubicBezTo>
                    <a:cubicBezTo>
                      <a:pt x="1917" y="594"/>
                      <a:pt x="1963" y="640"/>
                      <a:pt x="2009" y="708"/>
                    </a:cubicBezTo>
                    <a:cubicBezTo>
                      <a:pt x="2054" y="777"/>
                      <a:pt x="2100" y="845"/>
                      <a:pt x="2146" y="914"/>
                    </a:cubicBezTo>
                    <a:cubicBezTo>
                      <a:pt x="2168" y="1005"/>
                      <a:pt x="2191" y="1096"/>
                      <a:pt x="2214" y="1165"/>
                    </a:cubicBezTo>
                    <a:cubicBezTo>
                      <a:pt x="2214" y="1256"/>
                      <a:pt x="2214" y="1348"/>
                      <a:pt x="2214" y="1416"/>
                    </a:cubicBezTo>
                    <a:cubicBezTo>
                      <a:pt x="2191" y="1507"/>
                      <a:pt x="2168" y="1576"/>
                      <a:pt x="2146" y="1644"/>
                    </a:cubicBezTo>
                    <a:cubicBezTo>
                      <a:pt x="2100" y="1713"/>
                      <a:pt x="2077" y="1781"/>
                      <a:pt x="2031" y="1850"/>
                    </a:cubicBezTo>
                    <a:cubicBezTo>
                      <a:pt x="1963" y="1918"/>
                      <a:pt x="1917" y="1987"/>
                      <a:pt x="1849" y="2032"/>
                    </a:cubicBezTo>
                    <a:cubicBezTo>
                      <a:pt x="1780" y="2078"/>
                      <a:pt x="1712" y="2124"/>
                      <a:pt x="1643" y="2146"/>
                    </a:cubicBezTo>
                    <a:cubicBezTo>
                      <a:pt x="1552" y="2192"/>
                      <a:pt x="1484" y="2215"/>
                      <a:pt x="1392" y="2215"/>
                    </a:cubicBezTo>
                    <a:cubicBezTo>
                      <a:pt x="1347" y="2226"/>
                      <a:pt x="1307" y="2232"/>
                      <a:pt x="1267" y="2232"/>
                    </a:cubicBezTo>
                    <a:cubicBezTo>
                      <a:pt x="1227" y="2232"/>
                      <a:pt x="1187" y="2226"/>
                      <a:pt x="1141" y="2215"/>
                    </a:cubicBezTo>
                    <a:cubicBezTo>
                      <a:pt x="1050" y="2215"/>
                      <a:pt x="982" y="2192"/>
                      <a:pt x="913" y="2169"/>
                    </a:cubicBezTo>
                    <a:cubicBezTo>
                      <a:pt x="822" y="2124"/>
                      <a:pt x="753" y="2078"/>
                      <a:pt x="685" y="2032"/>
                    </a:cubicBezTo>
                    <a:cubicBezTo>
                      <a:pt x="616" y="1964"/>
                      <a:pt x="548" y="1918"/>
                      <a:pt x="502" y="1850"/>
                    </a:cubicBezTo>
                    <a:cubicBezTo>
                      <a:pt x="457" y="1781"/>
                      <a:pt x="434" y="1713"/>
                      <a:pt x="388" y="1644"/>
                    </a:cubicBezTo>
                    <a:cubicBezTo>
                      <a:pt x="365" y="1576"/>
                      <a:pt x="342" y="1484"/>
                      <a:pt x="320" y="1416"/>
                    </a:cubicBezTo>
                    <a:cubicBezTo>
                      <a:pt x="320" y="1325"/>
                      <a:pt x="320" y="1256"/>
                      <a:pt x="320" y="1165"/>
                    </a:cubicBezTo>
                    <a:cubicBezTo>
                      <a:pt x="342" y="1074"/>
                      <a:pt x="365" y="1005"/>
                      <a:pt x="388" y="914"/>
                    </a:cubicBezTo>
                    <a:cubicBezTo>
                      <a:pt x="411" y="891"/>
                      <a:pt x="434" y="845"/>
                      <a:pt x="434" y="823"/>
                    </a:cubicBezTo>
                    <a:cubicBezTo>
                      <a:pt x="434" y="823"/>
                      <a:pt x="457" y="800"/>
                      <a:pt x="457" y="800"/>
                    </a:cubicBezTo>
                    <a:cubicBezTo>
                      <a:pt x="457" y="777"/>
                      <a:pt x="479" y="731"/>
                      <a:pt x="502" y="708"/>
                    </a:cubicBezTo>
                    <a:cubicBezTo>
                      <a:pt x="548" y="640"/>
                      <a:pt x="616" y="594"/>
                      <a:pt x="685" y="549"/>
                    </a:cubicBezTo>
                    <a:cubicBezTo>
                      <a:pt x="753" y="480"/>
                      <a:pt x="822" y="457"/>
                      <a:pt x="890" y="412"/>
                    </a:cubicBezTo>
                    <a:cubicBezTo>
                      <a:pt x="959" y="389"/>
                      <a:pt x="1050" y="366"/>
                      <a:pt x="1118" y="343"/>
                    </a:cubicBezTo>
                    <a:close/>
                    <a:moveTo>
                      <a:pt x="1210" y="1"/>
                    </a:moveTo>
                    <a:cubicBezTo>
                      <a:pt x="1187" y="1"/>
                      <a:pt x="1164" y="24"/>
                      <a:pt x="1141" y="24"/>
                    </a:cubicBezTo>
                    <a:cubicBezTo>
                      <a:pt x="1073" y="24"/>
                      <a:pt x="1004" y="24"/>
                      <a:pt x="959" y="46"/>
                    </a:cubicBezTo>
                    <a:lnTo>
                      <a:pt x="936" y="46"/>
                    </a:lnTo>
                    <a:cubicBezTo>
                      <a:pt x="890" y="69"/>
                      <a:pt x="822" y="92"/>
                      <a:pt x="753" y="115"/>
                    </a:cubicBezTo>
                    <a:cubicBezTo>
                      <a:pt x="753" y="115"/>
                      <a:pt x="730" y="138"/>
                      <a:pt x="708" y="138"/>
                    </a:cubicBezTo>
                    <a:cubicBezTo>
                      <a:pt x="685" y="138"/>
                      <a:pt x="685" y="138"/>
                      <a:pt x="685" y="161"/>
                    </a:cubicBezTo>
                    <a:cubicBezTo>
                      <a:pt x="639" y="183"/>
                      <a:pt x="593" y="206"/>
                      <a:pt x="548" y="229"/>
                    </a:cubicBezTo>
                    <a:cubicBezTo>
                      <a:pt x="502" y="252"/>
                      <a:pt x="457" y="298"/>
                      <a:pt x="434" y="320"/>
                    </a:cubicBezTo>
                    <a:cubicBezTo>
                      <a:pt x="342" y="389"/>
                      <a:pt x="297" y="457"/>
                      <a:pt x="228" y="549"/>
                    </a:cubicBezTo>
                    <a:cubicBezTo>
                      <a:pt x="205" y="594"/>
                      <a:pt x="160" y="640"/>
                      <a:pt x="137" y="686"/>
                    </a:cubicBezTo>
                    <a:cubicBezTo>
                      <a:pt x="137" y="708"/>
                      <a:pt x="114" y="731"/>
                      <a:pt x="114" y="754"/>
                    </a:cubicBezTo>
                    <a:cubicBezTo>
                      <a:pt x="91" y="800"/>
                      <a:pt x="69" y="868"/>
                      <a:pt x="46" y="914"/>
                    </a:cubicBezTo>
                    <a:cubicBezTo>
                      <a:pt x="46" y="937"/>
                      <a:pt x="46" y="937"/>
                      <a:pt x="23" y="959"/>
                    </a:cubicBezTo>
                    <a:cubicBezTo>
                      <a:pt x="0" y="1074"/>
                      <a:pt x="0" y="1188"/>
                      <a:pt x="0" y="1325"/>
                    </a:cubicBezTo>
                    <a:cubicBezTo>
                      <a:pt x="0" y="1325"/>
                      <a:pt x="0" y="1348"/>
                      <a:pt x="0" y="1348"/>
                    </a:cubicBezTo>
                    <a:cubicBezTo>
                      <a:pt x="0" y="1484"/>
                      <a:pt x="23" y="1644"/>
                      <a:pt x="91" y="1781"/>
                    </a:cubicBezTo>
                    <a:cubicBezTo>
                      <a:pt x="137" y="1873"/>
                      <a:pt x="183" y="1964"/>
                      <a:pt x="251" y="2055"/>
                    </a:cubicBezTo>
                    <a:cubicBezTo>
                      <a:pt x="320" y="2146"/>
                      <a:pt x="388" y="2192"/>
                      <a:pt x="457" y="2261"/>
                    </a:cubicBezTo>
                    <a:cubicBezTo>
                      <a:pt x="639" y="2420"/>
                      <a:pt x="845" y="2512"/>
                      <a:pt x="1073" y="2534"/>
                    </a:cubicBezTo>
                    <a:cubicBezTo>
                      <a:pt x="1146" y="2551"/>
                      <a:pt x="1218" y="2558"/>
                      <a:pt x="1291" y="2558"/>
                    </a:cubicBezTo>
                    <a:cubicBezTo>
                      <a:pt x="1424" y="2558"/>
                      <a:pt x="1556" y="2533"/>
                      <a:pt x="1689" y="2489"/>
                    </a:cubicBezTo>
                    <a:cubicBezTo>
                      <a:pt x="1895" y="2420"/>
                      <a:pt x="2100" y="2283"/>
                      <a:pt x="2237" y="2101"/>
                    </a:cubicBezTo>
                    <a:cubicBezTo>
                      <a:pt x="2374" y="1964"/>
                      <a:pt x="2442" y="1781"/>
                      <a:pt x="2511" y="1599"/>
                    </a:cubicBezTo>
                    <a:cubicBezTo>
                      <a:pt x="2556" y="1393"/>
                      <a:pt x="2556" y="1165"/>
                      <a:pt x="2488" y="959"/>
                    </a:cubicBezTo>
                    <a:cubicBezTo>
                      <a:pt x="2465" y="868"/>
                      <a:pt x="2420" y="754"/>
                      <a:pt x="2374" y="663"/>
                    </a:cubicBezTo>
                    <a:cubicBezTo>
                      <a:pt x="2328" y="594"/>
                      <a:pt x="2283" y="503"/>
                      <a:pt x="2214" y="435"/>
                    </a:cubicBezTo>
                    <a:cubicBezTo>
                      <a:pt x="2168" y="366"/>
                      <a:pt x="2077" y="298"/>
                      <a:pt x="2009" y="252"/>
                    </a:cubicBezTo>
                    <a:cubicBezTo>
                      <a:pt x="1917" y="183"/>
                      <a:pt x="1826" y="138"/>
                      <a:pt x="1735" y="92"/>
                    </a:cubicBezTo>
                    <a:cubicBezTo>
                      <a:pt x="1575" y="46"/>
                      <a:pt x="1438" y="1"/>
                      <a:pt x="1278"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2" name="Google Shape;1482;p22"/>
              <p:cNvSpPr/>
              <p:nvPr/>
            </p:nvSpPr>
            <p:spPr>
              <a:xfrm>
                <a:off x="7736358" y="2729845"/>
                <a:ext cx="46302" cy="43221"/>
              </a:xfrm>
              <a:custGeom>
                <a:avLst/>
                <a:gdLst/>
                <a:ahLst/>
                <a:cxnLst/>
                <a:rect l="l" t="t" r="r" b="b"/>
                <a:pathLst>
                  <a:path w="1713" h="1599" extrusionOk="0">
                    <a:moveTo>
                      <a:pt x="731" y="343"/>
                    </a:moveTo>
                    <a:cubicBezTo>
                      <a:pt x="800" y="343"/>
                      <a:pt x="845" y="366"/>
                      <a:pt x="914" y="389"/>
                    </a:cubicBezTo>
                    <a:cubicBezTo>
                      <a:pt x="982" y="411"/>
                      <a:pt x="1028" y="457"/>
                      <a:pt x="1096" y="480"/>
                    </a:cubicBezTo>
                    <a:cubicBezTo>
                      <a:pt x="1142" y="548"/>
                      <a:pt x="1210" y="594"/>
                      <a:pt x="1256" y="640"/>
                    </a:cubicBezTo>
                    <a:cubicBezTo>
                      <a:pt x="1279" y="685"/>
                      <a:pt x="1302" y="731"/>
                      <a:pt x="1325" y="799"/>
                    </a:cubicBezTo>
                    <a:cubicBezTo>
                      <a:pt x="1347" y="845"/>
                      <a:pt x="1370" y="868"/>
                      <a:pt x="1370" y="914"/>
                    </a:cubicBezTo>
                    <a:cubicBezTo>
                      <a:pt x="1370" y="959"/>
                      <a:pt x="1370" y="1005"/>
                      <a:pt x="1370" y="1028"/>
                    </a:cubicBezTo>
                    <a:cubicBezTo>
                      <a:pt x="1370" y="1050"/>
                      <a:pt x="1370" y="1073"/>
                      <a:pt x="1347" y="1096"/>
                    </a:cubicBezTo>
                    <a:cubicBezTo>
                      <a:pt x="1347" y="1119"/>
                      <a:pt x="1325" y="1119"/>
                      <a:pt x="1325" y="1142"/>
                    </a:cubicBezTo>
                    <a:cubicBezTo>
                      <a:pt x="1302" y="1165"/>
                      <a:pt x="1302" y="1187"/>
                      <a:pt x="1279" y="1187"/>
                    </a:cubicBezTo>
                    <a:cubicBezTo>
                      <a:pt x="1256" y="1210"/>
                      <a:pt x="1233" y="1210"/>
                      <a:pt x="1210" y="1233"/>
                    </a:cubicBezTo>
                    <a:cubicBezTo>
                      <a:pt x="1188" y="1233"/>
                      <a:pt x="1142" y="1256"/>
                      <a:pt x="1119" y="1256"/>
                    </a:cubicBezTo>
                    <a:lnTo>
                      <a:pt x="982" y="1256"/>
                    </a:lnTo>
                    <a:cubicBezTo>
                      <a:pt x="914" y="1256"/>
                      <a:pt x="845" y="1233"/>
                      <a:pt x="800" y="1210"/>
                    </a:cubicBezTo>
                    <a:cubicBezTo>
                      <a:pt x="731" y="1187"/>
                      <a:pt x="663" y="1142"/>
                      <a:pt x="617" y="1096"/>
                    </a:cubicBezTo>
                    <a:cubicBezTo>
                      <a:pt x="549" y="1050"/>
                      <a:pt x="503" y="1005"/>
                      <a:pt x="457" y="959"/>
                    </a:cubicBezTo>
                    <a:cubicBezTo>
                      <a:pt x="434" y="914"/>
                      <a:pt x="389" y="845"/>
                      <a:pt x="366" y="799"/>
                    </a:cubicBezTo>
                    <a:cubicBezTo>
                      <a:pt x="366" y="754"/>
                      <a:pt x="343" y="708"/>
                      <a:pt x="343" y="662"/>
                    </a:cubicBezTo>
                    <a:cubicBezTo>
                      <a:pt x="343" y="640"/>
                      <a:pt x="343" y="617"/>
                      <a:pt x="343" y="571"/>
                    </a:cubicBezTo>
                    <a:cubicBezTo>
                      <a:pt x="343" y="548"/>
                      <a:pt x="343" y="525"/>
                      <a:pt x="343" y="503"/>
                    </a:cubicBezTo>
                    <a:cubicBezTo>
                      <a:pt x="366" y="480"/>
                      <a:pt x="366" y="480"/>
                      <a:pt x="389" y="457"/>
                    </a:cubicBezTo>
                    <a:cubicBezTo>
                      <a:pt x="412" y="434"/>
                      <a:pt x="412" y="411"/>
                      <a:pt x="434" y="411"/>
                    </a:cubicBezTo>
                    <a:cubicBezTo>
                      <a:pt x="457" y="389"/>
                      <a:pt x="480" y="366"/>
                      <a:pt x="503" y="366"/>
                    </a:cubicBezTo>
                    <a:cubicBezTo>
                      <a:pt x="526" y="366"/>
                      <a:pt x="549" y="343"/>
                      <a:pt x="594" y="343"/>
                    </a:cubicBezTo>
                    <a:close/>
                    <a:moveTo>
                      <a:pt x="617" y="1"/>
                    </a:moveTo>
                    <a:cubicBezTo>
                      <a:pt x="594" y="23"/>
                      <a:pt x="571" y="23"/>
                      <a:pt x="549" y="23"/>
                    </a:cubicBezTo>
                    <a:lnTo>
                      <a:pt x="480" y="23"/>
                    </a:lnTo>
                    <a:cubicBezTo>
                      <a:pt x="434" y="46"/>
                      <a:pt x="412" y="46"/>
                      <a:pt x="389" y="69"/>
                    </a:cubicBezTo>
                    <a:cubicBezTo>
                      <a:pt x="366" y="69"/>
                      <a:pt x="343" y="92"/>
                      <a:pt x="320" y="92"/>
                    </a:cubicBezTo>
                    <a:lnTo>
                      <a:pt x="297" y="92"/>
                    </a:lnTo>
                    <a:cubicBezTo>
                      <a:pt x="297" y="115"/>
                      <a:pt x="275" y="115"/>
                      <a:pt x="275" y="115"/>
                    </a:cubicBezTo>
                    <a:cubicBezTo>
                      <a:pt x="252" y="137"/>
                      <a:pt x="206" y="160"/>
                      <a:pt x="183" y="183"/>
                    </a:cubicBezTo>
                    <a:cubicBezTo>
                      <a:pt x="161" y="206"/>
                      <a:pt x="115" y="252"/>
                      <a:pt x="92" y="297"/>
                    </a:cubicBezTo>
                    <a:cubicBezTo>
                      <a:pt x="92" y="320"/>
                      <a:pt x="92" y="320"/>
                      <a:pt x="69" y="343"/>
                    </a:cubicBezTo>
                    <a:cubicBezTo>
                      <a:pt x="24" y="434"/>
                      <a:pt x="1" y="548"/>
                      <a:pt x="1" y="640"/>
                    </a:cubicBezTo>
                    <a:cubicBezTo>
                      <a:pt x="1" y="708"/>
                      <a:pt x="24" y="754"/>
                      <a:pt x="24" y="822"/>
                    </a:cubicBezTo>
                    <a:cubicBezTo>
                      <a:pt x="46" y="891"/>
                      <a:pt x="92" y="959"/>
                      <a:pt x="115" y="1028"/>
                    </a:cubicBezTo>
                    <a:cubicBezTo>
                      <a:pt x="183" y="1142"/>
                      <a:pt x="252" y="1233"/>
                      <a:pt x="343" y="1302"/>
                    </a:cubicBezTo>
                    <a:cubicBezTo>
                      <a:pt x="434" y="1393"/>
                      <a:pt x="549" y="1461"/>
                      <a:pt x="640" y="1507"/>
                    </a:cubicBezTo>
                    <a:cubicBezTo>
                      <a:pt x="777" y="1553"/>
                      <a:pt x="914" y="1575"/>
                      <a:pt x="1051" y="1598"/>
                    </a:cubicBezTo>
                    <a:cubicBezTo>
                      <a:pt x="1165" y="1598"/>
                      <a:pt x="1302" y="1553"/>
                      <a:pt x="1416" y="1484"/>
                    </a:cubicBezTo>
                    <a:cubicBezTo>
                      <a:pt x="1484" y="1461"/>
                      <a:pt x="1530" y="1416"/>
                      <a:pt x="1576" y="1347"/>
                    </a:cubicBezTo>
                    <a:cubicBezTo>
                      <a:pt x="1599" y="1324"/>
                      <a:pt x="1621" y="1279"/>
                      <a:pt x="1644" y="1233"/>
                    </a:cubicBezTo>
                    <a:cubicBezTo>
                      <a:pt x="1690" y="1119"/>
                      <a:pt x="1713" y="982"/>
                      <a:pt x="1690" y="868"/>
                    </a:cubicBezTo>
                    <a:cubicBezTo>
                      <a:pt x="1690" y="799"/>
                      <a:pt x="1667" y="731"/>
                      <a:pt x="1644" y="685"/>
                    </a:cubicBezTo>
                    <a:cubicBezTo>
                      <a:pt x="1621" y="617"/>
                      <a:pt x="1576" y="571"/>
                      <a:pt x="1553" y="525"/>
                    </a:cubicBezTo>
                    <a:cubicBezTo>
                      <a:pt x="1462" y="389"/>
                      <a:pt x="1347" y="274"/>
                      <a:pt x="1210" y="183"/>
                    </a:cubicBezTo>
                    <a:cubicBezTo>
                      <a:pt x="1119" y="115"/>
                      <a:pt x="982" y="69"/>
                      <a:pt x="868" y="23"/>
                    </a:cubicBezTo>
                    <a:cubicBezTo>
                      <a:pt x="800" y="23"/>
                      <a:pt x="731" y="1"/>
                      <a:pt x="640"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3" name="Google Shape;1483;p22"/>
              <p:cNvSpPr/>
              <p:nvPr/>
            </p:nvSpPr>
            <p:spPr>
              <a:xfrm>
                <a:off x="6380885" y="2772417"/>
                <a:ext cx="47546" cy="62953"/>
              </a:xfrm>
              <a:custGeom>
                <a:avLst/>
                <a:gdLst/>
                <a:ahLst/>
                <a:cxnLst/>
                <a:rect l="l" t="t" r="r" b="b"/>
                <a:pathLst>
                  <a:path w="1759" h="2329" extrusionOk="0">
                    <a:moveTo>
                      <a:pt x="1119" y="0"/>
                    </a:moveTo>
                    <a:cubicBezTo>
                      <a:pt x="1051" y="0"/>
                      <a:pt x="1005" y="0"/>
                      <a:pt x="959" y="46"/>
                    </a:cubicBezTo>
                    <a:cubicBezTo>
                      <a:pt x="959" y="23"/>
                      <a:pt x="936" y="23"/>
                      <a:pt x="914" y="23"/>
                    </a:cubicBezTo>
                    <a:cubicBezTo>
                      <a:pt x="868" y="23"/>
                      <a:pt x="799" y="46"/>
                      <a:pt x="777" y="69"/>
                    </a:cubicBezTo>
                    <a:cubicBezTo>
                      <a:pt x="754" y="69"/>
                      <a:pt x="731" y="46"/>
                      <a:pt x="708" y="46"/>
                    </a:cubicBezTo>
                    <a:cubicBezTo>
                      <a:pt x="662" y="46"/>
                      <a:pt x="617" y="69"/>
                      <a:pt x="571" y="92"/>
                    </a:cubicBezTo>
                    <a:cubicBezTo>
                      <a:pt x="480" y="183"/>
                      <a:pt x="389" y="252"/>
                      <a:pt x="320" y="343"/>
                    </a:cubicBezTo>
                    <a:cubicBezTo>
                      <a:pt x="252" y="411"/>
                      <a:pt x="206" y="503"/>
                      <a:pt x="160" y="594"/>
                    </a:cubicBezTo>
                    <a:cubicBezTo>
                      <a:pt x="92" y="731"/>
                      <a:pt x="46" y="891"/>
                      <a:pt x="23" y="1119"/>
                    </a:cubicBezTo>
                    <a:cubicBezTo>
                      <a:pt x="23" y="1324"/>
                      <a:pt x="1" y="1530"/>
                      <a:pt x="92" y="1735"/>
                    </a:cubicBezTo>
                    <a:cubicBezTo>
                      <a:pt x="137" y="1849"/>
                      <a:pt x="183" y="1941"/>
                      <a:pt x="252" y="2032"/>
                    </a:cubicBezTo>
                    <a:cubicBezTo>
                      <a:pt x="389" y="2214"/>
                      <a:pt x="617" y="2329"/>
                      <a:pt x="799" y="2329"/>
                    </a:cubicBezTo>
                    <a:lnTo>
                      <a:pt x="914" y="2329"/>
                    </a:lnTo>
                    <a:cubicBezTo>
                      <a:pt x="1005" y="2306"/>
                      <a:pt x="1073" y="2260"/>
                      <a:pt x="1165" y="2192"/>
                    </a:cubicBezTo>
                    <a:cubicBezTo>
                      <a:pt x="1210" y="2169"/>
                      <a:pt x="1233" y="2146"/>
                      <a:pt x="1279" y="2100"/>
                    </a:cubicBezTo>
                    <a:cubicBezTo>
                      <a:pt x="1393" y="2032"/>
                      <a:pt x="1461" y="1986"/>
                      <a:pt x="1507" y="1918"/>
                    </a:cubicBezTo>
                    <a:cubicBezTo>
                      <a:pt x="1553" y="1849"/>
                      <a:pt x="1598" y="1781"/>
                      <a:pt x="1644" y="1690"/>
                    </a:cubicBezTo>
                    <a:cubicBezTo>
                      <a:pt x="1690" y="1598"/>
                      <a:pt x="1712" y="1507"/>
                      <a:pt x="1758" y="1393"/>
                    </a:cubicBezTo>
                    <a:cubicBezTo>
                      <a:pt x="1758" y="1347"/>
                      <a:pt x="1758" y="1301"/>
                      <a:pt x="1758" y="1233"/>
                    </a:cubicBezTo>
                    <a:lnTo>
                      <a:pt x="1758" y="1187"/>
                    </a:lnTo>
                    <a:cubicBezTo>
                      <a:pt x="1758" y="1142"/>
                      <a:pt x="1758" y="1119"/>
                      <a:pt x="1758" y="1073"/>
                    </a:cubicBezTo>
                    <a:cubicBezTo>
                      <a:pt x="1758" y="959"/>
                      <a:pt x="1735" y="868"/>
                      <a:pt x="1690" y="777"/>
                    </a:cubicBezTo>
                    <a:cubicBezTo>
                      <a:pt x="1690" y="617"/>
                      <a:pt x="1644" y="480"/>
                      <a:pt x="1575" y="343"/>
                    </a:cubicBezTo>
                    <a:cubicBezTo>
                      <a:pt x="1439" y="137"/>
                      <a:pt x="1324" y="23"/>
                      <a:pt x="1165"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4" name="Google Shape;1484;p22"/>
              <p:cNvSpPr/>
              <p:nvPr/>
            </p:nvSpPr>
            <p:spPr>
              <a:xfrm>
                <a:off x="6337691" y="2868671"/>
                <a:ext cx="30274" cy="28409"/>
              </a:xfrm>
              <a:custGeom>
                <a:avLst/>
                <a:gdLst/>
                <a:ahLst/>
                <a:cxnLst/>
                <a:rect l="l" t="t" r="r" b="b"/>
                <a:pathLst>
                  <a:path w="1120" h="1051" extrusionOk="0">
                    <a:moveTo>
                      <a:pt x="457" y="0"/>
                    </a:moveTo>
                    <a:cubicBezTo>
                      <a:pt x="389" y="0"/>
                      <a:pt x="297" y="0"/>
                      <a:pt x="252" y="46"/>
                    </a:cubicBezTo>
                    <a:cubicBezTo>
                      <a:pt x="161" y="69"/>
                      <a:pt x="92" y="137"/>
                      <a:pt x="46" y="228"/>
                    </a:cubicBezTo>
                    <a:cubicBezTo>
                      <a:pt x="1" y="343"/>
                      <a:pt x="24" y="457"/>
                      <a:pt x="69" y="548"/>
                    </a:cubicBezTo>
                    <a:cubicBezTo>
                      <a:pt x="69" y="571"/>
                      <a:pt x="69" y="571"/>
                      <a:pt x="69" y="594"/>
                    </a:cubicBezTo>
                    <a:cubicBezTo>
                      <a:pt x="69" y="616"/>
                      <a:pt x="92" y="639"/>
                      <a:pt x="92" y="662"/>
                    </a:cubicBezTo>
                    <a:cubicBezTo>
                      <a:pt x="115" y="731"/>
                      <a:pt x="138" y="799"/>
                      <a:pt x="206" y="868"/>
                    </a:cubicBezTo>
                    <a:cubicBezTo>
                      <a:pt x="252" y="936"/>
                      <a:pt x="320" y="982"/>
                      <a:pt x="366" y="1004"/>
                    </a:cubicBezTo>
                    <a:cubicBezTo>
                      <a:pt x="434" y="1027"/>
                      <a:pt x="503" y="1050"/>
                      <a:pt x="571" y="1050"/>
                    </a:cubicBezTo>
                    <a:cubicBezTo>
                      <a:pt x="640" y="1050"/>
                      <a:pt x="686" y="1050"/>
                      <a:pt x="731" y="1027"/>
                    </a:cubicBezTo>
                    <a:cubicBezTo>
                      <a:pt x="822" y="1004"/>
                      <a:pt x="937" y="959"/>
                      <a:pt x="1028" y="845"/>
                    </a:cubicBezTo>
                    <a:cubicBezTo>
                      <a:pt x="1074" y="799"/>
                      <a:pt x="1096" y="753"/>
                      <a:pt x="1096" y="708"/>
                    </a:cubicBezTo>
                    <a:cubicBezTo>
                      <a:pt x="1119" y="685"/>
                      <a:pt x="1119" y="662"/>
                      <a:pt x="1119" y="639"/>
                    </a:cubicBezTo>
                    <a:cubicBezTo>
                      <a:pt x="1119" y="616"/>
                      <a:pt x="1119" y="571"/>
                      <a:pt x="1119" y="525"/>
                    </a:cubicBezTo>
                    <a:cubicBezTo>
                      <a:pt x="1119" y="480"/>
                      <a:pt x="1096" y="411"/>
                      <a:pt x="1096" y="365"/>
                    </a:cubicBezTo>
                    <a:cubicBezTo>
                      <a:pt x="1074" y="343"/>
                      <a:pt x="1051" y="320"/>
                      <a:pt x="1051" y="274"/>
                    </a:cubicBezTo>
                    <a:cubicBezTo>
                      <a:pt x="1028" y="274"/>
                      <a:pt x="1005" y="228"/>
                      <a:pt x="1005" y="228"/>
                    </a:cubicBezTo>
                    <a:cubicBezTo>
                      <a:pt x="982" y="183"/>
                      <a:pt x="959" y="160"/>
                      <a:pt x="914" y="137"/>
                    </a:cubicBezTo>
                    <a:cubicBezTo>
                      <a:pt x="868" y="91"/>
                      <a:pt x="822" y="69"/>
                      <a:pt x="777" y="46"/>
                    </a:cubicBezTo>
                    <a:cubicBezTo>
                      <a:pt x="731" y="23"/>
                      <a:pt x="686" y="0"/>
                      <a:pt x="640" y="0"/>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85" name="Google Shape;1485;p22"/>
              <p:cNvSpPr/>
              <p:nvPr/>
            </p:nvSpPr>
            <p:spPr>
              <a:xfrm>
                <a:off x="6375938" y="2767471"/>
                <a:ext cx="58033" cy="74062"/>
              </a:xfrm>
              <a:custGeom>
                <a:avLst/>
                <a:gdLst/>
                <a:ahLst/>
                <a:cxnLst/>
                <a:rect l="l" t="t" r="r" b="b"/>
                <a:pathLst>
                  <a:path w="2147" h="2740" extrusionOk="0">
                    <a:moveTo>
                      <a:pt x="1234" y="343"/>
                    </a:moveTo>
                    <a:cubicBezTo>
                      <a:pt x="1256" y="343"/>
                      <a:pt x="1302" y="366"/>
                      <a:pt x="1348" y="366"/>
                    </a:cubicBezTo>
                    <a:cubicBezTo>
                      <a:pt x="1393" y="389"/>
                      <a:pt x="1439" y="412"/>
                      <a:pt x="1462" y="435"/>
                    </a:cubicBezTo>
                    <a:cubicBezTo>
                      <a:pt x="1507" y="480"/>
                      <a:pt x="1553" y="526"/>
                      <a:pt x="1599" y="571"/>
                    </a:cubicBezTo>
                    <a:cubicBezTo>
                      <a:pt x="1644" y="640"/>
                      <a:pt x="1690" y="708"/>
                      <a:pt x="1713" y="777"/>
                    </a:cubicBezTo>
                    <a:cubicBezTo>
                      <a:pt x="1758" y="891"/>
                      <a:pt x="1781" y="1005"/>
                      <a:pt x="1804" y="1119"/>
                    </a:cubicBezTo>
                    <a:cubicBezTo>
                      <a:pt x="1827" y="1233"/>
                      <a:pt x="1804" y="1348"/>
                      <a:pt x="1804" y="1484"/>
                    </a:cubicBezTo>
                    <a:cubicBezTo>
                      <a:pt x="1781" y="1599"/>
                      <a:pt x="1758" y="1713"/>
                      <a:pt x="1713" y="1827"/>
                    </a:cubicBezTo>
                    <a:cubicBezTo>
                      <a:pt x="1667" y="1918"/>
                      <a:pt x="1622" y="2009"/>
                      <a:pt x="1553" y="2101"/>
                    </a:cubicBezTo>
                    <a:cubicBezTo>
                      <a:pt x="1507" y="2169"/>
                      <a:pt x="1439" y="2215"/>
                      <a:pt x="1370" y="2283"/>
                    </a:cubicBezTo>
                    <a:cubicBezTo>
                      <a:pt x="1325" y="2306"/>
                      <a:pt x="1279" y="2352"/>
                      <a:pt x="1211" y="2375"/>
                    </a:cubicBezTo>
                    <a:cubicBezTo>
                      <a:pt x="1165" y="2397"/>
                      <a:pt x="1119" y="2397"/>
                      <a:pt x="1051" y="2420"/>
                    </a:cubicBezTo>
                    <a:lnTo>
                      <a:pt x="937" y="2420"/>
                    </a:lnTo>
                    <a:cubicBezTo>
                      <a:pt x="868" y="2397"/>
                      <a:pt x="823" y="2375"/>
                      <a:pt x="777" y="2375"/>
                    </a:cubicBezTo>
                    <a:cubicBezTo>
                      <a:pt x="754" y="2352"/>
                      <a:pt x="709" y="2329"/>
                      <a:pt x="663" y="2306"/>
                    </a:cubicBezTo>
                    <a:cubicBezTo>
                      <a:pt x="617" y="2261"/>
                      <a:pt x="594" y="2215"/>
                      <a:pt x="549" y="2169"/>
                    </a:cubicBezTo>
                    <a:cubicBezTo>
                      <a:pt x="503" y="2101"/>
                      <a:pt x="457" y="2032"/>
                      <a:pt x="435" y="1964"/>
                    </a:cubicBezTo>
                    <a:cubicBezTo>
                      <a:pt x="389" y="1850"/>
                      <a:pt x="366" y="1758"/>
                      <a:pt x="343" y="1644"/>
                    </a:cubicBezTo>
                    <a:cubicBezTo>
                      <a:pt x="343" y="1530"/>
                      <a:pt x="343" y="1416"/>
                      <a:pt x="343" y="1279"/>
                    </a:cubicBezTo>
                    <a:cubicBezTo>
                      <a:pt x="366" y="1233"/>
                      <a:pt x="366" y="1188"/>
                      <a:pt x="366" y="1142"/>
                    </a:cubicBezTo>
                    <a:cubicBezTo>
                      <a:pt x="389" y="1096"/>
                      <a:pt x="412" y="1028"/>
                      <a:pt x="412" y="982"/>
                    </a:cubicBezTo>
                    <a:lnTo>
                      <a:pt x="435" y="982"/>
                    </a:lnTo>
                    <a:cubicBezTo>
                      <a:pt x="435" y="982"/>
                      <a:pt x="435" y="960"/>
                      <a:pt x="435" y="960"/>
                    </a:cubicBezTo>
                    <a:cubicBezTo>
                      <a:pt x="435" y="960"/>
                      <a:pt x="435" y="937"/>
                      <a:pt x="435" y="937"/>
                    </a:cubicBezTo>
                    <a:cubicBezTo>
                      <a:pt x="480" y="823"/>
                      <a:pt x="549" y="731"/>
                      <a:pt x="617" y="640"/>
                    </a:cubicBezTo>
                    <a:cubicBezTo>
                      <a:pt x="663" y="571"/>
                      <a:pt x="709" y="526"/>
                      <a:pt x="777" y="457"/>
                    </a:cubicBezTo>
                    <a:cubicBezTo>
                      <a:pt x="823" y="435"/>
                      <a:pt x="891" y="412"/>
                      <a:pt x="937" y="366"/>
                    </a:cubicBezTo>
                    <a:lnTo>
                      <a:pt x="960" y="366"/>
                    </a:lnTo>
                    <a:cubicBezTo>
                      <a:pt x="982" y="366"/>
                      <a:pt x="1028" y="343"/>
                      <a:pt x="1074" y="343"/>
                    </a:cubicBezTo>
                    <a:close/>
                    <a:moveTo>
                      <a:pt x="1142" y="1"/>
                    </a:moveTo>
                    <a:cubicBezTo>
                      <a:pt x="1074" y="1"/>
                      <a:pt x="982" y="24"/>
                      <a:pt x="914" y="46"/>
                    </a:cubicBezTo>
                    <a:cubicBezTo>
                      <a:pt x="823" y="69"/>
                      <a:pt x="754" y="92"/>
                      <a:pt x="686" y="138"/>
                    </a:cubicBezTo>
                    <a:cubicBezTo>
                      <a:pt x="594" y="183"/>
                      <a:pt x="549" y="229"/>
                      <a:pt x="480" y="298"/>
                    </a:cubicBezTo>
                    <a:cubicBezTo>
                      <a:pt x="457" y="320"/>
                      <a:pt x="435" y="343"/>
                      <a:pt x="412" y="366"/>
                    </a:cubicBezTo>
                    <a:cubicBezTo>
                      <a:pt x="366" y="435"/>
                      <a:pt x="320" y="480"/>
                      <a:pt x="275" y="549"/>
                    </a:cubicBezTo>
                    <a:cubicBezTo>
                      <a:pt x="229" y="617"/>
                      <a:pt x="184" y="708"/>
                      <a:pt x="138" y="800"/>
                    </a:cubicBezTo>
                    <a:cubicBezTo>
                      <a:pt x="138" y="800"/>
                      <a:pt x="138" y="823"/>
                      <a:pt x="138" y="845"/>
                    </a:cubicBezTo>
                    <a:cubicBezTo>
                      <a:pt x="115" y="845"/>
                      <a:pt x="115" y="868"/>
                      <a:pt x="115" y="868"/>
                    </a:cubicBezTo>
                    <a:cubicBezTo>
                      <a:pt x="47" y="1028"/>
                      <a:pt x="24" y="1211"/>
                      <a:pt x="24" y="1393"/>
                    </a:cubicBezTo>
                    <a:cubicBezTo>
                      <a:pt x="1" y="1553"/>
                      <a:pt x="24" y="1736"/>
                      <a:pt x="69" y="1918"/>
                    </a:cubicBezTo>
                    <a:cubicBezTo>
                      <a:pt x="115" y="2078"/>
                      <a:pt x="184" y="2238"/>
                      <a:pt x="298" y="2375"/>
                    </a:cubicBezTo>
                    <a:cubicBezTo>
                      <a:pt x="343" y="2443"/>
                      <a:pt x="412" y="2512"/>
                      <a:pt x="480" y="2557"/>
                    </a:cubicBezTo>
                    <a:cubicBezTo>
                      <a:pt x="526" y="2603"/>
                      <a:pt x="572" y="2626"/>
                      <a:pt x="640" y="2649"/>
                    </a:cubicBezTo>
                    <a:cubicBezTo>
                      <a:pt x="686" y="2671"/>
                      <a:pt x="731" y="2694"/>
                      <a:pt x="777" y="2717"/>
                    </a:cubicBezTo>
                    <a:cubicBezTo>
                      <a:pt x="845" y="2740"/>
                      <a:pt x="937" y="2740"/>
                      <a:pt x="1005" y="2740"/>
                    </a:cubicBezTo>
                    <a:cubicBezTo>
                      <a:pt x="1074" y="2740"/>
                      <a:pt x="1119" y="2740"/>
                      <a:pt x="1165" y="2717"/>
                    </a:cubicBezTo>
                    <a:cubicBezTo>
                      <a:pt x="1211" y="2717"/>
                      <a:pt x="1279" y="2694"/>
                      <a:pt x="1325" y="2671"/>
                    </a:cubicBezTo>
                    <a:cubicBezTo>
                      <a:pt x="1507" y="2603"/>
                      <a:pt x="1690" y="2466"/>
                      <a:pt x="1804" y="2306"/>
                    </a:cubicBezTo>
                    <a:cubicBezTo>
                      <a:pt x="2055" y="1987"/>
                      <a:pt x="2147" y="1576"/>
                      <a:pt x="2147" y="1188"/>
                    </a:cubicBezTo>
                    <a:cubicBezTo>
                      <a:pt x="2124" y="1005"/>
                      <a:pt x="2078" y="823"/>
                      <a:pt x="2010" y="640"/>
                    </a:cubicBezTo>
                    <a:cubicBezTo>
                      <a:pt x="1941" y="457"/>
                      <a:pt x="1827" y="298"/>
                      <a:pt x="1667" y="183"/>
                    </a:cubicBezTo>
                    <a:cubicBezTo>
                      <a:pt x="1599" y="138"/>
                      <a:pt x="1507" y="92"/>
                      <a:pt x="1439" y="69"/>
                    </a:cubicBezTo>
                    <a:cubicBezTo>
                      <a:pt x="1348" y="24"/>
                      <a:pt x="1279" y="24"/>
                      <a:pt x="1188"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6" name="Google Shape;1486;p22"/>
              <p:cNvSpPr/>
              <p:nvPr/>
            </p:nvSpPr>
            <p:spPr>
              <a:xfrm>
                <a:off x="6332771" y="2863103"/>
                <a:ext cx="43194" cy="42599"/>
              </a:xfrm>
              <a:custGeom>
                <a:avLst/>
                <a:gdLst/>
                <a:ahLst/>
                <a:cxnLst/>
                <a:rect l="l" t="t" r="r" b="b"/>
                <a:pathLst>
                  <a:path w="1598" h="1576" extrusionOk="0">
                    <a:moveTo>
                      <a:pt x="868" y="320"/>
                    </a:moveTo>
                    <a:cubicBezTo>
                      <a:pt x="913" y="320"/>
                      <a:pt x="959" y="343"/>
                      <a:pt x="982" y="366"/>
                    </a:cubicBezTo>
                    <a:cubicBezTo>
                      <a:pt x="1027" y="366"/>
                      <a:pt x="1073" y="389"/>
                      <a:pt x="1096" y="412"/>
                    </a:cubicBezTo>
                    <a:cubicBezTo>
                      <a:pt x="1119" y="457"/>
                      <a:pt x="1141" y="480"/>
                      <a:pt x="1187" y="503"/>
                    </a:cubicBezTo>
                    <a:cubicBezTo>
                      <a:pt x="1187" y="549"/>
                      <a:pt x="1210" y="571"/>
                      <a:pt x="1233" y="617"/>
                    </a:cubicBezTo>
                    <a:cubicBezTo>
                      <a:pt x="1256" y="640"/>
                      <a:pt x="1256" y="686"/>
                      <a:pt x="1256" y="731"/>
                    </a:cubicBezTo>
                    <a:cubicBezTo>
                      <a:pt x="1278" y="777"/>
                      <a:pt x="1278" y="822"/>
                      <a:pt x="1256" y="845"/>
                    </a:cubicBezTo>
                    <a:cubicBezTo>
                      <a:pt x="1256" y="891"/>
                      <a:pt x="1256" y="937"/>
                      <a:pt x="1233" y="982"/>
                    </a:cubicBezTo>
                    <a:cubicBezTo>
                      <a:pt x="1210" y="1005"/>
                      <a:pt x="1187" y="1051"/>
                      <a:pt x="1164" y="1074"/>
                    </a:cubicBezTo>
                    <a:cubicBezTo>
                      <a:pt x="1141" y="1096"/>
                      <a:pt x="1119" y="1119"/>
                      <a:pt x="1096" y="1165"/>
                    </a:cubicBezTo>
                    <a:cubicBezTo>
                      <a:pt x="1050" y="1188"/>
                      <a:pt x="1027" y="1188"/>
                      <a:pt x="1004" y="1210"/>
                    </a:cubicBezTo>
                    <a:cubicBezTo>
                      <a:pt x="959" y="1233"/>
                      <a:pt x="913" y="1233"/>
                      <a:pt x="868" y="1256"/>
                    </a:cubicBezTo>
                    <a:lnTo>
                      <a:pt x="753" y="1256"/>
                    </a:lnTo>
                    <a:cubicBezTo>
                      <a:pt x="708" y="1233"/>
                      <a:pt x="662" y="1233"/>
                      <a:pt x="616" y="1210"/>
                    </a:cubicBezTo>
                    <a:cubicBezTo>
                      <a:pt x="571" y="1188"/>
                      <a:pt x="548" y="1165"/>
                      <a:pt x="502" y="1142"/>
                    </a:cubicBezTo>
                    <a:cubicBezTo>
                      <a:pt x="479" y="1119"/>
                      <a:pt x="457" y="1096"/>
                      <a:pt x="434" y="1074"/>
                    </a:cubicBezTo>
                    <a:cubicBezTo>
                      <a:pt x="411" y="1028"/>
                      <a:pt x="388" y="1005"/>
                      <a:pt x="365" y="959"/>
                    </a:cubicBezTo>
                    <a:cubicBezTo>
                      <a:pt x="365" y="914"/>
                      <a:pt x="343" y="891"/>
                      <a:pt x="343" y="845"/>
                    </a:cubicBezTo>
                    <a:cubicBezTo>
                      <a:pt x="343" y="800"/>
                      <a:pt x="343" y="777"/>
                      <a:pt x="343" y="731"/>
                    </a:cubicBezTo>
                    <a:cubicBezTo>
                      <a:pt x="343" y="686"/>
                      <a:pt x="365" y="640"/>
                      <a:pt x="365" y="594"/>
                    </a:cubicBezTo>
                    <a:cubicBezTo>
                      <a:pt x="388" y="594"/>
                      <a:pt x="388" y="571"/>
                      <a:pt x="411" y="549"/>
                    </a:cubicBezTo>
                    <a:cubicBezTo>
                      <a:pt x="411" y="526"/>
                      <a:pt x="411" y="526"/>
                      <a:pt x="434" y="503"/>
                    </a:cubicBezTo>
                    <a:cubicBezTo>
                      <a:pt x="457" y="480"/>
                      <a:pt x="479" y="434"/>
                      <a:pt x="525" y="412"/>
                    </a:cubicBezTo>
                    <a:cubicBezTo>
                      <a:pt x="548" y="389"/>
                      <a:pt x="571" y="389"/>
                      <a:pt x="594" y="366"/>
                    </a:cubicBezTo>
                    <a:cubicBezTo>
                      <a:pt x="594" y="366"/>
                      <a:pt x="616" y="366"/>
                      <a:pt x="616" y="343"/>
                    </a:cubicBezTo>
                    <a:cubicBezTo>
                      <a:pt x="662" y="343"/>
                      <a:pt x="708" y="320"/>
                      <a:pt x="753" y="320"/>
                    </a:cubicBezTo>
                    <a:close/>
                    <a:moveTo>
                      <a:pt x="662" y="1"/>
                    </a:moveTo>
                    <a:cubicBezTo>
                      <a:pt x="594" y="24"/>
                      <a:pt x="525" y="46"/>
                      <a:pt x="457" y="69"/>
                    </a:cubicBezTo>
                    <a:cubicBezTo>
                      <a:pt x="411" y="92"/>
                      <a:pt x="388" y="115"/>
                      <a:pt x="365" y="138"/>
                    </a:cubicBezTo>
                    <a:lnTo>
                      <a:pt x="320" y="161"/>
                    </a:lnTo>
                    <a:cubicBezTo>
                      <a:pt x="297" y="183"/>
                      <a:pt x="251" y="206"/>
                      <a:pt x="228" y="252"/>
                    </a:cubicBezTo>
                    <a:cubicBezTo>
                      <a:pt x="206" y="252"/>
                      <a:pt x="206" y="252"/>
                      <a:pt x="206" y="275"/>
                    </a:cubicBezTo>
                    <a:cubicBezTo>
                      <a:pt x="160" y="320"/>
                      <a:pt x="137" y="366"/>
                      <a:pt x="114" y="412"/>
                    </a:cubicBezTo>
                    <a:cubicBezTo>
                      <a:pt x="69" y="457"/>
                      <a:pt x="46" y="526"/>
                      <a:pt x="46" y="571"/>
                    </a:cubicBezTo>
                    <a:cubicBezTo>
                      <a:pt x="23" y="640"/>
                      <a:pt x="23" y="686"/>
                      <a:pt x="0" y="754"/>
                    </a:cubicBezTo>
                    <a:cubicBezTo>
                      <a:pt x="0" y="891"/>
                      <a:pt x="46" y="1028"/>
                      <a:pt x="114" y="1165"/>
                    </a:cubicBezTo>
                    <a:cubicBezTo>
                      <a:pt x="137" y="1210"/>
                      <a:pt x="183" y="1256"/>
                      <a:pt x="206" y="1302"/>
                    </a:cubicBezTo>
                    <a:cubicBezTo>
                      <a:pt x="251" y="1370"/>
                      <a:pt x="320" y="1416"/>
                      <a:pt x="388" y="1462"/>
                    </a:cubicBezTo>
                    <a:cubicBezTo>
                      <a:pt x="502" y="1530"/>
                      <a:pt x="639" y="1553"/>
                      <a:pt x="753" y="1576"/>
                    </a:cubicBezTo>
                    <a:lnTo>
                      <a:pt x="936" y="1576"/>
                    </a:lnTo>
                    <a:cubicBezTo>
                      <a:pt x="1004" y="1553"/>
                      <a:pt x="1073" y="1530"/>
                      <a:pt x="1141" y="1507"/>
                    </a:cubicBezTo>
                    <a:cubicBezTo>
                      <a:pt x="1256" y="1439"/>
                      <a:pt x="1370" y="1347"/>
                      <a:pt x="1438" y="1256"/>
                    </a:cubicBezTo>
                    <a:cubicBezTo>
                      <a:pt x="1529" y="1142"/>
                      <a:pt x="1575" y="1005"/>
                      <a:pt x="1598" y="868"/>
                    </a:cubicBezTo>
                    <a:cubicBezTo>
                      <a:pt x="1598" y="754"/>
                      <a:pt x="1598" y="617"/>
                      <a:pt x="1552" y="503"/>
                    </a:cubicBezTo>
                    <a:cubicBezTo>
                      <a:pt x="1484" y="366"/>
                      <a:pt x="1393" y="252"/>
                      <a:pt x="1278" y="161"/>
                    </a:cubicBezTo>
                    <a:cubicBezTo>
                      <a:pt x="1187" y="92"/>
                      <a:pt x="1096" y="46"/>
                      <a:pt x="982" y="24"/>
                    </a:cubicBezTo>
                    <a:cubicBezTo>
                      <a:pt x="913" y="1"/>
                      <a:pt x="868" y="1"/>
                      <a:pt x="799"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7" name="Google Shape;1487;p22"/>
              <p:cNvSpPr/>
              <p:nvPr/>
            </p:nvSpPr>
            <p:spPr>
              <a:xfrm>
                <a:off x="5808957" y="22461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8" name="Google Shape;1488;p22"/>
              <p:cNvSpPr/>
              <p:nvPr/>
            </p:nvSpPr>
            <p:spPr>
              <a:xfrm>
                <a:off x="5599799" y="21992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89" name="Google Shape;1489;p22"/>
              <p:cNvSpPr/>
              <p:nvPr/>
            </p:nvSpPr>
            <p:spPr>
              <a:xfrm>
                <a:off x="5646074" y="20888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90" name="Google Shape;1490;p22"/>
              <p:cNvSpPr/>
              <p:nvPr/>
            </p:nvSpPr>
            <p:spPr>
              <a:xfrm>
                <a:off x="5594879" y="21961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91" name="Google Shape;1491;p22"/>
              <p:cNvSpPr/>
              <p:nvPr/>
            </p:nvSpPr>
            <p:spPr>
              <a:xfrm>
                <a:off x="5639911" y="20857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92" name="Google Shape;1492;p22"/>
              <p:cNvSpPr/>
              <p:nvPr/>
            </p:nvSpPr>
            <p:spPr>
              <a:xfrm>
                <a:off x="5805875" y="22436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93" name="Google Shape;1493;p22"/>
              <p:cNvSpPr/>
              <p:nvPr/>
            </p:nvSpPr>
            <p:spPr>
              <a:xfrm>
                <a:off x="5472082" y="1115235"/>
                <a:ext cx="48789" cy="53249"/>
              </a:xfrm>
              <a:custGeom>
                <a:avLst/>
                <a:gdLst/>
                <a:ahLst/>
                <a:cxnLst/>
                <a:rect l="l" t="t" r="r" b="b"/>
                <a:pathLst>
                  <a:path w="1805" h="1970" extrusionOk="0">
                    <a:moveTo>
                      <a:pt x="731" y="1"/>
                    </a:moveTo>
                    <a:cubicBezTo>
                      <a:pt x="663" y="1"/>
                      <a:pt x="594" y="24"/>
                      <a:pt x="526" y="46"/>
                    </a:cubicBezTo>
                    <a:cubicBezTo>
                      <a:pt x="366" y="69"/>
                      <a:pt x="252" y="161"/>
                      <a:pt x="161" y="298"/>
                    </a:cubicBezTo>
                    <a:cubicBezTo>
                      <a:pt x="138" y="298"/>
                      <a:pt x="138" y="320"/>
                      <a:pt x="138" y="320"/>
                    </a:cubicBezTo>
                    <a:cubicBezTo>
                      <a:pt x="115" y="343"/>
                      <a:pt x="92" y="389"/>
                      <a:pt x="69" y="412"/>
                    </a:cubicBezTo>
                    <a:cubicBezTo>
                      <a:pt x="24" y="480"/>
                      <a:pt x="1" y="571"/>
                      <a:pt x="1" y="663"/>
                    </a:cubicBezTo>
                    <a:cubicBezTo>
                      <a:pt x="1" y="754"/>
                      <a:pt x="1" y="823"/>
                      <a:pt x="24" y="914"/>
                    </a:cubicBezTo>
                    <a:cubicBezTo>
                      <a:pt x="47" y="1028"/>
                      <a:pt x="69" y="1142"/>
                      <a:pt x="138" y="1256"/>
                    </a:cubicBezTo>
                    <a:cubicBezTo>
                      <a:pt x="206" y="1416"/>
                      <a:pt x="320" y="1576"/>
                      <a:pt x="457" y="1690"/>
                    </a:cubicBezTo>
                    <a:cubicBezTo>
                      <a:pt x="526" y="1758"/>
                      <a:pt x="617" y="1827"/>
                      <a:pt x="708" y="1872"/>
                    </a:cubicBezTo>
                    <a:cubicBezTo>
                      <a:pt x="754" y="1895"/>
                      <a:pt x="800" y="1918"/>
                      <a:pt x="845" y="1918"/>
                    </a:cubicBezTo>
                    <a:cubicBezTo>
                      <a:pt x="901" y="1937"/>
                      <a:pt x="956" y="1970"/>
                      <a:pt x="1012" y="1970"/>
                    </a:cubicBezTo>
                    <a:cubicBezTo>
                      <a:pt x="1025" y="1970"/>
                      <a:pt x="1038" y="1968"/>
                      <a:pt x="1051" y="1964"/>
                    </a:cubicBezTo>
                    <a:lnTo>
                      <a:pt x="1211" y="1964"/>
                    </a:lnTo>
                    <a:cubicBezTo>
                      <a:pt x="1256" y="1941"/>
                      <a:pt x="1302" y="1918"/>
                      <a:pt x="1348" y="1895"/>
                    </a:cubicBezTo>
                    <a:cubicBezTo>
                      <a:pt x="1416" y="1872"/>
                      <a:pt x="1507" y="1804"/>
                      <a:pt x="1553" y="1736"/>
                    </a:cubicBezTo>
                    <a:cubicBezTo>
                      <a:pt x="1690" y="1576"/>
                      <a:pt x="1758" y="1393"/>
                      <a:pt x="1781" y="1188"/>
                    </a:cubicBezTo>
                    <a:cubicBezTo>
                      <a:pt x="1804" y="1051"/>
                      <a:pt x="1804" y="937"/>
                      <a:pt x="1758" y="777"/>
                    </a:cubicBezTo>
                    <a:cubicBezTo>
                      <a:pt x="1713" y="640"/>
                      <a:pt x="1599" y="503"/>
                      <a:pt x="1507" y="389"/>
                    </a:cubicBezTo>
                    <a:cubicBezTo>
                      <a:pt x="1439" y="298"/>
                      <a:pt x="1348" y="252"/>
                      <a:pt x="1256" y="183"/>
                    </a:cubicBezTo>
                    <a:cubicBezTo>
                      <a:pt x="1165" y="115"/>
                      <a:pt x="1074" y="69"/>
                      <a:pt x="982" y="46"/>
                    </a:cubicBezTo>
                    <a:cubicBezTo>
                      <a:pt x="914" y="24"/>
                      <a:pt x="845" y="24"/>
                      <a:pt x="754"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494" name="Google Shape;1494;p22"/>
              <p:cNvSpPr/>
              <p:nvPr/>
            </p:nvSpPr>
            <p:spPr>
              <a:xfrm>
                <a:off x="5614611" y="1058472"/>
                <a:ext cx="140691" cy="136393"/>
              </a:xfrm>
              <a:custGeom>
                <a:avLst/>
                <a:gdLst/>
                <a:ahLst/>
                <a:cxnLst/>
                <a:rect l="l" t="t" r="r" b="b"/>
                <a:pathLst>
                  <a:path w="5205" h="5046" extrusionOk="0">
                    <a:moveTo>
                      <a:pt x="2580" y="1"/>
                    </a:moveTo>
                    <a:lnTo>
                      <a:pt x="2488" y="24"/>
                    </a:lnTo>
                    <a:cubicBezTo>
                      <a:pt x="2329" y="24"/>
                      <a:pt x="2192" y="47"/>
                      <a:pt x="2055" y="92"/>
                    </a:cubicBezTo>
                    <a:cubicBezTo>
                      <a:pt x="1963" y="138"/>
                      <a:pt x="1849" y="183"/>
                      <a:pt x="1758" y="206"/>
                    </a:cubicBezTo>
                    <a:lnTo>
                      <a:pt x="1690" y="252"/>
                    </a:lnTo>
                    <a:cubicBezTo>
                      <a:pt x="1621" y="275"/>
                      <a:pt x="1575" y="298"/>
                      <a:pt x="1507" y="320"/>
                    </a:cubicBezTo>
                    <a:cubicBezTo>
                      <a:pt x="1393" y="366"/>
                      <a:pt x="1256" y="412"/>
                      <a:pt x="1142" y="480"/>
                    </a:cubicBezTo>
                    <a:cubicBezTo>
                      <a:pt x="959" y="572"/>
                      <a:pt x="777" y="708"/>
                      <a:pt x="617" y="845"/>
                    </a:cubicBezTo>
                    <a:cubicBezTo>
                      <a:pt x="434" y="1005"/>
                      <a:pt x="297" y="1211"/>
                      <a:pt x="206" y="1370"/>
                    </a:cubicBezTo>
                    <a:cubicBezTo>
                      <a:pt x="137" y="1485"/>
                      <a:pt x="92" y="1599"/>
                      <a:pt x="69" y="1713"/>
                    </a:cubicBezTo>
                    <a:cubicBezTo>
                      <a:pt x="46" y="1758"/>
                      <a:pt x="46" y="1781"/>
                      <a:pt x="23" y="1804"/>
                    </a:cubicBezTo>
                    <a:lnTo>
                      <a:pt x="23" y="1827"/>
                    </a:lnTo>
                    <a:cubicBezTo>
                      <a:pt x="1" y="1964"/>
                      <a:pt x="1" y="2101"/>
                      <a:pt x="23" y="2192"/>
                    </a:cubicBezTo>
                    <a:cubicBezTo>
                      <a:pt x="23" y="2238"/>
                      <a:pt x="23" y="2261"/>
                      <a:pt x="23" y="2283"/>
                    </a:cubicBezTo>
                    <a:cubicBezTo>
                      <a:pt x="1" y="2352"/>
                      <a:pt x="1" y="2420"/>
                      <a:pt x="1" y="2512"/>
                    </a:cubicBezTo>
                    <a:lnTo>
                      <a:pt x="1" y="2557"/>
                    </a:lnTo>
                    <a:cubicBezTo>
                      <a:pt x="1" y="2626"/>
                      <a:pt x="1" y="2671"/>
                      <a:pt x="1" y="2740"/>
                    </a:cubicBezTo>
                    <a:cubicBezTo>
                      <a:pt x="1" y="2808"/>
                      <a:pt x="23" y="2877"/>
                      <a:pt x="46" y="2968"/>
                    </a:cubicBezTo>
                    <a:lnTo>
                      <a:pt x="46" y="3014"/>
                    </a:lnTo>
                    <a:lnTo>
                      <a:pt x="69" y="3059"/>
                    </a:lnTo>
                    <a:cubicBezTo>
                      <a:pt x="69" y="3105"/>
                      <a:pt x="92" y="3174"/>
                      <a:pt x="92" y="3242"/>
                    </a:cubicBezTo>
                    <a:cubicBezTo>
                      <a:pt x="137" y="3333"/>
                      <a:pt x="160" y="3447"/>
                      <a:pt x="206" y="3539"/>
                    </a:cubicBezTo>
                    <a:cubicBezTo>
                      <a:pt x="274" y="3653"/>
                      <a:pt x="343" y="3790"/>
                      <a:pt x="434" y="3927"/>
                    </a:cubicBezTo>
                    <a:cubicBezTo>
                      <a:pt x="525" y="4064"/>
                      <a:pt x="662" y="4178"/>
                      <a:pt x="754" y="4292"/>
                    </a:cubicBezTo>
                    <a:cubicBezTo>
                      <a:pt x="891" y="4429"/>
                      <a:pt x="1028" y="4543"/>
                      <a:pt x="1165" y="4634"/>
                    </a:cubicBezTo>
                    <a:cubicBezTo>
                      <a:pt x="1302" y="4726"/>
                      <a:pt x="1439" y="4794"/>
                      <a:pt x="1575" y="4863"/>
                    </a:cubicBezTo>
                    <a:cubicBezTo>
                      <a:pt x="1712" y="4908"/>
                      <a:pt x="1804" y="4954"/>
                      <a:pt x="1918" y="4954"/>
                    </a:cubicBezTo>
                    <a:cubicBezTo>
                      <a:pt x="1986" y="4977"/>
                      <a:pt x="2078" y="5000"/>
                      <a:pt x="2169" y="5000"/>
                    </a:cubicBezTo>
                    <a:cubicBezTo>
                      <a:pt x="2329" y="5022"/>
                      <a:pt x="2488" y="5045"/>
                      <a:pt x="2648" y="5045"/>
                    </a:cubicBezTo>
                    <a:lnTo>
                      <a:pt x="2694" y="5045"/>
                    </a:lnTo>
                    <a:cubicBezTo>
                      <a:pt x="2854" y="5045"/>
                      <a:pt x="3036" y="5022"/>
                      <a:pt x="3219" y="5000"/>
                    </a:cubicBezTo>
                    <a:cubicBezTo>
                      <a:pt x="3379" y="4954"/>
                      <a:pt x="3538" y="4931"/>
                      <a:pt x="3675" y="4885"/>
                    </a:cubicBezTo>
                    <a:cubicBezTo>
                      <a:pt x="3812" y="4840"/>
                      <a:pt x="3972" y="4771"/>
                      <a:pt x="4132" y="4680"/>
                    </a:cubicBezTo>
                    <a:cubicBezTo>
                      <a:pt x="4223" y="4634"/>
                      <a:pt x="4292" y="4566"/>
                      <a:pt x="4360" y="4497"/>
                    </a:cubicBezTo>
                    <a:cubicBezTo>
                      <a:pt x="4429" y="4452"/>
                      <a:pt x="4474" y="4406"/>
                      <a:pt x="4520" y="4338"/>
                    </a:cubicBezTo>
                    <a:cubicBezTo>
                      <a:pt x="4634" y="4224"/>
                      <a:pt x="4725" y="4087"/>
                      <a:pt x="4817" y="3972"/>
                    </a:cubicBezTo>
                    <a:cubicBezTo>
                      <a:pt x="4908" y="3836"/>
                      <a:pt x="4999" y="3676"/>
                      <a:pt x="5045" y="3516"/>
                    </a:cubicBezTo>
                    <a:cubicBezTo>
                      <a:pt x="5091" y="3447"/>
                      <a:pt x="5113" y="3379"/>
                      <a:pt x="5113" y="3288"/>
                    </a:cubicBezTo>
                    <a:cubicBezTo>
                      <a:pt x="5136" y="3219"/>
                      <a:pt x="5159" y="3128"/>
                      <a:pt x="5159" y="3037"/>
                    </a:cubicBezTo>
                    <a:lnTo>
                      <a:pt x="5159" y="2991"/>
                    </a:lnTo>
                    <a:cubicBezTo>
                      <a:pt x="5182" y="2831"/>
                      <a:pt x="5205" y="2671"/>
                      <a:pt x="5205" y="2489"/>
                    </a:cubicBezTo>
                    <a:cubicBezTo>
                      <a:pt x="5205" y="2375"/>
                      <a:pt x="5182" y="2215"/>
                      <a:pt x="5159" y="2055"/>
                    </a:cubicBezTo>
                    <a:cubicBezTo>
                      <a:pt x="5159" y="1964"/>
                      <a:pt x="5136" y="1873"/>
                      <a:pt x="5113" y="1804"/>
                    </a:cubicBezTo>
                    <a:cubicBezTo>
                      <a:pt x="5091" y="1713"/>
                      <a:pt x="5068" y="1644"/>
                      <a:pt x="5022" y="1576"/>
                    </a:cubicBezTo>
                    <a:lnTo>
                      <a:pt x="4999" y="1507"/>
                    </a:lnTo>
                    <a:lnTo>
                      <a:pt x="4954" y="1439"/>
                    </a:lnTo>
                    <a:cubicBezTo>
                      <a:pt x="4931" y="1348"/>
                      <a:pt x="4885" y="1233"/>
                      <a:pt x="4839" y="1165"/>
                    </a:cubicBezTo>
                    <a:cubicBezTo>
                      <a:pt x="4748" y="1028"/>
                      <a:pt x="4634" y="891"/>
                      <a:pt x="4520" y="777"/>
                    </a:cubicBezTo>
                    <a:lnTo>
                      <a:pt x="4497" y="754"/>
                    </a:lnTo>
                    <a:cubicBezTo>
                      <a:pt x="4429" y="686"/>
                      <a:pt x="4383" y="640"/>
                      <a:pt x="4337" y="594"/>
                    </a:cubicBezTo>
                    <a:cubicBezTo>
                      <a:pt x="4269" y="549"/>
                      <a:pt x="4178" y="480"/>
                      <a:pt x="4086" y="435"/>
                    </a:cubicBezTo>
                    <a:cubicBezTo>
                      <a:pt x="3790" y="229"/>
                      <a:pt x="3493" y="115"/>
                      <a:pt x="3219" y="47"/>
                    </a:cubicBezTo>
                    <a:cubicBezTo>
                      <a:pt x="3082" y="24"/>
                      <a:pt x="2945" y="1"/>
                      <a:pt x="2808"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495" name="Google Shape;1495;p22"/>
              <p:cNvSpPr/>
              <p:nvPr/>
            </p:nvSpPr>
            <p:spPr>
              <a:xfrm>
                <a:off x="5874342" y="1259602"/>
                <a:ext cx="34598" cy="35004"/>
              </a:xfrm>
              <a:custGeom>
                <a:avLst/>
                <a:gdLst/>
                <a:ahLst/>
                <a:cxnLst/>
                <a:rect l="l" t="t" r="r" b="b"/>
                <a:pathLst>
                  <a:path w="1280" h="1295" extrusionOk="0">
                    <a:moveTo>
                      <a:pt x="457" y="1"/>
                    </a:moveTo>
                    <a:cubicBezTo>
                      <a:pt x="343" y="1"/>
                      <a:pt x="275" y="47"/>
                      <a:pt x="184" y="92"/>
                    </a:cubicBezTo>
                    <a:cubicBezTo>
                      <a:pt x="138" y="92"/>
                      <a:pt x="115" y="138"/>
                      <a:pt x="92" y="184"/>
                    </a:cubicBezTo>
                    <a:cubicBezTo>
                      <a:pt x="69" y="229"/>
                      <a:pt x="24" y="275"/>
                      <a:pt x="24" y="320"/>
                    </a:cubicBezTo>
                    <a:cubicBezTo>
                      <a:pt x="24" y="366"/>
                      <a:pt x="1" y="412"/>
                      <a:pt x="24" y="457"/>
                    </a:cubicBezTo>
                    <a:cubicBezTo>
                      <a:pt x="24" y="503"/>
                      <a:pt x="47" y="549"/>
                      <a:pt x="47" y="594"/>
                    </a:cubicBezTo>
                    <a:lnTo>
                      <a:pt x="69" y="594"/>
                    </a:lnTo>
                    <a:cubicBezTo>
                      <a:pt x="47" y="617"/>
                      <a:pt x="47" y="617"/>
                      <a:pt x="47" y="640"/>
                    </a:cubicBezTo>
                    <a:cubicBezTo>
                      <a:pt x="47" y="663"/>
                      <a:pt x="24" y="686"/>
                      <a:pt x="24" y="708"/>
                    </a:cubicBezTo>
                    <a:cubicBezTo>
                      <a:pt x="24" y="731"/>
                      <a:pt x="24" y="754"/>
                      <a:pt x="24" y="800"/>
                    </a:cubicBezTo>
                    <a:cubicBezTo>
                      <a:pt x="24" y="800"/>
                      <a:pt x="24" y="823"/>
                      <a:pt x="24" y="823"/>
                    </a:cubicBezTo>
                    <a:cubicBezTo>
                      <a:pt x="24" y="868"/>
                      <a:pt x="47" y="891"/>
                      <a:pt x="69" y="937"/>
                    </a:cubicBezTo>
                    <a:cubicBezTo>
                      <a:pt x="92" y="982"/>
                      <a:pt x="115" y="1028"/>
                      <a:pt x="138" y="1051"/>
                    </a:cubicBezTo>
                    <a:cubicBezTo>
                      <a:pt x="184" y="1097"/>
                      <a:pt x="206" y="1142"/>
                      <a:pt x="252" y="1165"/>
                    </a:cubicBezTo>
                    <a:cubicBezTo>
                      <a:pt x="321" y="1211"/>
                      <a:pt x="389" y="1233"/>
                      <a:pt x="457" y="1256"/>
                    </a:cubicBezTo>
                    <a:cubicBezTo>
                      <a:pt x="511" y="1283"/>
                      <a:pt x="564" y="1294"/>
                      <a:pt x="623" y="1294"/>
                    </a:cubicBezTo>
                    <a:cubicBezTo>
                      <a:pt x="664" y="1294"/>
                      <a:pt x="707" y="1289"/>
                      <a:pt x="754" y="1279"/>
                    </a:cubicBezTo>
                    <a:cubicBezTo>
                      <a:pt x="800" y="1279"/>
                      <a:pt x="846" y="1256"/>
                      <a:pt x="891" y="1256"/>
                    </a:cubicBezTo>
                    <a:lnTo>
                      <a:pt x="937" y="1233"/>
                    </a:lnTo>
                    <a:cubicBezTo>
                      <a:pt x="960" y="1211"/>
                      <a:pt x="1005" y="1211"/>
                      <a:pt x="1028" y="1188"/>
                    </a:cubicBezTo>
                    <a:cubicBezTo>
                      <a:pt x="1074" y="1142"/>
                      <a:pt x="1119" y="1119"/>
                      <a:pt x="1142" y="1074"/>
                    </a:cubicBezTo>
                    <a:cubicBezTo>
                      <a:pt x="1188" y="1051"/>
                      <a:pt x="1211" y="1005"/>
                      <a:pt x="1234" y="982"/>
                    </a:cubicBezTo>
                    <a:cubicBezTo>
                      <a:pt x="1256" y="937"/>
                      <a:pt x="1256" y="868"/>
                      <a:pt x="1279" y="823"/>
                    </a:cubicBezTo>
                    <a:cubicBezTo>
                      <a:pt x="1279" y="800"/>
                      <a:pt x="1279" y="754"/>
                      <a:pt x="1279" y="708"/>
                    </a:cubicBezTo>
                    <a:cubicBezTo>
                      <a:pt x="1256" y="686"/>
                      <a:pt x="1256" y="640"/>
                      <a:pt x="1256" y="594"/>
                    </a:cubicBezTo>
                    <a:cubicBezTo>
                      <a:pt x="1256" y="457"/>
                      <a:pt x="1188" y="298"/>
                      <a:pt x="1074" y="229"/>
                    </a:cubicBezTo>
                    <a:cubicBezTo>
                      <a:pt x="1051" y="206"/>
                      <a:pt x="1028" y="206"/>
                      <a:pt x="1005" y="184"/>
                    </a:cubicBezTo>
                    <a:cubicBezTo>
                      <a:pt x="960" y="161"/>
                      <a:pt x="914" y="161"/>
                      <a:pt x="891" y="161"/>
                    </a:cubicBezTo>
                    <a:cubicBezTo>
                      <a:pt x="846" y="138"/>
                      <a:pt x="823" y="115"/>
                      <a:pt x="800" y="92"/>
                    </a:cubicBezTo>
                    <a:cubicBezTo>
                      <a:pt x="709" y="24"/>
                      <a:pt x="594" y="1"/>
                      <a:pt x="480"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96" name="Google Shape;1496;p22"/>
              <p:cNvSpPr/>
              <p:nvPr/>
            </p:nvSpPr>
            <p:spPr>
              <a:xfrm>
                <a:off x="5667671" y="1074528"/>
                <a:ext cx="68521" cy="81495"/>
              </a:xfrm>
              <a:custGeom>
                <a:avLst/>
                <a:gdLst/>
                <a:ahLst/>
                <a:cxnLst/>
                <a:rect l="l" t="t" r="r" b="b"/>
                <a:pathLst>
                  <a:path w="2535" h="3015" extrusionOk="0">
                    <a:moveTo>
                      <a:pt x="434" y="0"/>
                    </a:moveTo>
                    <a:cubicBezTo>
                      <a:pt x="274" y="0"/>
                      <a:pt x="137" y="92"/>
                      <a:pt x="69" y="251"/>
                    </a:cubicBezTo>
                    <a:cubicBezTo>
                      <a:pt x="0" y="434"/>
                      <a:pt x="92" y="662"/>
                      <a:pt x="274" y="754"/>
                    </a:cubicBezTo>
                    <a:cubicBezTo>
                      <a:pt x="434" y="799"/>
                      <a:pt x="571" y="845"/>
                      <a:pt x="731" y="913"/>
                    </a:cubicBezTo>
                    <a:cubicBezTo>
                      <a:pt x="777" y="959"/>
                      <a:pt x="845" y="1005"/>
                      <a:pt x="891" y="1050"/>
                    </a:cubicBezTo>
                    <a:cubicBezTo>
                      <a:pt x="959" y="1096"/>
                      <a:pt x="1005" y="1164"/>
                      <a:pt x="1050" y="1233"/>
                    </a:cubicBezTo>
                    <a:cubicBezTo>
                      <a:pt x="1210" y="1507"/>
                      <a:pt x="1324" y="1781"/>
                      <a:pt x="1416" y="2055"/>
                    </a:cubicBezTo>
                    <a:cubicBezTo>
                      <a:pt x="1461" y="2237"/>
                      <a:pt x="1507" y="2397"/>
                      <a:pt x="1530" y="2580"/>
                    </a:cubicBezTo>
                    <a:cubicBezTo>
                      <a:pt x="1530" y="2808"/>
                      <a:pt x="1758" y="2990"/>
                      <a:pt x="1963" y="3013"/>
                    </a:cubicBezTo>
                    <a:cubicBezTo>
                      <a:pt x="1977" y="3014"/>
                      <a:pt x="1991" y="3015"/>
                      <a:pt x="2005" y="3015"/>
                    </a:cubicBezTo>
                    <a:cubicBezTo>
                      <a:pt x="2265" y="3015"/>
                      <a:pt x="2512" y="2817"/>
                      <a:pt x="2534" y="2557"/>
                    </a:cubicBezTo>
                    <a:cubicBezTo>
                      <a:pt x="2534" y="2397"/>
                      <a:pt x="2534" y="2214"/>
                      <a:pt x="2488" y="2055"/>
                    </a:cubicBezTo>
                    <a:cubicBezTo>
                      <a:pt x="2466" y="1918"/>
                      <a:pt x="2420" y="1758"/>
                      <a:pt x="2351" y="1621"/>
                    </a:cubicBezTo>
                    <a:cubicBezTo>
                      <a:pt x="2306" y="1530"/>
                      <a:pt x="2260" y="1438"/>
                      <a:pt x="2215" y="1347"/>
                    </a:cubicBezTo>
                    <a:cubicBezTo>
                      <a:pt x="2123" y="1187"/>
                      <a:pt x="2009" y="1050"/>
                      <a:pt x="1918" y="913"/>
                    </a:cubicBezTo>
                    <a:cubicBezTo>
                      <a:pt x="1758" y="685"/>
                      <a:pt x="1575" y="480"/>
                      <a:pt x="1324" y="366"/>
                    </a:cubicBezTo>
                    <a:cubicBezTo>
                      <a:pt x="1096" y="206"/>
                      <a:pt x="822" y="137"/>
                      <a:pt x="571" y="23"/>
                    </a:cubicBezTo>
                    <a:cubicBezTo>
                      <a:pt x="525" y="23"/>
                      <a:pt x="480" y="0"/>
                      <a:pt x="43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497" name="Google Shape;1497;p22"/>
              <p:cNvSpPr/>
              <p:nvPr/>
            </p:nvSpPr>
            <p:spPr>
              <a:xfrm>
                <a:off x="5675077" y="1121425"/>
                <a:ext cx="21624" cy="53303"/>
              </a:xfrm>
              <a:custGeom>
                <a:avLst/>
                <a:gdLst/>
                <a:ahLst/>
                <a:cxnLst/>
                <a:rect l="l" t="t" r="r" b="b"/>
                <a:pathLst>
                  <a:path w="800" h="1972" extrusionOk="0">
                    <a:moveTo>
                      <a:pt x="160" y="0"/>
                    </a:moveTo>
                    <a:cubicBezTo>
                      <a:pt x="115" y="0"/>
                      <a:pt x="92" y="23"/>
                      <a:pt x="69" y="46"/>
                    </a:cubicBezTo>
                    <a:cubicBezTo>
                      <a:pt x="0" y="91"/>
                      <a:pt x="0" y="183"/>
                      <a:pt x="46" y="251"/>
                    </a:cubicBezTo>
                    <a:cubicBezTo>
                      <a:pt x="115" y="342"/>
                      <a:pt x="183" y="434"/>
                      <a:pt x="229" y="525"/>
                    </a:cubicBezTo>
                    <a:cubicBezTo>
                      <a:pt x="297" y="639"/>
                      <a:pt x="343" y="753"/>
                      <a:pt x="388" y="867"/>
                    </a:cubicBezTo>
                    <a:cubicBezTo>
                      <a:pt x="388" y="936"/>
                      <a:pt x="411" y="1004"/>
                      <a:pt x="434" y="1050"/>
                    </a:cubicBezTo>
                    <a:cubicBezTo>
                      <a:pt x="457" y="1164"/>
                      <a:pt x="457" y="1278"/>
                      <a:pt x="457" y="1370"/>
                    </a:cubicBezTo>
                    <a:cubicBezTo>
                      <a:pt x="457" y="1484"/>
                      <a:pt x="457" y="1598"/>
                      <a:pt x="434" y="1712"/>
                    </a:cubicBezTo>
                    <a:cubicBezTo>
                      <a:pt x="434" y="1735"/>
                      <a:pt x="434" y="1735"/>
                      <a:pt x="411" y="1758"/>
                    </a:cubicBezTo>
                    <a:cubicBezTo>
                      <a:pt x="411" y="1803"/>
                      <a:pt x="411" y="1849"/>
                      <a:pt x="434" y="1872"/>
                    </a:cubicBezTo>
                    <a:cubicBezTo>
                      <a:pt x="434" y="1917"/>
                      <a:pt x="480" y="1940"/>
                      <a:pt x="503" y="1963"/>
                    </a:cubicBezTo>
                    <a:cubicBezTo>
                      <a:pt x="524" y="1968"/>
                      <a:pt x="546" y="1971"/>
                      <a:pt x="566" y="1971"/>
                    </a:cubicBezTo>
                    <a:cubicBezTo>
                      <a:pt x="633" y="1971"/>
                      <a:pt x="691" y="1941"/>
                      <a:pt x="708" y="1872"/>
                    </a:cubicBezTo>
                    <a:cubicBezTo>
                      <a:pt x="776" y="1712"/>
                      <a:pt x="799" y="1529"/>
                      <a:pt x="799" y="1347"/>
                    </a:cubicBezTo>
                    <a:cubicBezTo>
                      <a:pt x="799" y="1255"/>
                      <a:pt x="799" y="1164"/>
                      <a:pt x="776" y="1050"/>
                    </a:cubicBezTo>
                    <a:cubicBezTo>
                      <a:pt x="754" y="982"/>
                      <a:pt x="731" y="913"/>
                      <a:pt x="708" y="845"/>
                    </a:cubicBezTo>
                    <a:cubicBezTo>
                      <a:pt x="662" y="708"/>
                      <a:pt x="617" y="594"/>
                      <a:pt x="548" y="479"/>
                    </a:cubicBezTo>
                    <a:cubicBezTo>
                      <a:pt x="480" y="320"/>
                      <a:pt x="366" y="205"/>
                      <a:pt x="274" y="69"/>
                    </a:cubicBezTo>
                    <a:cubicBezTo>
                      <a:pt x="251" y="23"/>
                      <a:pt x="206" y="0"/>
                      <a:pt x="16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498" name="Google Shape;1498;p22"/>
              <p:cNvSpPr/>
              <p:nvPr/>
            </p:nvSpPr>
            <p:spPr>
              <a:xfrm>
                <a:off x="5609665" y="1051688"/>
                <a:ext cx="151800" cy="151584"/>
              </a:xfrm>
              <a:custGeom>
                <a:avLst/>
                <a:gdLst/>
                <a:ahLst/>
                <a:cxnLst/>
                <a:rect l="l" t="t" r="r" b="b"/>
                <a:pathLst>
                  <a:path w="5616" h="5608" extrusionOk="0">
                    <a:moveTo>
                      <a:pt x="2832" y="334"/>
                    </a:moveTo>
                    <a:cubicBezTo>
                      <a:pt x="2999" y="334"/>
                      <a:pt x="3166" y="355"/>
                      <a:pt x="3333" y="389"/>
                    </a:cubicBezTo>
                    <a:cubicBezTo>
                      <a:pt x="3539" y="434"/>
                      <a:pt x="3744" y="503"/>
                      <a:pt x="3927" y="594"/>
                    </a:cubicBezTo>
                    <a:lnTo>
                      <a:pt x="3904" y="594"/>
                    </a:lnTo>
                    <a:cubicBezTo>
                      <a:pt x="3927" y="594"/>
                      <a:pt x="3927" y="594"/>
                      <a:pt x="3950" y="617"/>
                    </a:cubicBezTo>
                    <a:cubicBezTo>
                      <a:pt x="4132" y="708"/>
                      <a:pt x="4292" y="823"/>
                      <a:pt x="4452" y="959"/>
                    </a:cubicBezTo>
                    <a:cubicBezTo>
                      <a:pt x="4452" y="959"/>
                      <a:pt x="4452" y="959"/>
                      <a:pt x="4452" y="959"/>
                    </a:cubicBezTo>
                    <a:lnTo>
                      <a:pt x="4452" y="959"/>
                    </a:lnTo>
                    <a:lnTo>
                      <a:pt x="4475" y="982"/>
                    </a:lnTo>
                    <a:cubicBezTo>
                      <a:pt x="4475" y="981"/>
                      <a:pt x="4475" y="980"/>
                      <a:pt x="4475" y="980"/>
                    </a:cubicBezTo>
                    <a:lnTo>
                      <a:pt x="4475" y="980"/>
                    </a:lnTo>
                    <a:cubicBezTo>
                      <a:pt x="4646" y="1133"/>
                      <a:pt x="4777" y="1288"/>
                      <a:pt x="4908" y="1484"/>
                    </a:cubicBezTo>
                    <a:cubicBezTo>
                      <a:pt x="5000" y="1667"/>
                      <a:pt x="5091" y="1850"/>
                      <a:pt x="5159" y="2032"/>
                    </a:cubicBezTo>
                    <a:cubicBezTo>
                      <a:pt x="5228" y="2238"/>
                      <a:pt x="5274" y="2443"/>
                      <a:pt x="5274" y="2649"/>
                    </a:cubicBezTo>
                    <a:cubicBezTo>
                      <a:pt x="5296" y="2877"/>
                      <a:pt x="5274" y="3105"/>
                      <a:pt x="5228" y="3333"/>
                    </a:cubicBezTo>
                    <a:cubicBezTo>
                      <a:pt x="5182" y="3539"/>
                      <a:pt x="5114" y="3744"/>
                      <a:pt x="5022" y="3950"/>
                    </a:cubicBezTo>
                    <a:cubicBezTo>
                      <a:pt x="5022" y="3927"/>
                      <a:pt x="5022" y="3927"/>
                      <a:pt x="5022" y="3927"/>
                    </a:cubicBezTo>
                    <a:cubicBezTo>
                      <a:pt x="4931" y="4132"/>
                      <a:pt x="4794" y="4315"/>
                      <a:pt x="4634" y="4475"/>
                    </a:cubicBezTo>
                    <a:cubicBezTo>
                      <a:pt x="4497" y="4657"/>
                      <a:pt x="4315" y="4794"/>
                      <a:pt x="4109" y="4908"/>
                    </a:cubicBezTo>
                    <a:cubicBezTo>
                      <a:pt x="4113" y="4908"/>
                      <a:pt x="4116" y="4908"/>
                      <a:pt x="4118" y="4908"/>
                    </a:cubicBezTo>
                    <a:lnTo>
                      <a:pt x="4118" y="4908"/>
                    </a:lnTo>
                    <a:cubicBezTo>
                      <a:pt x="3948" y="5012"/>
                      <a:pt x="3776" y="5095"/>
                      <a:pt x="3584" y="5159"/>
                    </a:cubicBezTo>
                    <a:cubicBezTo>
                      <a:pt x="3379" y="5228"/>
                      <a:pt x="3174" y="5273"/>
                      <a:pt x="2968" y="5273"/>
                    </a:cubicBezTo>
                    <a:cubicBezTo>
                      <a:pt x="2908" y="5280"/>
                      <a:pt x="2846" y="5283"/>
                      <a:pt x="2783" y="5283"/>
                    </a:cubicBezTo>
                    <a:cubicBezTo>
                      <a:pt x="2631" y="5283"/>
                      <a:pt x="2474" y="5267"/>
                      <a:pt x="2329" y="5251"/>
                    </a:cubicBezTo>
                    <a:cubicBezTo>
                      <a:pt x="2101" y="5205"/>
                      <a:pt x="1918" y="5114"/>
                      <a:pt x="1713" y="5022"/>
                    </a:cubicBezTo>
                    <a:cubicBezTo>
                      <a:pt x="1530" y="4954"/>
                      <a:pt x="1393" y="4840"/>
                      <a:pt x="1233" y="4726"/>
                    </a:cubicBezTo>
                    <a:cubicBezTo>
                      <a:pt x="1211" y="4703"/>
                      <a:pt x="1188" y="4680"/>
                      <a:pt x="1165" y="4657"/>
                    </a:cubicBezTo>
                    <a:cubicBezTo>
                      <a:pt x="1097" y="4589"/>
                      <a:pt x="1028" y="4543"/>
                      <a:pt x="960" y="4475"/>
                    </a:cubicBezTo>
                    <a:cubicBezTo>
                      <a:pt x="891" y="4360"/>
                      <a:pt x="800" y="4246"/>
                      <a:pt x="731" y="4155"/>
                    </a:cubicBezTo>
                    <a:cubicBezTo>
                      <a:pt x="640" y="4018"/>
                      <a:pt x="594" y="3904"/>
                      <a:pt x="526" y="3790"/>
                    </a:cubicBezTo>
                    <a:cubicBezTo>
                      <a:pt x="503" y="3721"/>
                      <a:pt x="480" y="3653"/>
                      <a:pt x="457" y="3584"/>
                    </a:cubicBezTo>
                    <a:cubicBezTo>
                      <a:pt x="412" y="3470"/>
                      <a:pt x="389" y="3356"/>
                      <a:pt x="366" y="3242"/>
                    </a:cubicBezTo>
                    <a:cubicBezTo>
                      <a:pt x="366" y="3242"/>
                      <a:pt x="366" y="3219"/>
                      <a:pt x="366" y="3219"/>
                    </a:cubicBezTo>
                    <a:lnTo>
                      <a:pt x="366" y="3196"/>
                    </a:lnTo>
                    <a:cubicBezTo>
                      <a:pt x="366" y="3196"/>
                      <a:pt x="366" y="3196"/>
                      <a:pt x="366" y="3174"/>
                    </a:cubicBezTo>
                    <a:cubicBezTo>
                      <a:pt x="366" y="3174"/>
                      <a:pt x="366" y="3151"/>
                      <a:pt x="366" y="3151"/>
                    </a:cubicBezTo>
                    <a:cubicBezTo>
                      <a:pt x="366" y="3151"/>
                      <a:pt x="366" y="3128"/>
                      <a:pt x="366" y="3128"/>
                    </a:cubicBezTo>
                    <a:cubicBezTo>
                      <a:pt x="343" y="3105"/>
                      <a:pt x="343" y="3082"/>
                      <a:pt x="343" y="3059"/>
                    </a:cubicBezTo>
                    <a:cubicBezTo>
                      <a:pt x="343" y="3037"/>
                      <a:pt x="343" y="3037"/>
                      <a:pt x="343" y="3014"/>
                    </a:cubicBezTo>
                    <a:cubicBezTo>
                      <a:pt x="343" y="2991"/>
                      <a:pt x="343" y="2968"/>
                      <a:pt x="343" y="2945"/>
                    </a:cubicBezTo>
                    <a:cubicBezTo>
                      <a:pt x="320" y="2740"/>
                      <a:pt x="343" y="2512"/>
                      <a:pt x="389" y="2306"/>
                    </a:cubicBezTo>
                    <a:cubicBezTo>
                      <a:pt x="412" y="2238"/>
                      <a:pt x="412" y="2169"/>
                      <a:pt x="435" y="2078"/>
                    </a:cubicBezTo>
                    <a:cubicBezTo>
                      <a:pt x="480" y="1964"/>
                      <a:pt x="526" y="1827"/>
                      <a:pt x="594" y="1713"/>
                    </a:cubicBezTo>
                    <a:cubicBezTo>
                      <a:pt x="640" y="1621"/>
                      <a:pt x="708" y="1507"/>
                      <a:pt x="754" y="1416"/>
                    </a:cubicBezTo>
                    <a:lnTo>
                      <a:pt x="777" y="1416"/>
                    </a:lnTo>
                    <a:cubicBezTo>
                      <a:pt x="777" y="1416"/>
                      <a:pt x="777" y="1416"/>
                      <a:pt x="777" y="1393"/>
                    </a:cubicBezTo>
                    <a:cubicBezTo>
                      <a:pt x="823" y="1325"/>
                      <a:pt x="891" y="1233"/>
                      <a:pt x="960" y="1165"/>
                    </a:cubicBezTo>
                    <a:cubicBezTo>
                      <a:pt x="1119" y="1005"/>
                      <a:pt x="1302" y="845"/>
                      <a:pt x="1485" y="731"/>
                    </a:cubicBezTo>
                    <a:cubicBezTo>
                      <a:pt x="1667" y="617"/>
                      <a:pt x="1850" y="526"/>
                      <a:pt x="2055" y="457"/>
                    </a:cubicBezTo>
                    <a:cubicBezTo>
                      <a:pt x="2261" y="389"/>
                      <a:pt x="2466" y="343"/>
                      <a:pt x="2694" y="343"/>
                    </a:cubicBezTo>
                    <a:lnTo>
                      <a:pt x="2649" y="343"/>
                    </a:lnTo>
                    <a:cubicBezTo>
                      <a:pt x="2710" y="337"/>
                      <a:pt x="2771" y="334"/>
                      <a:pt x="2832" y="334"/>
                    </a:cubicBezTo>
                    <a:close/>
                    <a:moveTo>
                      <a:pt x="2808" y="1"/>
                    </a:moveTo>
                    <a:cubicBezTo>
                      <a:pt x="2763" y="1"/>
                      <a:pt x="2717" y="24"/>
                      <a:pt x="2671" y="24"/>
                    </a:cubicBezTo>
                    <a:cubicBezTo>
                      <a:pt x="2192" y="46"/>
                      <a:pt x="1736" y="183"/>
                      <a:pt x="1325" y="434"/>
                    </a:cubicBezTo>
                    <a:cubicBezTo>
                      <a:pt x="1074" y="594"/>
                      <a:pt x="823" y="800"/>
                      <a:pt x="640" y="1051"/>
                    </a:cubicBezTo>
                    <a:lnTo>
                      <a:pt x="617" y="1051"/>
                    </a:lnTo>
                    <a:cubicBezTo>
                      <a:pt x="594" y="1096"/>
                      <a:pt x="572" y="1119"/>
                      <a:pt x="549" y="1165"/>
                    </a:cubicBezTo>
                    <a:cubicBezTo>
                      <a:pt x="503" y="1233"/>
                      <a:pt x="457" y="1302"/>
                      <a:pt x="412" y="1370"/>
                    </a:cubicBezTo>
                    <a:cubicBezTo>
                      <a:pt x="252" y="1621"/>
                      <a:pt x="138" y="1918"/>
                      <a:pt x="69" y="2238"/>
                    </a:cubicBezTo>
                    <a:cubicBezTo>
                      <a:pt x="47" y="2329"/>
                      <a:pt x="24" y="2443"/>
                      <a:pt x="24" y="2534"/>
                    </a:cubicBezTo>
                    <a:cubicBezTo>
                      <a:pt x="24" y="2580"/>
                      <a:pt x="24" y="2649"/>
                      <a:pt x="1" y="2694"/>
                    </a:cubicBezTo>
                    <a:cubicBezTo>
                      <a:pt x="1" y="2922"/>
                      <a:pt x="24" y="3174"/>
                      <a:pt x="69" y="3402"/>
                    </a:cubicBezTo>
                    <a:cubicBezTo>
                      <a:pt x="92" y="3539"/>
                      <a:pt x="138" y="3676"/>
                      <a:pt x="184" y="3813"/>
                    </a:cubicBezTo>
                    <a:cubicBezTo>
                      <a:pt x="229" y="3904"/>
                      <a:pt x="275" y="3995"/>
                      <a:pt x="320" y="4087"/>
                    </a:cubicBezTo>
                    <a:cubicBezTo>
                      <a:pt x="412" y="4292"/>
                      <a:pt x="549" y="4475"/>
                      <a:pt x="686" y="4634"/>
                    </a:cubicBezTo>
                    <a:cubicBezTo>
                      <a:pt x="754" y="4703"/>
                      <a:pt x="823" y="4794"/>
                      <a:pt x="891" y="4863"/>
                    </a:cubicBezTo>
                    <a:cubicBezTo>
                      <a:pt x="1005" y="4954"/>
                      <a:pt x="1119" y="5045"/>
                      <a:pt x="1233" y="5136"/>
                    </a:cubicBezTo>
                    <a:cubicBezTo>
                      <a:pt x="1462" y="5273"/>
                      <a:pt x="1690" y="5388"/>
                      <a:pt x="1964" y="5479"/>
                    </a:cubicBezTo>
                    <a:cubicBezTo>
                      <a:pt x="2227" y="5567"/>
                      <a:pt x="2519" y="5608"/>
                      <a:pt x="2808" y="5608"/>
                    </a:cubicBezTo>
                    <a:cubicBezTo>
                      <a:pt x="2971" y="5608"/>
                      <a:pt x="3132" y="5595"/>
                      <a:pt x="3288" y="5570"/>
                    </a:cubicBezTo>
                    <a:cubicBezTo>
                      <a:pt x="3516" y="5547"/>
                      <a:pt x="3721" y="5456"/>
                      <a:pt x="3927" y="5388"/>
                    </a:cubicBezTo>
                    <a:cubicBezTo>
                      <a:pt x="4155" y="5296"/>
                      <a:pt x="4361" y="5159"/>
                      <a:pt x="4566" y="5000"/>
                    </a:cubicBezTo>
                    <a:cubicBezTo>
                      <a:pt x="4726" y="4863"/>
                      <a:pt x="4886" y="4703"/>
                      <a:pt x="5022" y="4543"/>
                    </a:cubicBezTo>
                    <a:cubicBezTo>
                      <a:pt x="5159" y="4360"/>
                      <a:pt x="5296" y="4132"/>
                      <a:pt x="5388" y="3904"/>
                    </a:cubicBezTo>
                    <a:cubicBezTo>
                      <a:pt x="5479" y="3698"/>
                      <a:pt x="5525" y="3493"/>
                      <a:pt x="5570" y="3265"/>
                    </a:cubicBezTo>
                    <a:cubicBezTo>
                      <a:pt x="5616" y="3014"/>
                      <a:pt x="5616" y="2740"/>
                      <a:pt x="5593" y="2489"/>
                    </a:cubicBezTo>
                    <a:cubicBezTo>
                      <a:pt x="5570" y="2260"/>
                      <a:pt x="5502" y="2009"/>
                      <a:pt x="5433" y="1804"/>
                    </a:cubicBezTo>
                    <a:cubicBezTo>
                      <a:pt x="5342" y="1576"/>
                      <a:pt x="5228" y="1393"/>
                      <a:pt x="5114" y="1211"/>
                    </a:cubicBezTo>
                    <a:cubicBezTo>
                      <a:pt x="4977" y="1005"/>
                      <a:pt x="4817" y="845"/>
                      <a:pt x="4657" y="708"/>
                    </a:cubicBezTo>
                    <a:cubicBezTo>
                      <a:pt x="4475" y="549"/>
                      <a:pt x="4269" y="412"/>
                      <a:pt x="4064" y="298"/>
                    </a:cubicBezTo>
                    <a:cubicBezTo>
                      <a:pt x="3858" y="206"/>
                      <a:pt x="3630" y="115"/>
                      <a:pt x="3402" y="69"/>
                    </a:cubicBezTo>
                    <a:cubicBezTo>
                      <a:pt x="3219" y="24"/>
                      <a:pt x="3014" y="1"/>
                      <a:pt x="2808"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99" name="Google Shape;1499;p22"/>
              <p:cNvSpPr/>
              <p:nvPr/>
            </p:nvSpPr>
            <p:spPr>
              <a:xfrm>
                <a:off x="5466541" y="1108451"/>
                <a:ext cx="59871" cy="63196"/>
              </a:xfrm>
              <a:custGeom>
                <a:avLst/>
                <a:gdLst/>
                <a:ahLst/>
                <a:cxnLst/>
                <a:rect l="l" t="t" r="r" b="b"/>
                <a:pathLst>
                  <a:path w="2215" h="2338" extrusionOk="0">
                    <a:moveTo>
                      <a:pt x="891" y="320"/>
                    </a:moveTo>
                    <a:cubicBezTo>
                      <a:pt x="959" y="320"/>
                      <a:pt x="1005" y="343"/>
                      <a:pt x="1050" y="343"/>
                    </a:cubicBezTo>
                    <a:cubicBezTo>
                      <a:pt x="1142" y="366"/>
                      <a:pt x="1233" y="389"/>
                      <a:pt x="1301" y="434"/>
                    </a:cubicBezTo>
                    <a:cubicBezTo>
                      <a:pt x="1393" y="457"/>
                      <a:pt x="1461" y="526"/>
                      <a:pt x="1530" y="571"/>
                    </a:cubicBezTo>
                    <a:cubicBezTo>
                      <a:pt x="1592" y="634"/>
                      <a:pt x="1655" y="697"/>
                      <a:pt x="1700" y="777"/>
                    </a:cubicBezTo>
                    <a:lnTo>
                      <a:pt x="1700" y="777"/>
                    </a:lnTo>
                    <a:cubicBezTo>
                      <a:pt x="1697" y="777"/>
                      <a:pt x="1694" y="777"/>
                      <a:pt x="1690" y="777"/>
                    </a:cubicBezTo>
                    <a:lnTo>
                      <a:pt x="1712" y="800"/>
                    </a:lnTo>
                    <a:cubicBezTo>
                      <a:pt x="1758" y="891"/>
                      <a:pt x="1804" y="959"/>
                      <a:pt x="1849" y="1074"/>
                    </a:cubicBezTo>
                    <a:cubicBezTo>
                      <a:pt x="1872" y="1142"/>
                      <a:pt x="1872" y="1210"/>
                      <a:pt x="1895" y="1302"/>
                    </a:cubicBezTo>
                    <a:cubicBezTo>
                      <a:pt x="1895" y="1370"/>
                      <a:pt x="1895" y="1439"/>
                      <a:pt x="1872" y="1530"/>
                    </a:cubicBezTo>
                    <a:cubicBezTo>
                      <a:pt x="1849" y="1576"/>
                      <a:pt x="1849" y="1644"/>
                      <a:pt x="1826" y="1690"/>
                    </a:cubicBezTo>
                    <a:cubicBezTo>
                      <a:pt x="1781" y="1735"/>
                      <a:pt x="1758" y="1781"/>
                      <a:pt x="1735" y="1827"/>
                    </a:cubicBezTo>
                    <a:cubicBezTo>
                      <a:pt x="1690" y="1850"/>
                      <a:pt x="1644" y="1895"/>
                      <a:pt x="1621" y="1918"/>
                    </a:cubicBezTo>
                    <a:cubicBezTo>
                      <a:pt x="1575" y="1941"/>
                      <a:pt x="1530" y="1964"/>
                      <a:pt x="1484" y="1987"/>
                    </a:cubicBezTo>
                    <a:cubicBezTo>
                      <a:pt x="1416" y="2009"/>
                      <a:pt x="1370" y="2009"/>
                      <a:pt x="1324" y="2009"/>
                    </a:cubicBezTo>
                    <a:cubicBezTo>
                      <a:pt x="1256" y="2009"/>
                      <a:pt x="1187" y="2009"/>
                      <a:pt x="1119" y="1987"/>
                    </a:cubicBezTo>
                    <a:cubicBezTo>
                      <a:pt x="1050" y="1987"/>
                      <a:pt x="982" y="1964"/>
                      <a:pt x="913" y="1918"/>
                    </a:cubicBezTo>
                    <a:cubicBezTo>
                      <a:pt x="845" y="1872"/>
                      <a:pt x="776" y="1827"/>
                      <a:pt x="685" y="1781"/>
                    </a:cubicBezTo>
                    <a:cubicBezTo>
                      <a:pt x="662" y="1758"/>
                      <a:pt x="640" y="1713"/>
                      <a:pt x="617" y="1690"/>
                    </a:cubicBezTo>
                    <a:cubicBezTo>
                      <a:pt x="617" y="1690"/>
                      <a:pt x="617" y="1690"/>
                      <a:pt x="594" y="1667"/>
                    </a:cubicBezTo>
                    <a:cubicBezTo>
                      <a:pt x="594" y="1644"/>
                      <a:pt x="594" y="1644"/>
                      <a:pt x="571" y="1644"/>
                    </a:cubicBezTo>
                    <a:cubicBezTo>
                      <a:pt x="548" y="1621"/>
                      <a:pt x="525" y="1576"/>
                      <a:pt x="503" y="1530"/>
                    </a:cubicBezTo>
                    <a:cubicBezTo>
                      <a:pt x="457" y="1484"/>
                      <a:pt x="434" y="1439"/>
                      <a:pt x="411" y="1393"/>
                    </a:cubicBezTo>
                    <a:cubicBezTo>
                      <a:pt x="411" y="1347"/>
                      <a:pt x="388" y="1325"/>
                      <a:pt x="366" y="1279"/>
                    </a:cubicBezTo>
                    <a:cubicBezTo>
                      <a:pt x="366" y="1256"/>
                      <a:pt x="366" y="1256"/>
                      <a:pt x="366" y="1233"/>
                    </a:cubicBezTo>
                    <a:cubicBezTo>
                      <a:pt x="366" y="1233"/>
                      <a:pt x="366" y="1233"/>
                      <a:pt x="366" y="1210"/>
                    </a:cubicBezTo>
                    <a:cubicBezTo>
                      <a:pt x="343" y="1188"/>
                      <a:pt x="343" y="1142"/>
                      <a:pt x="343" y="1096"/>
                    </a:cubicBezTo>
                    <a:cubicBezTo>
                      <a:pt x="320" y="1074"/>
                      <a:pt x="320" y="1051"/>
                      <a:pt x="320" y="1028"/>
                    </a:cubicBezTo>
                    <a:cubicBezTo>
                      <a:pt x="320" y="959"/>
                      <a:pt x="320" y="891"/>
                      <a:pt x="343" y="822"/>
                    </a:cubicBezTo>
                    <a:cubicBezTo>
                      <a:pt x="343" y="777"/>
                      <a:pt x="366" y="731"/>
                      <a:pt x="388" y="685"/>
                    </a:cubicBezTo>
                    <a:cubicBezTo>
                      <a:pt x="388" y="663"/>
                      <a:pt x="388" y="663"/>
                      <a:pt x="388" y="663"/>
                    </a:cubicBezTo>
                    <a:cubicBezTo>
                      <a:pt x="411" y="617"/>
                      <a:pt x="457" y="571"/>
                      <a:pt x="480" y="526"/>
                    </a:cubicBezTo>
                    <a:cubicBezTo>
                      <a:pt x="525" y="480"/>
                      <a:pt x="548" y="457"/>
                      <a:pt x="594" y="412"/>
                    </a:cubicBezTo>
                    <a:cubicBezTo>
                      <a:pt x="640" y="389"/>
                      <a:pt x="685" y="366"/>
                      <a:pt x="731" y="366"/>
                    </a:cubicBezTo>
                    <a:cubicBezTo>
                      <a:pt x="799" y="343"/>
                      <a:pt x="845" y="343"/>
                      <a:pt x="891" y="320"/>
                    </a:cubicBezTo>
                    <a:close/>
                    <a:moveTo>
                      <a:pt x="936" y="1"/>
                    </a:moveTo>
                    <a:cubicBezTo>
                      <a:pt x="799" y="1"/>
                      <a:pt x="662" y="46"/>
                      <a:pt x="525" y="92"/>
                    </a:cubicBezTo>
                    <a:cubicBezTo>
                      <a:pt x="480" y="115"/>
                      <a:pt x="411" y="160"/>
                      <a:pt x="366" y="183"/>
                    </a:cubicBezTo>
                    <a:cubicBezTo>
                      <a:pt x="297" y="252"/>
                      <a:pt x="229" y="320"/>
                      <a:pt x="160" y="412"/>
                    </a:cubicBezTo>
                    <a:cubicBezTo>
                      <a:pt x="115" y="480"/>
                      <a:pt x="92" y="549"/>
                      <a:pt x="69" y="617"/>
                    </a:cubicBezTo>
                    <a:cubicBezTo>
                      <a:pt x="23" y="708"/>
                      <a:pt x="0" y="800"/>
                      <a:pt x="0" y="891"/>
                    </a:cubicBezTo>
                    <a:cubicBezTo>
                      <a:pt x="0" y="982"/>
                      <a:pt x="0" y="1074"/>
                      <a:pt x="23" y="1165"/>
                    </a:cubicBezTo>
                    <a:cubicBezTo>
                      <a:pt x="23" y="1210"/>
                      <a:pt x="23" y="1256"/>
                      <a:pt x="46" y="1325"/>
                    </a:cubicBezTo>
                    <a:cubicBezTo>
                      <a:pt x="69" y="1393"/>
                      <a:pt x="92" y="1484"/>
                      <a:pt x="137" y="1553"/>
                    </a:cubicBezTo>
                    <a:cubicBezTo>
                      <a:pt x="206" y="1713"/>
                      <a:pt x="320" y="1850"/>
                      <a:pt x="434" y="1964"/>
                    </a:cubicBezTo>
                    <a:cubicBezTo>
                      <a:pt x="434" y="1987"/>
                      <a:pt x="457" y="1987"/>
                      <a:pt x="457" y="1987"/>
                    </a:cubicBezTo>
                    <a:cubicBezTo>
                      <a:pt x="457" y="2009"/>
                      <a:pt x="480" y="2009"/>
                      <a:pt x="480" y="2009"/>
                    </a:cubicBezTo>
                    <a:cubicBezTo>
                      <a:pt x="548" y="2078"/>
                      <a:pt x="640" y="2146"/>
                      <a:pt x="708" y="2192"/>
                    </a:cubicBezTo>
                    <a:cubicBezTo>
                      <a:pt x="884" y="2286"/>
                      <a:pt x="1085" y="2338"/>
                      <a:pt x="1281" y="2338"/>
                    </a:cubicBezTo>
                    <a:cubicBezTo>
                      <a:pt x="1467" y="2338"/>
                      <a:pt x="1649" y="2292"/>
                      <a:pt x="1804" y="2192"/>
                    </a:cubicBezTo>
                    <a:cubicBezTo>
                      <a:pt x="1872" y="2146"/>
                      <a:pt x="1941" y="2078"/>
                      <a:pt x="1986" y="2032"/>
                    </a:cubicBezTo>
                    <a:cubicBezTo>
                      <a:pt x="2009" y="1987"/>
                      <a:pt x="2055" y="1941"/>
                      <a:pt x="2078" y="1895"/>
                    </a:cubicBezTo>
                    <a:cubicBezTo>
                      <a:pt x="2100" y="1850"/>
                      <a:pt x="2123" y="1804"/>
                      <a:pt x="2146" y="1781"/>
                    </a:cubicBezTo>
                    <a:cubicBezTo>
                      <a:pt x="2192" y="1667"/>
                      <a:pt x="2192" y="1553"/>
                      <a:pt x="2214" y="1462"/>
                    </a:cubicBezTo>
                    <a:cubicBezTo>
                      <a:pt x="2214" y="1347"/>
                      <a:pt x="2214" y="1256"/>
                      <a:pt x="2192" y="1142"/>
                    </a:cubicBezTo>
                    <a:cubicBezTo>
                      <a:pt x="2192" y="1051"/>
                      <a:pt x="2146" y="959"/>
                      <a:pt x="2123" y="891"/>
                    </a:cubicBezTo>
                    <a:cubicBezTo>
                      <a:pt x="2078" y="777"/>
                      <a:pt x="2032" y="685"/>
                      <a:pt x="1963" y="594"/>
                    </a:cubicBezTo>
                    <a:cubicBezTo>
                      <a:pt x="1849" y="434"/>
                      <a:pt x="1712" y="297"/>
                      <a:pt x="1553" y="206"/>
                    </a:cubicBezTo>
                    <a:cubicBezTo>
                      <a:pt x="1416" y="92"/>
                      <a:pt x="1233" y="46"/>
                      <a:pt x="1050"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00" name="Google Shape;1500;p22"/>
              <p:cNvSpPr/>
              <p:nvPr/>
            </p:nvSpPr>
            <p:spPr>
              <a:xfrm>
                <a:off x="5871261" y="1255305"/>
                <a:ext cx="42599" cy="42383"/>
              </a:xfrm>
              <a:custGeom>
                <a:avLst/>
                <a:gdLst/>
                <a:ahLst/>
                <a:cxnLst/>
                <a:rect l="l" t="t" r="r" b="b"/>
                <a:pathLst>
                  <a:path w="1576" h="1568" extrusionOk="0">
                    <a:moveTo>
                      <a:pt x="777" y="320"/>
                    </a:moveTo>
                    <a:cubicBezTo>
                      <a:pt x="800" y="320"/>
                      <a:pt x="845" y="320"/>
                      <a:pt x="868" y="343"/>
                    </a:cubicBezTo>
                    <a:cubicBezTo>
                      <a:pt x="914" y="343"/>
                      <a:pt x="960" y="365"/>
                      <a:pt x="1005" y="365"/>
                    </a:cubicBezTo>
                    <a:cubicBezTo>
                      <a:pt x="1028" y="388"/>
                      <a:pt x="1074" y="411"/>
                      <a:pt x="1096" y="434"/>
                    </a:cubicBezTo>
                    <a:cubicBezTo>
                      <a:pt x="1119" y="479"/>
                      <a:pt x="1165" y="502"/>
                      <a:pt x="1188" y="548"/>
                    </a:cubicBezTo>
                    <a:cubicBezTo>
                      <a:pt x="1211" y="571"/>
                      <a:pt x="1211" y="616"/>
                      <a:pt x="1233" y="639"/>
                    </a:cubicBezTo>
                    <a:cubicBezTo>
                      <a:pt x="1233" y="685"/>
                      <a:pt x="1256" y="708"/>
                      <a:pt x="1256" y="753"/>
                    </a:cubicBezTo>
                    <a:cubicBezTo>
                      <a:pt x="1256" y="799"/>
                      <a:pt x="1256" y="822"/>
                      <a:pt x="1233" y="867"/>
                    </a:cubicBezTo>
                    <a:cubicBezTo>
                      <a:pt x="1233" y="913"/>
                      <a:pt x="1211" y="959"/>
                      <a:pt x="1211" y="982"/>
                    </a:cubicBezTo>
                    <a:cubicBezTo>
                      <a:pt x="1188" y="1027"/>
                      <a:pt x="1165" y="1050"/>
                      <a:pt x="1142" y="1073"/>
                    </a:cubicBezTo>
                    <a:cubicBezTo>
                      <a:pt x="1119" y="1119"/>
                      <a:pt x="1074" y="1141"/>
                      <a:pt x="1051" y="1164"/>
                    </a:cubicBezTo>
                    <a:cubicBezTo>
                      <a:pt x="1005" y="1187"/>
                      <a:pt x="982" y="1187"/>
                      <a:pt x="960" y="1210"/>
                    </a:cubicBezTo>
                    <a:cubicBezTo>
                      <a:pt x="914" y="1233"/>
                      <a:pt x="868" y="1233"/>
                      <a:pt x="823" y="1233"/>
                    </a:cubicBezTo>
                    <a:lnTo>
                      <a:pt x="708" y="1233"/>
                    </a:lnTo>
                    <a:cubicBezTo>
                      <a:pt x="663" y="1210"/>
                      <a:pt x="617" y="1210"/>
                      <a:pt x="594" y="1187"/>
                    </a:cubicBezTo>
                    <a:cubicBezTo>
                      <a:pt x="549" y="1164"/>
                      <a:pt x="526" y="1141"/>
                      <a:pt x="480" y="1119"/>
                    </a:cubicBezTo>
                    <a:cubicBezTo>
                      <a:pt x="457" y="1096"/>
                      <a:pt x="435" y="1073"/>
                      <a:pt x="412" y="1027"/>
                    </a:cubicBezTo>
                    <a:cubicBezTo>
                      <a:pt x="389" y="1004"/>
                      <a:pt x="366" y="959"/>
                      <a:pt x="366" y="936"/>
                    </a:cubicBezTo>
                    <a:cubicBezTo>
                      <a:pt x="343" y="890"/>
                      <a:pt x="343" y="867"/>
                      <a:pt x="343" y="822"/>
                    </a:cubicBezTo>
                    <a:cubicBezTo>
                      <a:pt x="343" y="799"/>
                      <a:pt x="343" y="776"/>
                      <a:pt x="343" y="776"/>
                    </a:cubicBezTo>
                    <a:cubicBezTo>
                      <a:pt x="343" y="753"/>
                      <a:pt x="343" y="731"/>
                      <a:pt x="343" y="708"/>
                    </a:cubicBezTo>
                    <a:cubicBezTo>
                      <a:pt x="343" y="708"/>
                      <a:pt x="343" y="685"/>
                      <a:pt x="343" y="685"/>
                    </a:cubicBezTo>
                    <a:cubicBezTo>
                      <a:pt x="366" y="639"/>
                      <a:pt x="366" y="616"/>
                      <a:pt x="389" y="571"/>
                    </a:cubicBezTo>
                    <a:cubicBezTo>
                      <a:pt x="412" y="548"/>
                      <a:pt x="435" y="502"/>
                      <a:pt x="457" y="479"/>
                    </a:cubicBezTo>
                    <a:cubicBezTo>
                      <a:pt x="480" y="457"/>
                      <a:pt x="526" y="411"/>
                      <a:pt x="549" y="388"/>
                    </a:cubicBezTo>
                    <a:cubicBezTo>
                      <a:pt x="594" y="365"/>
                      <a:pt x="617" y="365"/>
                      <a:pt x="663" y="343"/>
                    </a:cubicBezTo>
                    <a:cubicBezTo>
                      <a:pt x="686" y="343"/>
                      <a:pt x="731" y="320"/>
                      <a:pt x="777" y="320"/>
                    </a:cubicBezTo>
                    <a:close/>
                    <a:moveTo>
                      <a:pt x="800" y="0"/>
                    </a:moveTo>
                    <a:cubicBezTo>
                      <a:pt x="708" y="0"/>
                      <a:pt x="617" y="23"/>
                      <a:pt x="549" y="46"/>
                    </a:cubicBezTo>
                    <a:cubicBezTo>
                      <a:pt x="503" y="69"/>
                      <a:pt x="457" y="69"/>
                      <a:pt x="412" y="114"/>
                    </a:cubicBezTo>
                    <a:cubicBezTo>
                      <a:pt x="366" y="137"/>
                      <a:pt x="320" y="160"/>
                      <a:pt x="275" y="183"/>
                    </a:cubicBezTo>
                    <a:cubicBezTo>
                      <a:pt x="229" y="228"/>
                      <a:pt x="206" y="274"/>
                      <a:pt x="161" y="320"/>
                    </a:cubicBezTo>
                    <a:cubicBezTo>
                      <a:pt x="161" y="343"/>
                      <a:pt x="138" y="343"/>
                      <a:pt x="138" y="343"/>
                    </a:cubicBezTo>
                    <a:cubicBezTo>
                      <a:pt x="115" y="388"/>
                      <a:pt x="92" y="434"/>
                      <a:pt x="69" y="479"/>
                    </a:cubicBezTo>
                    <a:cubicBezTo>
                      <a:pt x="46" y="525"/>
                      <a:pt x="46" y="548"/>
                      <a:pt x="24" y="594"/>
                    </a:cubicBezTo>
                    <a:cubicBezTo>
                      <a:pt x="24" y="616"/>
                      <a:pt x="24" y="662"/>
                      <a:pt x="24" y="685"/>
                    </a:cubicBezTo>
                    <a:cubicBezTo>
                      <a:pt x="24" y="685"/>
                      <a:pt x="24" y="708"/>
                      <a:pt x="24" y="708"/>
                    </a:cubicBezTo>
                    <a:cubicBezTo>
                      <a:pt x="24" y="753"/>
                      <a:pt x="1" y="799"/>
                      <a:pt x="24" y="867"/>
                    </a:cubicBezTo>
                    <a:cubicBezTo>
                      <a:pt x="24" y="959"/>
                      <a:pt x="69" y="1073"/>
                      <a:pt x="115" y="1164"/>
                    </a:cubicBezTo>
                    <a:cubicBezTo>
                      <a:pt x="115" y="1164"/>
                      <a:pt x="115" y="1187"/>
                      <a:pt x="115" y="1187"/>
                    </a:cubicBezTo>
                    <a:cubicBezTo>
                      <a:pt x="161" y="1233"/>
                      <a:pt x="206" y="1301"/>
                      <a:pt x="252" y="1347"/>
                    </a:cubicBezTo>
                    <a:cubicBezTo>
                      <a:pt x="343" y="1438"/>
                      <a:pt x="480" y="1507"/>
                      <a:pt x="594" y="1529"/>
                    </a:cubicBezTo>
                    <a:cubicBezTo>
                      <a:pt x="661" y="1556"/>
                      <a:pt x="728" y="1567"/>
                      <a:pt x="795" y="1567"/>
                    </a:cubicBezTo>
                    <a:cubicBezTo>
                      <a:pt x="842" y="1567"/>
                      <a:pt x="889" y="1562"/>
                      <a:pt x="937" y="1552"/>
                    </a:cubicBezTo>
                    <a:cubicBezTo>
                      <a:pt x="1005" y="1552"/>
                      <a:pt x="1074" y="1507"/>
                      <a:pt x="1119" y="1484"/>
                    </a:cubicBezTo>
                    <a:cubicBezTo>
                      <a:pt x="1188" y="1461"/>
                      <a:pt x="1233" y="1438"/>
                      <a:pt x="1279" y="1392"/>
                    </a:cubicBezTo>
                    <a:cubicBezTo>
                      <a:pt x="1348" y="1347"/>
                      <a:pt x="1439" y="1256"/>
                      <a:pt x="1484" y="1164"/>
                    </a:cubicBezTo>
                    <a:cubicBezTo>
                      <a:pt x="1553" y="1027"/>
                      <a:pt x="1576" y="890"/>
                      <a:pt x="1576" y="753"/>
                    </a:cubicBezTo>
                    <a:cubicBezTo>
                      <a:pt x="1576" y="639"/>
                      <a:pt x="1530" y="525"/>
                      <a:pt x="1484" y="434"/>
                    </a:cubicBezTo>
                    <a:cubicBezTo>
                      <a:pt x="1439" y="320"/>
                      <a:pt x="1348" y="228"/>
                      <a:pt x="1256" y="160"/>
                    </a:cubicBezTo>
                    <a:cubicBezTo>
                      <a:pt x="1211" y="114"/>
                      <a:pt x="1142" y="91"/>
                      <a:pt x="1096" y="69"/>
                    </a:cubicBezTo>
                    <a:cubicBezTo>
                      <a:pt x="1028" y="23"/>
                      <a:pt x="982" y="23"/>
                      <a:pt x="914"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01" name="Google Shape;1501;p22"/>
              <p:cNvSpPr/>
              <p:nvPr/>
            </p:nvSpPr>
            <p:spPr>
              <a:xfrm>
                <a:off x="7766605" y="1014062"/>
                <a:ext cx="51844" cy="42140"/>
              </a:xfrm>
              <a:custGeom>
                <a:avLst/>
                <a:gdLst/>
                <a:ahLst/>
                <a:cxnLst/>
                <a:rect l="l" t="t" r="r" b="b"/>
                <a:pathLst>
                  <a:path w="1918" h="1559" extrusionOk="0">
                    <a:moveTo>
                      <a:pt x="731" y="0"/>
                    </a:moveTo>
                    <a:cubicBezTo>
                      <a:pt x="708" y="0"/>
                      <a:pt x="662" y="0"/>
                      <a:pt x="616" y="23"/>
                    </a:cubicBezTo>
                    <a:cubicBezTo>
                      <a:pt x="594" y="23"/>
                      <a:pt x="548" y="23"/>
                      <a:pt x="525" y="46"/>
                    </a:cubicBezTo>
                    <a:cubicBezTo>
                      <a:pt x="512" y="39"/>
                      <a:pt x="498" y="37"/>
                      <a:pt x="484" y="37"/>
                    </a:cubicBezTo>
                    <a:cubicBezTo>
                      <a:pt x="451" y="37"/>
                      <a:pt x="414" y="53"/>
                      <a:pt x="365" y="69"/>
                    </a:cubicBezTo>
                    <a:cubicBezTo>
                      <a:pt x="251" y="115"/>
                      <a:pt x="160" y="183"/>
                      <a:pt x="91" y="274"/>
                    </a:cubicBezTo>
                    <a:cubicBezTo>
                      <a:pt x="46" y="388"/>
                      <a:pt x="23" y="480"/>
                      <a:pt x="23" y="594"/>
                    </a:cubicBezTo>
                    <a:cubicBezTo>
                      <a:pt x="0" y="662"/>
                      <a:pt x="23" y="731"/>
                      <a:pt x="23" y="777"/>
                    </a:cubicBezTo>
                    <a:cubicBezTo>
                      <a:pt x="23" y="868"/>
                      <a:pt x="69" y="959"/>
                      <a:pt x="114" y="1028"/>
                    </a:cubicBezTo>
                    <a:cubicBezTo>
                      <a:pt x="228" y="1233"/>
                      <a:pt x="388" y="1347"/>
                      <a:pt x="571" y="1461"/>
                    </a:cubicBezTo>
                    <a:cubicBezTo>
                      <a:pt x="702" y="1518"/>
                      <a:pt x="834" y="1559"/>
                      <a:pt x="965" y="1559"/>
                    </a:cubicBezTo>
                    <a:cubicBezTo>
                      <a:pt x="994" y="1559"/>
                      <a:pt x="1022" y="1557"/>
                      <a:pt x="1050" y="1553"/>
                    </a:cubicBezTo>
                    <a:cubicBezTo>
                      <a:pt x="1256" y="1530"/>
                      <a:pt x="1461" y="1416"/>
                      <a:pt x="1575" y="1256"/>
                    </a:cubicBezTo>
                    <a:cubicBezTo>
                      <a:pt x="1598" y="1233"/>
                      <a:pt x="1621" y="1187"/>
                      <a:pt x="1644" y="1142"/>
                    </a:cubicBezTo>
                    <a:lnTo>
                      <a:pt x="1666" y="1142"/>
                    </a:lnTo>
                    <a:cubicBezTo>
                      <a:pt x="1758" y="1142"/>
                      <a:pt x="1826" y="1096"/>
                      <a:pt x="1849" y="1028"/>
                    </a:cubicBezTo>
                    <a:cubicBezTo>
                      <a:pt x="1895" y="959"/>
                      <a:pt x="1918" y="891"/>
                      <a:pt x="1895" y="822"/>
                    </a:cubicBezTo>
                    <a:cubicBezTo>
                      <a:pt x="1872" y="731"/>
                      <a:pt x="1872" y="640"/>
                      <a:pt x="1826" y="571"/>
                    </a:cubicBezTo>
                    <a:cubicBezTo>
                      <a:pt x="1826" y="503"/>
                      <a:pt x="1803" y="434"/>
                      <a:pt x="1781" y="366"/>
                    </a:cubicBezTo>
                    <a:cubicBezTo>
                      <a:pt x="1735" y="297"/>
                      <a:pt x="1689" y="229"/>
                      <a:pt x="1621" y="183"/>
                    </a:cubicBezTo>
                    <a:cubicBezTo>
                      <a:pt x="1564" y="155"/>
                      <a:pt x="1499" y="135"/>
                      <a:pt x="1436" y="135"/>
                    </a:cubicBezTo>
                    <a:cubicBezTo>
                      <a:pt x="1397" y="135"/>
                      <a:pt x="1359" y="143"/>
                      <a:pt x="1324" y="160"/>
                    </a:cubicBezTo>
                    <a:cubicBezTo>
                      <a:pt x="1256" y="115"/>
                      <a:pt x="1187" y="92"/>
                      <a:pt x="1119" y="69"/>
                    </a:cubicBezTo>
                    <a:cubicBezTo>
                      <a:pt x="1050" y="46"/>
                      <a:pt x="959" y="23"/>
                      <a:pt x="868" y="23"/>
                    </a:cubicBezTo>
                    <a:cubicBezTo>
                      <a:pt x="845" y="0"/>
                      <a:pt x="799" y="0"/>
                      <a:pt x="776"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02" name="Google Shape;1502;p22"/>
              <p:cNvSpPr/>
              <p:nvPr/>
            </p:nvSpPr>
            <p:spPr>
              <a:xfrm>
                <a:off x="7869021" y="1162754"/>
                <a:ext cx="66656" cy="67278"/>
              </a:xfrm>
              <a:custGeom>
                <a:avLst/>
                <a:gdLst/>
                <a:ahLst/>
                <a:cxnLst/>
                <a:rect l="l" t="t" r="r" b="b"/>
                <a:pathLst>
                  <a:path w="2466" h="2489" extrusionOk="0">
                    <a:moveTo>
                      <a:pt x="868" y="0"/>
                    </a:moveTo>
                    <a:cubicBezTo>
                      <a:pt x="753" y="0"/>
                      <a:pt x="639" y="23"/>
                      <a:pt x="525" y="92"/>
                    </a:cubicBezTo>
                    <a:cubicBezTo>
                      <a:pt x="434" y="160"/>
                      <a:pt x="343" y="229"/>
                      <a:pt x="274" y="343"/>
                    </a:cubicBezTo>
                    <a:cubicBezTo>
                      <a:pt x="251" y="366"/>
                      <a:pt x="251" y="411"/>
                      <a:pt x="228" y="457"/>
                    </a:cubicBezTo>
                    <a:lnTo>
                      <a:pt x="206" y="457"/>
                    </a:lnTo>
                    <a:cubicBezTo>
                      <a:pt x="114" y="571"/>
                      <a:pt x="46" y="731"/>
                      <a:pt x="23" y="868"/>
                    </a:cubicBezTo>
                    <a:cubicBezTo>
                      <a:pt x="0" y="982"/>
                      <a:pt x="23" y="1096"/>
                      <a:pt x="23" y="1210"/>
                    </a:cubicBezTo>
                    <a:cubicBezTo>
                      <a:pt x="23" y="1370"/>
                      <a:pt x="91" y="1552"/>
                      <a:pt x="160" y="1712"/>
                    </a:cubicBezTo>
                    <a:cubicBezTo>
                      <a:pt x="206" y="1826"/>
                      <a:pt x="274" y="1918"/>
                      <a:pt x="343" y="2032"/>
                    </a:cubicBezTo>
                    <a:cubicBezTo>
                      <a:pt x="411" y="2100"/>
                      <a:pt x="480" y="2146"/>
                      <a:pt x="548" y="2214"/>
                    </a:cubicBezTo>
                    <a:cubicBezTo>
                      <a:pt x="616" y="2260"/>
                      <a:pt x="685" y="2306"/>
                      <a:pt x="776" y="2351"/>
                    </a:cubicBezTo>
                    <a:cubicBezTo>
                      <a:pt x="936" y="2420"/>
                      <a:pt x="1141" y="2488"/>
                      <a:pt x="1324" y="2488"/>
                    </a:cubicBezTo>
                    <a:cubicBezTo>
                      <a:pt x="1393" y="2488"/>
                      <a:pt x="1461" y="2488"/>
                      <a:pt x="1552" y="2465"/>
                    </a:cubicBezTo>
                    <a:cubicBezTo>
                      <a:pt x="1644" y="2465"/>
                      <a:pt x="1735" y="2420"/>
                      <a:pt x="1826" y="2374"/>
                    </a:cubicBezTo>
                    <a:cubicBezTo>
                      <a:pt x="1872" y="2374"/>
                      <a:pt x="1918" y="2351"/>
                      <a:pt x="1940" y="2329"/>
                    </a:cubicBezTo>
                    <a:cubicBezTo>
                      <a:pt x="2054" y="2329"/>
                      <a:pt x="2146" y="2306"/>
                      <a:pt x="2214" y="2214"/>
                    </a:cubicBezTo>
                    <a:cubicBezTo>
                      <a:pt x="2260" y="2146"/>
                      <a:pt x="2283" y="2100"/>
                      <a:pt x="2328" y="2032"/>
                    </a:cubicBezTo>
                    <a:cubicBezTo>
                      <a:pt x="2374" y="1986"/>
                      <a:pt x="2397" y="1940"/>
                      <a:pt x="2420" y="1895"/>
                    </a:cubicBezTo>
                    <a:cubicBezTo>
                      <a:pt x="2442" y="1826"/>
                      <a:pt x="2465" y="1758"/>
                      <a:pt x="2465" y="1667"/>
                    </a:cubicBezTo>
                    <a:cubicBezTo>
                      <a:pt x="2465" y="1575"/>
                      <a:pt x="2420" y="1461"/>
                      <a:pt x="2374" y="1370"/>
                    </a:cubicBezTo>
                    <a:cubicBezTo>
                      <a:pt x="2374" y="1324"/>
                      <a:pt x="2328" y="1256"/>
                      <a:pt x="2306" y="1210"/>
                    </a:cubicBezTo>
                    <a:cubicBezTo>
                      <a:pt x="2306" y="1119"/>
                      <a:pt x="2283" y="1050"/>
                      <a:pt x="2260" y="959"/>
                    </a:cubicBezTo>
                    <a:cubicBezTo>
                      <a:pt x="2237" y="891"/>
                      <a:pt x="2191" y="845"/>
                      <a:pt x="2169" y="776"/>
                    </a:cubicBezTo>
                    <a:cubicBezTo>
                      <a:pt x="2123" y="708"/>
                      <a:pt x="2077" y="639"/>
                      <a:pt x="2032" y="594"/>
                    </a:cubicBezTo>
                    <a:cubicBezTo>
                      <a:pt x="1986" y="525"/>
                      <a:pt x="1918" y="480"/>
                      <a:pt x="1872" y="434"/>
                    </a:cubicBezTo>
                    <a:cubicBezTo>
                      <a:pt x="1803" y="343"/>
                      <a:pt x="1712" y="297"/>
                      <a:pt x="1621" y="229"/>
                    </a:cubicBezTo>
                    <a:cubicBezTo>
                      <a:pt x="1461" y="137"/>
                      <a:pt x="1301" y="92"/>
                      <a:pt x="1141" y="46"/>
                    </a:cubicBezTo>
                    <a:cubicBezTo>
                      <a:pt x="1050" y="23"/>
                      <a:pt x="959" y="0"/>
                      <a:pt x="868"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503" name="Google Shape;1503;p22"/>
              <p:cNvSpPr/>
              <p:nvPr/>
            </p:nvSpPr>
            <p:spPr>
              <a:xfrm>
                <a:off x="7611750" y="1149807"/>
                <a:ext cx="117851" cy="114769"/>
              </a:xfrm>
              <a:custGeom>
                <a:avLst/>
                <a:gdLst/>
                <a:ahLst/>
                <a:cxnLst/>
                <a:rect l="l" t="t" r="r" b="b"/>
                <a:pathLst>
                  <a:path w="4360" h="4246" extrusionOk="0">
                    <a:moveTo>
                      <a:pt x="1986" y="0"/>
                    </a:moveTo>
                    <a:cubicBezTo>
                      <a:pt x="1917" y="0"/>
                      <a:pt x="1826" y="23"/>
                      <a:pt x="1758" y="23"/>
                    </a:cubicBezTo>
                    <a:cubicBezTo>
                      <a:pt x="1712" y="46"/>
                      <a:pt x="1643" y="46"/>
                      <a:pt x="1598" y="68"/>
                    </a:cubicBezTo>
                    <a:lnTo>
                      <a:pt x="1552" y="91"/>
                    </a:lnTo>
                    <a:cubicBezTo>
                      <a:pt x="1506" y="114"/>
                      <a:pt x="1461" y="114"/>
                      <a:pt x="1438" y="137"/>
                    </a:cubicBezTo>
                    <a:cubicBezTo>
                      <a:pt x="1278" y="205"/>
                      <a:pt x="1141" y="320"/>
                      <a:pt x="1004" y="411"/>
                    </a:cubicBezTo>
                    <a:lnTo>
                      <a:pt x="982" y="434"/>
                    </a:lnTo>
                    <a:lnTo>
                      <a:pt x="936" y="457"/>
                    </a:lnTo>
                    <a:cubicBezTo>
                      <a:pt x="890" y="457"/>
                      <a:pt x="867" y="457"/>
                      <a:pt x="845" y="479"/>
                    </a:cubicBezTo>
                    <a:cubicBezTo>
                      <a:pt x="776" y="525"/>
                      <a:pt x="730" y="548"/>
                      <a:pt x="685" y="593"/>
                    </a:cubicBezTo>
                    <a:cubicBezTo>
                      <a:pt x="616" y="639"/>
                      <a:pt x="548" y="708"/>
                      <a:pt x="502" y="776"/>
                    </a:cubicBezTo>
                    <a:cubicBezTo>
                      <a:pt x="365" y="936"/>
                      <a:pt x="297" y="1050"/>
                      <a:pt x="228" y="1164"/>
                    </a:cubicBezTo>
                    <a:cubicBezTo>
                      <a:pt x="183" y="1255"/>
                      <a:pt x="137" y="1324"/>
                      <a:pt x="114" y="1415"/>
                    </a:cubicBezTo>
                    <a:cubicBezTo>
                      <a:pt x="91" y="1484"/>
                      <a:pt x="69" y="1575"/>
                      <a:pt x="46" y="1666"/>
                    </a:cubicBezTo>
                    <a:cubicBezTo>
                      <a:pt x="23" y="1826"/>
                      <a:pt x="0" y="2009"/>
                      <a:pt x="23" y="2237"/>
                    </a:cubicBezTo>
                    <a:cubicBezTo>
                      <a:pt x="23" y="2328"/>
                      <a:pt x="46" y="2397"/>
                      <a:pt x="46" y="2488"/>
                    </a:cubicBezTo>
                    <a:cubicBezTo>
                      <a:pt x="69" y="2579"/>
                      <a:pt x="91" y="2693"/>
                      <a:pt x="114" y="2762"/>
                    </a:cubicBezTo>
                    <a:cubicBezTo>
                      <a:pt x="183" y="2944"/>
                      <a:pt x="274" y="3104"/>
                      <a:pt x="365" y="3241"/>
                    </a:cubicBezTo>
                    <a:cubicBezTo>
                      <a:pt x="411" y="3287"/>
                      <a:pt x="457" y="3332"/>
                      <a:pt x="502" y="3401"/>
                    </a:cubicBezTo>
                    <a:cubicBezTo>
                      <a:pt x="571" y="3447"/>
                      <a:pt x="639" y="3515"/>
                      <a:pt x="708" y="3561"/>
                    </a:cubicBezTo>
                    <a:lnTo>
                      <a:pt x="753" y="3606"/>
                    </a:lnTo>
                    <a:cubicBezTo>
                      <a:pt x="867" y="3698"/>
                      <a:pt x="982" y="3789"/>
                      <a:pt x="1118" y="3857"/>
                    </a:cubicBezTo>
                    <a:cubicBezTo>
                      <a:pt x="1255" y="3949"/>
                      <a:pt x="1415" y="4017"/>
                      <a:pt x="1598" y="4086"/>
                    </a:cubicBezTo>
                    <a:cubicBezTo>
                      <a:pt x="1780" y="4177"/>
                      <a:pt x="1940" y="4223"/>
                      <a:pt x="2100" y="4246"/>
                    </a:cubicBezTo>
                    <a:lnTo>
                      <a:pt x="2283" y="4246"/>
                    </a:lnTo>
                    <a:cubicBezTo>
                      <a:pt x="2374" y="4246"/>
                      <a:pt x="2488" y="4246"/>
                      <a:pt x="2602" y="4223"/>
                    </a:cubicBezTo>
                    <a:cubicBezTo>
                      <a:pt x="2785" y="4200"/>
                      <a:pt x="2944" y="4154"/>
                      <a:pt x="3059" y="4086"/>
                    </a:cubicBezTo>
                    <a:cubicBezTo>
                      <a:pt x="3355" y="3972"/>
                      <a:pt x="3584" y="3789"/>
                      <a:pt x="3789" y="3606"/>
                    </a:cubicBezTo>
                    <a:cubicBezTo>
                      <a:pt x="3880" y="3492"/>
                      <a:pt x="3972" y="3401"/>
                      <a:pt x="4063" y="3264"/>
                    </a:cubicBezTo>
                    <a:cubicBezTo>
                      <a:pt x="4131" y="3150"/>
                      <a:pt x="4200" y="3036"/>
                      <a:pt x="4268" y="2876"/>
                    </a:cubicBezTo>
                    <a:cubicBezTo>
                      <a:pt x="4314" y="2739"/>
                      <a:pt x="4360" y="2579"/>
                      <a:pt x="4360" y="2442"/>
                    </a:cubicBezTo>
                    <a:cubicBezTo>
                      <a:pt x="4360" y="2283"/>
                      <a:pt x="4337" y="2123"/>
                      <a:pt x="4314" y="1986"/>
                    </a:cubicBezTo>
                    <a:lnTo>
                      <a:pt x="4291" y="1963"/>
                    </a:lnTo>
                    <a:cubicBezTo>
                      <a:pt x="4291" y="1849"/>
                      <a:pt x="4268" y="1735"/>
                      <a:pt x="4246" y="1621"/>
                    </a:cubicBezTo>
                    <a:cubicBezTo>
                      <a:pt x="4177" y="1438"/>
                      <a:pt x="4109" y="1255"/>
                      <a:pt x="3972" y="1073"/>
                    </a:cubicBezTo>
                    <a:cubicBezTo>
                      <a:pt x="3903" y="981"/>
                      <a:pt x="3812" y="867"/>
                      <a:pt x="3721" y="776"/>
                    </a:cubicBezTo>
                    <a:lnTo>
                      <a:pt x="3698" y="730"/>
                    </a:lnTo>
                    <a:cubicBezTo>
                      <a:pt x="3584" y="593"/>
                      <a:pt x="3469" y="502"/>
                      <a:pt x="3355" y="411"/>
                    </a:cubicBezTo>
                    <a:cubicBezTo>
                      <a:pt x="3241" y="297"/>
                      <a:pt x="3081" y="228"/>
                      <a:pt x="2922" y="160"/>
                    </a:cubicBezTo>
                    <a:cubicBezTo>
                      <a:pt x="2785" y="91"/>
                      <a:pt x="2625" y="46"/>
                      <a:pt x="2465" y="23"/>
                    </a:cubicBezTo>
                    <a:cubicBezTo>
                      <a:pt x="2328" y="0"/>
                      <a:pt x="2214" y="0"/>
                      <a:pt x="2100"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504" name="Google Shape;1504;p22"/>
              <p:cNvSpPr/>
              <p:nvPr/>
            </p:nvSpPr>
            <p:spPr>
              <a:xfrm>
                <a:off x="7633320" y="1174485"/>
                <a:ext cx="45086" cy="71575"/>
              </a:xfrm>
              <a:custGeom>
                <a:avLst/>
                <a:gdLst/>
                <a:ahLst/>
                <a:cxnLst/>
                <a:rect l="l" t="t" r="r" b="b"/>
                <a:pathLst>
                  <a:path w="1668" h="2648" extrusionOk="0">
                    <a:moveTo>
                      <a:pt x="435" y="0"/>
                    </a:moveTo>
                    <a:cubicBezTo>
                      <a:pt x="343" y="0"/>
                      <a:pt x="275" y="23"/>
                      <a:pt x="229" y="68"/>
                    </a:cubicBezTo>
                    <a:cubicBezTo>
                      <a:pt x="138" y="137"/>
                      <a:pt x="115" y="205"/>
                      <a:pt x="92" y="297"/>
                    </a:cubicBezTo>
                    <a:cubicBezTo>
                      <a:pt x="69" y="388"/>
                      <a:pt x="47" y="479"/>
                      <a:pt x="24" y="593"/>
                    </a:cubicBezTo>
                    <a:cubicBezTo>
                      <a:pt x="1" y="708"/>
                      <a:pt x="1" y="822"/>
                      <a:pt x="1" y="936"/>
                    </a:cubicBezTo>
                    <a:cubicBezTo>
                      <a:pt x="1" y="1141"/>
                      <a:pt x="47" y="1324"/>
                      <a:pt x="115" y="1529"/>
                    </a:cubicBezTo>
                    <a:cubicBezTo>
                      <a:pt x="184" y="1803"/>
                      <a:pt x="366" y="2031"/>
                      <a:pt x="572" y="2214"/>
                    </a:cubicBezTo>
                    <a:cubicBezTo>
                      <a:pt x="708" y="2351"/>
                      <a:pt x="868" y="2465"/>
                      <a:pt x="1028" y="2579"/>
                    </a:cubicBezTo>
                    <a:cubicBezTo>
                      <a:pt x="1119" y="2625"/>
                      <a:pt x="1211" y="2648"/>
                      <a:pt x="1302" y="2648"/>
                    </a:cubicBezTo>
                    <a:cubicBezTo>
                      <a:pt x="1416" y="2625"/>
                      <a:pt x="1485" y="2579"/>
                      <a:pt x="1553" y="2511"/>
                    </a:cubicBezTo>
                    <a:cubicBezTo>
                      <a:pt x="1667" y="2351"/>
                      <a:pt x="1644" y="2123"/>
                      <a:pt x="1485" y="1986"/>
                    </a:cubicBezTo>
                    <a:cubicBezTo>
                      <a:pt x="1302" y="1849"/>
                      <a:pt x="1142" y="1735"/>
                      <a:pt x="982" y="1575"/>
                    </a:cubicBezTo>
                    <a:cubicBezTo>
                      <a:pt x="914" y="1529"/>
                      <a:pt x="868" y="1461"/>
                      <a:pt x="823" y="1392"/>
                    </a:cubicBezTo>
                    <a:cubicBezTo>
                      <a:pt x="800" y="1324"/>
                      <a:pt x="754" y="1255"/>
                      <a:pt x="731" y="1164"/>
                    </a:cubicBezTo>
                    <a:cubicBezTo>
                      <a:pt x="708" y="1050"/>
                      <a:pt x="686" y="913"/>
                      <a:pt x="686" y="776"/>
                    </a:cubicBezTo>
                    <a:cubicBezTo>
                      <a:pt x="708" y="639"/>
                      <a:pt x="731" y="525"/>
                      <a:pt x="754" y="388"/>
                    </a:cubicBezTo>
                    <a:cubicBezTo>
                      <a:pt x="777" y="320"/>
                      <a:pt x="754" y="205"/>
                      <a:pt x="708" y="137"/>
                    </a:cubicBezTo>
                    <a:cubicBezTo>
                      <a:pt x="640" y="68"/>
                      <a:pt x="572" y="23"/>
                      <a:pt x="480" y="23"/>
                    </a:cubicBezTo>
                    <a:cubicBezTo>
                      <a:pt x="457" y="0"/>
                      <a:pt x="435" y="0"/>
                      <a:pt x="43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05" name="Google Shape;1505;p22"/>
              <p:cNvSpPr/>
              <p:nvPr/>
            </p:nvSpPr>
            <p:spPr>
              <a:xfrm>
                <a:off x="7675297" y="1207164"/>
                <a:ext cx="27165" cy="23084"/>
              </a:xfrm>
              <a:custGeom>
                <a:avLst/>
                <a:gdLst/>
                <a:ahLst/>
                <a:cxnLst/>
                <a:rect l="l" t="t" r="r" b="b"/>
                <a:pathLst>
                  <a:path w="1005" h="854" extrusionOk="0">
                    <a:moveTo>
                      <a:pt x="46" y="1"/>
                    </a:moveTo>
                    <a:cubicBezTo>
                      <a:pt x="23" y="1"/>
                      <a:pt x="23" y="24"/>
                      <a:pt x="0" y="46"/>
                    </a:cubicBezTo>
                    <a:cubicBezTo>
                      <a:pt x="0" y="69"/>
                      <a:pt x="0" y="92"/>
                      <a:pt x="0" y="115"/>
                    </a:cubicBezTo>
                    <a:cubicBezTo>
                      <a:pt x="46" y="183"/>
                      <a:pt x="91" y="252"/>
                      <a:pt x="137" y="320"/>
                    </a:cubicBezTo>
                    <a:cubicBezTo>
                      <a:pt x="160" y="343"/>
                      <a:pt x="183" y="366"/>
                      <a:pt x="205" y="412"/>
                    </a:cubicBezTo>
                    <a:cubicBezTo>
                      <a:pt x="228" y="434"/>
                      <a:pt x="228" y="434"/>
                      <a:pt x="251" y="457"/>
                    </a:cubicBezTo>
                    <a:cubicBezTo>
                      <a:pt x="274" y="480"/>
                      <a:pt x="297" y="503"/>
                      <a:pt x="320" y="526"/>
                    </a:cubicBezTo>
                    <a:cubicBezTo>
                      <a:pt x="388" y="594"/>
                      <a:pt x="479" y="663"/>
                      <a:pt x="571" y="708"/>
                    </a:cubicBezTo>
                    <a:cubicBezTo>
                      <a:pt x="593" y="731"/>
                      <a:pt x="639" y="754"/>
                      <a:pt x="662" y="777"/>
                    </a:cubicBezTo>
                    <a:cubicBezTo>
                      <a:pt x="708" y="800"/>
                      <a:pt x="776" y="822"/>
                      <a:pt x="822" y="845"/>
                    </a:cubicBezTo>
                    <a:cubicBezTo>
                      <a:pt x="839" y="851"/>
                      <a:pt x="856" y="854"/>
                      <a:pt x="872" y="854"/>
                    </a:cubicBezTo>
                    <a:cubicBezTo>
                      <a:pt x="922" y="854"/>
                      <a:pt x="964" y="828"/>
                      <a:pt x="982" y="777"/>
                    </a:cubicBezTo>
                    <a:cubicBezTo>
                      <a:pt x="1004" y="708"/>
                      <a:pt x="982" y="640"/>
                      <a:pt x="913" y="617"/>
                    </a:cubicBezTo>
                    <a:cubicBezTo>
                      <a:pt x="845" y="594"/>
                      <a:pt x="776" y="571"/>
                      <a:pt x="708" y="526"/>
                    </a:cubicBezTo>
                    <a:cubicBezTo>
                      <a:pt x="639" y="503"/>
                      <a:pt x="571" y="457"/>
                      <a:pt x="502" y="434"/>
                    </a:cubicBezTo>
                    <a:lnTo>
                      <a:pt x="525" y="434"/>
                    </a:lnTo>
                    <a:cubicBezTo>
                      <a:pt x="479" y="412"/>
                      <a:pt x="457" y="389"/>
                      <a:pt x="411" y="366"/>
                    </a:cubicBezTo>
                    <a:cubicBezTo>
                      <a:pt x="388" y="343"/>
                      <a:pt x="365" y="320"/>
                      <a:pt x="342" y="297"/>
                    </a:cubicBezTo>
                    <a:cubicBezTo>
                      <a:pt x="320" y="275"/>
                      <a:pt x="297" y="252"/>
                      <a:pt x="297" y="229"/>
                    </a:cubicBezTo>
                    <a:cubicBezTo>
                      <a:pt x="274" y="229"/>
                      <a:pt x="251" y="206"/>
                      <a:pt x="251" y="183"/>
                    </a:cubicBezTo>
                    <a:cubicBezTo>
                      <a:pt x="212" y="144"/>
                      <a:pt x="190" y="105"/>
                      <a:pt x="170" y="66"/>
                    </a:cubicBezTo>
                    <a:lnTo>
                      <a:pt x="170" y="66"/>
                    </a:lnTo>
                    <a:cubicBezTo>
                      <a:pt x="173" y="68"/>
                      <a:pt x="177" y="69"/>
                      <a:pt x="183" y="69"/>
                    </a:cubicBezTo>
                    <a:cubicBezTo>
                      <a:pt x="183" y="69"/>
                      <a:pt x="176" y="69"/>
                      <a:pt x="169" y="65"/>
                    </a:cubicBezTo>
                    <a:lnTo>
                      <a:pt x="169" y="65"/>
                    </a:lnTo>
                    <a:cubicBezTo>
                      <a:pt x="169" y="65"/>
                      <a:pt x="169" y="66"/>
                      <a:pt x="170" y="66"/>
                    </a:cubicBezTo>
                    <a:lnTo>
                      <a:pt x="170" y="66"/>
                    </a:lnTo>
                    <a:cubicBezTo>
                      <a:pt x="168" y="65"/>
                      <a:pt x="167" y="64"/>
                      <a:pt x="166" y="63"/>
                    </a:cubicBezTo>
                    <a:lnTo>
                      <a:pt x="166" y="63"/>
                    </a:lnTo>
                    <a:cubicBezTo>
                      <a:pt x="167" y="64"/>
                      <a:pt x="168" y="65"/>
                      <a:pt x="169" y="65"/>
                    </a:cubicBezTo>
                    <a:lnTo>
                      <a:pt x="169" y="65"/>
                    </a:lnTo>
                    <a:cubicBezTo>
                      <a:pt x="166" y="59"/>
                      <a:pt x="163" y="53"/>
                      <a:pt x="160" y="46"/>
                    </a:cubicBezTo>
                    <a:cubicBezTo>
                      <a:pt x="160" y="24"/>
                      <a:pt x="137" y="1"/>
                      <a:pt x="11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06" name="Google Shape;1506;p22"/>
              <p:cNvSpPr/>
              <p:nvPr/>
            </p:nvSpPr>
            <p:spPr>
              <a:xfrm>
                <a:off x="7887510" y="1173242"/>
                <a:ext cx="30895" cy="38518"/>
              </a:xfrm>
              <a:custGeom>
                <a:avLst/>
                <a:gdLst/>
                <a:ahLst/>
                <a:cxnLst/>
                <a:rect l="l" t="t" r="r" b="b"/>
                <a:pathLst>
                  <a:path w="1143" h="1425" extrusionOk="0">
                    <a:moveTo>
                      <a:pt x="184" y="0"/>
                    </a:moveTo>
                    <a:cubicBezTo>
                      <a:pt x="115" y="23"/>
                      <a:pt x="69" y="46"/>
                      <a:pt x="47" y="92"/>
                    </a:cubicBezTo>
                    <a:cubicBezTo>
                      <a:pt x="1" y="114"/>
                      <a:pt x="1" y="183"/>
                      <a:pt x="1" y="229"/>
                    </a:cubicBezTo>
                    <a:cubicBezTo>
                      <a:pt x="1" y="274"/>
                      <a:pt x="24" y="343"/>
                      <a:pt x="69" y="366"/>
                    </a:cubicBezTo>
                    <a:cubicBezTo>
                      <a:pt x="206" y="434"/>
                      <a:pt x="320" y="503"/>
                      <a:pt x="412" y="617"/>
                    </a:cubicBezTo>
                    <a:cubicBezTo>
                      <a:pt x="480" y="685"/>
                      <a:pt x="526" y="754"/>
                      <a:pt x="572" y="822"/>
                    </a:cubicBezTo>
                    <a:cubicBezTo>
                      <a:pt x="640" y="959"/>
                      <a:pt x="686" y="1096"/>
                      <a:pt x="731" y="1233"/>
                    </a:cubicBezTo>
                    <a:cubicBezTo>
                      <a:pt x="731" y="1233"/>
                      <a:pt x="731" y="1256"/>
                      <a:pt x="731" y="1256"/>
                    </a:cubicBezTo>
                    <a:cubicBezTo>
                      <a:pt x="754" y="1301"/>
                      <a:pt x="754" y="1347"/>
                      <a:pt x="800" y="1370"/>
                    </a:cubicBezTo>
                    <a:cubicBezTo>
                      <a:pt x="833" y="1403"/>
                      <a:pt x="867" y="1424"/>
                      <a:pt x="909" y="1424"/>
                    </a:cubicBezTo>
                    <a:cubicBezTo>
                      <a:pt x="925" y="1424"/>
                      <a:pt x="941" y="1422"/>
                      <a:pt x="960" y="1416"/>
                    </a:cubicBezTo>
                    <a:cubicBezTo>
                      <a:pt x="1051" y="1416"/>
                      <a:pt x="1142" y="1301"/>
                      <a:pt x="1119" y="1210"/>
                    </a:cubicBezTo>
                    <a:cubicBezTo>
                      <a:pt x="1119" y="1073"/>
                      <a:pt x="1097" y="936"/>
                      <a:pt x="1051" y="822"/>
                    </a:cubicBezTo>
                    <a:cubicBezTo>
                      <a:pt x="1005" y="708"/>
                      <a:pt x="937" y="594"/>
                      <a:pt x="868" y="503"/>
                    </a:cubicBezTo>
                    <a:cubicBezTo>
                      <a:pt x="800" y="411"/>
                      <a:pt x="709" y="320"/>
                      <a:pt x="617" y="229"/>
                    </a:cubicBezTo>
                    <a:cubicBezTo>
                      <a:pt x="526" y="160"/>
                      <a:pt x="412" y="114"/>
                      <a:pt x="320" y="46"/>
                    </a:cubicBezTo>
                    <a:cubicBezTo>
                      <a:pt x="275" y="23"/>
                      <a:pt x="252" y="0"/>
                      <a:pt x="206"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07" name="Google Shape;1507;p22"/>
              <p:cNvSpPr/>
              <p:nvPr/>
            </p:nvSpPr>
            <p:spPr>
              <a:xfrm>
                <a:off x="7610506" y="1144860"/>
                <a:ext cx="122176" cy="122635"/>
              </a:xfrm>
              <a:custGeom>
                <a:avLst/>
                <a:gdLst/>
                <a:ahLst/>
                <a:cxnLst/>
                <a:rect l="l" t="t" r="r" b="b"/>
                <a:pathLst>
                  <a:path w="4520" h="4537" extrusionOk="0">
                    <a:moveTo>
                      <a:pt x="2237" y="320"/>
                    </a:moveTo>
                    <a:cubicBezTo>
                      <a:pt x="2260" y="320"/>
                      <a:pt x="2260" y="320"/>
                      <a:pt x="2260" y="343"/>
                    </a:cubicBezTo>
                    <a:cubicBezTo>
                      <a:pt x="2397" y="343"/>
                      <a:pt x="2534" y="343"/>
                      <a:pt x="2671" y="366"/>
                    </a:cubicBezTo>
                    <a:cubicBezTo>
                      <a:pt x="2831" y="411"/>
                      <a:pt x="2990" y="480"/>
                      <a:pt x="3150" y="548"/>
                    </a:cubicBezTo>
                    <a:cubicBezTo>
                      <a:pt x="3287" y="617"/>
                      <a:pt x="3424" y="708"/>
                      <a:pt x="3538" y="822"/>
                    </a:cubicBezTo>
                    <a:cubicBezTo>
                      <a:pt x="3675" y="936"/>
                      <a:pt x="3789" y="1073"/>
                      <a:pt x="3881" y="1210"/>
                    </a:cubicBezTo>
                    <a:cubicBezTo>
                      <a:pt x="3972" y="1370"/>
                      <a:pt x="4063" y="1530"/>
                      <a:pt x="4109" y="1689"/>
                    </a:cubicBezTo>
                    <a:cubicBezTo>
                      <a:pt x="4155" y="1849"/>
                      <a:pt x="4200" y="2009"/>
                      <a:pt x="4200" y="2192"/>
                    </a:cubicBezTo>
                    <a:cubicBezTo>
                      <a:pt x="4200" y="2351"/>
                      <a:pt x="4200" y="2511"/>
                      <a:pt x="4155" y="2694"/>
                    </a:cubicBezTo>
                    <a:cubicBezTo>
                      <a:pt x="4109" y="2854"/>
                      <a:pt x="4063" y="3013"/>
                      <a:pt x="3995" y="3173"/>
                    </a:cubicBezTo>
                    <a:cubicBezTo>
                      <a:pt x="3904" y="3310"/>
                      <a:pt x="3812" y="3447"/>
                      <a:pt x="3698" y="3584"/>
                    </a:cubicBezTo>
                    <a:cubicBezTo>
                      <a:pt x="3584" y="3698"/>
                      <a:pt x="3470" y="3789"/>
                      <a:pt x="3333" y="3881"/>
                    </a:cubicBezTo>
                    <a:cubicBezTo>
                      <a:pt x="3173" y="3995"/>
                      <a:pt x="3013" y="4063"/>
                      <a:pt x="2854" y="4132"/>
                    </a:cubicBezTo>
                    <a:cubicBezTo>
                      <a:pt x="2694" y="4177"/>
                      <a:pt x="2511" y="4200"/>
                      <a:pt x="2351" y="4200"/>
                    </a:cubicBezTo>
                    <a:cubicBezTo>
                      <a:pt x="2305" y="4207"/>
                      <a:pt x="2256" y="4210"/>
                      <a:pt x="2206" y="4210"/>
                    </a:cubicBezTo>
                    <a:cubicBezTo>
                      <a:pt x="2087" y="4210"/>
                      <a:pt x="1962" y="4194"/>
                      <a:pt x="1849" y="4177"/>
                    </a:cubicBezTo>
                    <a:cubicBezTo>
                      <a:pt x="1689" y="4132"/>
                      <a:pt x="1530" y="4063"/>
                      <a:pt x="1370" y="3995"/>
                    </a:cubicBezTo>
                    <a:cubicBezTo>
                      <a:pt x="1210" y="3904"/>
                      <a:pt x="1096" y="3812"/>
                      <a:pt x="959" y="3721"/>
                    </a:cubicBezTo>
                    <a:cubicBezTo>
                      <a:pt x="845" y="3607"/>
                      <a:pt x="731" y="3470"/>
                      <a:pt x="639" y="3356"/>
                    </a:cubicBezTo>
                    <a:lnTo>
                      <a:pt x="662" y="3356"/>
                    </a:lnTo>
                    <a:cubicBezTo>
                      <a:pt x="548" y="3196"/>
                      <a:pt x="480" y="3036"/>
                      <a:pt x="411" y="2854"/>
                    </a:cubicBezTo>
                    <a:cubicBezTo>
                      <a:pt x="388" y="2785"/>
                      <a:pt x="366" y="2694"/>
                      <a:pt x="366" y="2625"/>
                    </a:cubicBezTo>
                    <a:cubicBezTo>
                      <a:pt x="366" y="2625"/>
                      <a:pt x="366" y="2625"/>
                      <a:pt x="366" y="2602"/>
                    </a:cubicBezTo>
                    <a:lnTo>
                      <a:pt x="343" y="2602"/>
                    </a:lnTo>
                    <a:cubicBezTo>
                      <a:pt x="343" y="2511"/>
                      <a:pt x="320" y="2443"/>
                      <a:pt x="320" y="2351"/>
                    </a:cubicBezTo>
                    <a:cubicBezTo>
                      <a:pt x="320" y="2260"/>
                      <a:pt x="320" y="2146"/>
                      <a:pt x="343" y="2055"/>
                    </a:cubicBezTo>
                    <a:cubicBezTo>
                      <a:pt x="343" y="2055"/>
                      <a:pt x="343" y="2032"/>
                      <a:pt x="343" y="2032"/>
                    </a:cubicBezTo>
                    <a:cubicBezTo>
                      <a:pt x="343" y="1963"/>
                      <a:pt x="366" y="1895"/>
                      <a:pt x="366" y="1849"/>
                    </a:cubicBezTo>
                    <a:cubicBezTo>
                      <a:pt x="411" y="1689"/>
                      <a:pt x="457" y="1530"/>
                      <a:pt x="548" y="1370"/>
                    </a:cubicBezTo>
                    <a:cubicBezTo>
                      <a:pt x="548" y="1370"/>
                      <a:pt x="548" y="1370"/>
                      <a:pt x="548" y="1347"/>
                    </a:cubicBezTo>
                    <a:cubicBezTo>
                      <a:pt x="594" y="1279"/>
                      <a:pt x="639" y="1210"/>
                      <a:pt x="685" y="1142"/>
                    </a:cubicBezTo>
                    <a:cubicBezTo>
                      <a:pt x="708" y="1119"/>
                      <a:pt x="708" y="1119"/>
                      <a:pt x="708" y="1119"/>
                    </a:cubicBezTo>
                    <a:cubicBezTo>
                      <a:pt x="708" y="1119"/>
                      <a:pt x="708" y="1096"/>
                      <a:pt x="708" y="1096"/>
                    </a:cubicBezTo>
                    <a:lnTo>
                      <a:pt x="731" y="1096"/>
                    </a:lnTo>
                    <a:cubicBezTo>
                      <a:pt x="754" y="1050"/>
                      <a:pt x="776" y="1005"/>
                      <a:pt x="822" y="982"/>
                    </a:cubicBezTo>
                    <a:cubicBezTo>
                      <a:pt x="822" y="959"/>
                      <a:pt x="822" y="959"/>
                      <a:pt x="822" y="959"/>
                    </a:cubicBezTo>
                    <a:lnTo>
                      <a:pt x="845" y="959"/>
                    </a:lnTo>
                    <a:cubicBezTo>
                      <a:pt x="959" y="845"/>
                      <a:pt x="1073" y="731"/>
                      <a:pt x="1210" y="640"/>
                    </a:cubicBezTo>
                    <a:cubicBezTo>
                      <a:pt x="1233" y="617"/>
                      <a:pt x="1256" y="617"/>
                      <a:pt x="1279" y="594"/>
                    </a:cubicBezTo>
                    <a:lnTo>
                      <a:pt x="1301" y="594"/>
                    </a:lnTo>
                    <a:cubicBezTo>
                      <a:pt x="1416" y="525"/>
                      <a:pt x="1552" y="457"/>
                      <a:pt x="1667" y="434"/>
                    </a:cubicBezTo>
                    <a:cubicBezTo>
                      <a:pt x="1758" y="388"/>
                      <a:pt x="1849" y="388"/>
                      <a:pt x="1941" y="366"/>
                    </a:cubicBezTo>
                    <a:cubicBezTo>
                      <a:pt x="2009" y="343"/>
                      <a:pt x="2100" y="343"/>
                      <a:pt x="2192" y="343"/>
                    </a:cubicBezTo>
                    <a:cubicBezTo>
                      <a:pt x="2192" y="343"/>
                      <a:pt x="2192" y="343"/>
                      <a:pt x="2192" y="320"/>
                    </a:cubicBezTo>
                    <a:close/>
                    <a:moveTo>
                      <a:pt x="2123" y="0"/>
                    </a:moveTo>
                    <a:cubicBezTo>
                      <a:pt x="2032" y="23"/>
                      <a:pt x="1941" y="23"/>
                      <a:pt x="1849" y="46"/>
                    </a:cubicBezTo>
                    <a:cubicBezTo>
                      <a:pt x="1758" y="69"/>
                      <a:pt x="1667" y="92"/>
                      <a:pt x="1575" y="115"/>
                    </a:cubicBezTo>
                    <a:cubicBezTo>
                      <a:pt x="1507" y="137"/>
                      <a:pt x="1438" y="160"/>
                      <a:pt x="1393" y="183"/>
                    </a:cubicBezTo>
                    <a:lnTo>
                      <a:pt x="1370" y="183"/>
                    </a:lnTo>
                    <a:cubicBezTo>
                      <a:pt x="1301" y="229"/>
                      <a:pt x="1233" y="251"/>
                      <a:pt x="1187" y="274"/>
                    </a:cubicBezTo>
                    <a:cubicBezTo>
                      <a:pt x="913" y="411"/>
                      <a:pt x="685" y="617"/>
                      <a:pt x="480" y="868"/>
                    </a:cubicBezTo>
                    <a:cubicBezTo>
                      <a:pt x="457" y="913"/>
                      <a:pt x="434" y="936"/>
                      <a:pt x="388" y="982"/>
                    </a:cubicBezTo>
                    <a:cubicBezTo>
                      <a:pt x="343" y="1073"/>
                      <a:pt x="274" y="1164"/>
                      <a:pt x="229" y="1256"/>
                    </a:cubicBezTo>
                    <a:cubicBezTo>
                      <a:pt x="229" y="1256"/>
                      <a:pt x="229" y="1279"/>
                      <a:pt x="229" y="1279"/>
                    </a:cubicBezTo>
                    <a:cubicBezTo>
                      <a:pt x="115" y="1484"/>
                      <a:pt x="46" y="1712"/>
                      <a:pt x="23" y="1918"/>
                    </a:cubicBezTo>
                    <a:cubicBezTo>
                      <a:pt x="0" y="2055"/>
                      <a:pt x="0" y="2169"/>
                      <a:pt x="0" y="2306"/>
                    </a:cubicBezTo>
                    <a:cubicBezTo>
                      <a:pt x="0" y="2420"/>
                      <a:pt x="0" y="2511"/>
                      <a:pt x="23" y="2625"/>
                    </a:cubicBezTo>
                    <a:cubicBezTo>
                      <a:pt x="23" y="2648"/>
                      <a:pt x="23" y="2648"/>
                      <a:pt x="23" y="2671"/>
                    </a:cubicBezTo>
                    <a:cubicBezTo>
                      <a:pt x="46" y="2831"/>
                      <a:pt x="115" y="2968"/>
                      <a:pt x="160" y="3127"/>
                    </a:cubicBezTo>
                    <a:cubicBezTo>
                      <a:pt x="183" y="3173"/>
                      <a:pt x="206" y="3196"/>
                      <a:pt x="229" y="3242"/>
                    </a:cubicBezTo>
                    <a:cubicBezTo>
                      <a:pt x="229" y="3242"/>
                      <a:pt x="229" y="3264"/>
                      <a:pt x="229" y="3264"/>
                    </a:cubicBezTo>
                    <a:cubicBezTo>
                      <a:pt x="229" y="3287"/>
                      <a:pt x="251" y="3287"/>
                      <a:pt x="251" y="3310"/>
                    </a:cubicBezTo>
                    <a:cubicBezTo>
                      <a:pt x="343" y="3515"/>
                      <a:pt x="503" y="3721"/>
                      <a:pt x="662" y="3881"/>
                    </a:cubicBezTo>
                    <a:cubicBezTo>
                      <a:pt x="982" y="4177"/>
                      <a:pt x="1370" y="4406"/>
                      <a:pt x="1804" y="4497"/>
                    </a:cubicBezTo>
                    <a:cubicBezTo>
                      <a:pt x="1895" y="4497"/>
                      <a:pt x="2009" y="4520"/>
                      <a:pt x="2100" y="4520"/>
                    </a:cubicBezTo>
                    <a:cubicBezTo>
                      <a:pt x="2157" y="4531"/>
                      <a:pt x="2214" y="4537"/>
                      <a:pt x="2269" y="4537"/>
                    </a:cubicBezTo>
                    <a:cubicBezTo>
                      <a:pt x="2323" y="4537"/>
                      <a:pt x="2374" y="4531"/>
                      <a:pt x="2420" y="4520"/>
                    </a:cubicBezTo>
                    <a:cubicBezTo>
                      <a:pt x="2671" y="4520"/>
                      <a:pt x="2899" y="4451"/>
                      <a:pt x="3127" y="4360"/>
                    </a:cubicBezTo>
                    <a:cubicBezTo>
                      <a:pt x="3333" y="4269"/>
                      <a:pt x="3538" y="4155"/>
                      <a:pt x="3698" y="4018"/>
                    </a:cubicBezTo>
                    <a:cubicBezTo>
                      <a:pt x="3881" y="3881"/>
                      <a:pt x="4040" y="3698"/>
                      <a:pt x="4155" y="3515"/>
                    </a:cubicBezTo>
                    <a:cubicBezTo>
                      <a:pt x="4406" y="3150"/>
                      <a:pt x="4520" y="2694"/>
                      <a:pt x="4520" y="2260"/>
                    </a:cubicBezTo>
                    <a:cubicBezTo>
                      <a:pt x="4520" y="1941"/>
                      <a:pt x="4451" y="1598"/>
                      <a:pt x="4314" y="1301"/>
                    </a:cubicBezTo>
                    <a:cubicBezTo>
                      <a:pt x="4155" y="982"/>
                      <a:pt x="3926" y="708"/>
                      <a:pt x="3652" y="480"/>
                    </a:cubicBezTo>
                    <a:cubicBezTo>
                      <a:pt x="3515" y="388"/>
                      <a:pt x="3379" y="297"/>
                      <a:pt x="3219" y="229"/>
                    </a:cubicBezTo>
                    <a:cubicBezTo>
                      <a:pt x="3082" y="137"/>
                      <a:pt x="2922" y="92"/>
                      <a:pt x="2762" y="69"/>
                    </a:cubicBezTo>
                    <a:cubicBezTo>
                      <a:pt x="2671" y="46"/>
                      <a:pt x="2557" y="23"/>
                      <a:pt x="2466" y="23"/>
                    </a:cubicBezTo>
                    <a:lnTo>
                      <a:pt x="2443" y="23"/>
                    </a:lnTo>
                    <a:cubicBezTo>
                      <a:pt x="2420" y="0"/>
                      <a:pt x="2397" y="0"/>
                      <a:pt x="2374"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08" name="Google Shape;1508;p22"/>
              <p:cNvSpPr/>
              <p:nvPr/>
            </p:nvSpPr>
            <p:spPr>
              <a:xfrm>
                <a:off x="7761036" y="1008521"/>
                <a:ext cx="61737" cy="52276"/>
              </a:xfrm>
              <a:custGeom>
                <a:avLst/>
                <a:gdLst/>
                <a:ahLst/>
                <a:cxnLst/>
                <a:rect l="l" t="t" r="r" b="b"/>
                <a:pathLst>
                  <a:path w="2284" h="1934" extrusionOk="0">
                    <a:moveTo>
                      <a:pt x="1028" y="320"/>
                    </a:moveTo>
                    <a:cubicBezTo>
                      <a:pt x="1119" y="320"/>
                      <a:pt x="1210" y="320"/>
                      <a:pt x="1302" y="342"/>
                    </a:cubicBezTo>
                    <a:cubicBezTo>
                      <a:pt x="1370" y="365"/>
                      <a:pt x="1462" y="388"/>
                      <a:pt x="1553" y="434"/>
                    </a:cubicBezTo>
                    <a:cubicBezTo>
                      <a:pt x="1621" y="479"/>
                      <a:pt x="1667" y="525"/>
                      <a:pt x="1735" y="571"/>
                    </a:cubicBezTo>
                    <a:cubicBezTo>
                      <a:pt x="1781" y="616"/>
                      <a:pt x="1827" y="662"/>
                      <a:pt x="1850" y="708"/>
                    </a:cubicBezTo>
                    <a:cubicBezTo>
                      <a:pt x="1895" y="753"/>
                      <a:pt x="1918" y="822"/>
                      <a:pt x="1941" y="867"/>
                    </a:cubicBezTo>
                    <a:cubicBezTo>
                      <a:pt x="1941" y="913"/>
                      <a:pt x="1941" y="936"/>
                      <a:pt x="1964" y="982"/>
                    </a:cubicBezTo>
                    <a:cubicBezTo>
                      <a:pt x="1964" y="1027"/>
                      <a:pt x="1941" y="1073"/>
                      <a:pt x="1941" y="1118"/>
                    </a:cubicBezTo>
                    <a:cubicBezTo>
                      <a:pt x="1941" y="1164"/>
                      <a:pt x="1918" y="1210"/>
                      <a:pt x="1895" y="1255"/>
                    </a:cubicBezTo>
                    <a:cubicBezTo>
                      <a:pt x="1872" y="1278"/>
                      <a:pt x="1850" y="1324"/>
                      <a:pt x="1827" y="1347"/>
                    </a:cubicBezTo>
                    <a:cubicBezTo>
                      <a:pt x="1781" y="1392"/>
                      <a:pt x="1735" y="1438"/>
                      <a:pt x="1690" y="1484"/>
                    </a:cubicBezTo>
                    <a:cubicBezTo>
                      <a:pt x="1621" y="1506"/>
                      <a:pt x="1576" y="1529"/>
                      <a:pt x="1507" y="1552"/>
                    </a:cubicBezTo>
                    <a:cubicBezTo>
                      <a:pt x="1416" y="1575"/>
                      <a:pt x="1325" y="1598"/>
                      <a:pt x="1233" y="1598"/>
                    </a:cubicBezTo>
                    <a:cubicBezTo>
                      <a:pt x="1142" y="1598"/>
                      <a:pt x="1051" y="1598"/>
                      <a:pt x="959" y="1575"/>
                    </a:cubicBezTo>
                    <a:cubicBezTo>
                      <a:pt x="891" y="1552"/>
                      <a:pt x="800" y="1529"/>
                      <a:pt x="731" y="1484"/>
                    </a:cubicBezTo>
                    <a:cubicBezTo>
                      <a:pt x="663" y="1461"/>
                      <a:pt x="594" y="1415"/>
                      <a:pt x="549" y="1370"/>
                    </a:cubicBezTo>
                    <a:cubicBezTo>
                      <a:pt x="480" y="1324"/>
                      <a:pt x="434" y="1255"/>
                      <a:pt x="412" y="1210"/>
                    </a:cubicBezTo>
                    <a:cubicBezTo>
                      <a:pt x="389" y="1164"/>
                      <a:pt x="366" y="1118"/>
                      <a:pt x="343" y="1050"/>
                    </a:cubicBezTo>
                    <a:cubicBezTo>
                      <a:pt x="320" y="1004"/>
                      <a:pt x="320" y="982"/>
                      <a:pt x="320" y="936"/>
                    </a:cubicBezTo>
                    <a:cubicBezTo>
                      <a:pt x="320" y="890"/>
                      <a:pt x="320" y="845"/>
                      <a:pt x="320" y="799"/>
                    </a:cubicBezTo>
                    <a:cubicBezTo>
                      <a:pt x="343" y="753"/>
                      <a:pt x="343" y="730"/>
                      <a:pt x="366" y="685"/>
                    </a:cubicBezTo>
                    <a:cubicBezTo>
                      <a:pt x="389" y="639"/>
                      <a:pt x="412" y="593"/>
                      <a:pt x="457" y="571"/>
                    </a:cubicBezTo>
                    <a:cubicBezTo>
                      <a:pt x="457" y="548"/>
                      <a:pt x="480" y="525"/>
                      <a:pt x="503" y="525"/>
                    </a:cubicBezTo>
                    <a:cubicBezTo>
                      <a:pt x="503" y="525"/>
                      <a:pt x="503" y="502"/>
                      <a:pt x="526" y="502"/>
                    </a:cubicBezTo>
                    <a:cubicBezTo>
                      <a:pt x="526" y="502"/>
                      <a:pt x="549" y="479"/>
                      <a:pt x="549" y="479"/>
                    </a:cubicBezTo>
                    <a:cubicBezTo>
                      <a:pt x="549" y="479"/>
                      <a:pt x="571" y="479"/>
                      <a:pt x="571" y="457"/>
                    </a:cubicBezTo>
                    <a:lnTo>
                      <a:pt x="594" y="457"/>
                    </a:lnTo>
                    <a:cubicBezTo>
                      <a:pt x="594" y="457"/>
                      <a:pt x="594" y="434"/>
                      <a:pt x="617" y="434"/>
                    </a:cubicBezTo>
                    <a:cubicBezTo>
                      <a:pt x="640" y="434"/>
                      <a:pt x="663" y="411"/>
                      <a:pt x="686" y="411"/>
                    </a:cubicBezTo>
                    <a:cubicBezTo>
                      <a:pt x="708" y="388"/>
                      <a:pt x="754" y="388"/>
                      <a:pt x="777" y="365"/>
                    </a:cubicBezTo>
                    <a:cubicBezTo>
                      <a:pt x="822" y="365"/>
                      <a:pt x="845" y="342"/>
                      <a:pt x="891" y="342"/>
                    </a:cubicBezTo>
                    <a:lnTo>
                      <a:pt x="914" y="342"/>
                    </a:lnTo>
                    <a:cubicBezTo>
                      <a:pt x="959" y="320"/>
                      <a:pt x="982" y="320"/>
                      <a:pt x="1028" y="320"/>
                    </a:cubicBezTo>
                    <a:close/>
                    <a:moveTo>
                      <a:pt x="1074" y="0"/>
                    </a:moveTo>
                    <a:cubicBezTo>
                      <a:pt x="959" y="0"/>
                      <a:pt x="845" y="23"/>
                      <a:pt x="731" y="46"/>
                    </a:cubicBezTo>
                    <a:cubicBezTo>
                      <a:pt x="617" y="68"/>
                      <a:pt x="503" y="114"/>
                      <a:pt x="412" y="183"/>
                    </a:cubicBezTo>
                    <a:lnTo>
                      <a:pt x="389" y="183"/>
                    </a:lnTo>
                    <a:cubicBezTo>
                      <a:pt x="389" y="205"/>
                      <a:pt x="389" y="205"/>
                      <a:pt x="389" y="205"/>
                    </a:cubicBezTo>
                    <a:lnTo>
                      <a:pt x="366" y="205"/>
                    </a:lnTo>
                    <a:cubicBezTo>
                      <a:pt x="343" y="228"/>
                      <a:pt x="320" y="251"/>
                      <a:pt x="275" y="274"/>
                    </a:cubicBezTo>
                    <a:cubicBezTo>
                      <a:pt x="252" y="297"/>
                      <a:pt x="252" y="320"/>
                      <a:pt x="229" y="320"/>
                    </a:cubicBezTo>
                    <a:cubicBezTo>
                      <a:pt x="183" y="365"/>
                      <a:pt x="161" y="411"/>
                      <a:pt x="138" y="457"/>
                    </a:cubicBezTo>
                    <a:cubicBezTo>
                      <a:pt x="69" y="525"/>
                      <a:pt x="46" y="616"/>
                      <a:pt x="24" y="708"/>
                    </a:cubicBezTo>
                    <a:lnTo>
                      <a:pt x="1" y="730"/>
                    </a:lnTo>
                    <a:cubicBezTo>
                      <a:pt x="1" y="799"/>
                      <a:pt x="1" y="867"/>
                      <a:pt x="1" y="936"/>
                    </a:cubicBezTo>
                    <a:cubicBezTo>
                      <a:pt x="1" y="1027"/>
                      <a:pt x="24" y="1118"/>
                      <a:pt x="46" y="1210"/>
                    </a:cubicBezTo>
                    <a:cubicBezTo>
                      <a:pt x="69" y="1301"/>
                      <a:pt x="115" y="1370"/>
                      <a:pt x="161" y="1438"/>
                    </a:cubicBezTo>
                    <a:cubicBezTo>
                      <a:pt x="229" y="1506"/>
                      <a:pt x="275" y="1575"/>
                      <a:pt x="343" y="1621"/>
                    </a:cubicBezTo>
                    <a:cubicBezTo>
                      <a:pt x="480" y="1735"/>
                      <a:pt x="640" y="1826"/>
                      <a:pt x="822" y="1872"/>
                    </a:cubicBezTo>
                    <a:cubicBezTo>
                      <a:pt x="940" y="1914"/>
                      <a:pt x="1066" y="1934"/>
                      <a:pt x="1194" y="1934"/>
                    </a:cubicBezTo>
                    <a:cubicBezTo>
                      <a:pt x="1414" y="1934"/>
                      <a:pt x="1639" y="1873"/>
                      <a:pt x="1827" y="1758"/>
                    </a:cubicBezTo>
                    <a:cubicBezTo>
                      <a:pt x="1964" y="1689"/>
                      <a:pt x="2078" y="1575"/>
                      <a:pt x="2169" y="1438"/>
                    </a:cubicBezTo>
                    <a:cubicBezTo>
                      <a:pt x="2238" y="1301"/>
                      <a:pt x="2283" y="1141"/>
                      <a:pt x="2283" y="1004"/>
                    </a:cubicBezTo>
                    <a:cubicBezTo>
                      <a:pt x="2283" y="639"/>
                      <a:pt x="2009" y="320"/>
                      <a:pt x="1713" y="160"/>
                    </a:cubicBezTo>
                    <a:cubicBezTo>
                      <a:pt x="1530" y="68"/>
                      <a:pt x="1347" y="23"/>
                      <a:pt x="1142"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09" name="Google Shape;1509;p22"/>
              <p:cNvSpPr/>
              <p:nvPr/>
            </p:nvSpPr>
            <p:spPr>
              <a:xfrm>
                <a:off x="7864075" y="1158429"/>
                <a:ext cx="73441" cy="78657"/>
              </a:xfrm>
              <a:custGeom>
                <a:avLst/>
                <a:gdLst/>
                <a:ahLst/>
                <a:cxnLst/>
                <a:rect l="l" t="t" r="r" b="b"/>
                <a:pathLst>
                  <a:path w="2717" h="2910" extrusionOk="0">
                    <a:moveTo>
                      <a:pt x="1233" y="320"/>
                    </a:moveTo>
                    <a:cubicBezTo>
                      <a:pt x="1279" y="320"/>
                      <a:pt x="1302" y="343"/>
                      <a:pt x="1324" y="343"/>
                    </a:cubicBezTo>
                    <a:cubicBezTo>
                      <a:pt x="1439" y="366"/>
                      <a:pt x="1507" y="389"/>
                      <a:pt x="1598" y="434"/>
                    </a:cubicBezTo>
                    <a:cubicBezTo>
                      <a:pt x="1712" y="503"/>
                      <a:pt x="1804" y="571"/>
                      <a:pt x="1895" y="640"/>
                    </a:cubicBezTo>
                    <a:cubicBezTo>
                      <a:pt x="1986" y="731"/>
                      <a:pt x="2078" y="822"/>
                      <a:pt x="2146" y="936"/>
                    </a:cubicBezTo>
                    <a:cubicBezTo>
                      <a:pt x="2215" y="1051"/>
                      <a:pt x="2283" y="1165"/>
                      <a:pt x="2329" y="1279"/>
                    </a:cubicBezTo>
                    <a:cubicBezTo>
                      <a:pt x="2352" y="1393"/>
                      <a:pt x="2374" y="1507"/>
                      <a:pt x="2397" y="1644"/>
                    </a:cubicBezTo>
                    <a:cubicBezTo>
                      <a:pt x="2397" y="1735"/>
                      <a:pt x="2374" y="1849"/>
                      <a:pt x="2352" y="1964"/>
                    </a:cubicBezTo>
                    <a:cubicBezTo>
                      <a:pt x="2329" y="2032"/>
                      <a:pt x="2306" y="2100"/>
                      <a:pt x="2283" y="2192"/>
                    </a:cubicBezTo>
                    <a:cubicBezTo>
                      <a:pt x="2237" y="2237"/>
                      <a:pt x="2215" y="2283"/>
                      <a:pt x="2169" y="2329"/>
                    </a:cubicBezTo>
                    <a:cubicBezTo>
                      <a:pt x="2123" y="2374"/>
                      <a:pt x="2078" y="2420"/>
                      <a:pt x="2032" y="2443"/>
                    </a:cubicBezTo>
                    <a:cubicBezTo>
                      <a:pt x="1986" y="2489"/>
                      <a:pt x="1918" y="2511"/>
                      <a:pt x="1849" y="2557"/>
                    </a:cubicBezTo>
                    <a:cubicBezTo>
                      <a:pt x="1781" y="2557"/>
                      <a:pt x="1712" y="2580"/>
                      <a:pt x="1644" y="2580"/>
                    </a:cubicBezTo>
                    <a:cubicBezTo>
                      <a:pt x="1553" y="2580"/>
                      <a:pt x="1461" y="2580"/>
                      <a:pt x="1370" y="2557"/>
                    </a:cubicBezTo>
                    <a:cubicBezTo>
                      <a:pt x="1279" y="2534"/>
                      <a:pt x="1187" y="2511"/>
                      <a:pt x="1096" y="2466"/>
                    </a:cubicBezTo>
                    <a:cubicBezTo>
                      <a:pt x="1005" y="2397"/>
                      <a:pt x="914" y="2329"/>
                      <a:pt x="822" y="2260"/>
                    </a:cubicBezTo>
                    <a:lnTo>
                      <a:pt x="799" y="2260"/>
                    </a:lnTo>
                    <a:cubicBezTo>
                      <a:pt x="777" y="2237"/>
                      <a:pt x="754" y="2215"/>
                      <a:pt x="731" y="2192"/>
                    </a:cubicBezTo>
                    <a:cubicBezTo>
                      <a:pt x="731" y="2169"/>
                      <a:pt x="731" y="2169"/>
                      <a:pt x="731" y="2169"/>
                    </a:cubicBezTo>
                    <a:cubicBezTo>
                      <a:pt x="663" y="2100"/>
                      <a:pt x="617" y="2032"/>
                      <a:pt x="548" y="1964"/>
                    </a:cubicBezTo>
                    <a:cubicBezTo>
                      <a:pt x="526" y="1918"/>
                      <a:pt x="503" y="1872"/>
                      <a:pt x="480" y="1827"/>
                    </a:cubicBezTo>
                    <a:cubicBezTo>
                      <a:pt x="457" y="1758"/>
                      <a:pt x="411" y="1690"/>
                      <a:pt x="389" y="1621"/>
                    </a:cubicBezTo>
                    <a:cubicBezTo>
                      <a:pt x="343" y="1507"/>
                      <a:pt x="343" y="1393"/>
                      <a:pt x="320" y="1279"/>
                    </a:cubicBezTo>
                    <a:cubicBezTo>
                      <a:pt x="320" y="1256"/>
                      <a:pt x="320" y="1256"/>
                      <a:pt x="320" y="1256"/>
                    </a:cubicBezTo>
                    <a:cubicBezTo>
                      <a:pt x="320" y="1210"/>
                      <a:pt x="320" y="1165"/>
                      <a:pt x="320" y="1142"/>
                    </a:cubicBezTo>
                    <a:cubicBezTo>
                      <a:pt x="320" y="1119"/>
                      <a:pt x="320" y="1119"/>
                      <a:pt x="320" y="1096"/>
                    </a:cubicBezTo>
                    <a:cubicBezTo>
                      <a:pt x="320" y="1051"/>
                      <a:pt x="343" y="1005"/>
                      <a:pt x="343" y="959"/>
                    </a:cubicBezTo>
                    <a:cubicBezTo>
                      <a:pt x="366" y="914"/>
                      <a:pt x="366" y="845"/>
                      <a:pt x="389" y="799"/>
                    </a:cubicBezTo>
                    <a:cubicBezTo>
                      <a:pt x="411" y="777"/>
                      <a:pt x="411" y="754"/>
                      <a:pt x="434" y="731"/>
                    </a:cubicBezTo>
                    <a:cubicBezTo>
                      <a:pt x="457" y="685"/>
                      <a:pt x="503" y="617"/>
                      <a:pt x="548" y="571"/>
                    </a:cubicBezTo>
                    <a:lnTo>
                      <a:pt x="548" y="548"/>
                    </a:lnTo>
                    <a:cubicBezTo>
                      <a:pt x="594" y="526"/>
                      <a:pt x="617" y="480"/>
                      <a:pt x="663" y="457"/>
                    </a:cubicBezTo>
                    <a:cubicBezTo>
                      <a:pt x="663" y="457"/>
                      <a:pt x="685" y="457"/>
                      <a:pt x="685" y="434"/>
                    </a:cubicBezTo>
                    <a:cubicBezTo>
                      <a:pt x="754" y="411"/>
                      <a:pt x="799" y="389"/>
                      <a:pt x="868" y="366"/>
                    </a:cubicBezTo>
                    <a:cubicBezTo>
                      <a:pt x="891" y="343"/>
                      <a:pt x="914" y="343"/>
                      <a:pt x="936" y="343"/>
                    </a:cubicBezTo>
                    <a:cubicBezTo>
                      <a:pt x="1005" y="320"/>
                      <a:pt x="1051" y="320"/>
                      <a:pt x="1096" y="320"/>
                    </a:cubicBezTo>
                    <a:close/>
                    <a:moveTo>
                      <a:pt x="1119" y="1"/>
                    </a:moveTo>
                    <a:cubicBezTo>
                      <a:pt x="982" y="1"/>
                      <a:pt x="868" y="1"/>
                      <a:pt x="754" y="46"/>
                    </a:cubicBezTo>
                    <a:cubicBezTo>
                      <a:pt x="685" y="69"/>
                      <a:pt x="640" y="92"/>
                      <a:pt x="594" y="115"/>
                    </a:cubicBezTo>
                    <a:cubicBezTo>
                      <a:pt x="548" y="138"/>
                      <a:pt x="526" y="160"/>
                      <a:pt x="503" y="183"/>
                    </a:cubicBezTo>
                    <a:cubicBezTo>
                      <a:pt x="480" y="183"/>
                      <a:pt x="480" y="183"/>
                      <a:pt x="457" y="206"/>
                    </a:cubicBezTo>
                    <a:cubicBezTo>
                      <a:pt x="434" y="206"/>
                      <a:pt x="434" y="229"/>
                      <a:pt x="411" y="252"/>
                    </a:cubicBezTo>
                    <a:lnTo>
                      <a:pt x="389" y="252"/>
                    </a:lnTo>
                    <a:cubicBezTo>
                      <a:pt x="320" y="320"/>
                      <a:pt x="274" y="366"/>
                      <a:pt x="229" y="434"/>
                    </a:cubicBezTo>
                    <a:cubicBezTo>
                      <a:pt x="160" y="526"/>
                      <a:pt x="115" y="617"/>
                      <a:pt x="69" y="708"/>
                    </a:cubicBezTo>
                    <a:cubicBezTo>
                      <a:pt x="46" y="799"/>
                      <a:pt x="23" y="914"/>
                      <a:pt x="1" y="1028"/>
                    </a:cubicBezTo>
                    <a:cubicBezTo>
                      <a:pt x="1" y="1073"/>
                      <a:pt x="1" y="1142"/>
                      <a:pt x="1" y="1210"/>
                    </a:cubicBezTo>
                    <a:cubicBezTo>
                      <a:pt x="1" y="1256"/>
                      <a:pt x="1" y="1302"/>
                      <a:pt x="1" y="1347"/>
                    </a:cubicBezTo>
                    <a:cubicBezTo>
                      <a:pt x="1" y="1461"/>
                      <a:pt x="46" y="1598"/>
                      <a:pt x="69" y="1712"/>
                    </a:cubicBezTo>
                    <a:cubicBezTo>
                      <a:pt x="92" y="1735"/>
                      <a:pt x="92" y="1735"/>
                      <a:pt x="92" y="1758"/>
                    </a:cubicBezTo>
                    <a:cubicBezTo>
                      <a:pt x="115" y="1781"/>
                      <a:pt x="115" y="1804"/>
                      <a:pt x="115" y="1827"/>
                    </a:cubicBezTo>
                    <a:cubicBezTo>
                      <a:pt x="160" y="1941"/>
                      <a:pt x="229" y="2055"/>
                      <a:pt x="297" y="2146"/>
                    </a:cubicBezTo>
                    <a:cubicBezTo>
                      <a:pt x="320" y="2192"/>
                      <a:pt x="343" y="2237"/>
                      <a:pt x="366" y="2260"/>
                    </a:cubicBezTo>
                    <a:cubicBezTo>
                      <a:pt x="389" y="2283"/>
                      <a:pt x="389" y="2283"/>
                      <a:pt x="411" y="2306"/>
                    </a:cubicBezTo>
                    <a:cubicBezTo>
                      <a:pt x="526" y="2466"/>
                      <a:pt x="685" y="2603"/>
                      <a:pt x="845" y="2694"/>
                    </a:cubicBezTo>
                    <a:lnTo>
                      <a:pt x="868" y="2694"/>
                    </a:lnTo>
                    <a:cubicBezTo>
                      <a:pt x="868" y="2694"/>
                      <a:pt x="868" y="2717"/>
                      <a:pt x="868" y="2717"/>
                    </a:cubicBezTo>
                    <a:lnTo>
                      <a:pt x="891" y="2717"/>
                    </a:lnTo>
                    <a:cubicBezTo>
                      <a:pt x="1073" y="2831"/>
                      <a:pt x="1256" y="2877"/>
                      <a:pt x="1461" y="2899"/>
                    </a:cubicBezTo>
                    <a:cubicBezTo>
                      <a:pt x="1499" y="2907"/>
                      <a:pt x="1537" y="2910"/>
                      <a:pt x="1576" y="2910"/>
                    </a:cubicBezTo>
                    <a:cubicBezTo>
                      <a:pt x="1652" y="2910"/>
                      <a:pt x="1728" y="2899"/>
                      <a:pt x="1804" y="2899"/>
                    </a:cubicBezTo>
                    <a:cubicBezTo>
                      <a:pt x="1918" y="2877"/>
                      <a:pt x="2032" y="2831"/>
                      <a:pt x="2146" y="2762"/>
                    </a:cubicBezTo>
                    <a:cubicBezTo>
                      <a:pt x="2306" y="2671"/>
                      <a:pt x="2443" y="2534"/>
                      <a:pt x="2557" y="2352"/>
                    </a:cubicBezTo>
                    <a:cubicBezTo>
                      <a:pt x="2671" y="2169"/>
                      <a:pt x="2717" y="1941"/>
                      <a:pt x="2717" y="1712"/>
                    </a:cubicBezTo>
                    <a:cubicBezTo>
                      <a:pt x="2717" y="1256"/>
                      <a:pt x="2511" y="799"/>
                      <a:pt x="2192" y="480"/>
                    </a:cubicBezTo>
                    <a:cubicBezTo>
                      <a:pt x="1964" y="252"/>
                      <a:pt x="1667" y="69"/>
                      <a:pt x="1370" y="23"/>
                    </a:cubicBezTo>
                    <a:cubicBezTo>
                      <a:pt x="1347" y="23"/>
                      <a:pt x="1347" y="23"/>
                      <a:pt x="1347"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10" name="Google Shape;1510;p22"/>
              <p:cNvSpPr/>
              <p:nvPr/>
            </p:nvSpPr>
            <p:spPr>
              <a:xfrm>
                <a:off x="8706248" y="19086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511" name="Google Shape;1511;p22"/>
              <p:cNvSpPr/>
              <p:nvPr/>
            </p:nvSpPr>
            <p:spPr>
              <a:xfrm>
                <a:off x="8798177" y="19160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512" name="Google Shape;1512;p22"/>
              <p:cNvSpPr/>
              <p:nvPr/>
            </p:nvSpPr>
            <p:spPr>
              <a:xfrm>
                <a:off x="8806800" y="20190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513" name="Google Shape;1513;p22"/>
              <p:cNvSpPr/>
              <p:nvPr/>
            </p:nvSpPr>
            <p:spPr>
              <a:xfrm>
                <a:off x="8792609" y="19111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14" name="Google Shape;1514;p22"/>
              <p:cNvSpPr/>
              <p:nvPr/>
            </p:nvSpPr>
            <p:spPr>
              <a:xfrm>
                <a:off x="8700680" y="19037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15" name="Google Shape;1515;p22"/>
              <p:cNvSpPr/>
              <p:nvPr/>
            </p:nvSpPr>
            <p:spPr>
              <a:xfrm>
                <a:off x="8801881" y="20141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16" name="Google Shape;1516;p22"/>
              <p:cNvSpPr/>
              <p:nvPr/>
            </p:nvSpPr>
            <p:spPr>
              <a:xfrm>
                <a:off x="7924541" y="2293040"/>
                <a:ext cx="12974" cy="32274"/>
              </a:xfrm>
              <a:custGeom>
                <a:avLst/>
                <a:gdLst/>
                <a:ahLst/>
                <a:cxnLst/>
                <a:rect l="l" t="t" r="r" b="b"/>
                <a:pathLst>
                  <a:path w="480" h="1194" extrusionOk="0">
                    <a:moveTo>
                      <a:pt x="366" y="0"/>
                    </a:moveTo>
                    <a:cubicBezTo>
                      <a:pt x="343" y="0"/>
                      <a:pt x="320" y="0"/>
                      <a:pt x="297" y="23"/>
                    </a:cubicBezTo>
                    <a:cubicBezTo>
                      <a:pt x="274" y="46"/>
                      <a:pt x="274" y="69"/>
                      <a:pt x="252" y="92"/>
                    </a:cubicBezTo>
                    <a:cubicBezTo>
                      <a:pt x="229" y="183"/>
                      <a:pt x="206" y="274"/>
                      <a:pt x="183" y="365"/>
                    </a:cubicBezTo>
                    <a:lnTo>
                      <a:pt x="183" y="343"/>
                    </a:lnTo>
                    <a:cubicBezTo>
                      <a:pt x="160" y="480"/>
                      <a:pt x="115" y="594"/>
                      <a:pt x="69" y="708"/>
                    </a:cubicBezTo>
                    <a:cubicBezTo>
                      <a:pt x="46" y="776"/>
                      <a:pt x="46" y="845"/>
                      <a:pt x="23" y="890"/>
                    </a:cubicBezTo>
                    <a:cubicBezTo>
                      <a:pt x="23" y="913"/>
                      <a:pt x="0" y="959"/>
                      <a:pt x="0" y="982"/>
                    </a:cubicBezTo>
                    <a:cubicBezTo>
                      <a:pt x="0" y="1027"/>
                      <a:pt x="0" y="1050"/>
                      <a:pt x="0" y="1096"/>
                    </a:cubicBezTo>
                    <a:cubicBezTo>
                      <a:pt x="0" y="1119"/>
                      <a:pt x="0" y="1141"/>
                      <a:pt x="0" y="1141"/>
                    </a:cubicBezTo>
                    <a:cubicBezTo>
                      <a:pt x="23" y="1164"/>
                      <a:pt x="46" y="1187"/>
                      <a:pt x="92" y="1187"/>
                    </a:cubicBezTo>
                    <a:cubicBezTo>
                      <a:pt x="100" y="1191"/>
                      <a:pt x="109" y="1193"/>
                      <a:pt x="118" y="1193"/>
                    </a:cubicBezTo>
                    <a:cubicBezTo>
                      <a:pt x="160" y="1193"/>
                      <a:pt x="206" y="1152"/>
                      <a:pt x="206" y="1096"/>
                    </a:cubicBezTo>
                    <a:cubicBezTo>
                      <a:pt x="206" y="1027"/>
                      <a:pt x="229" y="936"/>
                      <a:pt x="252" y="868"/>
                    </a:cubicBezTo>
                    <a:cubicBezTo>
                      <a:pt x="274" y="776"/>
                      <a:pt x="297" y="708"/>
                      <a:pt x="320" y="639"/>
                    </a:cubicBezTo>
                    <a:cubicBezTo>
                      <a:pt x="366" y="457"/>
                      <a:pt x="411" y="297"/>
                      <a:pt x="457" y="114"/>
                    </a:cubicBezTo>
                    <a:cubicBezTo>
                      <a:pt x="480" y="92"/>
                      <a:pt x="457" y="69"/>
                      <a:pt x="457" y="46"/>
                    </a:cubicBezTo>
                    <a:cubicBezTo>
                      <a:pt x="434" y="23"/>
                      <a:pt x="411" y="0"/>
                      <a:pt x="388"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grpSp>
            <p:nvGrpSpPr>
              <p:cNvPr id="1517" name="Google Shape;1517;p22"/>
              <p:cNvGrpSpPr/>
              <p:nvPr/>
            </p:nvGrpSpPr>
            <p:grpSpPr>
              <a:xfrm>
                <a:off x="7881969" y="1962328"/>
                <a:ext cx="763841" cy="767544"/>
                <a:chOff x="7881969" y="1962328"/>
                <a:chExt cx="763841" cy="767544"/>
              </a:xfrm>
            </p:grpSpPr>
            <p:sp>
              <p:nvSpPr>
                <p:cNvPr id="1518" name="Google Shape;1518;p22"/>
                <p:cNvSpPr/>
                <p:nvPr/>
              </p:nvSpPr>
              <p:spPr>
                <a:xfrm>
                  <a:off x="8286094" y="2133861"/>
                  <a:ext cx="37031" cy="68764"/>
                </a:xfrm>
                <a:custGeom>
                  <a:avLst/>
                  <a:gdLst/>
                  <a:ahLst/>
                  <a:cxnLst/>
                  <a:rect l="l" t="t" r="r" b="b"/>
                  <a:pathLst>
                    <a:path w="1370" h="2544" extrusionOk="0">
                      <a:moveTo>
                        <a:pt x="1278" y="0"/>
                      </a:moveTo>
                      <a:cubicBezTo>
                        <a:pt x="1233" y="0"/>
                        <a:pt x="1210" y="23"/>
                        <a:pt x="1187" y="46"/>
                      </a:cubicBezTo>
                      <a:cubicBezTo>
                        <a:pt x="1096" y="229"/>
                        <a:pt x="959" y="411"/>
                        <a:pt x="845" y="594"/>
                      </a:cubicBezTo>
                      <a:cubicBezTo>
                        <a:pt x="730" y="776"/>
                        <a:pt x="616" y="936"/>
                        <a:pt x="525" y="1119"/>
                      </a:cubicBezTo>
                      <a:cubicBezTo>
                        <a:pt x="411" y="1301"/>
                        <a:pt x="320" y="1484"/>
                        <a:pt x="228" y="1689"/>
                      </a:cubicBezTo>
                      <a:cubicBezTo>
                        <a:pt x="183" y="1781"/>
                        <a:pt x="137" y="1895"/>
                        <a:pt x="69" y="2009"/>
                      </a:cubicBezTo>
                      <a:cubicBezTo>
                        <a:pt x="69" y="2055"/>
                        <a:pt x="46" y="2100"/>
                        <a:pt x="23" y="2123"/>
                      </a:cubicBezTo>
                      <a:cubicBezTo>
                        <a:pt x="23" y="2192"/>
                        <a:pt x="0" y="2260"/>
                        <a:pt x="0" y="2306"/>
                      </a:cubicBezTo>
                      <a:cubicBezTo>
                        <a:pt x="0" y="2351"/>
                        <a:pt x="0" y="2374"/>
                        <a:pt x="23" y="2420"/>
                      </a:cubicBezTo>
                      <a:cubicBezTo>
                        <a:pt x="46" y="2465"/>
                        <a:pt x="91" y="2511"/>
                        <a:pt x="160" y="2534"/>
                      </a:cubicBezTo>
                      <a:cubicBezTo>
                        <a:pt x="173" y="2541"/>
                        <a:pt x="189" y="2543"/>
                        <a:pt x="205" y="2543"/>
                      </a:cubicBezTo>
                      <a:cubicBezTo>
                        <a:pt x="244" y="2543"/>
                        <a:pt x="287" y="2527"/>
                        <a:pt x="320" y="2511"/>
                      </a:cubicBezTo>
                      <a:cubicBezTo>
                        <a:pt x="365" y="2488"/>
                        <a:pt x="411" y="2443"/>
                        <a:pt x="434" y="2374"/>
                      </a:cubicBezTo>
                      <a:cubicBezTo>
                        <a:pt x="457" y="2283"/>
                        <a:pt x="479" y="2192"/>
                        <a:pt x="502" y="2100"/>
                      </a:cubicBezTo>
                      <a:cubicBezTo>
                        <a:pt x="548" y="1963"/>
                        <a:pt x="571" y="1849"/>
                        <a:pt x="616" y="1735"/>
                      </a:cubicBezTo>
                      <a:cubicBezTo>
                        <a:pt x="685" y="1507"/>
                        <a:pt x="776" y="1279"/>
                        <a:pt x="867" y="1073"/>
                      </a:cubicBezTo>
                      <a:cubicBezTo>
                        <a:pt x="890" y="1027"/>
                        <a:pt x="913" y="959"/>
                        <a:pt x="936" y="913"/>
                      </a:cubicBezTo>
                      <a:cubicBezTo>
                        <a:pt x="936" y="913"/>
                        <a:pt x="936" y="936"/>
                        <a:pt x="936" y="936"/>
                      </a:cubicBezTo>
                      <a:cubicBezTo>
                        <a:pt x="982" y="799"/>
                        <a:pt x="1050" y="685"/>
                        <a:pt x="1119" y="548"/>
                      </a:cubicBezTo>
                      <a:cubicBezTo>
                        <a:pt x="1187" y="411"/>
                        <a:pt x="1278" y="274"/>
                        <a:pt x="1347" y="137"/>
                      </a:cubicBezTo>
                      <a:cubicBezTo>
                        <a:pt x="1370" y="92"/>
                        <a:pt x="1370" y="46"/>
                        <a:pt x="1324" y="23"/>
                      </a:cubicBezTo>
                      <a:cubicBezTo>
                        <a:pt x="1301" y="0"/>
                        <a:pt x="1301" y="0"/>
                        <a:pt x="1278" y="0"/>
                      </a:cubicBezTo>
                      <a:close/>
                    </a:path>
                  </a:pathLst>
                </a:custGeom>
                <a:solidFill>
                  <a:srgbClr val="FDA2B5"/>
                </a:solidFill>
                <a:ln>
                  <a:noFill/>
                </a:ln>
              </p:spPr>
              <p:txBody>
                <a:bodyPr spcFirstLastPara="1" wrap="square" lIns="121900" tIns="121900" rIns="121900" bIns="121900" anchor="ctr" anchorCtr="0">
                  <a:noAutofit/>
                </a:bodyPr>
                <a:lstStyle/>
                <a:p>
                  <a:endParaRPr sz="1867"/>
                </a:p>
              </p:txBody>
            </p:sp>
            <p:sp>
              <p:nvSpPr>
                <p:cNvPr id="1519" name="Google Shape;1519;p22"/>
                <p:cNvSpPr/>
                <p:nvPr/>
              </p:nvSpPr>
              <p:spPr>
                <a:xfrm>
                  <a:off x="7915297" y="2182596"/>
                  <a:ext cx="33950" cy="88875"/>
                </a:xfrm>
                <a:custGeom>
                  <a:avLst/>
                  <a:gdLst/>
                  <a:ahLst/>
                  <a:cxnLst/>
                  <a:rect l="l" t="t" r="r" b="b"/>
                  <a:pathLst>
                    <a:path w="1256" h="3288" extrusionOk="0">
                      <a:moveTo>
                        <a:pt x="1004" y="1233"/>
                      </a:moveTo>
                      <a:cubicBezTo>
                        <a:pt x="1001" y="1252"/>
                        <a:pt x="996" y="1271"/>
                        <a:pt x="991" y="1290"/>
                      </a:cubicBezTo>
                      <a:lnTo>
                        <a:pt x="991" y="1290"/>
                      </a:lnTo>
                      <a:cubicBezTo>
                        <a:pt x="1004" y="1271"/>
                        <a:pt x="1004" y="1252"/>
                        <a:pt x="1004" y="1233"/>
                      </a:cubicBezTo>
                      <a:close/>
                      <a:moveTo>
                        <a:pt x="936" y="1507"/>
                      </a:moveTo>
                      <a:cubicBezTo>
                        <a:pt x="930" y="1519"/>
                        <a:pt x="924" y="1532"/>
                        <a:pt x="918" y="1547"/>
                      </a:cubicBezTo>
                      <a:lnTo>
                        <a:pt x="918" y="1547"/>
                      </a:lnTo>
                      <a:cubicBezTo>
                        <a:pt x="925" y="1538"/>
                        <a:pt x="936" y="1523"/>
                        <a:pt x="936" y="1507"/>
                      </a:cubicBezTo>
                      <a:close/>
                      <a:moveTo>
                        <a:pt x="890" y="1667"/>
                      </a:moveTo>
                      <a:lnTo>
                        <a:pt x="890" y="1667"/>
                      </a:lnTo>
                      <a:cubicBezTo>
                        <a:pt x="890" y="1674"/>
                        <a:pt x="888" y="1682"/>
                        <a:pt x="884" y="1688"/>
                      </a:cubicBezTo>
                      <a:lnTo>
                        <a:pt x="884" y="1688"/>
                      </a:lnTo>
                      <a:cubicBezTo>
                        <a:pt x="890" y="1686"/>
                        <a:pt x="890" y="1681"/>
                        <a:pt x="890" y="1667"/>
                      </a:cubicBezTo>
                      <a:close/>
                      <a:moveTo>
                        <a:pt x="1073" y="0"/>
                      </a:moveTo>
                      <a:cubicBezTo>
                        <a:pt x="1004" y="0"/>
                        <a:pt x="913" y="46"/>
                        <a:pt x="913" y="137"/>
                      </a:cubicBezTo>
                      <a:cubicBezTo>
                        <a:pt x="913" y="183"/>
                        <a:pt x="890" y="206"/>
                        <a:pt x="890" y="252"/>
                      </a:cubicBezTo>
                      <a:cubicBezTo>
                        <a:pt x="845" y="411"/>
                        <a:pt x="776" y="571"/>
                        <a:pt x="708" y="731"/>
                      </a:cubicBezTo>
                      <a:cubicBezTo>
                        <a:pt x="639" y="891"/>
                        <a:pt x="571" y="1050"/>
                        <a:pt x="502" y="1210"/>
                      </a:cubicBezTo>
                      <a:cubicBezTo>
                        <a:pt x="365" y="1575"/>
                        <a:pt x="274" y="1941"/>
                        <a:pt x="160" y="2306"/>
                      </a:cubicBezTo>
                      <a:cubicBezTo>
                        <a:pt x="160" y="2314"/>
                        <a:pt x="160" y="2322"/>
                        <a:pt x="160" y="2329"/>
                      </a:cubicBezTo>
                      <a:cubicBezTo>
                        <a:pt x="160" y="2374"/>
                        <a:pt x="137" y="2420"/>
                        <a:pt x="137" y="2466"/>
                      </a:cubicBezTo>
                      <a:cubicBezTo>
                        <a:pt x="137" y="2443"/>
                        <a:pt x="137" y="2443"/>
                        <a:pt x="137" y="2443"/>
                      </a:cubicBezTo>
                      <a:cubicBezTo>
                        <a:pt x="137" y="2443"/>
                        <a:pt x="137" y="2466"/>
                        <a:pt x="114" y="2466"/>
                      </a:cubicBezTo>
                      <a:lnTo>
                        <a:pt x="114" y="2488"/>
                      </a:lnTo>
                      <a:cubicBezTo>
                        <a:pt x="114" y="2557"/>
                        <a:pt x="91" y="2603"/>
                        <a:pt x="69" y="2671"/>
                      </a:cubicBezTo>
                      <a:cubicBezTo>
                        <a:pt x="46" y="2717"/>
                        <a:pt x="46" y="2762"/>
                        <a:pt x="23" y="2808"/>
                      </a:cubicBezTo>
                      <a:cubicBezTo>
                        <a:pt x="23" y="2831"/>
                        <a:pt x="0" y="2876"/>
                        <a:pt x="0" y="2922"/>
                      </a:cubicBezTo>
                      <a:cubicBezTo>
                        <a:pt x="0" y="2945"/>
                        <a:pt x="0" y="2991"/>
                        <a:pt x="0" y="3036"/>
                      </a:cubicBezTo>
                      <a:cubicBezTo>
                        <a:pt x="0" y="3082"/>
                        <a:pt x="0" y="3128"/>
                        <a:pt x="23" y="3196"/>
                      </a:cubicBezTo>
                      <a:cubicBezTo>
                        <a:pt x="69" y="3242"/>
                        <a:pt x="114" y="3265"/>
                        <a:pt x="183" y="3287"/>
                      </a:cubicBezTo>
                      <a:cubicBezTo>
                        <a:pt x="297" y="3287"/>
                        <a:pt x="411" y="3219"/>
                        <a:pt x="434" y="3082"/>
                      </a:cubicBezTo>
                      <a:cubicBezTo>
                        <a:pt x="457" y="2991"/>
                        <a:pt x="502" y="2922"/>
                        <a:pt x="525" y="2831"/>
                      </a:cubicBezTo>
                      <a:cubicBezTo>
                        <a:pt x="548" y="2762"/>
                        <a:pt x="594" y="2671"/>
                        <a:pt x="616" y="2580"/>
                      </a:cubicBezTo>
                      <a:cubicBezTo>
                        <a:pt x="685" y="2374"/>
                        <a:pt x="753" y="2146"/>
                        <a:pt x="822" y="1941"/>
                      </a:cubicBezTo>
                      <a:lnTo>
                        <a:pt x="799" y="1941"/>
                      </a:lnTo>
                      <a:lnTo>
                        <a:pt x="822" y="1918"/>
                      </a:lnTo>
                      <a:cubicBezTo>
                        <a:pt x="822" y="1903"/>
                        <a:pt x="822" y="1887"/>
                        <a:pt x="822" y="1872"/>
                      </a:cubicBezTo>
                      <a:cubicBezTo>
                        <a:pt x="822" y="1849"/>
                        <a:pt x="845" y="1849"/>
                        <a:pt x="845" y="1827"/>
                      </a:cubicBezTo>
                      <a:cubicBezTo>
                        <a:pt x="845" y="1827"/>
                        <a:pt x="845" y="1849"/>
                        <a:pt x="845" y="1849"/>
                      </a:cubicBezTo>
                      <a:cubicBezTo>
                        <a:pt x="845" y="1804"/>
                        <a:pt x="867" y="1758"/>
                        <a:pt x="867" y="1712"/>
                      </a:cubicBezTo>
                      <a:cubicBezTo>
                        <a:pt x="867" y="1712"/>
                        <a:pt x="878" y="1702"/>
                        <a:pt x="884" y="1688"/>
                      </a:cubicBezTo>
                      <a:lnTo>
                        <a:pt x="884" y="1688"/>
                      </a:lnTo>
                      <a:cubicBezTo>
                        <a:pt x="881" y="1690"/>
                        <a:pt x="876" y="1690"/>
                        <a:pt x="867" y="1690"/>
                      </a:cubicBezTo>
                      <a:lnTo>
                        <a:pt x="890" y="1667"/>
                      </a:lnTo>
                      <a:lnTo>
                        <a:pt x="890" y="1667"/>
                      </a:lnTo>
                      <a:cubicBezTo>
                        <a:pt x="890" y="1667"/>
                        <a:pt x="890" y="1667"/>
                        <a:pt x="890" y="1667"/>
                      </a:cubicBezTo>
                      <a:cubicBezTo>
                        <a:pt x="890" y="1633"/>
                        <a:pt x="903" y="1587"/>
                        <a:pt x="918" y="1547"/>
                      </a:cubicBezTo>
                      <a:lnTo>
                        <a:pt x="918" y="1547"/>
                      </a:lnTo>
                      <a:cubicBezTo>
                        <a:pt x="915" y="1550"/>
                        <a:pt x="913" y="1553"/>
                        <a:pt x="913" y="1553"/>
                      </a:cubicBezTo>
                      <a:cubicBezTo>
                        <a:pt x="932" y="1477"/>
                        <a:pt x="967" y="1385"/>
                        <a:pt x="991" y="1290"/>
                      </a:cubicBezTo>
                      <a:lnTo>
                        <a:pt x="991" y="1290"/>
                      </a:lnTo>
                      <a:cubicBezTo>
                        <a:pt x="989" y="1294"/>
                        <a:pt x="985" y="1298"/>
                        <a:pt x="982" y="1302"/>
                      </a:cubicBezTo>
                      <a:cubicBezTo>
                        <a:pt x="1050" y="1096"/>
                        <a:pt x="1073" y="914"/>
                        <a:pt x="1141" y="731"/>
                      </a:cubicBezTo>
                      <a:cubicBezTo>
                        <a:pt x="1164" y="640"/>
                        <a:pt x="1187" y="525"/>
                        <a:pt x="1210" y="434"/>
                      </a:cubicBezTo>
                      <a:cubicBezTo>
                        <a:pt x="1210" y="343"/>
                        <a:pt x="1233" y="274"/>
                        <a:pt x="1255" y="183"/>
                      </a:cubicBezTo>
                      <a:cubicBezTo>
                        <a:pt x="1255" y="92"/>
                        <a:pt x="1187" y="0"/>
                        <a:pt x="1096"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0" name="Google Shape;1520;p22"/>
                <p:cNvSpPr/>
                <p:nvPr/>
              </p:nvSpPr>
              <p:spPr>
                <a:xfrm>
                  <a:off x="7889375" y="2186299"/>
                  <a:ext cx="60493" cy="176722"/>
                </a:xfrm>
                <a:custGeom>
                  <a:avLst/>
                  <a:gdLst/>
                  <a:ahLst/>
                  <a:cxnLst/>
                  <a:rect l="l" t="t" r="r" b="b"/>
                  <a:pathLst>
                    <a:path w="2238" h="6538" extrusionOk="0">
                      <a:moveTo>
                        <a:pt x="948" y="2750"/>
                      </a:moveTo>
                      <a:lnTo>
                        <a:pt x="948" y="2750"/>
                      </a:lnTo>
                      <a:cubicBezTo>
                        <a:pt x="942" y="2762"/>
                        <a:pt x="936" y="2774"/>
                        <a:pt x="936" y="2785"/>
                      </a:cubicBezTo>
                      <a:cubicBezTo>
                        <a:pt x="940" y="2774"/>
                        <a:pt x="944" y="2762"/>
                        <a:pt x="948" y="2750"/>
                      </a:cubicBezTo>
                      <a:close/>
                      <a:moveTo>
                        <a:pt x="2055" y="0"/>
                      </a:moveTo>
                      <a:cubicBezTo>
                        <a:pt x="1986" y="0"/>
                        <a:pt x="1918" y="46"/>
                        <a:pt x="1918" y="115"/>
                      </a:cubicBezTo>
                      <a:cubicBezTo>
                        <a:pt x="1895" y="160"/>
                        <a:pt x="1895" y="183"/>
                        <a:pt x="1895" y="229"/>
                      </a:cubicBezTo>
                      <a:cubicBezTo>
                        <a:pt x="1872" y="229"/>
                        <a:pt x="1872" y="229"/>
                        <a:pt x="1872" y="252"/>
                      </a:cubicBezTo>
                      <a:cubicBezTo>
                        <a:pt x="1872" y="229"/>
                        <a:pt x="1872" y="229"/>
                        <a:pt x="1872" y="229"/>
                      </a:cubicBezTo>
                      <a:cubicBezTo>
                        <a:pt x="1804" y="480"/>
                        <a:pt x="1712" y="708"/>
                        <a:pt x="1621" y="959"/>
                      </a:cubicBezTo>
                      <a:cubicBezTo>
                        <a:pt x="1575" y="1073"/>
                        <a:pt x="1530" y="1187"/>
                        <a:pt x="1484" y="1301"/>
                      </a:cubicBezTo>
                      <a:cubicBezTo>
                        <a:pt x="1438" y="1416"/>
                        <a:pt x="1393" y="1553"/>
                        <a:pt x="1347" y="1667"/>
                      </a:cubicBezTo>
                      <a:cubicBezTo>
                        <a:pt x="1279" y="1849"/>
                        <a:pt x="1187" y="2032"/>
                        <a:pt x="1142" y="2192"/>
                      </a:cubicBezTo>
                      <a:cubicBezTo>
                        <a:pt x="1081" y="2374"/>
                        <a:pt x="1020" y="2539"/>
                        <a:pt x="959" y="2717"/>
                      </a:cubicBezTo>
                      <a:lnTo>
                        <a:pt x="959" y="2717"/>
                      </a:lnTo>
                      <a:cubicBezTo>
                        <a:pt x="959" y="2717"/>
                        <a:pt x="959" y="2717"/>
                        <a:pt x="959" y="2717"/>
                      </a:cubicBezTo>
                      <a:lnTo>
                        <a:pt x="959" y="2717"/>
                      </a:lnTo>
                      <a:lnTo>
                        <a:pt x="957" y="2723"/>
                      </a:lnTo>
                      <a:lnTo>
                        <a:pt x="957" y="2723"/>
                      </a:lnTo>
                      <a:cubicBezTo>
                        <a:pt x="954" y="2732"/>
                        <a:pt x="951" y="2741"/>
                        <a:pt x="948" y="2750"/>
                      </a:cubicBezTo>
                      <a:lnTo>
                        <a:pt x="948" y="2750"/>
                      </a:lnTo>
                      <a:cubicBezTo>
                        <a:pt x="949" y="2749"/>
                        <a:pt x="950" y="2747"/>
                        <a:pt x="951" y="2745"/>
                      </a:cubicBezTo>
                      <a:lnTo>
                        <a:pt x="951" y="2745"/>
                      </a:lnTo>
                      <a:lnTo>
                        <a:pt x="891" y="2945"/>
                      </a:lnTo>
                      <a:cubicBezTo>
                        <a:pt x="799" y="3310"/>
                        <a:pt x="662" y="3652"/>
                        <a:pt x="571" y="4018"/>
                      </a:cubicBezTo>
                      <a:cubicBezTo>
                        <a:pt x="503" y="4200"/>
                        <a:pt x="457" y="4406"/>
                        <a:pt x="411" y="4588"/>
                      </a:cubicBezTo>
                      <a:cubicBezTo>
                        <a:pt x="366" y="4794"/>
                        <a:pt x="320" y="4976"/>
                        <a:pt x="251" y="5159"/>
                      </a:cubicBezTo>
                      <a:cubicBezTo>
                        <a:pt x="251" y="5182"/>
                        <a:pt x="251" y="5227"/>
                        <a:pt x="229" y="5250"/>
                      </a:cubicBezTo>
                      <a:cubicBezTo>
                        <a:pt x="183" y="5410"/>
                        <a:pt x="137" y="5593"/>
                        <a:pt x="115" y="5752"/>
                      </a:cubicBezTo>
                      <a:cubicBezTo>
                        <a:pt x="92" y="5821"/>
                        <a:pt x="69" y="5912"/>
                        <a:pt x="46" y="5981"/>
                      </a:cubicBezTo>
                      <a:cubicBezTo>
                        <a:pt x="23" y="6095"/>
                        <a:pt x="0" y="6209"/>
                        <a:pt x="46" y="6346"/>
                      </a:cubicBezTo>
                      <a:cubicBezTo>
                        <a:pt x="92" y="6437"/>
                        <a:pt x="183" y="6528"/>
                        <a:pt x="274" y="6528"/>
                      </a:cubicBezTo>
                      <a:cubicBezTo>
                        <a:pt x="294" y="6535"/>
                        <a:pt x="312" y="6538"/>
                        <a:pt x="329" y="6538"/>
                      </a:cubicBezTo>
                      <a:cubicBezTo>
                        <a:pt x="370" y="6538"/>
                        <a:pt x="402" y="6522"/>
                        <a:pt x="434" y="6506"/>
                      </a:cubicBezTo>
                      <a:cubicBezTo>
                        <a:pt x="480" y="6506"/>
                        <a:pt x="525" y="6460"/>
                        <a:pt x="571" y="6414"/>
                      </a:cubicBezTo>
                      <a:cubicBezTo>
                        <a:pt x="617" y="6369"/>
                        <a:pt x="640" y="6323"/>
                        <a:pt x="640" y="6277"/>
                      </a:cubicBezTo>
                      <a:cubicBezTo>
                        <a:pt x="662" y="6209"/>
                        <a:pt x="685" y="6140"/>
                        <a:pt x="685" y="6095"/>
                      </a:cubicBezTo>
                      <a:cubicBezTo>
                        <a:pt x="708" y="6026"/>
                        <a:pt x="731" y="5958"/>
                        <a:pt x="731" y="5889"/>
                      </a:cubicBezTo>
                      <a:cubicBezTo>
                        <a:pt x="776" y="5752"/>
                        <a:pt x="799" y="5615"/>
                        <a:pt x="845" y="5479"/>
                      </a:cubicBezTo>
                      <a:cubicBezTo>
                        <a:pt x="845" y="5473"/>
                        <a:pt x="845" y="5467"/>
                        <a:pt x="845" y="5456"/>
                      </a:cubicBezTo>
                      <a:cubicBezTo>
                        <a:pt x="868" y="5433"/>
                        <a:pt x="868" y="5387"/>
                        <a:pt x="868" y="5364"/>
                      </a:cubicBezTo>
                      <a:cubicBezTo>
                        <a:pt x="959" y="5022"/>
                        <a:pt x="1050" y="4680"/>
                        <a:pt x="1142" y="4337"/>
                      </a:cubicBezTo>
                      <a:cubicBezTo>
                        <a:pt x="1210" y="4086"/>
                        <a:pt x="1301" y="3812"/>
                        <a:pt x="1393" y="3561"/>
                      </a:cubicBezTo>
                      <a:cubicBezTo>
                        <a:pt x="1416" y="3401"/>
                        <a:pt x="1461" y="3264"/>
                        <a:pt x="1507" y="3128"/>
                      </a:cubicBezTo>
                      <a:cubicBezTo>
                        <a:pt x="1530" y="3036"/>
                        <a:pt x="1553" y="2968"/>
                        <a:pt x="1575" y="2876"/>
                      </a:cubicBezTo>
                      <a:cubicBezTo>
                        <a:pt x="1598" y="2785"/>
                        <a:pt x="1621" y="2671"/>
                        <a:pt x="1667" y="2580"/>
                      </a:cubicBezTo>
                      <a:cubicBezTo>
                        <a:pt x="1689" y="2511"/>
                        <a:pt x="1689" y="2420"/>
                        <a:pt x="1712" y="2351"/>
                      </a:cubicBezTo>
                      <a:cubicBezTo>
                        <a:pt x="1712" y="2351"/>
                        <a:pt x="1712" y="2351"/>
                        <a:pt x="1712" y="2374"/>
                      </a:cubicBezTo>
                      <a:cubicBezTo>
                        <a:pt x="1758" y="2214"/>
                        <a:pt x="1804" y="2055"/>
                        <a:pt x="1849" y="1895"/>
                      </a:cubicBezTo>
                      <a:cubicBezTo>
                        <a:pt x="1895" y="1712"/>
                        <a:pt x="1918" y="1507"/>
                        <a:pt x="1941" y="1324"/>
                      </a:cubicBezTo>
                      <a:cubicBezTo>
                        <a:pt x="2009" y="936"/>
                        <a:pt x="2123" y="548"/>
                        <a:pt x="2214" y="160"/>
                      </a:cubicBezTo>
                      <a:cubicBezTo>
                        <a:pt x="2237" y="92"/>
                        <a:pt x="2169" y="0"/>
                        <a:pt x="2078"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1" name="Google Shape;1521;p22"/>
                <p:cNvSpPr/>
                <p:nvPr/>
              </p:nvSpPr>
              <p:spPr>
                <a:xfrm>
                  <a:off x="7930082" y="2184434"/>
                  <a:ext cx="22246" cy="64818"/>
                </a:xfrm>
                <a:custGeom>
                  <a:avLst/>
                  <a:gdLst/>
                  <a:ahLst/>
                  <a:cxnLst/>
                  <a:rect l="l" t="t" r="r" b="b"/>
                  <a:pathLst>
                    <a:path w="823" h="2398" extrusionOk="0">
                      <a:moveTo>
                        <a:pt x="708" y="1"/>
                      </a:moveTo>
                      <a:cubicBezTo>
                        <a:pt x="686" y="1"/>
                        <a:pt x="663" y="24"/>
                        <a:pt x="663" y="47"/>
                      </a:cubicBezTo>
                      <a:cubicBezTo>
                        <a:pt x="640" y="115"/>
                        <a:pt x="617" y="184"/>
                        <a:pt x="594" y="252"/>
                      </a:cubicBezTo>
                      <a:cubicBezTo>
                        <a:pt x="594" y="321"/>
                        <a:pt x="572" y="389"/>
                        <a:pt x="549" y="457"/>
                      </a:cubicBezTo>
                      <a:cubicBezTo>
                        <a:pt x="549" y="435"/>
                        <a:pt x="549" y="435"/>
                        <a:pt x="549" y="435"/>
                      </a:cubicBezTo>
                      <a:cubicBezTo>
                        <a:pt x="526" y="503"/>
                        <a:pt x="503" y="594"/>
                        <a:pt x="480" y="686"/>
                      </a:cubicBezTo>
                      <a:cubicBezTo>
                        <a:pt x="457" y="777"/>
                        <a:pt x="412" y="868"/>
                        <a:pt x="389" y="960"/>
                      </a:cubicBezTo>
                      <a:cubicBezTo>
                        <a:pt x="343" y="1142"/>
                        <a:pt x="298" y="1325"/>
                        <a:pt x="252" y="1507"/>
                      </a:cubicBezTo>
                      <a:cubicBezTo>
                        <a:pt x="252" y="1507"/>
                        <a:pt x="252" y="1507"/>
                        <a:pt x="252" y="1485"/>
                      </a:cubicBezTo>
                      <a:cubicBezTo>
                        <a:pt x="183" y="1759"/>
                        <a:pt x="92" y="2010"/>
                        <a:pt x="1" y="2283"/>
                      </a:cubicBezTo>
                      <a:cubicBezTo>
                        <a:pt x="1" y="2306"/>
                        <a:pt x="1" y="2329"/>
                        <a:pt x="1" y="2352"/>
                      </a:cubicBezTo>
                      <a:cubicBezTo>
                        <a:pt x="24" y="2375"/>
                        <a:pt x="24" y="2375"/>
                        <a:pt x="47" y="2398"/>
                      </a:cubicBezTo>
                      <a:lnTo>
                        <a:pt x="115" y="2398"/>
                      </a:lnTo>
                      <a:cubicBezTo>
                        <a:pt x="138" y="2375"/>
                        <a:pt x="161" y="2375"/>
                        <a:pt x="161" y="2352"/>
                      </a:cubicBezTo>
                      <a:cubicBezTo>
                        <a:pt x="206" y="2238"/>
                        <a:pt x="229" y="2124"/>
                        <a:pt x="275" y="2010"/>
                      </a:cubicBezTo>
                      <a:cubicBezTo>
                        <a:pt x="298" y="1918"/>
                        <a:pt x="320" y="1804"/>
                        <a:pt x="343" y="1713"/>
                      </a:cubicBezTo>
                      <a:cubicBezTo>
                        <a:pt x="412" y="1530"/>
                        <a:pt x="457" y="1325"/>
                        <a:pt x="503" y="1142"/>
                      </a:cubicBezTo>
                      <a:cubicBezTo>
                        <a:pt x="503" y="1142"/>
                        <a:pt x="503" y="1165"/>
                        <a:pt x="503" y="1165"/>
                      </a:cubicBezTo>
                      <a:cubicBezTo>
                        <a:pt x="526" y="1074"/>
                        <a:pt x="549" y="1005"/>
                        <a:pt x="572" y="914"/>
                      </a:cubicBezTo>
                      <a:cubicBezTo>
                        <a:pt x="594" y="823"/>
                        <a:pt x="640" y="754"/>
                        <a:pt x="663" y="663"/>
                      </a:cubicBezTo>
                      <a:cubicBezTo>
                        <a:pt x="686" y="572"/>
                        <a:pt x="708" y="480"/>
                        <a:pt x="731" y="366"/>
                      </a:cubicBezTo>
                      <a:cubicBezTo>
                        <a:pt x="754" y="298"/>
                        <a:pt x="777" y="206"/>
                        <a:pt x="800" y="138"/>
                      </a:cubicBezTo>
                      <a:cubicBezTo>
                        <a:pt x="800" y="115"/>
                        <a:pt x="800" y="115"/>
                        <a:pt x="800" y="115"/>
                      </a:cubicBezTo>
                      <a:cubicBezTo>
                        <a:pt x="800" y="92"/>
                        <a:pt x="823" y="69"/>
                        <a:pt x="800" y="47"/>
                      </a:cubicBezTo>
                      <a:cubicBezTo>
                        <a:pt x="800" y="24"/>
                        <a:pt x="777" y="1"/>
                        <a:pt x="754"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2" name="Google Shape;1522;p22"/>
                <p:cNvSpPr/>
                <p:nvPr/>
              </p:nvSpPr>
              <p:spPr>
                <a:xfrm>
                  <a:off x="7928244" y="2184434"/>
                  <a:ext cx="25327" cy="69386"/>
                </a:xfrm>
                <a:custGeom>
                  <a:avLst/>
                  <a:gdLst/>
                  <a:ahLst/>
                  <a:cxnLst/>
                  <a:rect l="l" t="t" r="r" b="b"/>
                  <a:pathLst>
                    <a:path w="937" h="2567" extrusionOk="0">
                      <a:moveTo>
                        <a:pt x="845" y="1"/>
                      </a:moveTo>
                      <a:cubicBezTo>
                        <a:pt x="822" y="1"/>
                        <a:pt x="799" y="24"/>
                        <a:pt x="776" y="69"/>
                      </a:cubicBezTo>
                      <a:cubicBezTo>
                        <a:pt x="708" y="252"/>
                        <a:pt x="662" y="435"/>
                        <a:pt x="594" y="617"/>
                      </a:cubicBezTo>
                      <a:cubicBezTo>
                        <a:pt x="525" y="823"/>
                        <a:pt x="480" y="1028"/>
                        <a:pt x="434" y="1234"/>
                      </a:cubicBezTo>
                      <a:cubicBezTo>
                        <a:pt x="434" y="1211"/>
                        <a:pt x="434" y="1211"/>
                        <a:pt x="434" y="1211"/>
                      </a:cubicBezTo>
                      <a:cubicBezTo>
                        <a:pt x="366" y="1393"/>
                        <a:pt x="320" y="1599"/>
                        <a:pt x="251" y="1781"/>
                      </a:cubicBezTo>
                      <a:cubicBezTo>
                        <a:pt x="183" y="2010"/>
                        <a:pt x="115" y="2215"/>
                        <a:pt x="23" y="2443"/>
                      </a:cubicBezTo>
                      <a:cubicBezTo>
                        <a:pt x="0" y="2489"/>
                        <a:pt x="23" y="2535"/>
                        <a:pt x="69" y="2557"/>
                      </a:cubicBezTo>
                      <a:cubicBezTo>
                        <a:pt x="81" y="2564"/>
                        <a:pt x="95" y="2566"/>
                        <a:pt x="109" y="2566"/>
                      </a:cubicBezTo>
                      <a:cubicBezTo>
                        <a:pt x="146" y="2566"/>
                        <a:pt x="183" y="2545"/>
                        <a:pt x="183" y="2512"/>
                      </a:cubicBezTo>
                      <a:cubicBezTo>
                        <a:pt x="229" y="2375"/>
                        <a:pt x="274" y="2238"/>
                        <a:pt x="320" y="2101"/>
                      </a:cubicBezTo>
                      <a:cubicBezTo>
                        <a:pt x="343" y="2055"/>
                        <a:pt x="366" y="1987"/>
                        <a:pt x="366" y="1941"/>
                      </a:cubicBezTo>
                      <a:cubicBezTo>
                        <a:pt x="388" y="1895"/>
                        <a:pt x="411" y="1827"/>
                        <a:pt x="434" y="1781"/>
                      </a:cubicBezTo>
                      <a:cubicBezTo>
                        <a:pt x="503" y="1530"/>
                        <a:pt x="571" y="1279"/>
                        <a:pt x="640" y="1051"/>
                      </a:cubicBezTo>
                      <a:cubicBezTo>
                        <a:pt x="685" y="891"/>
                        <a:pt x="731" y="754"/>
                        <a:pt x="776" y="594"/>
                      </a:cubicBezTo>
                      <a:cubicBezTo>
                        <a:pt x="822" y="435"/>
                        <a:pt x="868" y="275"/>
                        <a:pt x="936" y="115"/>
                      </a:cubicBezTo>
                      <a:cubicBezTo>
                        <a:pt x="936" y="92"/>
                        <a:pt x="936" y="92"/>
                        <a:pt x="936" y="69"/>
                      </a:cubicBezTo>
                      <a:cubicBezTo>
                        <a:pt x="913" y="47"/>
                        <a:pt x="913" y="24"/>
                        <a:pt x="891" y="24"/>
                      </a:cubicBezTo>
                      <a:cubicBezTo>
                        <a:pt x="868" y="24"/>
                        <a:pt x="868" y="1"/>
                        <a:pt x="845"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3" name="Google Shape;1523;p22"/>
                <p:cNvSpPr/>
                <p:nvPr/>
              </p:nvSpPr>
              <p:spPr>
                <a:xfrm>
                  <a:off x="7925162" y="2187542"/>
                  <a:ext cx="29625" cy="80063"/>
                </a:xfrm>
                <a:custGeom>
                  <a:avLst/>
                  <a:gdLst/>
                  <a:ahLst/>
                  <a:cxnLst/>
                  <a:rect l="l" t="t" r="r" b="b"/>
                  <a:pathLst>
                    <a:path w="1096" h="2962" extrusionOk="0">
                      <a:moveTo>
                        <a:pt x="1005" y="0"/>
                      </a:moveTo>
                      <a:cubicBezTo>
                        <a:pt x="959" y="0"/>
                        <a:pt x="936" y="0"/>
                        <a:pt x="913" y="46"/>
                      </a:cubicBezTo>
                      <a:cubicBezTo>
                        <a:pt x="822" y="251"/>
                        <a:pt x="754" y="502"/>
                        <a:pt x="685" y="731"/>
                      </a:cubicBezTo>
                      <a:cubicBezTo>
                        <a:pt x="662" y="845"/>
                        <a:pt x="617" y="959"/>
                        <a:pt x="594" y="1073"/>
                      </a:cubicBezTo>
                      <a:cubicBezTo>
                        <a:pt x="548" y="1187"/>
                        <a:pt x="525" y="1301"/>
                        <a:pt x="480" y="1392"/>
                      </a:cubicBezTo>
                      <a:cubicBezTo>
                        <a:pt x="434" y="1529"/>
                        <a:pt x="411" y="1644"/>
                        <a:pt x="365" y="1758"/>
                      </a:cubicBezTo>
                      <a:cubicBezTo>
                        <a:pt x="320" y="1872"/>
                        <a:pt x="274" y="1986"/>
                        <a:pt x="229" y="2100"/>
                      </a:cubicBezTo>
                      <a:cubicBezTo>
                        <a:pt x="160" y="2328"/>
                        <a:pt x="92" y="2579"/>
                        <a:pt x="0" y="2808"/>
                      </a:cubicBezTo>
                      <a:cubicBezTo>
                        <a:pt x="0" y="2830"/>
                        <a:pt x="0" y="2853"/>
                        <a:pt x="0" y="2899"/>
                      </a:cubicBezTo>
                      <a:cubicBezTo>
                        <a:pt x="23" y="2922"/>
                        <a:pt x="46" y="2945"/>
                        <a:pt x="69" y="2945"/>
                      </a:cubicBezTo>
                      <a:cubicBezTo>
                        <a:pt x="80" y="2956"/>
                        <a:pt x="92" y="2962"/>
                        <a:pt x="103" y="2962"/>
                      </a:cubicBezTo>
                      <a:cubicBezTo>
                        <a:pt x="114" y="2962"/>
                        <a:pt x="126" y="2956"/>
                        <a:pt x="137" y="2945"/>
                      </a:cubicBezTo>
                      <a:cubicBezTo>
                        <a:pt x="160" y="2945"/>
                        <a:pt x="183" y="2922"/>
                        <a:pt x="206" y="2899"/>
                      </a:cubicBezTo>
                      <a:cubicBezTo>
                        <a:pt x="274" y="2648"/>
                        <a:pt x="343" y="2420"/>
                        <a:pt x="411" y="2168"/>
                      </a:cubicBezTo>
                      <a:cubicBezTo>
                        <a:pt x="480" y="1940"/>
                        <a:pt x="571" y="1712"/>
                        <a:pt x="639" y="1484"/>
                      </a:cubicBezTo>
                      <a:cubicBezTo>
                        <a:pt x="662" y="1392"/>
                        <a:pt x="685" y="1278"/>
                        <a:pt x="731" y="1187"/>
                      </a:cubicBezTo>
                      <a:cubicBezTo>
                        <a:pt x="754" y="1050"/>
                        <a:pt x="799" y="913"/>
                        <a:pt x="845" y="799"/>
                      </a:cubicBezTo>
                      <a:cubicBezTo>
                        <a:pt x="868" y="685"/>
                        <a:pt x="913" y="571"/>
                        <a:pt x="936" y="479"/>
                      </a:cubicBezTo>
                      <a:cubicBezTo>
                        <a:pt x="982" y="342"/>
                        <a:pt x="1027" y="228"/>
                        <a:pt x="1073" y="114"/>
                      </a:cubicBezTo>
                      <a:cubicBezTo>
                        <a:pt x="1096" y="69"/>
                        <a:pt x="1073" y="23"/>
                        <a:pt x="1027"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4" name="Google Shape;1524;p22"/>
                <p:cNvSpPr/>
                <p:nvPr/>
              </p:nvSpPr>
              <p:spPr>
                <a:xfrm>
                  <a:off x="7949219" y="2199868"/>
                  <a:ext cx="58628" cy="179425"/>
                </a:xfrm>
                <a:custGeom>
                  <a:avLst/>
                  <a:gdLst/>
                  <a:ahLst/>
                  <a:cxnLst/>
                  <a:rect l="l" t="t" r="r" b="b"/>
                  <a:pathLst>
                    <a:path w="2169" h="6638" extrusionOk="0">
                      <a:moveTo>
                        <a:pt x="1507" y="2694"/>
                      </a:moveTo>
                      <a:lnTo>
                        <a:pt x="1507" y="2694"/>
                      </a:lnTo>
                      <a:cubicBezTo>
                        <a:pt x="1507" y="2694"/>
                        <a:pt x="1507" y="2717"/>
                        <a:pt x="1484" y="2717"/>
                      </a:cubicBezTo>
                      <a:cubicBezTo>
                        <a:pt x="1484" y="2740"/>
                        <a:pt x="1484" y="2762"/>
                        <a:pt x="1484" y="2762"/>
                      </a:cubicBezTo>
                      <a:cubicBezTo>
                        <a:pt x="1484" y="2740"/>
                        <a:pt x="1507" y="2717"/>
                        <a:pt x="1507" y="2694"/>
                      </a:cubicBezTo>
                      <a:close/>
                      <a:moveTo>
                        <a:pt x="1096" y="4292"/>
                      </a:moveTo>
                      <a:lnTo>
                        <a:pt x="1096" y="4292"/>
                      </a:lnTo>
                      <a:lnTo>
                        <a:pt x="1096" y="4292"/>
                      </a:lnTo>
                      <a:cubicBezTo>
                        <a:pt x="1096" y="4292"/>
                        <a:pt x="1096" y="4292"/>
                        <a:pt x="1096" y="4292"/>
                      </a:cubicBezTo>
                      <a:close/>
                      <a:moveTo>
                        <a:pt x="1096" y="4292"/>
                      </a:moveTo>
                      <a:lnTo>
                        <a:pt x="1096" y="4292"/>
                      </a:lnTo>
                      <a:cubicBezTo>
                        <a:pt x="1094" y="4297"/>
                        <a:pt x="1093" y="4302"/>
                        <a:pt x="1091" y="4307"/>
                      </a:cubicBezTo>
                      <a:lnTo>
                        <a:pt x="1091" y="4307"/>
                      </a:lnTo>
                      <a:cubicBezTo>
                        <a:pt x="1096" y="4300"/>
                        <a:pt x="1096" y="4292"/>
                        <a:pt x="1096" y="4292"/>
                      </a:cubicBezTo>
                      <a:close/>
                      <a:moveTo>
                        <a:pt x="2009" y="1"/>
                      </a:moveTo>
                      <a:cubicBezTo>
                        <a:pt x="1941" y="1"/>
                        <a:pt x="1895" y="46"/>
                        <a:pt x="1872" y="92"/>
                      </a:cubicBezTo>
                      <a:cubicBezTo>
                        <a:pt x="1826" y="183"/>
                        <a:pt x="1781" y="252"/>
                        <a:pt x="1735" y="343"/>
                      </a:cubicBezTo>
                      <a:cubicBezTo>
                        <a:pt x="1690" y="434"/>
                        <a:pt x="1644" y="548"/>
                        <a:pt x="1621" y="663"/>
                      </a:cubicBezTo>
                      <a:cubicBezTo>
                        <a:pt x="1530" y="868"/>
                        <a:pt x="1461" y="1073"/>
                        <a:pt x="1370" y="1279"/>
                      </a:cubicBezTo>
                      <a:cubicBezTo>
                        <a:pt x="1302" y="1439"/>
                        <a:pt x="1256" y="1598"/>
                        <a:pt x="1187" y="1758"/>
                      </a:cubicBezTo>
                      <a:cubicBezTo>
                        <a:pt x="1119" y="1941"/>
                        <a:pt x="1050" y="2123"/>
                        <a:pt x="1005" y="2329"/>
                      </a:cubicBezTo>
                      <a:cubicBezTo>
                        <a:pt x="1005" y="2340"/>
                        <a:pt x="1005" y="2346"/>
                        <a:pt x="1005" y="2352"/>
                      </a:cubicBezTo>
                      <a:cubicBezTo>
                        <a:pt x="1005" y="2374"/>
                        <a:pt x="982" y="2420"/>
                        <a:pt x="982" y="2443"/>
                      </a:cubicBezTo>
                      <a:cubicBezTo>
                        <a:pt x="982" y="2443"/>
                        <a:pt x="982" y="2420"/>
                        <a:pt x="982" y="2397"/>
                      </a:cubicBezTo>
                      <a:cubicBezTo>
                        <a:pt x="936" y="2557"/>
                        <a:pt x="891" y="2694"/>
                        <a:pt x="868" y="2854"/>
                      </a:cubicBezTo>
                      <a:cubicBezTo>
                        <a:pt x="845" y="2968"/>
                        <a:pt x="799" y="3105"/>
                        <a:pt x="777" y="3219"/>
                      </a:cubicBezTo>
                      <a:cubicBezTo>
                        <a:pt x="731" y="3356"/>
                        <a:pt x="708" y="3470"/>
                        <a:pt x="685" y="3607"/>
                      </a:cubicBezTo>
                      <a:cubicBezTo>
                        <a:pt x="662" y="3721"/>
                        <a:pt x="640" y="3835"/>
                        <a:pt x="594" y="3927"/>
                      </a:cubicBezTo>
                      <a:cubicBezTo>
                        <a:pt x="597" y="3927"/>
                        <a:pt x="600" y="3926"/>
                        <a:pt x="602" y="3925"/>
                      </a:cubicBezTo>
                      <a:lnTo>
                        <a:pt x="602" y="3925"/>
                      </a:lnTo>
                      <a:cubicBezTo>
                        <a:pt x="585" y="3979"/>
                        <a:pt x="571" y="4033"/>
                        <a:pt x="571" y="4086"/>
                      </a:cubicBezTo>
                      <a:cubicBezTo>
                        <a:pt x="548" y="4109"/>
                        <a:pt x="548" y="4109"/>
                        <a:pt x="548" y="4132"/>
                      </a:cubicBezTo>
                      <a:cubicBezTo>
                        <a:pt x="548" y="4132"/>
                        <a:pt x="548" y="4109"/>
                        <a:pt x="548" y="4109"/>
                      </a:cubicBezTo>
                      <a:cubicBezTo>
                        <a:pt x="525" y="4200"/>
                        <a:pt x="503" y="4269"/>
                        <a:pt x="480" y="4337"/>
                      </a:cubicBezTo>
                      <a:cubicBezTo>
                        <a:pt x="457" y="4474"/>
                        <a:pt x="411" y="4634"/>
                        <a:pt x="366" y="4771"/>
                      </a:cubicBezTo>
                      <a:cubicBezTo>
                        <a:pt x="343" y="4931"/>
                        <a:pt x="297" y="5091"/>
                        <a:pt x="252" y="5250"/>
                      </a:cubicBezTo>
                      <a:cubicBezTo>
                        <a:pt x="183" y="5456"/>
                        <a:pt x="137" y="5684"/>
                        <a:pt x="92" y="5890"/>
                      </a:cubicBezTo>
                      <a:cubicBezTo>
                        <a:pt x="46" y="5981"/>
                        <a:pt x="46" y="6095"/>
                        <a:pt x="23" y="6186"/>
                      </a:cubicBezTo>
                      <a:cubicBezTo>
                        <a:pt x="0" y="6232"/>
                        <a:pt x="0" y="6255"/>
                        <a:pt x="0" y="6278"/>
                      </a:cubicBezTo>
                      <a:cubicBezTo>
                        <a:pt x="0" y="6300"/>
                        <a:pt x="0" y="6300"/>
                        <a:pt x="0" y="6323"/>
                      </a:cubicBezTo>
                      <a:cubicBezTo>
                        <a:pt x="0" y="6369"/>
                        <a:pt x="0" y="6414"/>
                        <a:pt x="0" y="6460"/>
                      </a:cubicBezTo>
                      <a:cubicBezTo>
                        <a:pt x="23" y="6460"/>
                        <a:pt x="23" y="6483"/>
                        <a:pt x="23" y="6483"/>
                      </a:cubicBezTo>
                      <a:cubicBezTo>
                        <a:pt x="46" y="6551"/>
                        <a:pt x="115" y="6620"/>
                        <a:pt x="206" y="6620"/>
                      </a:cubicBezTo>
                      <a:cubicBezTo>
                        <a:pt x="229" y="6631"/>
                        <a:pt x="252" y="6637"/>
                        <a:pt x="272" y="6637"/>
                      </a:cubicBezTo>
                      <a:cubicBezTo>
                        <a:pt x="291" y="6637"/>
                        <a:pt x="309" y="6631"/>
                        <a:pt x="320" y="6620"/>
                      </a:cubicBezTo>
                      <a:cubicBezTo>
                        <a:pt x="343" y="6597"/>
                        <a:pt x="366" y="6597"/>
                        <a:pt x="388" y="6574"/>
                      </a:cubicBezTo>
                      <a:cubicBezTo>
                        <a:pt x="480" y="6506"/>
                        <a:pt x="503" y="6392"/>
                        <a:pt x="525" y="6278"/>
                      </a:cubicBezTo>
                      <a:cubicBezTo>
                        <a:pt x="548" y="6209"/>
                        <a:pt x="571" y="6118"/>
                        <a:pt x="594" y="6026"/>
                      </a:cubicBezTo>
                      <a:cubicBezTo>
                        <a:pt x="640" y="5890"/>
                        <a:pt x="685" y="5753"/>
                        <a:pt x="731" y="5638"/>
                      </a:cubicBezTo>
                      <a:cubicBezTo>
                        <a:pt x="777" y="5433"/>
                        <a:pt x="822" y="5250"/>
                        <a:pt x="868" y="5068"/>
                      </a:cubicBezTo>
                      <a:cubicBezTo>
                        <a:pt x="913" y="4931"/>
                        <a:pt x="936" y="4817"/>
                        <a:pt x="982" y="4703"/>
                      </a:cubicBezTo>
                      <a:cubicBezTo>
                        <a:pt x="1004" y="4571"/>
                        <a:pt x="1047" y="4439"/>
                        <a:pt x="1091" y="4307"/>
                      </a:cubicBezTo>
                      <a:lnTo>
                        <a:pt x="1091" y="4307"/>
                      </a:lnTo>
                      <a:cubicBezTo>
                        <a:pt x="1089" y="4310"/>
                        <a:pt x="1085" y="4313"/>
                        <a:pt x="1080" y="4314"/>
                      </a:cubicBezTo>
                      <a:lnTo>
                        <a:pt x="1080" y="4314"/>
                      </a:lnTo>
                      <a:cubicBezTo>
                        <a:pt x="1087" y="4301"/>
                        <a:pt x="1096" y="4292"/>
                        <a:pt x="1096" y="4292"/>
                      </a:cubicBezTo>
                      <a:lnTo>
                        <a:pt x="1096" y="4292"/>
                      </a:lnTo>
                      <a:lnTo>
                        <a:pt x="1073" y="4315"/>
                      </a:lnTo>
                      <a:cubicBezTo>
                        <a:pt x="1096" y="4292"/>
                        <a:pt x="1096" y="4269"/>
                        <a:pt x="1096" y="4269"/>
                      </a:cubicBezTo>
                      <a:cubicBezTo>
                        <a:pt x="1142" y="4109"/>
                        <a:pt x="1187" y="3972"/>
                        <a:pt x="1210" y="3812"/>
                      </a:cubicBezTo>
                      <a:cubicBezTo>
                        <a:pt x="1279" y="3607"/>
                        <a:pt x="1324" y="3379"/>
                        <a:pt x="1370" y="3150"/>
                      </a:cubicBezTo>
                      <a:cubicBezTo>
                        <a:pt x="1370" y="3150"/>
                        <a:pt x="1370" y="3173"/>
                        <a:pt x="1370" y="3173"/>
                      </a:cubicBezTo>
                      <a:cubicBezTo>
                        <a:pt x="1416" y="3014"/>
                        <a:pt x="1461" y="2877"/>
                        <a:pt x="1484" y="2717"/>
                      </a:cubicBezTo>
                      <a:cubicBezTo>
                        <a:pt x="1553" y="2511"/>
                        <a:pt x="1598" y="2283"/>
                        <a:pt x="1667" y="2055"/>
                      </a:cubicBezTo>
                      <a:cubicBezTo>
                        <a:pt x="1712" y="1849"/>
                        <a:pt x="1781" y="1644"/>
                        <a:pt x="1826" y="1439"/>
                      </a:cubicBezTo>
                      <a:cubicBezTo>
                        <a:pt x="1872" y="1142"/>
                        <a:pt x="1941" y="845"/>
                        <a:pt x="2009" y="548"/>
                      </a:cubicBezTo>
                      <a:cubicBezTo>
                        <a:pt x="2032" y="503"/>
                        <a:pt x="2055" y="434"/>
                        <a:pt x="2055" y="389"/>
                      </a:cubicBezTo>
                      <a:cubicBezTo>
                        <a:pt x="2078" y="320"/>
                        <a:pt x="2100" y="252"/>
                        <a:pt x="2146" y="206"/>
                      </a:cubicBezTo>
                      <a:cubicBezTo>
                        <a:pt x="2169" y="138"/>
                        <a:pt x="2123" y="46"/>
                        <a:pt x="2055" y="23"/>
                      </a:cubicBezTo>
                      <a:cubicBezTo>
                        <a:pt x="2032" y="1"/>
                        <a:pt x="2032" y="1"/>
                        <a:pt x="2009"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5" name="Google Shape;1525;p22"/>
                <p:cNvSpPr/>
                <p:nvPr/>
              </p:nvSpPr>
              <p:spPr>
                <a:xfrm>
                  <a:off x="7984385" y="2202328"/>
                  <a:ext cx="23462" cy="67899"/>
                </a:xfrm>
                <a:custGeom>
                  <a:avLst/>
                  <a:gdLst/>
                  <a:ahLst/>
                  <a:cxnLst/>
                  <a:rect l="l" t="t" r="r" b="b"/>
                  <a:pathLst>
                    <a:path w="868" h="2512" extrusionOk="0">
                      <a:moveTo>
                        <a:pt x="799" y="1"/>
                      </a:moveTo>
                      <a:cubicBezTo>
                        <a:pt x="754" y="1"/>
                        <a:pt x="731" y="1"/>
                        <a:pt x="708" y="47"/>
                      </a:cubicBezTo>
                      <a:cubicBezTo>
                        <a:pt x="662" y="229"/>
                        <a:pt x="594" y="412"/>
                        <a:pt x="548" y="617"/>
                      </a:cubicBezTo>
                      <a:cubicBezTo>
                        <a:pt x="480" y="823"/>
                        <a:pt x="411" y="1028"/>
                        <a:pt x="343" y="1256"/>
                      </a:cubicBezTo>
                      <a:cubicBezTo>
                        <a:pt x="297" y="1439"/>
                        <a:pt x="229" y="1621"/>
                        <a:pt x="183" y="1804"/>
                      </a:cubicBezTo>
                      <a:cubicBezTo>
                        <a:pt x="115" y="1987"/>
                        <a:pt x="46" y="2192"/>
                        <a:pt x="1" y="2375"/>
                      </a:cubicBezTo>
                      <a:cubicBezTo>
                        <a:pt x="1" y="2398"/>
                        <a:pt x="1" y="2420"/>
                        <a:pt x="1" y="2443"/>
                      </a:cubicBezTo>
                      <a:cubicBezTo>
                        <a:pt x="1" y="2466"/>
                        <a:pt x="23" y="2489"/>
                        <a:pt x="46" y="2512"/>
                      </a:cubicBezTo>
                      <a:lnTo>
                        <a:pt x="115" y="2512"/>
                      </a:lnTo>
                      <a:cubicBezTo>
                        <a:pt x="137" y="2489"/>
                        <a:pt x="160" y="2466"/>
                        <a:pt x="160" y="2443"/>
                      </a:cubicBezTo>
                      <a:cubicBezTo>
                        <a:pt x="229" y="2261"/>
                        <a:pt x="297" y="2078"/>
                        <a:pt x="343" y="1873"/>
                      </a:cubicBezTo>
                      <a:cubicBezTo>
                        <a:pt x="389" y="1690"/>
                        <a:pt x="457" y="1507"/>
                        <a:pt x="503" y="1302"/>
                      </a:cubicBezTo>
                      <a:cubicBezTo>
                        <a:pt x="571" y="1097"/>
                        <a:pt x="617" y="891"/>
                        <a:pt x="685" y="686"/>
                      </a:cubicBezTo>
                      <a:cubicBezTo>
                        <a:pt x="708" y="594"/>
                        <a:pt x="731" y="526"/>
                        <a:pt x="777" y="435"/>
                      </a:cubicBezTo>
                      <a:cubicBezTo>
                        <a:pt x="799" y="320"/>
                        <a:pt x="822" y="206"/>
                        <a:pt x="868" y="115"/>
                      </a:cubicBezTo>
                      <a:cubicBezTo>
                        <a:pt x="868" y="92"/>
                        <a:pt x="868" y="69"/>
                        <a:pt x="868" y="47"/>
                      </a:cubicBezTo>
                      <a:cubicBezTo>
                        <a:pt x="868" y="24"/>
                        <a:pt x="845" y="1"/>
                        <a:pt x="822"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6" name="Google Shape;1526;p22"/>
                <p:cNvSpPr/>
                <p:nvPr/>
              </p:nvSpPr>
              <p:spPr>
                <a:xfrm>
                  <a:off x="7981304" y="2206031"/>
                  <a:ext cx="25327" cy="76549"/>
                </a:xfrm>
                <a:custGeom>
                  <a:avLst/>
                  <a:gdLst/>
                  <a:ahLst/>
                  <a:cxnLst/>
                  <a:rect l="l" t="t" r="r" b="b"/>
                  <a:pathLst>
                    <a:path w="937" h="2832" extrusionOk="0">
                      <a:moveTo>
                        <a:pt x="868" y="1"/>
                      </a:moveTo>
                      <a:cubicBezTo>
                        <a:pt x="845" y="1"/>
                        <a:pt x="822" y="1"/>
                        <a:pt x="822" y="24"/>
                      </a:cubicBezTo>
                      <a:cubicBezTo>
                        <a:pt x="799" y="24"/>
                        <a:pt x="776" y="47"/>
                        <a:pt x="776" y="69"/>
                      </a:cubicBezTo>
                      <a:cubicBezTo>
                        <a:pt x="754" y="183"/>
                        <a:pt x="731" y="275"/>
                        <a:pt x="685" y="389"/>
                      </a:cubicBezTo>
                      <a:cubicBezTo>
                        <a:pt x="685" y="389"/>
                        <a:pt x="685" y="389"/>
                        <a:pt x="708" y="366"/>
                      </a:cubicBezTo>
                      <a:lnTo>
                        <a:pt x="708" y="366"/>
                      </a:lnTo>
                      <a:cubicBezTo>
                        <a:pt x="662" y="503"/>
                        <a:pt x="617" y="640"/>
                        <a:pt x="571" y="777"/>
                      </a:cubicBezTo>
                      <a:cubicBezTo>
                        <a:pt x="548" y="891"/>
                        <a:pt x="503" y="1028"/>
                        <a:pt x="480" y="1142"/>
                      </a:cubicBezTo>
                      <a:cubicBezTo>
                        <a:pt x="388" y="1416"/>
                        <a:pt x="320" y="1713"/>
                        <a:pt x="229" y="2009"/>
                      </a:cubicBezTo>
                      <a:cubicBezTo>
                        <a:pt x="229" y="2009"/>
                        <a:pt x="229" y="1987"/>
                        <a:pt x="229" y="1987"/>
                      </a:cubicBezTo>
                      <a:cubicBezTo>
                        <a:pt x="206" y="2101"/>
                        <a:pt x="183" y="2215"/>
                        <a:pt x="137" y="2329"/>
                      </a:cubicBezTo>
                      <a:cubicBezTo>
                        <a:pt x="115" y="2466"/>
                        <a:pt x="46" y="2580"/>
                        <a:pt x="0" y="2717"/>
                      </a:cubicBezTo>
                      <a:cubicBezTo>
                        <a:pt x="0" y="2763"/>
                        <a:pt x="0" y="2808"/>
                        <a:pt x="46" y="2831"/>
                      </a:cubicBezTo>
                      <a:cubicBezTo>
                        <a:pt x="92" y="2831"/>
                        <a:pt x="137" y="2831"/>
                        <a:pt x="160" y="2786"/>
                      </a:cubicBezTo>
                      <a:cubicBezTo>
                        <a:pt x="183" y="2694"/>
                        <a:pt x="229" y="2626"/>
                        <a:pt x="251" y="2557"/>
                      </a:cubicBezTo>
                      <a:cubicBezTo>
                        <a:pt x="251" y="2512"/>
                        <a:pt x="274" y="2466"/>
                        <a:pt x="274" y="2443"/>
                      </a:cubicBezTo>
                      <a:cubicBezTo>
                        <a:pt x="297" y="2398"/>
                        <a:pt x="297" y="2375"/>
                        <a:pt x="320" y="2352"/>
                      </a:cubicBezTo>
                      <a:cubicBezTo>
                        <a:pt x="343" y="2215"/>
                        <a:pt x="366" y="2101"/>
                        <a:pt x="411" y="1987"/>
                      </a:cubicBezTo>
                      <a:cubicBezTo>
                        <a:pt x="480" y="1690"/>
                        <a:pt x="571" y="1393"/>
                        <a:pt x="639" y="1096"/>
                      </a:cubicBezTo>
                      <a:cubicBezTo>
                        <a:pt x="639" y="1096"/>
                        <a:pt x="639" y="1119"/>
                        <a:pt x="639" y="1119"/>
                      </a:cubicBezTo>
                      <a:cubicBezTo>
                        <a:pt x="685" y="960"/>
                        <a:pt x="754" y="800"/>
                        <a:pt x="799" y="640"/>
                      </a:cubicBezTo>
                      <a:cubicBezTo>
                        <a:pt x="845" y="457"/>
                        <a:pt x="891" y="275"/>
                        <a:pt x="936" y="92"/>
                      </a:cubicBezTo>
                      <a:cubicBezTo>
                        <a:pt x="936" y="69"/>
                        <a:pt x="936" y="47"/>
                        <a:pt x="936" y="24"/>
                      </a:cubicBezTo>
                      <a:cubicBezTo>
                        <a:pt x="913" y="24"/>
                        <a:pt x="891" y="1"/>
                        <a:pt x="868"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7" name="Google Shape;1527;p22"/>
                <p:cNvSpPr/>
                <p:nvPr/>
              </p:nvSpPr>
              <p:spPr>
                <a:xfrm>
                  <a:off x="7981304" y="2207896"/>
                  <a:ext cx="25949" cy="77144"/>
                </a:xfrm>
                <a:custGeom>
                  <a:avLst/>
                  <a:gdLst/>
                  <a:ahLst/>
                  <a:cxnLst/>
                  <a:rect l="l" t="t" r="r" b="b"/>
                  <a:pathLst>
                    <a:path w="960" h="2854" extrusionOk="0">
                      <a:moveTo>
                        <a:pt x="868" y="0"/>
                      </a:moveTo>
                      <a:cubicBezTo>
                        <a:pt x="822" y="0"/>
                        <a:pt x="799" y="23"/>
                        <a:pt x="776" y="69"/>
                      </a:cubicBezTo>
                      <a:cubicBezTo>
                        <a:pt x="776" y="114"/>
                        <a:pt x="754" y="183"/>
                        <a:pt x="754" y="251"/>
                      </a:cubicBezTo>
                      <a:cubicBezTo>
                        <a:pt x="754" y="274"/>
                        <a:pt x="731" y="297"/>
                        <a:pt x="731" y="320"/>
                      </a:cubicBezTo>
                      <a:cubicBezTo>
                        <a:pt x="708" y="366"/>
                        <a:pt x="708" y="388"/>
                        <a:pt x="708" y="434"/>
                      </a:cubicBezTo>
                      <a:cubicBezTo>
                        <a:pt x="708" y="434"/>
                        <a:pt x="708" y="411"/>
                        <a:pt x="708" y="411"/>
                      </a:cubicBezTo>
                      <a:cubicBezTo>
                        <a:pt x="639" y="639"/>
                        <a:pt x="571" y="868"/>
                        <a:pt x="503" y="1096"/>
                      </a:cubicBezTo>
                      <a:cubicBezTo>
                        <a:pt x="411" y="1324"/>
                        <a:pt x="366" y="1552"/>
                        <a:pt x="297" y="1758"/>
                      </a:cubicBezTo>
                      <a:cubicBezTo>
                        <a:pt x="297" y="1758"/>
                        <a:pt x="297" y="1758"/>
                        <a:pt x="297" y="1735"/>
                      </a:cubicBezTo>
                      <a:cubicBezTo>
                        <a:pt x="274" y="1826"/>
                        <a:pt x="274" y="1895"/>
                        <a:pt x="251" y="1963"/>
                      </a:cubicBezTo>
                      <a:cubicBezTo>
                        <a:pt x="206" y="2032"/>
                        <a:pt x="183" y="2123"/>
                        <a:pt x="160" y="2192"/>
                      </a:cubicBezTo>
                      <a:cubicBezTo>
                        <a:pt x="115" y="2374"/>
                        <a:pt x="69" y="2557"/>
                        <a:pt x="0" y="2739"/>
                      </a:cubicBezTo>
                      <a:cubicBezTo>
                        <a:pt x="0" y="2762"/>
                        <a:pt x="0" y="2785"/>
                        <a:pt x="0" y="2808"/>
                      </a:cubicBezTo>
                      <a:cubicBezTo>
                        <a:pt x="23" y="2808"/>
                        <a:pt x="23" y="2831"/>
                        <a:pt x="46" y="2853"/>
                      </a:cubicBezTo>
                      <a:lnTo>
                        <a:pt x="115" y="2853"/>
                      </a:lnTo>
                      <a:cubicBezTo>
                        <a:pt x="137" y="2831"/>
                        <a:pt x="160" y="2831"/>
                        <a:pt x="160" y="2808"/>
                      </a:cubicBezTo>
                      <a:cubicBezTo>
                        <a:pt x="229" y="2580"/>
                        <a:pt x="274" y="2374"/>
                        <a:pt x="343" y="2169"/>
                      </a:cubicBezTo>
                      <a:cubicBezTo>
                        <a:pt x="388" y="2077"/>
                        <a:pt x="411" y="1963"/>
                        <a:pt x="434" y="1872"/>
                      </a:cubicBezTo>
                      <a:cubicBezTo>
                        <a:pt x="457" y="1781"/>
                        <a:pt x="480" y="1689"/>
                        <a:pt x="525" y="1598"/>
                      </a:cubicBezTo>
                      <a:cubicBezTo>
                        <a:pt x="516" y="1598"/>
                        <a:pt x="511" y="1602"/>
                        <a:pt x="508" y="1606"/>
                      </a:cubicBezTo>
                      <a:lnTo>
                        <a:pt x="508" y="1606"/>
                      </a:lnTo>
                      <a:cubicBezTo>
                        <a:pt x="551" y="1476"/>
                        <a:pt x="595" y="1365"/>
                        <a:pt x="617" y="1233"/>
                      </a:cubicBezTo>
                      <a:cubicBezTo>
                        <a:pt x="662" y="1119"/>
                        <a:pt x="685" y="1005"/>
                        <a:pt x="731" y="891"/>
                      </a:cubicBezTo>
                      <a:cubicBezTo>
                        <a:pt x="776" y="754"/>
                        <a:pt x="822" y="617"/>
                        <a:pt x="845" y="480"/>
                      </a:cubicBezTo>
                      <a:cubicBezTo>
                        <a:pt x="868" y="411"/>
                        <a:pt x="891" y="366"/>
                        <a:pt x="913" y="297"/>
                      </a:cubicBezTo>
                      <a:cubicBezTo>
                        <a:pt x="913" y="229"/>
                        <a:pt x="936" y="160"/>
                        <a:pt x="959" y="92"/>
                      </a:cubicBezTo>
                      <a:cubicBezTo>
                        <a:pt x="959" y="46"/>
                        <a:pt x="913" y="0"/>
                        <a:pt x="891"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8" name="Google Shape;1528;p22"/>
                <p:cNvSpPr/>
                <p:nvPr/>
              </p:nvSpPr>
              <p:spPr>
                <a:xfrm>
                  <a:off x="8005361" y="2216518"/>
                  <a:ext cx="58628" cy="178101"/>
                </a:xfrm>
                <a:custGeom>
                  <a:avLst/>
                  <a:gdLst/>
                  <a:ahLst/>
                  <a:cxnLst/>
                  <a:rect l="l" t="t" r="r" b="b"/>
                  <a:pathLst>
                    <a:path w="2169" h="6589" extrusionOk="0">
                      <a:moveTo>
                        <a:pt x="617" y="5913"/>
                      </a:moveTo>
                      <a:lnTo>
                        <a:pt x="617" y="5913"/>
                      </a:lnTo>
                      <a:cubicBezTo>
                        <a:pt x="612" y="5925"/>
                        <a:pt x="607" y="5937"/>
                        <a:pt x="603" y="5949"/>
                      </a:cubicBezTo>
                      <a:lnTo>
                        <a:pt x="603" y="5949"/>
                      </a:lnTo>
                      <a:cubicBezTo>
                        <a:pt x="617" y="5935"/>
                        <a:pt x="617" y="5932"/>
                        <a:pt x="617" y="5913"/>
                      </a:cubicBezTo>
                      <a:close/>
                      <a:moveTo>
                        <a:pt x="2009" y="1"/>
                      </a:moveTo>
                      <a:cubicBezTo>
                        <a:pt x="1941" y="1"/>
                        <a:pt x="1872" y="47"/>
                        <a:pt x="1849" y="92"/>
                      </a:cubicBezTo>
                      <a:cubicBezTo>
                        <a:pt x="1849" y="183"/>
                        <a:pt x="1827" y="252"/>
                        <a:pt x="1804" y="320"/>
                      </a:cubicBezTo>
                      <a:lnTo>
                        <a:pt x="1804" y="275"/>
                      </a:lnTo>
                      <a:cubicBezTo>
                        <a:pt x="1758" y="412"/>
                        <a:pt x="1735" y="549"/>
                        <a:pt x="1690" y="663"/>
                      </a:cubicBezTo>
                      <a:cubicBezTo>
                        <a:pt x="1644" y="800"/>
                        <a:pt x="1598" y="914"/>
                        <a:pt x="1553" y="1051"/>
                      </a:cubicBezTo>
                      <a:cubicBezTo>
                        <a:pt x="1461" y="1302"/>
                        <a:pt x="1347" y="1530"/>
                        <a:pt x="1256" y="1781"/>
                      </a:cubicBezTo>
                      <a:cubicBezTo>
                        <a:pt x="1210" y="1895"/>
                        <a:pt x="1165" y="2010"/>
                        <a:pt x="1119" y="2124"/>
                      </a:cubicBezTo>
                      <a:cubicBezTo>
                        <a:pt x="1073" y="2261"/>
                        <a:pt x="1028" y="2398"/>
                        <a:pt x="982" y="2512"/>
                      </a:cubicBezTo>
                      <a:cubicBezTo>
                        <a:pt x="914" y="2786"/>
                        <a:pt x="845" y="3059"/>
                        <a:pt x="777" y="3333"/>
                      </a:cubicBezTo>
                      <a:cubicBezTo>
                        <a:pt x="708" y="3493"/>
                        <a:pt x="663" y="3653"/>
                        <a:pt x="617" y="3836"/>
                      </a:cubicBezTo>
                      <a:cubicBezTo>
                        <a:pt x="594" y="3950"/>
                        <a:pt x="571" y="4064"/>
                        <a:pt x="526" y="4201"/>
                      </a:cubicBezTo>
                      <a:cubicBezTo>
                        <a:pt x="503" y="4292"/>
                        <a:pt x="480" y="4361"/>
                        <a:pt x="457" y="4452"/>
                      </a:cubicBezTo>
                      <a:cubicBezTo>
                        <a:pt x="457" y="4497"/>
                        <a:pt x="434" y="4566"/>
                        <a:pt x="411" y="4612"/>
                      </a:cubicBezTo>
                      <a:cubicBezTo>
                        <a:pt x="416" y="4607"/>
                        <a:pt x="420" y="4603"/>
                        <a:pt x="423" y="4600"/>
                      </a:cubicBezTo>
                      <a:lnTo>
                        <a:pt x="423" y="4600"/>
                      </a:lnTo>
                      <a:cubicBezTo>
                        <a:pt x="417" y="4611"/>
                        <a:pt x="411" y="4623"/>
                        <a:pt x="411" y="4634"/>
                      </a:cubicBezTo>
                      <a:cubicBezTo>
                        <a:pt x="411" y="4680"/>
                        <a:pt x="389" y="4726"/>
                        <a:pt x="366" y="4771"/>
                      </a:cubicBezTo>
                      <a:cubicBezTo>
                        <a:pt x="388" y="4749"/>
                        <a:pt x="389" y="4749"/>
                        <a:pt x="389" y="4749"/>
                      </a:cubicBezTo>
                      <a:lnTo>
                        <a:pt x="389" y="4749"/>
                      </a:lnTo>
                      <a:cubicBezTo>
                        <a:pt x="389" y="4771"/>
                        <a:pt x="366" y="4771"/>
                        <a:pt x="366" y="4794"/>
                      </a:cubicBezTo>
                      <a:cubicBezTo>
                        <a:pt x="343" y="4908"/>
                        <a:pt x="297" y="5022"/>
                        <a:pt x="274" y="5159"/>
                      </a:cubicBezTo>
                      <a:cubicBezTo>
                        <a:pt x="252" y="5251"/>
                        <a:pt x="229" y="5342"/>
                        <a:pt x="206" y="5433"/>
                      </a:cubicBezTo>
                      <a:cubicBezTo>
                        <a:pt x="160" y="5593"/>
                        <a:pt x="115" y="5776"/>
                        <a:pt x="69" y="5935"/>
                      </a:cubicBezTo>
                      <a:cubicBezTo>
                        <a:pt x="69" y="6004"/>
                        <a:pt x="46" y="6095"/>
                        <a:pt x="23" y="6164"/>
                      </a:cubicBezTo>
                      <a:cubicBezTo>
                        <a:pt x="23" y="6187"/>
                        <a:pt x="1" y="6232"/>
                        <a:pt x="1" y="6255"/>
                      </a:cubicBezTo>
                      <a:cubicBezTo>
                        <a:pt x="1" y="6301"/>
                        <a:pt x="1" y="6346"/>
                        <a:pt x="23" y="6415"/>
                      </a:cubicBezTo>
                      <a:lnTo>
                        <a:pt x="1" y="6392"/>
                      </a:lnTo>
                      <a:lnTo>
                        <a:pt x="1" y="6392"/>
                      </a:lnTo>
                      <a:cubicBezTo>
                        <a:pt x="23" y="6415"/>
                        <a:pt x="23" y="6460"/>
                        <a:pt x="46" y="6483"/>
                      </a:cubicBezTo>
                      <a:cubicBezTo>
                        <a:pt x="69" y="6529"/>
                        <a:pt x="115" y="6552"/>
                        <a:pt x="138" y="6575"/>
                      </a:cubicBezTo>
                      <a:cubicBezTo>
                        <a:pt x="163" y="6583"/>
                        <a:pt x="191" y="6588"/>
                        <a:pt x="220" y="6588"/>
                      </a:cubicBezTo>
                      <a:cubicBezTo>
                        <a:pt x="270" y="6588"/>
                        <a:pt x="322" y="6572"/>
                        <a:pt x="366" y="6529"/>
                      </a:cubicBezTo>
                      <a:cubicBezTo>
                        <a:pt x="411" y="6483"/>
                        <a:pt x="457" y="6438"/>
                        <a:pt x="480" y="6369"/>
                      </a:cubicBezTo>
                      <a:cubicBezTo>
                        <a:pt x="503" y="6346"/>
                        <a:pt x="503" y="6301"/>
                        <a:pt x="503" y="6255"/>
                      </a:cubicBezTo>
                      <a:cubicBezTo>
                        <a:pt x="543" y="6153"/>
                        <a:pt x="566" y="6051"/>
                        <a:pt x="603" y="5949"/>
                      </a:cubicBezTo>
                      <a:lnTo>
                        <a:pt x="603" y="5949"/>
                      </a:lnTo>
                      <a:cubicBezTo>
                        <a:pt x="600" y="5952"/>
                        <a:pt x="597" y="5955"/>
                        <a:pt x="594" y="5958"/>
                      </a:cubicBezTo>
                      <a:cubicBezTo>
                        <a:pt x="640" y="5821"/>
                        <a:pt x="685" y="5684"/>
                        <a:pt x="708" y="5547"/>
                      </a:cubicBezTo>
                      <a:cubicBezTo>
                        <a:pt x="708" y="5570"/>
                        <a:pt x="708" y="5593"/>
                        <a:pt x="708" y="5616"/>
                      </a:cubicBezTo>
                      <a:cubicBezTo>
                        <a:pt x="708" y="5547"/>
                        <a:pt x="731" y="5479"/>
                        <a:pt x="754" y="5410"/>
                      </a:cubicBezTo>
                      <a:cubicBezTo>
                        <a:pt x="754" y="5388"/>
                        <a:pt x="777" y="5365"/>
                        <a:pt x="777" y="5342"/>
                      </a:cubicBezTo>
                      <a:lnTo>
                        <a:pt x="777" y="5342"/>
                      </a:lnTo>
                      <a:cubicBezTo>
                        <a:pt x="777" y="5342"/>
                        <a:pt x="776" y="5365"/>
                        <a:pt x="754" y="5388"/>
                      </a:cubicBezTo>
                      <a:cubicBezTo>
                        <a:pt x="845" y="5137"/>
                        <a:pt x="914" y="4885"/>
                        <a:pt x="982" y="4634"/>
                      </a:cubicBezTo>
                      <a:cubicBezTo>
                        <a:pt x="982" y="4634"/>
                        <a:pt x="982" y="4634"/>
                        <a:pt x="982" y="4657"/>
                      </a:cubicBezTo>
                      <a:cubicBezTo>
                        <a:pt x="982" y="4612"/>
                        <a:pt x="1005" y="4589"/>
                        <a:pt x="1005" y="4566"/>
                      </a:cubicBezTo>
                      <a:cubicBezTo>
                        <a:pt x="1005" y="4589"/>
                        <a:pt x="1005" y="4589"/>
                        <a:pt x="1005" y="4612"/>
                      </a:cubicBezTo>
                      <a:cubicBezTo>
                        <a:pt x="1051" y="4406"/>
                        <a:pt x="1119" y="4224"/>
                        <a:pt x="1165" y="4018"/>
                      </a:cubicBezTo>
                      <a:cubicBezTo>
                        <a:pt x="1210" y="3858"/>
                        <a:pt x="1256" y="3721"/>
                        <a:pt x="1302" y="3562"/>
                      </a:cubicBezTo>
                      <a:cubicBezTo>
                        <a:pt x="1370" y="3402"/>
                        <a:pt x="1393" y="3242"/>
                        <a:pt x="1439" y="3082"/>
                      </a:cubicBezTo>
                      <a:cubicBezTo>
                        <a:pt x="1461" y="2991"/>
                        <a:pt x="1507" y="2900"/>
                        <a:pt x="1530" y="2831"/>
                      </a:cubicBezTo>
                      <a:cubicBezTo>
                        <a:pt x="1525" y="2831"/>
                        <a:pt x="1521" y="2831"/>
                        <a:pt x="1518" y="2831"/>
                      </a:cubicBezTo>
                      <a:lnTo>
                        <a:pt x="1518" y="2831"/>
                      </a:lnTo>
                      <a:cubicBezTo>
                        <a:pt x="1524" y="2826"/>
                        <a:pt x="1530" y="2820"/>
                        <a:pt x="1530" y="2808"/>
                      </a:cubicBezTo>
                      <a:cubicBezTo>
                        <a:pt x="1530" y="2808"/>
                        <a:pt x="1530" y="2786"/>
                        <a:pt x="1530" y="2786"/>
                      </a:cubicBezTo>
                      <a:cubicBezTo>
                        <a:pt x="1553" y="2694"/>
                        <a:pt x="1576" y="2603"/>
                        <a:pt x="1621" y="2512"/>
                      </a:cubicBezTo>
                      <a:cubicBezTo>
                        <a:pt x="1644" y="2398"/>
                        <a:pt x="1690" y="2306"/>
                        <a:pt x="1712" y="2192"/>
                      </a:cubicBezTo>
                      <a:cubicBezTo>
                        <a:pt x="1781" y="1964"/>
                        <a:pt x="1849" y="1736"/>
                        <a:pt x="1895" y="1507"/>
                      </a:cubicBezTo>
                      <a:cubicBezTo>
                        <a:pt x="1918" y="1416"/>
                        <a:pt x="1918" y="1302"/>
                        <a:pt x="1941" y="1211"/>
                      </a:cubicBezTo>
                      <a:cubicBezTo>
                        <a:pt x="1964" y="1096"/>
                        <a:pt x="1986" y="1005"/>
                        <a:pt x="2009" y="891"/>
                      </a:cubicBezTo>
                      <a:cubicBezTo>
                        <a:pt x="2055" y="686"/>
                        <a:pt x="2100" y="480"/>
                        <a:pt x="2146" y="252"/>
                      </a:cubicBezTo>
                      <a:cubicBezTo>
                        <a:pt x="2146" y="252"/>
                        <a:pt x="2146" y="252"/>
                        <a:pt x="2169" y="229"/>
                      </a:cubicBezTo>
                      <a:cubicBezTo>
                        <a:pt x="2169" y="183"/>
                        <a:pt x="2169" y="161"/>
                        <a:pt x="2169" y="115"/>
                      </a:cubicBezTo>
                      <a:cubicBezTo>
                        <a:pt x="2146" y="69"/>
                        <a:pt x="2123" y="24"/>
                        <a:pt x="2078" y="24"/>
                      </a:cubicBezTo>
                      <a:cubicBezTo>
                        <a:pt x="2055" y="1"/>
                        <a:pt x="2032" y="1"/>
                        <a:pt x="2009"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9" name="Google Shape;1529;p22"/>
                <p:cNvSpPr/>
                <p:nvPr/>
              </p:nvSpPr>
              <p:spPr>
                <a:xfrm>
                  <a:off x="8047933" y="2220843"/>
                  <a:ext cx="17921" cy="50870"/>
                </a:xfrm>
                <a:custGeom>
                  <a:avLst/>
                  <a:gdLst/>
                  <a:ahLst/>
                  <a:cxnLst/>
                  <a:rect l="l" t="t" r="r" b="b"/>
                  <a:pathLst>
                    <a:path w="663" h="1882" extrusionOk="0">
                      <a:moveTo>
                        <a:pt x="571" y="1"/>
                      </a:moveTo>
                      <a:cubicBezTo>
                        <a:pt x="525" y="1"/>
                        <a:pt x="503" y="23"/>
                        <a:pt x="480" y="69"/>
                      </a:cubicBezTo>
                      <a:cubicBezTo>
                        <a:pt x="480" y="92"/>
                        <a:pt x="480" y="138"/>
                        <a:pt x="457" y="183"/>
                      </a:cubicBezTo>
                      <a:cubicBezTo>
                        <a:pt x="411" y="343"/>
                        <a:pt x="366" y="480"/>
                        <a:pt x="320" y="640"/>
                      </a:cubicBezTo>
                      <a:cubicBezTo>
                        <a:pt x="274" y="822"/>
                        <a:pt x="229" y="982"/>
                        <a:pt x="183" y="1165"/>
                      </a:cubicBezTo>
                      <a:cubicBezTo>
                        <a:pt x="206" y="1142"/>
                        <a:pt x="206" y="1142"/>
                        <a:pt x="206" y="1142"/>
                      </a:cubicBezTo>
                      <a:lnTo>
                        <a:pt x="206" y="1142"/>
                      </a:lnTo>
                      <a:cubicBezTo>
                        <a:pt x="137" y="1347"/>
                        <a:pt x="69" y="1553"/>
                        <a:pt x="1" y="1758"/>
                      </a:cubicBezTo>
                      <a:cubicBezTo>
                        <a:pt x="1" y="1781"/>
                        <a:pt x="1" y="1804"/>
                        <a:pt x="1" y="1827"/>
                      </a:cubicBezTo>
                      <a:cubicBezTo>
                        <a:pt x="23" y="1850"/>
                        <a:pt x="23" y="1872"/>
                        <a:pt x="46" y="1872"/>
                      </a:cubicBezTo>
                      <a:cubicBezTo>
                        <a:pt x="58" y="1878"/>
                        <a:pt x="72" y="1881"/>
                        <a:pt x="86" y="1881"/>
                      </a:cubicBezTo>
                      <a:cubicBezTo>
                        <a:pt x="125" y="1881"/>
                        <a:pt x="166" y="1860"/>
                        <a:pt x="183" y="1827"/>
                      </a:cubicBezTo>
                      <a:cubicBezTo>
                        <a:pt x="206" y="1713"/>
                        <a:pt x="252" y="1598"/>
                        <a:pt x="274" y="1507"/>
                      </a:cubicBezTo>
                      <a:cubicBezTo>
                        <a:pt x="297" y="1393"/>
                        <a:pt x="320" y="1279"/>
                        <a:pt x="366" y="1165"/>
                      </a:cubicBezTo>
                      <a:cubicBezTo>
                        <a:pt x="411" y="959"/>
                        <a:pt x="480" y="731"/>
                        <a:pt x="548" y="503"/>
                      </a:cubicBezTo>
                      <a:lnTo>
                        <a:pt x="548" y="503"/>
                      </a:lnTo>
                      <a:cubicBezTo>
                        <a:pt x="548" y="503"/>
                        <a:pt x="536" y="503"/>
                        <a:pt x="529" y="512"/>
                      </a:cubicBezTo>
                      <a:lnTo>
                        <a:pt x="529" y="512"/>
                      </a:lnTo>
                      <a:cubicBezTo>
                        <a:pt x="574" y="358"/>
                        <a:pt x="617" y="225"/>
                        <a:pt x="640" y="92"/>
                      </a:cubicBezTo>
                      <a:cubicBezTo>
                        <a:pt x="662" y="46"/>
                        <a:pt x="617" y="1"/>
                        <a:pt x="571"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0" name="Google Shape;1530;p22"/>
                <p:cNvSpPr/>
                <p:nvPr/>
              </p:nvSpPr>
              <p:spPr>
                <a:xfrm>
                  <a:off x="8044851" y="2222087"/>
                  <a:ext cx="21624" cy="58628"/>
                </a:xfrm>
                <a:custGeom>
                  <a:avLst/>
                  <a:gdLst/>
                  <a:ahLst/>
                  <a:cxnLst/>
                  <a:rect l="l" t="t" r="r" b="b"/>
                  <a:pathLst>
                    <a:path w="800" h="2169" extrusionOk="0">
                      <a:moveTo>
                        <a:pt x="662" y="480"/>
                      </a:moveTo>
                      <a:lnTo>
                        <a:pt x="662" y="480"/>
                      </a:lnTo>
                      <a:cubicBezTo>
                        <a:pt x="661" y="485"/>
                        <a:pt x="659" y="489"/>
                        <a:pt x="657" y="494"/>
                      </a:cubicBezTo>
                      <a:lnTo>
                        <a:pt x="657" y="494"/>
                      </a:lnTo>
                      <a:cubicBezTo>
                        <a:pt x="662" y="488"/>
                        <a:pt x="662" y="480"/>
                        <a:pt x="662" y="480"/>
                      </a:cubicBezTo>
                      <a:close/>
                      <a:moveTo>
                        <a:pt x="708" y="0"/>
                      </a:moveTo>
                      <a:cubicBezTo>
                        <a:pt x="662" y="0"/>
                        <a:pt x="639" y="23"/>
                        <a:pt x="617" y="69"/>
                      </a:cubicBezTo>
                      <a:cubicBezTo>
                        <a:pt x="548" y="229"/>
                        <a:pt x="503" y="411"/>
                        <a:pt x="457" y="594"/>
                      </a:cubicBezTo>
                      <a:cubicBezTo>
                        <a:pt x="411" y="754"/>
                        <a:pt x="366" y="913"/>
                        <a:pt x="320" y="1096"/>
                      </a:cubicBezTo>
                      <a:cubicBezTo>
                        <a:pt x="320" y="1073"/>
                        <a:pt x="320" y="1073"/>
                        <a:pt x="320" y="1073"/>
                      </a:cubicBezTo>
                      <a:cubicBezTo>
                        <a:pt x="274" y="1233"/>
                        <a:pt x="229" y="1370"/>
                        <a:pt x="183" y="1530"/>
                      </a:cubicBezTo>
                      <a:cubicBezTo>
                        <a:pt x="137" y="1712"/>
                        <a:pt x="69" y="1872"/>
                        <a:pt x="23" y="2055"/>
                      </a:cubicBezTo>
                      <a:cubicBezTo>
                        <a:pt x="0" y="2100"/>
                        <a:pt x="23" y="2146"/>
                        <a:pt x="46" y="2169"/>
                      </a:cubicBezTo>
                      <a:cubicBezTo>
                        <a:pt x="92" y="2169"/>
                        <a:pt x="160" y="2169"/>
                        <a:pt x="160" y="2123"/>
                      </a:cubicBezTo>
                      <a:cubicBezTo>
                        <a:pt x="251" y="1849"/>
                        <a:pt x="343" y="1575"/>
                        <a:pt x="434" y="1301"/>
                      </a:cubicBezTo>
                      <a:cubicBezTo>
                        <a:pt x="501" y="1032"/>
                        <a:pt x="569" y="763"/>
                        <a:pt x="657" y="494"/>
                      </a:cubicBezTo>
                      <a:lnTo>
                        <a:pt x="657" y="494"/>
                      </a:lnTo>
                      <a:cubicBezTo>
                        <a:pt x="654" y="499"/>
                        <a:pt x="649" y="502"/>
                        <a:pt x="639" y="502"/>
                      </a:cubicBezTo>
                      <a:cubicBezTo>
                        <a:pt x="685" y="366"/>
                        <a:pt x="731" y="251"/>
                        <a:pt x="776" y="114"/>
                      </a:cubicBezTo>
                      <a:cubicBezTo>
                        <a:pt x="799" y="92"/>
                        <a:pt x="776" y="23"/>
                        <a:pt x="731" y="23"/>
                      </a:cubicBezTo>
                      <a:cubicBezTo>
                        <a:pt x="731" y="0"/>
                        <a:pt x="708" y="0"/>
                        <a:pt x="708"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1" name="Google Shape;1531;p22"/>
                <p:cNvSpPr/>
                <p:nvPr/>
              </p:nvSpPr>
              <p:spPr>
                <a:xfrm>
                  <a:off x="7944894" y="2206031"/>
                  <a:ext cx="17921" cy="41545"/>
                </a:xfrm>
                <a:custGeom>
                  <a:avLst/>
                  <a:gdLst/>
                  <a:ahLst/>
                  <a:cxnLst/>
                  <a:rect l="l" t="t" r="r" b="b"/>
                  <a:pathLst>
                    <a:path w="663" h="1537" extrusionOk="0">
                      <a:moveTo>
                        <a:pt x="526" y="1"/>
                      </a:moveTo>
                      <a:cubicBezTo>
                        <a:pt x="457" y="1"/>
                        <a:pt x="412" y="47"/>
                        <a:pt x="389" y="92"/>
                      </a:cubicBezTo>
                      <a:cubicBezTo>
                        <a:pt x="320" y="320"/>
                        <a:pt x="275" y="526"/>
                        <a:pt x="206" y="754"/>
                      </a:cubicBezTo>
                      <a:cubicBezTo>
                        <a:pt x="183" y="845"/>
                        <a:pt x="160" y="937"/>
                        <a:pt x="115" y="1028"/>
                      </a:cubicBezTo>
                      <a:cubicBezTo>
                        <a:pt x="92" y="1142"/>
                        <a:pt x="46" y="1256"/>
                        <a:pt x="24" y="1348"/>
                      </a:cubicBezTo>
                      <a:cubicBezTo>
                        <a:pt x="1" y="1439"/>
                        <a:pt x="46" y="1507"/>
                        <a:pt x="115" y="1530"/>
                      </a:cubicBezTo>
                      <a:cubicBezTo>
                        <a:pt x="131" y="1534"/>
                        <a:pt x="146" y="1536"/>
                        <a:pt x="161" y="1536"/>
                      </a:cubicBezTo>
                      <a:cubicBezTo>
                        <a:pt x="229" y="1536"/>
                        <a:pt x="279" y="1495"/>
                        <a:pt x="297" y="1439"/>
                      </a:cubicBezTo>
                      <a:cubicBezTo>
                        <a:pt x="320" y="1370"/>
                        <a:pt x="343" y="1325"/>
                        <a:pt x="343" y="1279"/>
                      </a:cubicBezTo>
                      <a:cubicBezTo>
                        <a:pt x="366" y="1233"/>
                        <a:pt x="366" y="1188"/>
                        <a:pt x="389" y="1142"/>
                      </a:cubicBezTo>
                      <a:cubicBezTo>
                        <a:pt x="412" y="1051"/>
                        <a:pt x="434" y="937"/>
                        <a:pt x="457" y="845"/>
                      </a:cubicBezTo>
                      <a:cubicBezTo>
                        <a:pt x="526" y="617"/>
                        <a:pt x="571" y="389"/>
                        <a:pt x="640" y="161"/>
                      </a:cubicBezTo>
                      <a:cubicBezTo>
                        <a:pt x="663" y="92"/>
                        <a:pt x="617" y="24"/>
                        <a:pt x="548"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2" name="Google Shape;1532;p22"/>
                <p:cNvSpPr/>
                <p:nvPr/>
              </p:nvSpPr>
              <p:spPr>
                <a:xfrm>
                  <a:off x="7999198" y="2221465"/>
                  <a:ext cx="17299" cy="43843"/>
                </a:xfrm>
                <a:custGeom>
                  <a:avLst/>
                  <a:gdLst/>
                  <a:ahLst/>
                  <a:cxnLst/>
                  <a:rect l="l" t="t" r="r" b="b"/>
                  <a:pathLst>
                    <a:path w="640" h="1622" extrusionOk="0">
                      <a:moveTo>
                        <a:pt x="525" y="0"/>
                      </a:moveTo>
                      <a:cubicBezTo>
                        <a:pt x="480" y="0"/>
                        <a:pt x="434" y="23"/>
                        <a:pt x="411" y="69"/>
                      </a:cubicBezTo>
                      <a:cubicBezTo>
                        <a:pt x="388" y="183"/>
                        <a:pt x="343" y="320"/>
                        <a:pt x="320" y="434"/>
                      </a:cubicBezTo>
                      <a:cubicBezTo>
                        <a:pt x="274" y="548"/>
                        <a:pt x="251" y="640"/>
                        <a:pt x="206" y="754"/>
                      </a:cubicBezTo>
                      <a:cubicBezTo>
                        <a:pt x="183" y="868"/>
                        <a:pt x="137" y="982"/>
                        <a:pt x="92" y="1096"/>
                      </a:cubicBezTo>
                      <a:cubicBezTo>
                        <a:pt x="92" y="1165"/>
                        <a:pt x="69" y="1210"/>
                        <a:pt x="46" y="1279"/>
                      </a:cubicBezTo>
                      <a:cubicBezTo>
                        <a:pt x="23" y="1302"/>
                        <a:pt x="23" y="1324"/>
                        <a:pt x="23" y="1370"/>
                      </a:cubicBezTo>
                      <a:cubicBezTo>
                        <a:pt x="0" y="1416"/>
                        <a:pt x="0" y="1438"/>
                        <a:pt x="0" y="1484"/>
                      </a:cubicBezTo>
                      <a:cubicBezTo>
                        <a:pt x="0" y="1507"/>
                        <a:pt x="0" y="1530"/>
                        <a:pt x="0" y="1553"/>
                      </a:cubicBezTo>
                      <a:cubicBezTo>
                        <a:pt x="23" y="1575"/>
                        <a:pt x="46" y="1598"/>
                        <a:pt x="92" y="1621"/>
                      </a:cubicBezTo>
                      <a:cubicBezTo>
                        <a:pt x="114" y="1621"/>
                        <a:pt x="160" y="1621"/>
                        <a:pt x="183" y="1598"/>
                      </a:cubicBezTo>
                      <a:cubicBezTo>
                        <a:pt x="229" y="1598"/>
                        <a:pt x="251" y="1553"/>
                        <a:pt x="251" y="1530"/>
                      </a:cubicBezTo>
                      <a:cubicBezTo>
                        <a:pt x="274" y="1461"/>
                        <a:pt x="297" y="1416"/>
                        <a:pt x="297" y="1347"/>
                      </a:cubicBezTo>
                      <a:cubicBezTo>
                        <a:pt x="320" y="1302"/>
                        <a:pt x="320" y="1233"/>
                        <a:pt x="343" y="1165"/>
                      </a:cubicBezTo>
                      <a:cubicBezTo>
                        <a:pt x="366" y="1050"/>
                        <a:pt x="411" y="936"/>
                        <a:pt x="434" y="822"/>
                      </a:cubicBezTo>
                      <a:cubicBezTo>
                        <a:pt x="457" y="708"/>
                        <a:pt x="480" y="594"/>
                        <a:pt x="502" y="503"/>
                      </a:cubicBezTo>
                      <a:cubicBezTo>
                        <a:pt x="548" y="366"/>
                        <a:pt x="571" y="252"/>
                        <a:pt x="617" y="115"/>
                      </a:cubicBezTo>
                      <a:cubicBezTo>
                        <a:pt x="639" y="69"/>
                        <a:pt x="594" y="0"/>
                        <a:pt x="548"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3" name="Google Shape;1533;p22"/>
                <p:cNvSpPr/>
                <p:nvPr/>
              </p:nvSpPr>
              <p:spPr>
                <a:xfrm>
                  <a:off x="8057799" y="2238737"/>
                  <a:ext cx="15461" cy="45059"/>
                </a:xfrm>
                <a:custGeom>
                  <a:avLst/>
                  <a:gdLst/>
                  <a:ahLst/>
                  <a:cxnLst/>
                  <a:rect l="l" t="t" r="r" b="b"/>
                  <a:pathLst>
                    <a:path w="572" h="1667" extrusionOk="0">
                      <a:moveTo>
                        <a:pt x="480" y="1"/>
                      </a:moveTo>
                      <a:cubicBezTo>
                        <a:pt x="434" y="1"/>
                        <a:pt x="389" y="23"/>
                        <a:pt x="389" y="69"/>
                      </a:cubicBezTo>
                      <a:cubicBezTo>
                        <a:pt x="366" y="183"/>
                        <a:pt x="343" y="320"/>
                        <a:pt x="320" y="434"/>
                      </a:cubicBezTo>
                      <a:cubicBezTo>
                        <a:pt x="275" y="548"/>
                        <a:pt x="229" y="685"/>
                        <a:pt x="206" y="799"/>
                      </a:cubicBezTo>
                      <a:cubicBezTo>
                        <a:pt x="160" y="914"/>
                        <a:pt x="138" y="1028"/>
                        <a:pt x="92" y="1165"/>
                      </a:cubicBezTo>
                      <a:cubicBezTo>
                        <a:pt x="46" y="1279"/>
                        <a:pt x="24" y="1416"/>
                        <a:pt x="1" y="1553"/>
                      </a:cubicBezTo>
                      <a:cubicBezTo>
                        <a:pt x="1" y="1576"/>
                        <a:pt x="24" y="1598"/>
                        <a:pt x="46" y="1621"/>
                      </a:cubicBezTo>
                      <a:cubicBezTo>
                        <a:pt x="69" y="1644"/>
                        <a:pt x="92" y="1667"/>
                        <a:pt x="115" y="1667"/>
                      </a:cubicBezTo>
                      <a:cubicBezTo>
                        <a:pt x="160" y="1667"/>
                        <a:pt x="183" y="1644"/>
                        <a:pt x="206" y="1621"/>
                      </a:cubicBezTo>
                      <a:cubicBezTo>
                        <a:pt x="229" y="1598"/>
                        <a:pt x="229" y="1576"/>
                        <a:pt x="229" y="1553"/>
                      </a:cubicBezTo>
                      <a:cubicBezTo>
                        <a:pt x="229" y="1530"/>
                        <a:pt x="229" y="1530"/>
                        <a:pt x="252" y="1507"/>
                      </a:cubicBezTo>
                      <a:cubicBezTo>
                        <a:pt x="275" y="1302"/>
                        <a:pt x="343" y="1073"/>
                        <a:pt x="389" y="868"/>
                      </a:cubicBezTo>
                      <a:cubicBezTo>
                        <a:pt x="434" y="731"/>
                        <a:pt x="457" y="617"/>
                        <a:pt x="503" y="480"/>
                      </a:cubicBezTo>
                      <a:cubicBezTo>
                        <a:pt x="526" y="366"/>
                        <a:pt x="549" y="252"/>
                        <a:pt x="571" y="138"/>
                      </a:cubicBezTo>
                      <a:cubicBezTo>
                        <a:pt x="571" y="69"/>
                        <a:pt x="549" y="23"/>
                        <a:pt x="503"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4" name="Google Shape;1534;p22"/>
                <p:cNvSpPr/>
                <p:nvPr/>
              </p:nvSpPr>
              <p:spPr>
                <a:xfrm>
                  <a:off x="7983764" y="2306609"/>
                  <a:ext cx="14218" cy="32896"/>
                </a:xfrm>
                <a:custGeom>
                  <a:avLst/>
                  <a:gdLst/>
                  <a:ahLst/>
                  <a:cxnLst/>
                  <a:rect l="l" t="t" r="r" b="b"/>
                  <a:pathLst>
                    <a:path w="526" h="1217" extrusionOk="0">
                      <a:moveTo>
                        <a:pt x="412" y="0"/>
                      </a:moveTo>
                      <a:cubicBezTo>
                        <a:pt x="366" y="0"/>
                        <a:pt x="320" y="23"/>
                        <a:pt x="320" y="69"/>
                      </a:cubicBezTo>
                      <a:cubicBezTo>
                        <a:pt x="252" y="229"/>
                        <a:pt x="206" y="411"/>
                        <a:pt x="138" y="571"/>
                      </a:cubicBezTo>
                      <a:cubicBezTo>
                        <a:pt x="92" y="731"/>
                        <a:pt x="24" y="913"/>
                        <a:pt x="1" y="1073"/>
                      </a:cubicBezTo>
                      <a:cubicBezTo>
                        <a:pt x="1" y="1142"/>
                        <a:pt x="46" y="1210"/>
                        <a:pt x="115" y="1210"/>
                      </a:cubicBezTo>
                      <a:cubicBezTo>
                        <a:pt x="127" y="1214"/>
                        <a:pt x="138" y="1216"/>
                        <a:pt x="149" y="1216"/>
                      </a:cubicBezTo>
                      <a:cubicBezTo>
                        <a:pt x="199" y="1216"/>
                        <a:pt x="233" y="1175"/>
                        <a:pt x="252" y="1119"/>
                      </a:cubicBezTo>
                      <a:cubicBezTo>
                        <a:pt x="297" y="868"/>
                        <a:pt x="366" y="617"/>
                        <a:pt x="434" y="366"/>
                      </a:cubicBezTo>
                      <a:cubicBezTo>
                        <a:pt x="457" y="297"/>
                        <a:pt x="503" y="229"/>
                        <a:pt x="526" y="160"/>
                      </a:cubicBezTo>
                      <a:cubicBezTo>
                        <a:pt x="526" y="114"/>
                        <a:pt x="526" y="92"/>
                        <a:pt x="526" y="69"/>
                      </a:cubicBezTo>
                      <a:cubicBezTo>
                        <a:pt x="503" y="46"/>
                        <a:pt x="480" y="23"/>
                        <a:pt x="457"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5" name="Google Shape;1535;p22"/>
                <p:cNvSpPr/>
                <p:nvPr/>
              </p:nvSpPr>
              <p:spPr>
                <a:xfrm>
                  <a:off x="8041770" y="2323882"/>
                  <a:ext cx="11731" cy="31030"/>
                </a:xfrm>
                <a:custGeom>
                  <a:avLst/>
                  <a:gdLst/>
                  <a:ahLst/>
                  <a:cxnLst/>
                  <a:rect l="l" t="t" r="r" b="b"/>
                  <a:pathLst>
                    <a:path w="434" h="1148" extrusionOk="0">
                      <a:moveTo>
                        <a:pt x="320" y="0"/>
                      </a:moveTo>
                      <a:cubicBezTo>
                        <a:pt x="297" y="0"/>
                        <a:pt x="251" y="23"/>
                        <a:pt x="229" y="69"/>
                      </a:cubicBezTo>
                      <a:cubicBezTo>
                        <a:pt x="206" y="137"/>
                        <a:pt x="160" y="206"/>
                        <a:pt x="137" y="297"/>
                      </a:cubicBezTo>
                      <a:cubicBezTo>
                        <a:pt x="114" y="389"/>
                        <a:pt x="92" y="457"/>
                        <a:pt x="69" y="548"/>
                      </a:cubicBezTo>
                      <a:cubicBezTo>
                        <a:pt x="46" y="617"/>
                        <a:pt x="23" y="708"/>
                        <a:pt x="23" y="777"/>
                      </a:cubicBezTo>
                      <a:cubicBezTo>
                        <a:pt x="0" y="868"/>
                        <a:pt x="0" y="959"/>
                        <a:pt x="0" y="1050"/>
                      </a:cubicBezTo>
                      <a:cubicBezTo>
                        <a:pt x="0" y="1096"/>
                        <a:pt x="46" y="1142"/>
                        <a:pt x="92" y="1142"/>
                      </a:cubicBezTo>
                      <a:cubicBezTo>
                        <a:pt x="100" y="1146"/>
                        <a:pt x="108" y="1148"/>
                        <a:pt x="117" y="1148"/>
                      </a:cubicBezTo>
                      <a:cubicBezTo>
                        <a:pt x="159" y="1148"/>
                        <a:pt x="206" y="1107"/>
                        <a:pt x="206" y="1050"/>
                      </a:cubicBezTo>
                      <a:cubicBezTo>
                        <a:pt x="206" y="936"/>
                        <a:pt x="229" y="799"/>
                        <a:pt x="274" y="685"/>
                      </a:cubicBezTo>
                      <a:cubicBezTo>
                        <a:pt x="297" y="571"/>
                        <a:pt x="320" y="434"/>
                        <a:pt x="343" y="320"/>
                      </a:cubicBezTo>
                      <a:cubicBezTo>
                        <a:pt x="365" y="274"/>
                        <a:pt x="388" y="206"/>
                        <a:pt x="411" y="160"/>
                      </a:cubicBezTo>
                      <a:cubicBezTo>
                        <a:pt x="434" y="92"/>
                        <a:pt x="411" y="46"/>
                        <a:pt x="365" y="23"/>
                      </a:cubicBezTo>
                      <a:cubicBezTo>
                        <a:pt x="365" y="0"/>
                        <a:pt x="343" y="0"/>
                        <a:pt x="320"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6" name="Google Shape;1536;p22"/>
                <p:cNvSpPr/>
                <p:nvPr/>
              </p:nvSpPr>
              <p:spPr>
                <a:xfrm>
                  <a:off x="7972060" y="2581153"/>
                  <a:ext cx="117851" cy="148719"/>
                </a:xfrm>
                <a:custGeom>
                  <a:avLst/>
                  <a:gdLst/>
                  <a:ahLst/>
                  <a:cxnLst/>
                  <a:rect l="l" t="t" r="r" b="b"/>
                  <a:pathLst>
                    <a:path w="4360" h="5502" extrusionOk="0">
                      <a:moveTo>
                        <a:pt x="160" y="1"/>
                      </a:moveTo>
                      <a:cubicBezTo>
                        <a:pt x="114" y="1"/>
                        <a:pt x="68" y="23"/>
                        <a:pt x="23" y="46"/>
                      </a:cubicBezTo>
                      <a:cubicBezTo>
                        <a:pt x="0" y="69"/>
                        <a:pt x="0" y="115"/>
                        <a:pt x="0" y="160"/>
                      </a:cubicBezTo>
                      <a:cubicBezTo>
                        <a:pt x="68" y="1439"/>
                        <a:pt x="457" y="2626"/>
                        <a:pt x="1141" y="3584"/>
                      </a:cubicBezTo>
                      <a:cubicBezTo>
                        <a:pt x="1484" y="4064"/>
                        <a:pt x="1917" y="4474"/>
                        <a:pt x="2397" y="4817"/>
                      </a:cubicBezTo>
                      <a:cubicBezTo>
                        <a:pt x="2899" y="5159"/>
                        <a:pt x="3492" y="5387"/>
                        <a:pt x="4131" y="5502"/>
                      </a:cubicBezTo>
                      <a:lnTo>
                        <a:pt x="4200" y="5502"/>
                      </a:lnTo>
                      <a:cubicBezTo>
                        <a:pt x="4223" y="5502"/>
                        <a:pt x="4246" y="5502"/>
                        <a:pt x="4268" y="5479"/>
                      </a:cubicBezTo>
                      <a:cubicBezTo>
                        <a:pt x="4314" y="5479"/>
                        <a:pt x="4337" y="5433"/>
                        <a:pt x="4337" y="5387"/>
                      </a:cubicBezTo>
                      <a:cubicBezTo>
                        <a:pt x="4360" y="5342"/>
                        <a:pt x="4360" y="5296"/>
                        <a:pt x="4337" y="5250"/>
                      </a:cubicBezTo>
                      <a:cubicBezTo>
                        <a:pt x="4314" y="5228"/>
                        <a:pt x="4268" y="5182"/>
                        <a:pt x="4223" y="5182"/>
                      </a:cubicBezTo>
                      <a:cubicBezTo>
                        <a:pt x="3880" y="5113"/>
                        <a:pt x="3561" y="5022"/>
                        <a:pt x="3241" y="4885"/>
                      </a:cubicBezTo>
                      <a:cubicBezTo>
                        <a:pt x="2922" y="4748"/>
                        <a:pt x="2602" y="4566"/>
                        <a:pt x="2328" y="4337"/>
                      </a:cubicBezTo>
                      <a:cubicBezTo>
                        <a:pt x="2009" y="4086"/>
                        <a:pt x="1735" y="3812"/>
                        <a:pt x="1506" y="3493"/>
                      </a:cubicBezTo>
                      <a:cubicBezTo>
                        <a:pt x="1210" y="3105"/>
                        <a:pt x="959" y="2671"/>
                        <a:pt x="776" y="2215"/>
                      </a:cubicBezTo>
                      <a:cubicBezTo>
                        <a:pt x="571" y="1690"/>
                        <a:pt x="434" y="1142"/>
                        <a:pt x="365" y="571"/>
                      </a:cubicBezTo>
                      <a:cubicBezTo>
                        <a:pt x="342" y="411"/>
                        <a:pt x="342" y="297"/>
                        <a:pt x="320" y="160"/>
                      </a:cubicBezTo>
                      <a:cubicBezTo>
                        <a:pt x="320" y="115"/>
                        <a:pt x="320" y="69"/>
                        <a:pt x="274" y="46"/>
                      </a:cubicBezTo>
                      <a:cubicBezTo>
                        <a:pt x="251" y="1"/>
                        <a:pt x="205" y="1"/>
                        <a:pt x="16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537" name="Google Shape;1537;p22"/>
                <p:cNvSpPr/>
                <p:nvPr/>
              </p:nvSpPr>
              <p:spPr>
                <a:xfrm>
                  <a:off x="8009064" y="2520687"/>
                  <a:ext cx="50627" cy="117256"/>
                </a:xfrm>
                <a:custGeom>
                  <a:avLst/>
                  <a:gdLst/>
                  <a:ahLst/>
                  <a:cxnLst/>
                  <a:rect l="l" t="t" r="r" b="b"/>
                  <a:pathLst>
                    <a:path w="1873" h="4338" extrusionOk="0">
                      <a:moveTo>
                        <a:pt x="274" y="1"/>
                      </a:moveTo>
                      <a:cubicBezTo>
                        <a:pt x="229" y="1"/>
                        <a:pt x="183" y="24"/>
                        <a:pt x="137" y="46"/>
                      </a:cubicBezTo>
                      <a:cubicBezTo>
                        <a:pt x="115" y="92"/>
                        <a:pt x="92" y="138"/>
                        <a:pt x="92" y="161"/>
                      </a:cubicBezTo>
                      <a:cubicBezTo>
                        <a:pt x="1" y="914"/>
                        <a:pt x="69" y="1713"/>
                        <a:pt x="320" y="2443"/>
                      </a:cubicBezTo>
                      <a:cubicBezTo>
                        <a:pt x="457" y="2831"/>
                        <a:pt x="617" y="3173"/>
                        <a:pt x="822" y="3493"/>
                      </a:cubicBezTo>
                      <a:cubicBezTo>
                        <a:pt x="936" y="3653"/>
                        <a:pt x="1050" y="3790"/>
                        <a:pt x="1165" y="3927"/>
                      </a:cubicBezTo>
                      <a:cubicBezTo>
                        <a:pt x="1279" y="4064"/>
                        <a:pt x="1439" y="4178"/>
                        <a:pt x="1598" y="4315"/>
                      </a:cubicBezTo>
                      <a:cubicBezTo>
                        <a:pt x="1621" y="4338"/>
                        <a:pt x="1644" y="4338"/>
                        <a:pt x="1690" y="4338"/>
                      </a:cubicBezTo>
                      <a:lnTo>
                        <a:pt x="1735" y="4338"/>
                      </a:lnTo>
                      <a:cubicBezTo>
                        <a:pt x="1781" y="4338"/>
                        <a:pt x="1827" y="4292"/>
                        <a:pt x="1827" y="4269"/>
                      </a:cubicBezTo>
                      <a:cubicBezTo>
                        <a:pt x="1849" y="4223"/>
                        <a:pt x="1872" y="4178"/>
                        <a:pt x="1849" y="4132"/>
                      </a:cubicBezTo>
                      <a:cubicBezTo>
                        <a:pt x="1849" y="4086"/>
                        <a:pt x="1827" y="4064"/>
                        <a:pt x="1781" y="4041"/>
                      </a:cubicBezTo>
                      <a:cubicBezTo>
                        <a:pt x="1575" y="3858"/>
                        <a:pt x="1393" y="3676"/>
                        <a:pt x="1210" y="3447"/>
                      </a:cubicBezTo>
                      <a:cubicBezTo>
                        <a:pt x="1028" y="3196"/>
                        <a:pt x="868" y="2900"/>
                        <a:pt x="731" y="2580"/>
                      </a:cubicBezTo>
                      <a:lnTo>
                        <a:pt x="708" y="2557"/>
                      </a:lnTo>
                      <a:cubicBezTo>
                        <a:pt x="571" y="2169"/>
                        <a:pt x="480" y="1758"/>
                        <a:pt x="411" y="1347"/>
                      </a:cubicBezTo>
                      <a:cubicBezTo>
                        <a:pt x="389" y="937"/>
                        <a:pt x="389" y="549"/>
                        <a:pt x="434" y="183"/>
                      </a:cubicBezTo>
                      <a:cubicBezTo>
                        <a:pt x="434" y="138"/>
                        <a:pt x="411" y="69"/>
                        <a:pt x="389" y="46"/>
                      </a:cubicBezTo>
                      <a:cubicBezTo>
                        <a:pt x="366" y="24"/>
                        <a:pt x="320" y="1"/>
                        <a:pt x="274"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538" name="Google Shape;1538;p22"/>
                <p:cNvSpPr/>
                <p:nvPr/>
              </p:nvSpPr>
              <p:spPr>
                <a:xfrm>
                  <a:off x="8418109" y="2033282"/>
                  <a:ext cx="87631" cy="151800"/>
                </a:xfrm>
                <a:custGeom>
                  <a:avLst/>
                  <a:gdLst/>
                  <a:ahLst/>
                  <a:cxnLst/>
                  <a:rect l="l" t="t" r="r" b="b"/>
                  <a:pathLst>
                    <a:path w="3242" h="5616" extrusionOk="0">
                      <a:moveTo>
                        <a:pt x="138" y="1"/>
                      </a:moveTo>
                      <a:cubicBezTo>
                        <a:pt x="92" y="24"/>
                        <a:pt x="46" y="46"/>
                        <a:pt x="24" y="92"/>
                      </a:cubicBezTo>
                      <a:cubicBezTo>
                        <a:pt x="1" y="115"/>
                        <a:pt x="1" y="183"/>
                        <a:pt x="1" y="229"/>
                      </a:cubicBezTo>
                      <a:cubicBezTo>
                        <a:pt x="24" y="275"/>
                        <a:pt x="46" y="298"/>
                        <a:pt x="92" y="320"/>
                      </a:cubicBezTo>
                      <a:cubicBezTo>
                        <a:pt x="297" y="412"/>
                        <a:pt x="503" y="549"/>
                        <a:pt x="708" y="708"/>
                      </a:cubicBezTo>
                      <a:lnTo>
                        <a:pt x="731" y="731"/>
                      </a:lnTo>
                      <a:cubicBezTo>
                        <a:pt x="1051" y="959"/>
                        <a:pt x="1325" y="1256"/>
                        <a:pt x="1576" y="1599"/>
                      </a:cubicBezTo>
                      <a:cubicBezTo>
                        <a:pt x="1918" y="2055"/>
                        <a:pt x="2192" y="2557"/>
                        <a:pt x="2420" y="3128"/>
                      </a:cubicBezTo>
                      <a:cubicBezTo>
                        <a:pt x="2648" y="3676"/>
                        <a:pt x="2785" y="4223"/>
                        <a:pt x="2854" y="4771"/>
                      </a:cubicBezTo>
                      <a:lnTo>
                        <a:pt x="2877" y="4817"/>
                      </a:lnTo>
                      <a:cubicBezTo>
                        <a:pt x="2900" y="5045"/>
                        <a:pt x="2900" y="5251"/>
                        <a:pt x="2900" y="5433"/>
                      </a:cubicBezTo>
                      <a:cubicBezTo>
                        <a:pt x="2900" y="5479"/>
                        <a:pt x="2900" y="5524"/>
                        <a:pt x="2945" y="5570"/>
                      </a:cubicBezTo>
                      <a:cubicBezTo>
                        <a:pt x="2968" y="5593"/>
                        <a:pt x="3014" y="5616"/>
                        <a:pt x="3059" y="5616"/>
                      </a:cubicBezTo>
                      <a:cubicBezTo>
                        <a:pt x="3151" y="5616"/>
                        <a:pt x="3219" y="5547"/>
                        <a:pt x="3242" y="5456"/>
                      </a:cubicBezTo>
                      <a:cubicBezTo>
                        <a:pt x="3242" y="4977"/>
                        <a:pt x="3173" y="4475"/>
                        <a:pt x="3036" y="3927"/>
                      </a:cubicBezTo>
                      <a:cubicBezTo>
                        <a:pt x="2922" y="3402"/>
                        <a:pt x="2717" y="2877"/>
                        <a:pt x="2443" y="2352"/>
                      </a:cubicBezTo>
                      <a:cubicBezTo>
                        <a:pt x="2192" y="1850"/>
                        <a:pt x="1872" y="1393"/>
                        <a:pt x="1507" y="982"/>
                      </a:cubicBezTo>
                      <a:cubicBezTo>
                        <a:pt x="1142" y="571"/>
                        <a:pt x="708" y="252"/>
                        <a:pt x="252" y="24"/>
                      </a:cubicBezTo>
                      <a:cubicBezTo>
                        <a:pt x="229" y="1"/>
                        <a:pt x="206" y="1"/>
                        <a:pt x="160"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39" name="Google Shape;1539;p22"/>
                <p:cNvSpPr/>
                <p:nvPr/>
              </p:nvSpPr>
              <p:spPr>
                <a:xfrm>
                  <a:off x="8437868" y="1962328"/>
                  <a:ext cx="84550" cy="104930"/>
                </a:xfrm>
                <a:custGeom>
                  <a:avLst/>
                  <a:gdLst/>
                  <a:ahLst/>
                  <a:cxnLst/>
                  <a:rect l="l" t="t" r="r" b="b"/>
                  <a:pathLst>
                    <a:path w="3128" h="3882" extrusionOk="0">
                      <a:moveTo>
                        <a:pt x="183" y="1"/>
                      </a:moveTo>
                      <a:cubicBezTo>
                        <a:pt x="160" y="1"/>
                        <a:pt x="137" y="24"/>
                        <a:pt x="91" y="24"/>
                      </a:cubicBezTo>
                      <a:cubicBezTo>
                        <a:pt x="69" y="47"/>
                        <a:pt x="46" y="92"/>
                        <a:pt x="23" y="138"/>
                      </a:cubicBezTo>
                      <a:cubicBezTo>
                        <a:pt x="0" y="183"/>
                        <a:pt x="23" y="229"/>
                        <a:pt x="46" y="252"/>
                      </a:cubicBezTo>
                      <a:cubicBezTo>
                        <a:pt x="69" y="298"/>
                        <a:pt x="91" y="320"/>
                        <a:pt x="137" y="343"/>
                      </a:cubicBezTo>
                      <a:lnTo>
                        <a:pt x="183" y="343"/>
                      </a:lnTo>
                      <a:cubicBezTo>
                        <a:pt x="434" y="480"/>
                        <a:pt x="662" y="617"/>
                        <a:pt x="913" y="800"/>
                      </a:cubicBezTo>
                      <a:cubicBezTo>
                        <a:pt x="1187" y="1028"/>
                        <a:pt x="1461" y="1302"/>
                        <a:pt x="1712" y="1621"/>
                      </a:cubicBezTo>
                      <a:lnTo>
                        <a:pt x="1735" y="1667"/>
                      </a:lnTo>
                      <a:cubicBezTo>
                        <a:pt x="2077" y="2124"/>
                        <a:pt x="2351" y="2649"/>
                        <a:pt x="2602" y="3219"/>
                      </a:cubicBezTo>
                      <a:lnTo>
                        <a:pt x="2579" y="3174"/>
                      </a:lnTo>
                      <a:lnTo>
                        <a:pt x="2579" y="3174"/>
                      </a:lnTo>
                      <a:cubicBezTo>
                        <a:pt x="2648" y="3379"/>
                        <a:pt x="2716" y="3562"/>
                        <a:pt x="2785" y="3744"/>
                      </a:cubicBezTo>
                      <a:cubicBezTo>
                        <a:pt x="2808" y="3836"/>
                        <a:pt x="2876" y="3881"/>
                        <a:pt x="2945" y="3881"/>
                      </a:cubicBezTo>
                      <a:lnTo>
                        <a:pt x="2990" y="3881"/>
                      </a:lnTo>
                      <a:cubicBezTo>
                        <a:pt x="3036" y="3858"/>
                        <a:pt x="3082" y="3836"/>
                        <a:pt x="3104" y="3790"/>
                      </a:cubicBezTo>
                      <a:cubicBezTo>
                        <a:pt x="3127" y="3744"/>
                        <a:pt x="3127" y="3699"/>
                        <a:pt x="3104" y="3676"/>
                      </a:cubicBezTo>
                      <a:cubicBezTo>
                        <a:pt x="2853" y="2854"/>
                        <a:pt x="2488" y="2146"/>
                        <a:pt x="2054" y="1530"/>
                      </a:cubicBezTo>
                      <a:cubicBezTo>
                        <a:pt x="1826" y="1211"/>
                        <a:pt x="1552" y="914"/>
                        <a:pt x="1256" y="663"/>
                      </a:cubicBezTo>
                      <a:cubicBezTo>
                        <a:pt x="1119" y="526"/>
                        <a:pt x="936" y="412"/>
                        <a:pt x="776" y="298"/>
                      </a:cubicBezTo>
                      <a:cubicBezTo>
                        <a:pt x="616" y="206"/>
                        <a:pt x="457" y="115"/>
                        <a:pt x="228" y="24"/>
                      </a:cubicBezTo>
                      <a:cubicBezTo>
                        <a:pt x="228" y="1"/>
                        <a:pt x="206" y="1"/>
                        <a:pt x="183"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grpSp>
              <p:nvGrpSpPr>
                <p:cNvPr id="1540" name="Google Shape;1540;p22"/>
                <p:cNvGrpSpPr/>
                <p:nvPr/>
              </p:nvGrpSpPr>
              <p:grpSpPr>
                <a:xfrm>
                  <a:off x="7881969" y="2107317"/>
                  <a:ext cx="763841" cy="546655"/>
                  <a:chOff x="7881969" y="2107317"/>
                  <a:chExt cx="763841" cy="546655"/>
                </a:xfrm>
              </p:grpSpPr>
              <p:sp>
                <p:nvSpPr>
                  <p:cNvPr id="1541" name="Google Shape;1541;p22"/>
                  <p:cNvSpPr/>
                  <p:nvPr/>
                </p:nvSpPr>
                <p:spPr>
                  <a:xfrm>
                    <a:off x="8125049" y="2113507"/>
                    <a:ext cx="251136" cy="536789"/>
                  </a:xfrm>
                  <a:custGeom>
                    <a:avLst/>
                    <a:gdLst/>
                    <a:ahLst/>
                    <a:cxnLst/>
                    <a:rect l="l" t="t" r="r" b="b"/>
                    <a:pathLst>
                      <a:path w="9291" h="19859" extrusionOk="0">
                        <a:moveTo>
                          <a:pt x="7716" y="0"/>
                        </a:moveTo>
                        <a:cubicBezTo>
                          <a:pt x="7624" y="0"/>
                          <a:pt x="7556" y="0"/>
                          <a:pt x="7487" y="23"/>
                        </a:cubicBezTo>
                        <a:cubicBezTo>
                          <a:pt x="7282" y="69"/>
                          <a:pt x="7122" y="114"/>
                          <a:pt x="6985" y="183"/>
                        </a:cubicBezTo>
                        <a:cubicBezTo>
                          <a:pt x="6825" y="274"/>
                          <a:pt x="6688" y="365"/>
                          <a:pt x="6529" y="479"/>
                        </a:cubicBezTo>
                        <a:cubicBezTo>
                          <a:pt x="6415" y="594"/>
                          <a:pt x="6300" y="730"/>
                          <a:pt x="6186" y="845"/>
                        </a:cubicBezTo>
                        <a:cubicBezTo>
                          <a:pt x="5981" y="1096"/>
                          <a:pt x="5798" y="1324"/>
                          <a:pt x="5661" y="1552"/>
                        </a:cubicBezTo>
                        <a:cubicBezTo>
                          <a:pt x="5593" y="1643"/>
                          <a:pt x="5547" y="1735"/>
                          <a:pt x="5479" y="1849"/>
                        </a:cubicBezTo>
                        <a:lnTo>
                          <a:pt x="5456" y="1872"/>
                        </a:lnTo>
                        <a:cubicBezTo>
                          <a:pt x="5387" y="2009"/>
                          <a:pt x="5296" y="2146"/>
                          <a:pt x="5205" y="2283"/>
                        </a:cubicBezTo>
                        <a:lnTo>
                          <a:pt x="5068" y="2511"/>
                        </a:lnTo>
                        <a:lnTo>
                          <a:pt x="4977" y="2648"/>
                        </a:lnTo>
                        <a:lnTo>
                          <a:pt x="4931" y="2693"/>
                        </a:lnTo>
                        <a:lnTo>
                          <a:pt x="4885" y="2762"/>
                        </a:lnTo>
                        <a:cubicBezTo>
                          <a:pt x="4862" y="2830"/>
                          <a:pt x="4817" y="2876"/>
                          <a:pt x="4771" y="2945"/>
                        </a:cubicBezTo>
                        <a:cubicBezTo>
                          <a:pt x="4748" y="2990"/>
                          <a:pt x="4726" y="3036"/>
                          <a:pt x="4703" y="3081"/>
                        </a:cubicBezTo>
                        <a:lnTo>
                          <a:pt x="4680" y="3104"/>
                        </a:lnTo>
                        <a:lnTo>
                          <a:pt x="4657" y="3150"/>
                        </a:lnTo>
                        <a:cubicBezTo>
                          <a:pt x="4611" y="3241"/>
                          <a:pt x="4520" y="3401"/>
                          <a:pt x="4429" y="3492"/>
                        </a:cubicBezTo>
                        <a:lnTo>
                          <a:pt x="4406" y="3538"/>
                        </a:lnTo>
                        <a:lnTo>
                          <a:pt x="4360" y="3538"/>
                        </a:lnTo>
                        <a:cubicBezTo>
                          <a:pt x="4315" y="3561"/>
                          <a:pt x="4246" y="3606"/>
                          <a:pt x="4201" y="3629"/>
                        </a:cubicBezTo>
                        <a:cubicBezTo>
                          <a:pt x="4132" y="3675"/>
                          <a:pt x="4086" y="3743"/>
                          <a:pt x="4018" y="3835"/>
                        </a:cubicBezTo>
                        <a:cubicBezTo>
                          <a:pt x="3858" y="4040"/>
                          <a:pt x="3790" y="4314"/>
                          <a:pt x="3744" y="4565"/>
                        </a:cubicBezTo>
                        <a:lnTo>
                          <a:pt x="3744" y="4588"/>
                        </a:lnTo>
                        <a:lnTo>
                          <a:pt x="3721" y="4679"/>
                        </a:lnTo>
                        <a:lnTo>
                          <a:pt x="3698" y="4748"/>
                        </a:lnTo>
                        <a:lnTo>
                          <a:pt x="3698" y="4771"/>
                        </a:lnTo>
                        <a:lnTo>
                          <a:pt x="3676" y="4839"/>
                        </a:lnTo>
                        <a:lnTo>
                          <a:pt x="3653" y="4930"/>
                        </a:lnTo>
                        <a:lnTo>
                          <a:pt x="3653" y="4976"/>
                        </a:lnTo>
                        <a:lnTo>
                          <a:pt x="3630" y="5022"/>
                        </a:lnTo>
                        <a:lnTo>
                          <a:pt x="3607" y="5136"/>
                        </a:lnTo>
                        <a:lnTo>
                          <a:pt x="3584" y="5227"/>
                        </a:lnTo>
                        <a:lnTo>
                          <a:pt x="3584" y="5273"/>
                        </a:lnTo>
                        <a:lnTo>
                          <a:pt x="3561" y="5341"/>
                        </a:lnTo>
                        <a:lnTo>
                          <a:pt x="3539" y="5410"/>
                        </a:lnTo>
                        <a:cubicBezTo>
                          <a:pt x="3516" y="5501"/>
                          <a:pt x="3493" y="5615"/>
                          <a:pt x="3470" y="5706"/>
                        </a:cubicBezTo>
                        <a:cubicBezTo>
                          <a:pt x="3516" y="5798"/>
                          <a:pt x="3516" y="5889"/>
                          <a:pt x="3516" y="5980"/>
                        </a:cubicBezTo>
                        <a:cubicBezTo>
                          <a:pt x="3493" y="6049"/>
                          <a:pt x="3447" y="6117"/>
                          <a:pt x="3424" y="6186"/>
                        </a:cubicBezTo>
                        <a:cubicBezTo>
                          <a:pt x="3402" y="6209"/>
                          <a:pt x="3402" y="6231"/>
                          <a:pt x="3379" y="6254"/>
                        </a:cubicBezTo>
                        <a:cubicBezTo>
                          <a:pt x="3333" y="6391"/>
                          <a:pt x="3265" y="6505"/>
                          <a:pt x="3219" y="6619"/>
                        </a:cubicBezTo>
                        <a:cubicBezTo>
                          <a:pt x="3219" y="6642"/>
                          <a:pt x="3219" y="6642"/>
                          <a:pt x="3196" y="6665"/>
                        </a:cubicBezTo>
                        <a:lnTo>
                          <a:pt x="3105" y="6985"/>
                        </a:lnTo>
                        <a:cubicBezTo>
                          <a:pt x="3014" y="7327"/>
                          <a:pt x="2922" y="7692"/>
                          <a:pt x="2808" y="8035"/>
                        </a:cubicBezTo>
                        <a:lnTo>
                          <a:pt x="2808" y="8057"/>
                        </a:lnTo>
                        <a:lnTo>
                          <a:pt x="2785" y="8126"/>
                        </a:lnTo>
                        <a:cubicBezTo>
                          <a:pt x="2763" y="8217"/>
                          <a:pt x="2763" y="8286"/>
                          <a:pt x="2740" y="8377"/>
                        </a:cubicBezTo>
                        <a:lnTo>
                          <a:pt x="2717" y="8468"/>
                        </a:lnTo>
                        <a:cubicBezTo>
                          <a:pt x="2717" y="8537"/>
                          <a:pt x="2694" y="8605"/>
                          <a:pt x="2694" y="8674"/>
                        </a:cubicBezTo>
                        <a:lnTo>
                          <a:pt x="2694" y="8742"/>
                        </a:lnTo>
                        <a:cubicBezTo>
                          <a:pt x="2671" y="8811"/>
                          <a:pt x="2671" y="8902"/>
                          <a:pt x="2648" y="8970"/>
                        </a:cubicBezTo>
                        <a:cubicBezTo>
                          <a:pt x="2557" y="9267"/>
                          <a:pt x="2466" y="9541"/>
                          <a:pt x="2375" y="9838"/>
                        </a:cubicBezTo>
                        <a:cubicBezTo>
                          <a:pt x="2306" y="9998"/>
                          <a:pt x="2260" y="10134"/>
                          <a:pt x="2238" y="10271"/>
                        </a:cubicBezTo>
                        <a:cubicBezTo>
                          <a:pt x="2192" y="10431"/>
                          <a:pt x="2169" y="10614"/>
                          <a:pt x="2123" y="10774"/>
                        </a:cubicBezTo>
                        <a:cubicBezTo>
                          <a:pt x="2101" y="10911"/>
                          <a:pt x="2055" y="11047"/>
                          <a:pt x="2032" y="11207"/>
                        </a:cubicBezTo>
                        <a:cubicBezTo>
                          <a:pt x="1986" y="11321"/>
                          <a:pt x="1964" y="11436"/>
                          <a:pt x="1941" y="11550"/>
                        </a:cubicBezTo>
                        <a:lnTo>
                          <a:pt x="1918" y="11595"/>
                        </a:lnTo>
                        <a:cubicBezTo>
                          <a:pt x="1918" y="11687"/>
                          <a:pt x="1895" y="11755"/>
                          <a:pt x="1872" y="11824"/>
                        </a:cubicBezTo>
                        <a:cubicBezTo>
                          <a:pt x="1827" y="11915"/>
                          <a:pt x="1804" y="11983"/>
                          <a:pt x="1735" y="12052"/>
                        </a:cubicBezTo>
                        <a:cubicBezTo>
                          <a:pt x="1713" y="12075"/>
                          <a:pt x="1667" y="12097"/>
                          <a:pt x="1644" y="12097"/>
                        </a:cubicBezTo>
                        <a:cubicBezTo>
                          <a:pt x="1598" y="12234"/>
                          <a:pt x="1553" y="12371"/>
                          <a:pt x="1530" y="12508"/>
                        </a:cubicBezTo>
                        <a:lnTo>
                          <a:pt x="1462" y="12668"/>
                        </a:lnTo>
                        <a:lnTo>
                          <a:pt x="1439" y="12759"/>
                        </a:lnTo>
                        <a:lnTo>
                          <a:pt x="1370" y="12942"/>
                        </a:lnTo>
                        <a:lnTo>
                          <a:pt x="1279" y="13307"/>
                        </a:lnTo>
                        <a:lnTo>
                          <a:pt x="1233" y="13444"/>
                        </a:lnTo>
                        <a:lnTo>
                          <a:pt x="1210" y="13490"/>
                        </a:lnTo>
                        <a:cubicBezTo>
                          <a:pt x="1165" y="13604"/>
                          <a:pt x="1142" y="13741"/>
                          <a:pt x="1096" y="13855"/>
                        </a:cubicBezTo>
                        <a:cubicBezTo>
                          <a:pt x="937" y="14357"/>
                          <a:pt x="777" y="14859"/>
                          <a:pt x="640" y="15384"/>
                        </a:cubicBezTo>
                        <a:lnTo>
                          <a:pt x="526" y="15704"/>
                        </a:lnTo>
                        <a:lnTo>
                          <a:pt x="457" y="15955"/>
                        </a:lnTo>
                        <a:lnTo>
                          <a:pt x="434" y="16001"/>
                        </a:lnTo>
                        <a:cubicBezTo>
                          <a:pt x="366" y="16229"/>
                          <a:pt x="320" y="16457"/>
                          <a:pt x="252" y="16663"/>
                        </a:cubicBezTo>
                        <a:cubicBezTo>
                          <a:pt x="206" y="16822"/>
                          <a:pt x="183" y="16982"/>
                          <a:pt x="138" y="17142"/>
                        </a:cubicBezTo>
                        <a:cubicBezTo>
                          <a:pt x="115" y="17210"/>
                          <a:pt x="92" y="17279"/>
                          <a:pt x="92" y="17347"/>
                        </a:cubicBezTo>
                        <a:lnTo>
                          <a:pt x="69" y="17416"/>
                        </a:lnTo>
                        <a:lnTo>
                          <a:pt x="46" y="17507"/>
                        </a:lnTo>
                        <a:lnTo>
                          <a:pt x="46" y="17553"/>
                        </a:lnTo>
                        <a:cubicBezTo>
                          <a:pt x="24" y="17621"/>
                          <a:pt x="1" y="17712"/>
                          <a:pt x="1" y="17781"/>
                        </a:cubicBezTo>
                        <a:cubicBezTo>
                          <a:pt x="1" y="17849"/>
                          <a:pt x="1" y="17941"/>
                          <a:pt x="24" y="18055"/>
                        </a:cubicBezTo>
                        <a:cubicBezTo>
                          <a:pt x="69" y="18237"/>
                          <a:pt x="183" y="18397"/>
                          <a:pt x="297" y="18534"/>
                        </a:cubicBezTo>
                        <a:cubicBezTo>
                          <a:pt x="457" y="18740"/>
                          <a:pt x="685" y="18854"/>
                          <a:pt x="891" y="18968"/>
                        </a:cubicBezTo>
                        <a:cubicBezTo>
                          <a:pt x="1188" y="19150"/>
                          <a:pt x="1507" y="19265"/>
                          <a:pt x="1735" y="19333"/>
                        </a:cubicBezTo>
                        <a:lnTo>
                          <a:pt x="1827" y="19356"/>
                        </a:lnTo>
                        <a:lnTo>
                          <a:pt x="1918" y="19379"/>
                        </a:lnTo>
                        <a:cubicBezTo>
                          <a:pt x="1986" y="19424"/>
                          <a:pt x="2078" y="19447"/>
                          <a:pt x="2146" y="19470"/>
                        </a:cubicBezTo>
                        <a:cubicBezTo>
                          <a:pt x="2283" y="19516"/>
                          <a:pt x="2443" y="19561"/>
                          <a:pt x="2603" y="19584"/>
                        </a:cubicBezTo>
                        <a:lnTo>
                          <a:pt x="2694" y="19607"/>
                        </a:lnTo>
                        <a:lnTo>
                          <a:pt x="2740" y="19607"/>
                        </a:lnTo>
                        <a:lnTo>
                          <a:pt x="2877" y="19653"/>
                        </a:lnTo>
                        <a:lnTo>
                          <a:pt x="3036" y="19698"/>
                        </a:lnTo>
                        <a:cubicBezTo>
                          <a:pt x="3105" y="19698"/>
                          <a:pt x="3173" y="19721"/>
                          <a:pt x="3219" y="19744"/>
                        </a:cubicBezTo>
                        <a:lnTo>
                          <a:pt x="3288" y="19744"/>
                        </a:lnTo>
                        <a:lnTo>
                          <a:pt x="3424" y="19767"/>
                        </a:lnTo>
                        <a:lnTo>
                          <a:pt x="3493" y="19790"/>
                        </a:lnTo>
                        <a:cubicBezTo>
                          <a:pt x="3676" y="19835"/>
                          <a:pt x="3813" y="19858"/>
                          <a:pt x="3972" y="19858"/>
                        </a:cubicBezTo>
                        <a:lnTo>
                          <a:pt x="4269" y="19858"/>
                        </a:lnTo>
                        <a:cubicBezTo>
                          <a:pt x="4315" y="19858"/>
                          <a:pt x="4360" y="19835"/>
                          <a:pt x="4406" y="19835"/>
                        </a:cubicBezTo>
                        <a:lnTo>
                          <a:pt x="4680" y="19835"/>
                        </a:lnTo>
                        <a:cubicBezTo>
                          <a:pt x="4885" y="19812"/>
                          <a:pt x="5091" y="19653"/>
                          <a:pt x="5136" y="19424"/>
                        </a:cubicBezTo>
                        <a:cubicBezTo>
                          <a:pt x="5205" y="19219"/>
                          <a:pt x="5228" y="18991"/>
                          <a:pt x="5273" y="18808"/>
                        </a:cubicBezTo>
                        <a:lnTo>
                          <a:pt x="5273" y="18762"/>
                        </a:lnTo>
                        <a:cubicBezTo>
                          <a:pt x="5296" y="18603"/>
                          <a:pt x="5319" y="18466"/>
                          <a:pt x="5342" y="18329"/>
                        </a:cubicBezTo>
                        <a:lnTo>
                          <a:pt x="5365" y="18283"/>
                        </a:lnTo>
                        <a:lnTo>
                          <a:pt x="5365" y="18283"/>
                        </a:lnTo>
                        <a:lnTo>
                          <a:pt x="5342" y="18306"/>
                        </a:lnTo>
                        <a:cubicBezTo>
                          <a:pt x="5410" y="18078"/>
                          <a:pt x="5456" y="17872"/>
                          <a:pt x="5524" y="17644"/>
                        </a:cubicBezTo>
                        <a:lnTo>
                          <a:pt x="5593" y="17393"/>
                        </a:lnTo>
                        <a:cubicBezTo>
                          <a:pt x="5684" y="17051"/>
                          <a:pt x="5775" y="16754"/>
                          <a:pt x="5867" y="16480"/>
                        </a:cubicBezTo>
                        <a:cubicBezTo>
                          <a:pt x="5912" y="16366"/>
                          <a:pt x="5935" y="16252"/>
                          <a:pt x="5981" y="16138"/>
                        </a:cubicBezTo>
                        <a:lnTo>
                          <a:pt x="6004" y="16069"/>
                        </a:lnTo>
                        <a:cubicBezTo>
                          <a:pt x="6049" y="15909"/>
                          <a:pt x="6095" y="15749"/>
                          <a:pt x="6164" y="15590"/>
                        </a:cubicBezTo>
                        <a:cubicBezTo>
                          <a:pt x="6209" y="15498"/>
                          <a:pt x="6255" y="15384"/>
                          <a:pt x="6278" y="15270"/>
                        </a:cubicBezTo>
                        <a:lnTo>
                          <a:pt x="6300" y="15225"/>
                        </a:lnTo>
                        <a:lnTo>
                          <a:pt x="6323" y="15156"/>
                        </a:lnTo>
                        <a:cubicBezTo>
                          <a:pt x="6369" y="15042"/>
                          <a:pt x="6415" y="14905"/>
                          <a:pt x="6460" y="14791"/>
                        </a:cubicBezTo>
                        <a:lnTo>
                          <a:pt x="6483" y="14722"/>
                        </a:lnTo>
                        <a:cubicBezTo>
                          <a:pt x="6574" y="14403"/>
                          <a:pt x="6666" y="14152"/>
                          <a:pt x="6734" y="13878"/>
                        </a:cubicBezTo>
                        <a:cubicBezTo>
                          <a:pt x="6780" y="13627"/>
                          <a:pt x="6871" y="13376"/>
                          <a:pt x="6940" y="13147"/>
                        </a:cubicBezTo>
                        <a:lnTo>
                          <a:pt x="6962" y="13010"/>
                        </a:lnTo>
                        <a:cubicBezTo>
                          <a:pt x="7054" y="12714"/>
                          <a:pt x="7145" y="12417"/>
                          <a:pt x="7236" y="12143"/>
                        </a:cubicBezTo>
                        <a:cubicBezTo>
                          <a:pt x="7282" y="12006"/>
                          <a:pt x="7328" y="11846"/>
                          <a:pt x="7350" y="11709"/>
                        </a:cubicBezTo>
                        <a:cubicBezTo>
                          <a:pt x="7373" y="11641"/>
                          <a:pt x="7419" y="11550"/>
                          <a:pt x="7442" y="11481"/>
                        </a:cubicBezTo>
                        <a:cubicBezTo>
                          <a:pt x="7465" y="11299"/>
                          <a:pt x="7510" y="11139"/>
                          <a:pt x="7533" y="10979"/>
                        </a:cubicBezTo>
                        <a:lnTo>
                          <a:pt x="7556" y="10933"/>
                        </a:lnTo>
                        <a:cubicBezTo>
                          <a:pt x="7602" y="10728"/>
                          <a:pt x="7670" y="10500"/>
                          <a:pt x="7738" y="10317"/>
                        </a:cubicBezTo>
                        <a:cubicBezTo>
                          <a:pt x="7761" y="10294"/>
                          <a:pt x="7761" y="10271"/>
                          <a:pt x="7761" y="10271"/>
                        </a:cubicBezTo>
                        <a:lnTo>
                          <a:pt x="7784" y="10203"/>
                        </a:lnTo>
                        <a:cubicBezTo>
                          <a:pt x="7875" y="9838"/>
                          <a:pt x="7967" y="9450"/>
                          <a:pt x="8058" y="9062"/>
                        </a:cubicBezTo>
                        <a:lnTo>
                          <a:pt x="8058" y="9062"/>
                        </a:lnTo>
                        <a:lnTo>
                          <a:pt x="8012" y="9130"/>
                        </a:lnTo>
                        <a:cubicBezTo>
                          <a:pt x="8126" y="8742"/>
                          <a:pt x="8218" y="8445"/>
                          <a:pt x="8309" y="8194"/>
                        </a:cubicBezTo>
                        <a:cubicBezTo>
                          <a:pt x="8332" y="8080"/>
                          <a:pt x="8378" y="7989"/>
                          <a:pt x="8423" y="7875"/>
                        </a:cubicBezTo>
                        <a:lnTo>
                          <a:pt x="8446" y="7761"/>
                        </a:lnTo>
                        <a:lnTo>
                          <a:pt x="8515" y="7578"/>
                        </a:lnTo>
                        <a:cubicBezTo>
                          <a:pt x="8537" y="7487"/>
                          <a:pt x="8560" y="7395"/>
                          <a:pt x="8606" y="7304"/>
                        </a:cubicBezTo>
                        <a:cubicBezTo>
                          <a:pt x="8651" y="7167"/>
                          <a:pt x="8697" y="7030"/>
                          <a:pt x="8743" y="6893"/>
                        </a:cubicBezTo>
                        <a:cubicBezTo>
                          <a:pt x="8766" y="6802"/>
                          <a:pt x="8788" y="6711"/>
                          <a:pt x="8811" y="6642"/>
                        </a:cubicBezTo>
                        <a:cubicBezTo>
                          <a:pt x="8834" y="6574"/>
                          <a:pt x="8857" y="6505"/>
                          <a:pt x="8880" y="6437"/>
                        </a:cubicBezTo>
                        <a:lnTo>
                          <a:pt x="8948" y="6277"/>
                        </a:lnTo>
                        <a:cubicBezTo>
                          <a:pt x="9017" y="6072"/>
                          <a:pt x="9062" y="5866"/>
                          <a:pt x="9154" y="5661"/>
                        </a:cubicBezTo>
                        <a:cubicBezTo>
                          <a:pt x="9222" y="5478"/>
                          <a:pt x="9291" y="5296"/>
                          <a:pt x="9222" y="5090"/>
                        </a:cubicBezTo>
                        <a:cubicBezTo>
                          <a:pt x="9199" y="5022"/>
                          <a:pt x="9176" y="4953"/>
                          <a:pt x="9154" y="4885"/>
                        </a:cubicBezTo>
                        <a:cubicBezTo>
                          <a:pt x="9131" y="4839"/>
                          <a:pt x="9108" y="4793"/>
                          <a:pt x="9085" y="4748"/>
                        </a:cubicBezTo>
                        <a:cubicBezTo>
                          <a:pt x="9062" y="4702"/>
                          <a:pt x="9062" y="4634"/>
                          <a:pt x="9062" y="4542"/>
                        </a:cubicBezTo>
                        <a:cubicBezTo>
                          <a:pt x="9062" y="4428"/>
                          <a:pt x="9062" y="4314"/>
                          <a:pt x="9085" y="4177"/>
                        </a:cubicBezTo>
                        <a:lnTo>
                          <a:pt x="9085" y="4040"/>
                        </a:lnTo>
                        <a:cubicBezTo>
                          <a:pt x="9085" y="3972"/>
                          <a:pt x="9085" y="3926"/>
                          <a:pt x="9085" y="3858"/>
                        </a:cubicBezTo>
                        <a:cubicBezTo>
                          <a:pt x="9108" y="3698"/>
                          <a:pt x="9108" y="3561"/>
                          <a:pt x="9108" y="3424"/>
                        </a:cubicBezTo>
                        <a:cubicBezTo>
                          <a:pt x="9108" y="3264"/>
                          <a:pt x="9085" y="3127"/>
                          <a:pt x="9062" y="2967"/>
                        </a:cubicBezTo>
                        <a:lnTo>
                          <a:pt x="9062" y="2922"/>
                        </a:lnTo>
                        <a:cubicBezTo>
                          <a:pt x="9062" y="2808"/>
                          <a:pt x="9040" y="2716"/>
                          <a:pt x="9040" y="2625"/>
                        </a:cubicBezTo>
                        <a:cubicBezTo>
                          <a:pt x="9017" y="2579"/>
                          <a:pt x="8994" y="2511"/>
                          <a:pt x="8994" y="2465"/>
                        </a:cubicBezTo>
                        <a:cubicBezTo>
                          <a:pt x="8971" y="2351"/>
                          <a:pt x="8948" y="2283"/>
                          <a:pt x="8925" y="2214"/>
                        </a:cubicBezTo>
                        <a:cubicBezTo>
                          <a:pt x="8925" y="2146"/>
                          <a:pt x="8903" y="2077"/>
                          <a:pt x="8903" y="1986"/>
                        </a:cubicBezTo>
                        <a:cubicBezTo>
                          <a:pt x="8880" y="1895"/>
                          <a:pt x="8880" y="1826"/>
                          <a:pt x="8880" y="1780"/>
                        </a:cubicBezTo>
                        <a:cubicBezTo>
                          <a:pt x="8834" y="1621"/>
                          <a:pt x="8811" y="1484"/>
                          <a:pt x="8766" y="1347"/>
                        </a:cubicBezTo>
                        <a:cubicBezTo>
                          <a:pt x="8720" y="1210"/>
                          <a:pt x="8674" y="1073"/>
                          <a:pt x="8629" y="936"/>
                        </a:cubicBezTo>
                        <a:cubicBezTo>
                          <a:pt x="8583" y="845"/>
                          <a:pt x="8515" y="730"/>
                          <a:pt x="8469" y="616"/>
                        </a:cubicBezTo>
                        <a:cubicBezTo>
                          <a:pt x="8423" y="548"/>
                          <a:pt x="8378" y="457"/>
                          <a:pt x="8332" y="365"/>
                        </a:cubicBezTo>
                        <a:lnTo>
                          <a:pt x="8309" y="342"/>
                        </a:lnTo>
                        <a:cubicBezTo>
                          <a:pt x="8286" y="297"/>
                          <a:pt x="8286" y="274"/>
                          <a:pt x="8263" y="251"/>
                        </a:cubicBezTo>
                        <a:cubicBezTo>
                          <a:pt x="8241" y="228"/>
                          <a:pt x="8218" y="205"/>
                          <a:pt x="8195" y="183"/>
                        </a:cubicBezTo>
                        <a:cubicBezTo>
                          <a:pt x="8149" y="137"/>
                          <a:pt x="8104" y="114"/>
                          <a:pt x="8058" y="114"/>
                        </a:cubicBezTo>
                        <a:cubicBezTo>
                          <a:pt x="8035" y="91"/>
                          <a:pt x="8012" y="91"/>
                          <a:pt x="7990" y="91"/>
                        </a:cubicBezTo>
                        <a:cubicBezTo>
                          <a:pt x="7921" y="23"/>
                          <a:pt x="7830" y="0"/>
                          <a:pt x="7738"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542" name="Google Shape;1542;p22"/>
                  <p:cNvSpPr/>
                  <p:nvPr/>
                </p:nvSpPr>
                <p:spPr>
                  <a:xfrm>
                    <a:off x="8217600" y="2260334"/>
                    <a:ext cx="143773" cy="66034"/>
                  </a:xfrm>
                  <a:custGeom>
                    <a:avLst/>
                    <a:gdLst/>
                    <a:ahLst/>
                    <a:cxnLst/>
                    <a:rect l="l" t="t" r="r" b="b"/>
                    <a:pathLst>
                      <a:path w="5319" h="2443" extrusionOk="0">
                        <a:moveTo>
                          <a:pt x="343" y="0"/>
                        </a:moveTo>
                        <a:cubicBezTo>
                          <a:pt x="274" y="0"/>
                          <a:pt x="183" y="46"/>
                          <a:pt x="160" y="115"/>
                        </a:cubicBezTo>
                        <a:cubicBezTo>
                          <a:pt x="115" y="137"/>
                          <a:pt x="92" y="183"/>
                          <a:pt x="69" y="229"/>
                        </a:cubicBezTo>
                        <a:cubicBezTo>
                          <a:pt x="69" y="252"/>
                          <a:pt x="69" y="297"/>
                          <a:pt x="46" y="320"/>
                        </a:cubicBezTo>
                        <a:cubicBezTo>
                          <a:pt x="92" y="389"/>
                          <a:pt x="92" y="480"/>
                          <a:pt x="92" y="548"/>
                        </a:cubicBezTo>
                        <a:cubicBezTo>
                          <a:pt x="69" y="617"/>
                          <a:pt x="23" y="685"/>
                          <a:pt x="0" y="754"/>
                        </a:cubicBezTo>
                        <a:cubicBezTo>
                          <a:pt x="0" y="822"/>
                          <a:pt x="0" y="891"/>
                          <a:pt x="46" y="936"/>
                        </a:cubicBezTo>
                        <a:cubicBezTo>
                          <a:pt x="115" y="1096"/>
                          <a:pt x="274" y="1165"/>
                          <a:pt x="434" y="1233"/>
                        </a:cubicBezTo>
                        <a:cubicBezTo>
                          <a:pt x="503" y="1256"/>
                          <a:pt x="594" y="1302"/>
                          <a:pt x="662" y="1324"/>
                        </a:cubicBezTo>
                        <a:cubicBezTo>
                          <a:pt x="822" y="1393"/>
                          <a:pt x="982" y="1438"/>
                          <a:pt x="1142" y="1507"/>
                        </a:cubicBezTo>
                        <a:lnTo>
                          <a:pt x="1347" y="1598"/>
                        </a:lnTo>
                        <a:cubicBezTo>
                          <a:pt x="1438" y="1621"/>
                          <a:pt x="1507" y="1644"/>
                          <a:pt x="1598" y="1644"/>
                        </a:cubicBezTo>
                        <a:lnTo>
                          <a:pt x="1644" y="1644"/>
                        </a:lnTo>
                        <a:cubicBezTo>
                          <a:pt x="1667" y="1644"/>
                          <a:pt x="1667" y="1644"/>
                          <a:pt x="1690" y="1667"/>
                        </a:cubicBezTo>
                        <a:cubicBezTo>
                          <a:pt x="1827" y="1712"/>
                          <a:pt x="1941" y="1758"/>
                          <a:pt x="2078" y="1804"/>
                        </a:cubicBezTo>
                        <a:cubicBezTo>
                          <a:pt x="2329" y="1918"/>
                          <a:pt x="2603" y="2009"/>
                          <a:pt x="2876" y="2078"/>
                        </a:cubicBezTo>
                        <a:cubicBezTo>
                          <a:pt x="3150" y="2146"/>
                          <a:pt x="3424" y="2215"/>
                          <a:pt x="3721" y="2260"/>
                        </a:cubicBezTo>
                        <a:cubicBezTo>
                          <a:pt x="3812" y="2260"/>
                          <a:pt x="3926" y="2283"/>
                          <a:pt x="4041" y="2306"/>
                        </a:cubicBezTo>
                        <a:cubicBezTo>
                          <a:pt x="4063" y="2306"/>
                          <a:pt x="4109" y="2306"/>
                          <a:pt x="4155" y="2329"/>
                        </a:cubicBezTo>
                        <a:cubicBezTo>
                          <a:pt x="4246" y="2329"/>
                          <a:pt x="4314" y="2351"/>
                          <a:pt x="4383" y="2374"/>
                        </a:cubicBezTo>
                        <a:cubicBezTo>
                          <a:pt x="4429" y="2397"/>
                          <a:pt x="4474" y="2397"/>
                          <a:pt x="4520" y="2420"/>
                        </a:cubicBezTo>
                        <a:cubicBezTo>
                          <a:pt x="4566" y="2420"/>
                          <a:pt x="4634" y="2443"/>
                          <a:pt x="4680" y="2443"/>
                        </a:cubicBezTo>
                        <a:cubicBezTo>
                          <a:pt x="4725" y="2443"/>
                          <a:pt x="4771" y="2443"/>
                          <a:pt x="4817" y="2420"/>
                        </a:cubicBezTo>
                        <a:cubicBezTo>
                          <a:pt x="4885" y="2397"/>
                          <a:pt x="4954" y="2397"/>
                          <a:pt x="4999" y="2351"/>
                        </a:cubicBezTo>
                        <a:cubicBezTo>
                          <a:pt x="5045" y="2329"/>
                          <a:pt x="5068" y="2306"/>
                          <a:pt x="5113" y="2283"/>
                        </a:cubicBezTo>
                        <a:cubicBezTo>
                          <a:pt x="5113" y="2260"/>
                          <a:pt x="5113" y="2237"/>
                          <a:pt x="5113" y="2192"/>
                        </a:cubicBezTo>
                        <a:cubicBezTo>
                          <a:pt x="5113" y="2123"/>
                          <a:pt x="5113" y="2078"/>
                          <a:pt x="5159" y="2009"/>
                        </a:cubicBezTo>
                        <a:cubicBezTo>
                          <a:pt x="5182" y="1941"/>
                          <a:pt x="5205" y="1918"/>
                          <a:pt x="5273" y="1872"/>
                        </a:cubicBezTo>
                        <a:cubicBezTo>
                          <a:pt x="5273" y="1849"/>
                          <a:pt x="5296" y="1804"/>
                          <a:pt x="5296" y="1758"/>
                        </a:cubicBezTo>
                        <a:cubicBezTo>
                          <a:pt x="5319" y="1690"/>
                          <a:pt x="5250" y="1598"/>
                          <a:pt x="5182" y="1553"/>
                        </a:cubicBezTo>
                        <a:cubicBezTo>
                          <a:pt x="5136" y="1507"/>
                          <a:pt x="5068" y="1507"/>
                          <a:pt x="4999" y="1484"/>
                        </a:cubicBezTo>
                        <a:cubicBezTo>
                          <a:pt x="4931" y="1484"/>
                          <a:pt x="4862" y="1461"/>
                          <a:pt x="4794" y="1461"/>
                        </a:cubicBezTo>
                        <a:cubicBezTo>
                          <a:pt x="4543" y="1438"/>
                          <a:pt x="4269" y="1393"/>
                          <a:pt x="3995" y="1347"/>
                        </a:cubicBezTo>
                        <a:cubicBezTo>
                          <a:pt x="3812" y="1302"/>
                          <a:pt x="3630" y="1256"/>
                          <a:pt x="3424" y="1187"/>
                        </a:cubicBezTo>
                        <a:cubicBezTo>
                          <a:pt x="3333" y="1165"/>
                          <a:pt x="3242" y="1119"/>
                          <a:pt x="3128" y="1096"/>
                        </a:cubicBezTo>
                        <a:cubicBezTo>
                          <a:pt x="3013" y="1050"/>
                          <a:pt x="2899" y="1028"/>
                          <a:pt x="2808" y="982"/>
                        </a:cubicBezTo>
                        <a:cubicBezTo>
                          <a:pt x="2603" y="913"/>
                          <a:pt x="2420" y="845"/>
                          <a:pt x="2215" y="754"/>
                        </a:cubicBezTo>
                        <a:cubicBezTo>
                          <a:pt x="2009" y="662"/>
                          <a:pt x="1781" y="548"/>
                          <a:pt x="1553" y="480"/>
                        </a:cubicBezTo>
                        <a:cubicBezTo>
                          <a:pt x="1533" y="461"/>
                          <a:pt x="1510" y="453"/>
                          <a:pt x="1484" y="453"/>
                        </a:cubicBezTo>
                        <a:cubicBezTo>
                          <a:pt x="1449" y="453"/>
                          <a:pt x="1410" y="467"/>
                          <a:pt x="1370" y="480"/>
                        </a:cubicBezTo>
                        <a:cubicBezTo>
                          <a:pt x="1302" y="434"/>
                          <a:pt x="1233" y="411"/>
                          <a:pt x="1187" y="389"/>
                        </a:cubicBezTo>
                        <a:cubicBezTo>
                          <a:pt x="1028" y="320"/>
                          <a:pt x="891" y="252"/>
                          <a:pt x="754" y="206"/>
                        </a:cubicBezTo>
                        <a:cubicBezTo>
                          <a:pt x="719" y="194"/>
                          <a:pt x="685" y="189"/>
                          <a:pt x="654" y="189"/>
                        </a:cubicBezTo>
                        <a:cubicBezTo>
                          <a:pt x="622" y="189"/>
                          <a:pt x="594" y="194"/>
                          <a:pt x="571" y="206"/>
                        </a:cubicBezTo>
                        <a:cubicBezTo>
                          <a:pt x="571" y="137"/>
                          <a:pt x="525" y="92"/>
                          <a:pt x="480" y="46"/>
                        </a:cubicBezTo>
                        <a:cubicBezTo>
                          <a:pt x="434" y="23"/>
                          <a:pt x="389" y="0"/>
                          <a:pt x="343"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43" name="Google Shape;1543;p22"/>
                  <p:cNvSpPr/>
                  <p:nvPr/>
                </p:nvSpPr>
                <p:spPr>
                  <a:xfrm>
                    <a:off x="8142322" y="2521930"/>
                    <a:ext cx="140691" cy="66656"/>
                  </a:xfrm>
                  <a:custGeom>
                    <a:avLst/>
                    <a:gdLst/>
                    <a:ahLst/>
                    <a:cxnLst/>
                    <a:rect l="l" t="t" r="r" b="b"/>
                    <a:pathLst>
                      <a:path w="5205" h="2466" extrusionOk="0">
                        <a:moveTo>
                          <a:pt x="298" y="0"/>
                        </a:moveTo>
                        <a:cubicBezTo>
                          <a:pt x="275" y="0"/>
                          <a:pt x="275" y="23"/>
                          <a:pt x="252" y="23"/>
                        </a:cubicBezTo>
                        <a:cubicBezTo>
                          <a:pt x="206" y="23"/>
                          <a:pt x="138" y="46"/>
                          <a:pt x="115" y="115"/>
                        </a:cubicBezTo>
                        <a:cubicBezTo>
                          <a:pt x="69" y="183"/>
                          <a:pt x="46" y="251"/>
                          <a:pt x="24" y="343"/>
                        </a:cubicBezTo>
                        <a:cubicBezTo>
                          <a:pt x="24" y="411"/>
                          <a:pt x="1" y="457"/>
                          <a:pt x="1" y="525"/>
                        </a:cubicBezTo>
                        <a:cubicBezTo>
                          <a:pt x="1" y="594"/>
                          <a:pt x="1" y="708"/>
                          <a:pt x="1" y="776"/>
                        </a:cubicBezTo>
                        <a:cubicBezTo>
                          <a:pt x="1" y="845"/>
                          <a:pt x="24" y="891"/>
                          <a:pt x="69" y="936"/>
                        </a:cubicBezTo>
                        <a:cubicBezTo>
                          <a:pt x="92" y="1005"/>
                          <a:pt x="138" y="1050"/>
                          <a:pt x="206" y="1096"/>
                        </a:cubicBezTo>
                        <a:cubicBezTo>
                          <a:pt x="275" y="1142"/>
                          <a:pt x="343" y="1187"/>
                          <a:pt x="412" y="1233"/>
                        </a:cubicBezTo>
                        <a:cubicBezTo>
                          <a:pt x="526" y="1301"/>
                          <a:pt x="663" y="1347"/>
                          <a:pt x="777" y="1416"/>
                        </a:cubicBezTo>
                        <a:cubicBezTo>
                          <a:pt x="868" y="1461"/>
                          <a:pt x="959" y="1507"/>
                          <a:pt x="1051" y="1530"/>
                        </a:cubicBezTo>
                        <a:cubicBezTo>
                          <a:pt x="1142" y="1575"/>
                          <a:pt x="1256" y="1621"/>
                          <a:pt x="1347" y="1667"/>
                        </a:cubicBezTo>
                        <a:cubicBezTo>
                          <a:pt x="1439" y="1712"/>
                          <a:pt x="1530" y="1735"/>
                          <a:pt x="1621" y="1781"/>
                        </a:cubicBezTo>
                        <a:cubicBezTo>
                          <a:pt x="1667" y="1781"/>
                          <a:pt x="1713" y="1804"/>
                          <a:pt x="1736" y="1804"/>
                        </a:cubicBezTo>
                        <a:cubicBezTo>
                          <a:pt x="1781" y="1826"/>
                          <a:pt x="1804" y="1826"/>
                          <a:pt x="1850" y="1826"/>
                        </a:cubicBezTo>
                        <a:cubicBezTo>
                          <a:pt x="1863" y="1833"/>
                          <a:pt x="1878" y="1836"/>
                          <a:pt x="1894" y="1836"/>
                        </a:cubicBezTo>
                        <a:cubicBezTo>
                          <a:pt x="1933" y="1836"/>
                          <a:pt x="1977" y="1820"/>
                          <a:pt x="2009" y="1804"/>
                        </a:cubicBezTo>
                        <a:cubicBezTo>
                          <a:pt x="2032" y="1804"/>
                          <a:pt x="2078" y="1781"/>
                          <a:pt x="2101" y="1758"/>
                        </a:cubicBezTo>
                        <a:cubicBezTo>
                          <a:pt x="2352" y="1872"/>
                          <a:pt x="2626" y="1963"/>
                          <a:pt x="2900" y="2032"/>
                        </a:cubicBezTo>
                        <a:cubicBezTo>
                          <a:pt x="2922" y="2055"/>
                          <a:pt x="2945" y="2055"/>
                          <a:pt x="2968" y="2055"/>
                        </a:cubicBezTo>
                        <a:cubicBezTo>
                          <a:pt x="2991" y="2077"/>
                          <a:pt x="3037" y="2077"/>
                          <a:pt x="3059" y="2100"/>
                        </a:cubicBezTo>
                        <a:cubicBezTo>
                          <a:pt x="3196" y="2146"/>
                          <a:pt x="3310" y="2192"/>
                          <a:pt x="3447" y="2214"/>
                        </a:cubicBezTo>
                        <a:cubicBezTo>
                          <a:pt x="3698" y="2306"/>
                          <a:pt x="3972" y="2351"/>
                          <a:pt x="4223" y="2397"/>
                        </a:cubicBezTo>
                        <a:cubicBezTo>
                          <a:pt x="4338" y="2397"/>
                          <a:pt x="4452" y="2420"/>
                          <a:pt x="4566" y="2443"/>
                        </a:cubicBezTo>
                        <a:cubicBezTo>
                          <a:pt x="4657" y="2443"/>
                          <a:pt x="4748" y="2466"/>
                          <a:pt x="4840" y="2466"/>
                        </a:cubicBezTo>
                        <a:cubicBezTo>
                          <a:pt x="4908" y="2443"/>
                          <a:pt x="4977" y="2420"/>
                          <a:pt x="5022" y="2374"/>
                        </a:cubicBezTo>
                        <a:cubicBezTo>
                          <a:pt x="5136" y="2306"/>
                          <a:pt x="5159" y="2169"/>
                          <a:pt x="5182" y="2032"/>
                        </a:cubicBezTo>
                        <a:cubicBezTo>
                          <a:pt x="5182" y="1986"/>
                          <a:pt x="5182" y="1963"/>
                          <a:pt x="5182" y="1918"/>
                        </a:cubicBezTo>
                        <a:cubicBezTo>
                          <a:pt x="5205" y="1872"/>
                          <a:pt x="5205" y="1849"/>
                          <a:pt x="5205" y="1826"/>
                        </a:cubicBezTo>
                        <a:cubicBezTo>
                          <a:pt x="5205" y="1781"/>
                          <a:pt x="5205" y="1758"/>
                          <a:pt x="5205" y="1712"/>
                        </a:cubicBezTo>
                        <a:cubicBezTo>
                          <a:pt x="5205" y="1667"/>
                          <a:pt x="5205" y="1598"/>
                          <a:pt x="5182" y="1553"/>
                        </a:cubicBezTo>
                        <a:cubicBezTo>
                          <a:pt x="5136" y="1461"/>
                          <a:pt x="5068" y="1393"/>
                          <a:pt x="5000" y="1370"/>
                        </a:cubicBezTo>
                        <a:cubicBezTo>
                          <a:pt x="4863" y="1347"/>
                          <a:pt x="4748" y="1347"/>
                          <a:pt x="4612" y="1324"/>
                        </a:cubicBezTo>
                        <a:cubicBezTo>
                          <a:pt x="4520" y="1324"/>
                          <a:pt x="4429" y="1301"/>
                          <a:pt x="4338" y="1301"/>
                        </a:cubicBezTo>
                        <a:cubicBezTo>
                          <a:pt x="4292" y="1301"/>
                          <a:pt x="4269" y="1279"/>
                          <a:pt x="4223" y="1279"/>
                        </a:cubicBezTo>
                        <a:cubicBezTo>
                          <a:pt x="4201" y="1279"/>
                          <a:pt x="4155" y="1279"/>
                          <a:pt x="4109" y="1256"/>
                        </a:cubicBezTo>
                        <a:cubicBezTo>
                          <a:pt x="4064" y="1256"/>
                          <a:pt x="4018" y="1233"/>
                          <a:pt x="3972" y="1233"/>
                        </a:cubicBezTo>
                        <a:cubicBezTo>
                          <a:pt x="3904" y="1233"/>
                          <a:pt x="3835" y="1210"/>
                          <a:pt x="3767" y="1210"/>
                        </a:cubicBezTo>
                        <a:cubicBezTo>
                          <a:pt x="3333" y="1096"/>
                          <a:pt x="2900" y="982"/>
                          <a:pt x="2489" y="822"/>
                        </a:cubicBezTo>
                        <a:cubicBezTo>
                          <a:pt x="2055" y="662"/>
                          <a:pt x="1621" y="503"/>
                          <a:pt x="1188" y="343"/>
                        </a:cubicBezTo>
                        <a:cubicBezTo>
                          <a:pt x="1142" y="320"/>
                          <a:pt x="1096" y="320"/>
                          <a:pt x="1051" y="320"/>
                        </a:cubicBezTo>
                        <a:lnTo>
                          <a:pt x="891" y="229"/>
                        </a:lnTo>
                        <a:cubicBezTo>
                          <a:pt x="868" y="229"/>
                          <a:pt x="845" y="206"/>
                          <a:pt x="823" y="206"/>
                        </a:cubicBezTo>
                        <a:lnTo>
                          <a:pt x="845" y="206"/>
                        </a:lnTo>
                        <a:cubicBezTo>
                          <a:pt x="777" y="183"/>
                          <a:pt x="731" y="137"/>
                          <a:pt x="663" y="115"/>
                        </a:cubicBezTo>
                        <a:cubicBezTo>
                          <a:pt x="640" y="92"/>
                          <a:pt x="617" y="92"/>
                          <a:pt x="594" y="69"/>
                        </a:cubicBezTo>
                        <a:cubicBezTo>
                          <a:pt x="571" y="57"/>
                          <a:pt x="543" y="52"/>
                          <a:pt x="514" y="52"/>
                        </a:cubicBezTo>
                        <a:cubicBezTo>
                          <a:pt x="486" y="52"/>
                          <a:pt x="457" y="57"/>
                          <a:pt x="434" y="69"/>
                        </a:cubicBezTo>
                        <a:cubicBezTo>
                          <a:pt x="434" y="69"/>
                          <a:pt x="434" y="46"/>
                          <a:pt x="412" y="46"/>
                        </a:cubicBezTo>
                        <a:cubicBezTo>
                          <a:pt x="389" y="23"/>
                          <a:pt x="343" y="0"/>
                          <a:pt x="298"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44" name="Google Shape;1544;p22"/>
                  <p:cNvSpPr/>
                  <p:nvPr/>
                </p:nvSpPr>
                <p:spPr>
                  <a:xfrm>
                    <a:off x="7885672" y="2180136"/>
                    <a:ext cx="334415" cy="261623"/>
                  </a:xfrm>
                  <a:custGeom>
                    <a:avLst/>
                    <a:gdLst/>
                    <a:ahLst/>
                    <a:cxnLst/>
                    <a:rect l="l" t="t" r="r" b="b"/>
                    <a:pathLst>
                      <a:path w="12372" h="9679" extrusionOk="0">
                        <a:moveTo>
                          <a:pt x="2169" y="0"/>
                        </a:moveTo>
                        <a:cubicBezTo>
                          <a:pt x="2078" y="0"/>
                          <a:pt x="1986" y="23"/>
                          <a:pt x="1918" y="91"/>
                        </a:cubicBezTo>
                        <a:cubicBezTo>
                          <a:pt x="1849" y="160"/>
                          <a:pt x="1826" y="228"/>
                          <a:pt x="1781" y="297"/>
                        </a:cubicBezTo>
                        <a:cubicBezTo>
                          <a:pt x="1758" y="388"/>
                          <a:pt x="1735" y="457"/>
                          <a:pt x="1735" y="525"/>
                        </a:cubicBezTo>
                        <a:cubicBezTo>
                          <a:pt x="1712" y="594"/>
                          <a:pt x="1690" y="662"/>
                          <a:pt x="1690" y="731"/>
                        </a:cubicBezTo>
                        <a:cubicBezTo>
                          <a:pt x="1667" y="822"/>
                          <a:pt x="1644" y="890"/>
                          <a:pt x="1644" y="982"/>
                        </a:cubicBezTo>
                        <a:cubicBezTo>
                          <a:pt x="1621" y="1073"/>
                          <a:pt x="1575" y="1187"/>
                          <a:pt x="1553" y="1278"/>
                        </a:cubicBezTo>
                        <a:cubicBezTo>
                          <a:pt x="1530" y="1370"/>
                          <a:pt x="1507" y="1461"/>
                          <a:pt x="1484" y="1529"/>
                        </a:cubicBezTo>
                        <a:cubicBezTo>
                          <a:pt x="1484" y="1598"/>
                          <a:pt x="1461" y="1666"/>
                          <a:pt x="1438" y="1735"/>
                        </a:cubicBezTo>
                        <a:lnTo>
                          <a:pt x="1416" y="1895"/>
                        </a:lnTo>
                        <a:cubicBezTo>
                          <a:pt x="1370" y="1986"/>
                          <a:pt x="1347" y="2077"/>
                          <a:pt x="1324" y="2191"/>
                        </a:cubicBezTo>
                        <a:lnTo>
                          <a:pt x="1324" y="2237"/>
                        </a:lnTo>
                        <a:cubicBezTo>
                          <a:pt x="1279" y="2374"/>
                          <a:pt x="1256" y="2488"/>
                          <a:pt x="1233" y="2625"/>
                        </a:cubicBezTo>
                        <a:cubicBezTo>
                          <a:pt x="1165" y="2876"/>
                          <a:pt x="1073" y="3127"/>
                          <a:pt x="982" y="3378"/>
                        </a:cubicBezTo>
                        <a:lnTo>
                          <a:pt x="959" y="3470"/>
                        </a:lnTo>
                        <a:cubicBezTo>
                          <a:pt x="913" y="3584"/>
                          <a:pt x="891" y="3675"/>
                          <a:pt x="868" y="3789"/>
                        </a:cubicBezTo>
                        <a:lnTo>
                          <a:pt x="822" y="3903"/>
                        </a:lnTo>
                        <a:cubicBezTo>
                          <a:pt x="799" y="3972"/>
                          <a:pt x="777" y="4063"/>
                          <a:pt x="754" y="4132"/>
                        </a:cubicBezTo>
                        <a:cubicBezTo>
                          <a:pt x="731" y="4200"/>
                          <a:pt x="708" y="4291"/>
                          <a:pt x="685" y="4360"/>
                        </a:cubicBezTo>
                        <a:cubicBezTo>
                          <a:pt x="571" y="4679"/>
                          <a:pt x="480" y="5022"/>
                          <a:pt x="388" y="5341"/>
                        </a:cubicBezTo>
                        <a:cubicBezTo>
                          <a:pt x="366" y="5455"/>
                          <a:pt x="343" y="5547"/>
                          <a:pt x="320" y="5661"/>
                        </a:cubicBezTo>
                        <a:cubicBezTo>
                          <a:pt x="297" y="5729"/>
                          <a:pt x="274" y="5798"/>
                          <a:pt x="274" y="5866"/>
                        </a:cubicBezTo>
                        <a:cubicBezTo>
                          <a:pt x="252" y="5958"/>
                          <a:pt x="206" y="6072"/>
                          <a:pt x="160" y="6163"/>
                        </a:cubicBezTo>
                        <a:cubicBezTo>
                          <a:pt x="92" y="6209"/>
                          <a:pt x="23" y="6277"/>
                          <a:pt x="23" y="6346"/>
                        </a:cubicBezTo>
                        <a:cubicBezTo>
                          <a:pt x="0" y="6391"/>
                          <a:pt x="0" y="6460"/>
                          <a:pt x="46" y="6505"/>
                        </a:cubicBezTo>
                        <a:cubicBezTo>
                          <a:pt x="69" y="6551"/>
                          <a:pt x="115" y="6574"/>
                          <a:pt x="160" y="6597"/>
                        </a:cubicBezTo>
                        <a:cubicBezTo>
                          <a:pt x="183" y="6620"/>
                          <a:pt x="206" y="6620"/>
                          <a:pt x="229" y="6620"/>
                        </a:cubicBezTo>
                        <a:cubicBezTo>
                          <a:pt x="252" y="6665"/>
                          <a:pt x="297" y="6688"/>
                          <a:pt x="343" y="6688"/>
                        </a:cubicBezTo>
                        <a:cubicBezTo>
                          <a:pt x="366" y="6711"/>
                          <a:pt x="388" y="6711"/>
                          <a:pt x="388" y="6711"/>
                        </a:cubicBezTo>
                        <a:cubicBezTo>
                          <a:pt x="457" y="6734"/>
                          <a:pt x="503" y="6756"/>
                          <a:pt x="548" y="6756"/>
                        </a:cubicBezTo>
                        <a:cubicBezTo>
                          <a:pt x="685" y="6825"/>
                          <a:pt x="799" y="6871"/>
                          <a:pt x="936" y="6916"/>
                        </a:cubicBezTo>
                        <a:cubicBezTo>
                          <a:pt x="1073" y="6985"/>
                          <a:pt x="1210" y="7053"/>
                          <a:pt x="1370" y="7099"/>
                        </a:cubicBezTo>
                        <a:cubicBezTo>
                          <a:pt x="1461" y="7122"/>
                          <a:pt x="1530" y="7144"/>
                          <a:pt x="1621" y="7190"/>
                        </a:cubicBezTo>
                        <a:lnTo>
                          <a:pt x="1781" y="7236"/>
                        </a:lnTo>
                        <a:cubicBezTo>
                          <a:pt x="1918" y="7281"/>
                          <a:pt x="2078" y="7327"/>
                          <a:pt x="2237" y="7373"/>
                        </a:cubicBezTo>
                        <a:cubicBezTo>
                          <a:pt x="2329" y="7396"/>
                          <a:pt x="2443" y="7441"/>
                          <a:pt x="2557" y="7487"/>
                        </a:cubicBezTo>
                        <a:cubicBezTo>
                          <a:pt x="2808" y="7555"/>
                          <a:pt x="3082" y="7624"/>
                          <a:pt x="3401" y="7715"/>
                        </a:cubicBezTo>
                        <a:lnTo>
                          <a:pt x="3675" y="7784"/>
                        </a:lnTo>
                        <a:cubicBezTo>
                          <a:pt x="3835" y="7829"/>
                          <a:pt x="4018" y="7852"/>
                          <a:pt x="4177" y="7921"/>
                        </a:cubicBezTo>
                        <a:cubicBezTo>
                          <a:pt x="4451" y="7989"/>
                          <a:pt x="4725" y="8080"/>
                          <a:pt x="4999" y="8149"/>
                        </a:cubicBezTo>
                        <a:cubicBezTo>
                          <a:pt x="5159" y="8194"/>
                          <a:pt x="5319" y="8263"/>
                          <a:pt x="5501" y="8309"/>
                        </a:cubicBezTo>
                        <a:cubicBezTo>
                          <a:pt x="5638" y="8354"/>
                          <a:pt x="5775" y="8377"/>
                          <a:pt x="5912" y="8423"/>
                        </a:cubicBezTo>
                        <a:cubicBezTo>
                          <a:pt x="6232" y="8514"/>
                          <a:pt x="6528" y="8628"/>
                          <a:pt x="6825" y="8719"/>
                        </a:cubicBezTo>
                        <a:lnTo>
                          <a:pt x="7213" y="8834"/>
                        </a:lnTo>
                        <a:cubicBezTo>
                          <a:pt x="7396" y="8879"/>
                          <a:pt x="7556" y="8948"/>
                          <a:pt x="7715" y="8993"/>
                        </a:cubicBezTo>
                        <a:cubicBezTo>
                          <a:pt x="7921" y="9062"/>
                          <a:pt x="8103" y="9107"/>
                          <a:pt x="8309" y="9153"/>
                        </a:cubicBezTo>
                        <a:cubicBezTo>
                          <a:pt x="8400" y="9176"/>
                          <a:pt x="8491" y="9199"/>
                          <a:pt x="8583" y="9222"/>
                        </a:cubicBezTo>
                        <a:cubicBezTo>
                          <a:pt x="8697" y="9244"/>
                          <a:pt x="8788" y="9290"/>
                          <a:pt x="8902" y="9313"/>
                        </a:cubicBezTo>
                        <a:cubicBezTo>
                          <a:pt x="9062" y="9359"/>
                          <a:pt x="9222" y="9404"/>
                          <a:pt x="9382" y="9450"/>
                        </a:cubicBezTo>
                        <a:lnTo>
                          <a:pt x="9519" y="9473"/>
                        </a:lnTo>
                        <a:cubicBezTo>
                          <a:pt x="9633" y="9495"/>
                          <a:pt x="9747" y="9541"/>
                          <a:pt x="9861" y="9564"/>
                        </a:cubicBezTo>
                        <a:cubicBezTo>
                          <a:pt x="10021" y="9610"/>
                          <a:pt x="10158" y="9655"/>
                          <a:pt x="10318" y="9678"/>
                        </a:cubicBezTo>
                        <a:lnTo>
                          <a:pt x="10340" y="9678"/>
                        </a:lnTo>
                        <a:cubicBezTo>
                          <a:pt x="10432" y="9678"/>
                          <a:pt x="10523" y="9632"/>
                          <a:pt x="10591" y="9587"/>
                        </a:cubicBezTo>
                        <a:cubicBezTo>
                          <a:pt x="10660" y="9518"/>
                          <a:pt x="10683" y="9450"/>
                          <a:pt x="10728" y="9359"/>
                        </a:cubicBezTo>
                        <a:cubicBezTo>
                          <a:pt x="10751" y="9290"/>
                          <a:pt x="10774" y="9222"/>
                          <a:pt x="10774" y="9130"/>
                        </a:cubicBezTo>
                        <a:lnTo>
                          <a:pt x="10797" y="9085"/>
                        </a:lnTo>
                        <a:cubicBezTo>
                          <a:pt x="10820" y="8971"/>
                          <a:pt x="10842" y="8856"/>
                          <a:pt x="10888" y="8742"/>
                        </a:cubicBezTo>
                        <a:cubicBezTo>
                          <a:pt x="10911" y="8582"/>
                          <a:pt x="10957" y="8446"/>
                          <a:pt x="10979" y="8309"/>
                        </a:cubicBezTo>
                        <a:cubicBezTo>
                          <a:pt x="11025" y="8149"/>
                          <a:pt x="11048" y="7966"/>
                          <a:pt x="11094" y="7806"/>
                        </a:cubicBezTo>
                        <a:cubicBezTo>
                          <a:pt x="11116" y="7669"/>
                          <a:pt x="11162" y="7533"/>
                          <a:pt x="11231" y="7373"/>
                        </a:cubicBezTo>
                        <a:cubicBezTo>
                          <a:pt x="11322" y="7076"/>
                          <a:pt x="11413" y="6802"/>
                          <a:pt x="11504" y="6505"/>
                        </a:cubicBezTo>
                        <a:cubicBezTo>
                          <a:pt x="11527" y="6437"/>
                          <a:pt x="11527" y="6346"/>
                          <a:pt x="11550" y="6277"/>
                        </a:cubicBezTo>
                        <a:lnTo>
                          <a:pt x="11550" y="6209"/>
                        </a:lnTo>
                        <a:cubicBezTo>
                          <a:pt x="11550" y="6140"/>
                          <a:pt x="11573" y="6072"/>
                          <a:pt x="11573" y="6003"/>
                        </a:cubicBezTo>
                        <a:lnTo>
                          <a:pt x="11596" y="5912"/>
                        </a:lnTo>
                        <a:cubicBezTo>
                          <a:pt x="11619" y="5821"/>
                          <a:pt x="11619" y="5752"/>
                          <a:pt x="11641" y="5661"/>
                        </a:cubicBezTo>
                        <a:lnTo>
                          <a:pt x="11664" y="5592"/>
                        </a:lnTo>
                        <a:cubicBezTo>
                          <a:pt x="11687" y="5501"/>
                          <a:pt x="11687" y="5410"/>
                          <a:pt x="11710" y="5296"/>
                        </a:cubicBezTo>
                        <a:cubicBezTo>
                          <a:pt x="11710" y="5227"/>
                          <a:pt x="11733" y="5136"/>
                          <a:pt x="11755" y="5045"/>
                        </a:cubicBezTo>
                        <a:cubicBezTo>
                          <a:pt x="11778" y="4976"/>
                          <a:pt x="11801" y="4908"/>
                          <a:pt x="11824" y="4862"/>
                        </a:cubicBezTo>
                        <a:lnTo>
                          <a:pt x="11824" y="4816"/>
                        </a:lnTo>
                        <a:lnTo>
                          <a:pt x="11847" y="4771"/>
                        </a:lnTo>
                        <a:cubicBezTo>
                          <a:pt x="11870" y="4657"/>
                          <a:pt x="11915" y="4542"/>
                          <a:pt x="11961" y="4428"/>
                        </a:cubicBezTo>
                        <a:lnTo>
                          <a:pt x="12007" y="4314"/>
                        </a:lnTo>
                        <a:cubicBezTo>
                          <a:pt x="12029" y="4269"/>
                          <a:pt x="12052" y="4200"/>
                          <a:pt x="12075" y="4154"/>
                        </a:cubicBezTo>
                        <a:cubicBezTo>
                          <a:pt x="12121" y="4040"/>
                          <a:pt x="12189" y="3926"/>
                          <a:pt x="12235" y="3789"/>
                        </a:cubicBezTo>
                        <a:cubicBezTo>
                          <a:pt x="12258" y="3766"/>
                          <a:pt x="12258" y="3744"/>
                          <a:pt x="12280" y="3721"/>
                        </a:cubicBezTo>
                        <a:cubicBezTo>
                          <a:pt x="12303" y="3652"/>
                          <a:pt x="12349" y="3584"/>
                          <a:pt x="12349" y="3515"/>
                        </a:cubicBezTo>
                        <a:cubicBezTo>
                          <a:pt x="12372" y="3424"/>
                          <a:pt x="12372" y="3333"/>
                          <a:pt x="12326" y="3241"/>
                        </a:cubicBezTo>
                        <a:cubicBezTo>
                          <a:pt x="12280" y="3173"/>
                          <a:pt x="12212" y="3104"/>
                          <a:pt x="12144" y="3059"/>
                        </a:cubicBezTo>
                        <a:cubicBezTo>
                          <a:pt x="12075" y="3013"/>
                          <a:pt x="12007" y="2990"/>
                          <a:pt x="11938" y="2967"/>
                        </a:cubicBezTo>
                        <a:cubicBezTo>
                          <a:pt x="11847" y="2945"/>
                          <a:pt x="11755" y="2922"/>
                          <a:pt x="11664" y="2899"/>
                        </a:cubicBezTo>
                        <a:lnTo>
                          <a:pt x="11596" y="2876"/>
                        </a:lnTo>
                        <a:cubicBezTo>
                          <a:pt x="11527" y="2876"/>
                          <a:pt x="11482" y="2853"/>
                          <a:pt x="11436" y="2853"/>
                        </a:cubicBezTo>
                        <a:cubicBezTo>
                          <a:pt x="11345" y="2831"/>
                          <a:pt x="11276" y="2831"/>
                          <a:pt x="11208" y="2808"/>
                        </a:cubicBezTo>
                        <a:cubicBezTo>
                          <a:pt x="11002" y="2762"/>
                          <a:pt x="10820" y="2716"/>
                          <a:pt x="10614" y="2671"/>
                        </a:cubicBezTo>
                        <a:lnTo>
                          <a:pt x="10432" y="2625"/>
                        </a:lnTo>
                        <a:cubicBezTo>
                          <a:pt x="10272" y="2579"/>
                          <a:pt x="10089" y="2534"/>
                          <a:pt x="9929" y="2488"/>
                        </a:cubicBezTo>
                        <a:lnTo>
                          <a:pt x="9678" y="2442"/>
                        </a:lnTo>
                        <a:cubicBezTo>
                          <a:pt x="9473" y="2397"/>
                          <a:pt x="9268" y="2328"/>
                          <a:pt x="9062" y="2260"/>
                        </a:cubicBezTo>
                        <a:cubicBezTo>
                          <a:pt x="8971" y="2214"/>
                          <a:pt x="8902" y="2191"/>
                          <a:pt x="8811" y="2169"/>
                        </a:cubicBezTo>
                        <a:lnTo>
                          <a:pt x="8697" y="2146"/>
                        </a:lnTo>
                        <a:cubicBezTo>
                          <a:pt x="8606" y="2100"/>
                          <a:pt x="8514" y="2077"/>
                          <a:pt x="8423" y="2054"/>
                        </a:cubicBezTo>
                        <a:cubicBezTo>
                          <a:pt x="8263" y="2009"/>
                          <a:pt x="8126" y="1963"/>
                          <a:pt x="7966" y="1940"/>
                        </a:cubicBezTo>
                        <a:lnTo>
                          <a:pt x="7784" y="1895"/>
                        </a:lnTo>
                        <a:cubicBezTo>
                          <a:pt x="7693" y="1872"/>
                          <a:pt x="7601" y="1849"/>
                          <a:pt x="7510" y="1826"/>
                        </a:cubicBezTo>
                        <a:cubicBezTo>
                          <a:pt x="7419" y="1803"/>
                          <a:pt x="7327" y="1781"/>
                          <a:pt x="7236" y="1758"/>
                        </a:cubicBezTo>
                        <a:cubicBezTo>
                          <a:pt x="7190" y="1735"/>
                          <a:pt x="7145" y="1712"/>
                          <a:pt x="7099" y="1712"/>
                        </a:cubicBezTo>
                        <a:cubicBezTo>
                          <a:pt x="6894" y="1644"/>
                          <a:pt x="6688" y="1552"/>
                          <a:pt x="6483" y="1484"/>
                        </a:cubicBezTo>
                        <a:lnTo>
                          <a:pt x="6232" y="1393"/>
                        </a:lnTo>
                        <a:cubicBezTo>
                          <a:pt x="6049" y="1324"/>
                          <a:pt x="5867" y="1256"/>
                          <a:pt x="5661" y="1187"/>
                        </a:cubicBezTo>
                        <a:lnTo>
                          <a:pt x="5410" y="1119"/>
                        </a:lnTo>
                        <a:lnTo>
                          <a:pt x="5364" y="1096"/>
                        </a:lnTo>
                        <a:cubicBezTo>
                          <a:pt x="5227" y="1050"/>
                          <a:pt x="5113" y="1005"/>
                          <a:pt x="4976" y="959"/>
                        </a:cubicBezTo>
                        <a:cubicBezTo>
                          <a:pt x="4885" y="936"/>
                          <a:pt x="4794" y="913"/>
                          <a:pt x="4725" y="890"/>
                        </a:cubicBezTo>
                        <a:lnTo>
                          <a:pt x="4588" y="845"/>
                        </a:lnTo>
                        <a:lnTo>
                          <a:pt x="4383" y="776"/>
                        </a:lnTo>
                        <a:cubicBezTo>
                          <a:pt x="4177" y="685"/>
                          <a:pt x="3949" y="616"/>
                          <a:pt x="3721" y="525"/>
                        </a:cubicBezTo>
                        <a:lnTo>
                          <a:pt x="3630" y="480"/>
                        </a:lnTo>
                        <a:cubicBezTo>
                          <a:pt x="3493" y="411"/>
                          <a:pt x="3333" y="343"/>
                          <a:pt x="3150" y="320"/>
                        </a:cubicBezTo>
                        <a:cubicBezTo>
                          <a:pt x="3013" y="274"/>
                          <a:pt x="2876" y="251"/>
                          <a:pt x="2739" y="206"/>
                        </a:cubicBezTo>
                        <a:lnTo>
                          <a:pt x="2671" y="160"/>
                        </a:lnTo>
                        <a:cubicBezTo>
                          <a:pt x="2603" y="137"/>
                          <a:pt x="2534" y="91"/>
                          <a:pt x="2443" y="69"/>
                        </a:cubicBezTo>
                        <a:cubicBezTo>
                          <a:pt x="2397" y="46"/>
                          <a:pt x="2329" y="23"/>
                          <a:pt x="2260"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45" name="Google Shape;1545;p22"/>
                  <p:cNvSpPr/>
                  <p:nvPr/>
                </p:nvSpPr>
                <p:spPr>
                  <a:xfrm>
                    <a:off x="8310151" y="2309691"/>
                    <a:ext cx="328874" cy="259758"/>
                  </a:xfrm>
                  <a:custGeom>
                    <a:avLst/>
                    <a:gdLst/>
                    <a:ahLst/>
                    <a:cxnLst/>
                    <a:rect l="l" t="t" r="r" b="b"/>
                    <a:pathLst>
                      <a:path w="12167" h="9610" extrusionOk="0">
                        <a:moveTo>
                          <a:pt x="1986" y="0"/>
                        </a:moveTo>
                        <a:cubicBezTo>
                          <a:pt x="1872" y="0"/>
                          <a:pt x="1781" y="69"/>
                          <a:pt x="1735" y="183"/>
                        </a:cubicBezTo>
                        <a:cubicBezTo>
                          <a:pt x="1689" y="252"/>
                          <a:pt x="1689" y="297"/>
                          <a:pt x="1689" y="366"/>
                        </a:cubicBezTo>
                        <a:cubicBezTo>
                          <a:pt x="1670" y="464"/>
                          <a:pt x="1667" y="545"/>
                          <a:pt x="1652" y="624"/>
                        </a:cubicBezTo>
                        <a:lnTo>
                          <a:pt x="1652" y="624"/>
                        </a:lnTo>
                        <a:cubicBezTo>
                          <a:pt x="1616" y="701"/>
                          <a:pt x="1596" y="764"/>
                          <a:pt x="1575" y="845"/>
                        </a:cubicBezTo>
                        <a:lnTo>
                          <a:pt x="1552" y="959"/>
                        </a:lnTo>
                        <a:cubicBezTo>
                          <a:pt x="1507" y="1073"/>
                          <a:pt x="1461" y="1210"/>
                          <a:pt x="1438" y="1370"/>
                        </a:cubicBezTo>
                        <a:cubicBezTo>
                          <a:pt x="1415" y="1507"/>
                          <a:pt x="1393" y="1690"/>
                          <a:pt x="1347" y="1872"/>
                        </a:cubicBezTo>
                        <a:cubicBezTo>
                          <a:pt x="1301" y="2055"/>
                          <a:pt x="1233" y="2237"/>
                          <a:pt x="1164" y="2420"/>
                        </a:cubicBezTo>
                        <a:cubicBezTo>
                          <a:pt x="1142" y="2534"/>
                          <a:pt x="1096" y="2625"/>
                          <a:pt x="1050" y="2740"/>
                        </a:cubicBezTo>
                        <a:cubicBezTo>
                          <a:pt x="982" y="2831"/>
                          <a:pt x="936" y="2945"/>
                          <a:pt x="890" y="3059"/>
                        </a:cubicBezTo>
                        <a:cubicBezTo>
                          <a:pt x="822" y="3242"/>
                          <a:pt x="754" y="3470"/>
                          <a:pt x="708" y="3675"/>
                        </a:cubicBezTo>
                        <a:lnTo>
                          <a:pt x="685" y="3721"/>
                        </a:lnTo>
                        <a:cubicBezTo>
                          <a:pt x="617" y="3995"/>
                          <a:pt x="571" y="4292"/>
                          <a:pt x="502" y="4634"/>
                        </a:cubicBezTo>
                        <a:lnTo>
                          <a:pt x="502" y="4702"/>
                        </a:lnTo>
                        <a:cubicBezTo>
                          <a:pt x="480" y="4817"/>
                          <a:pt x="457" y="4908"/>
                          <a:pt x="434" y="4999"/>
                        </a:cubicBezTo>
                        <a:cubicBezTo>
                          <a:pt x="411" y="5113"/>
                          <a:pt x="365" y="5205"/>
                          <a:pt x="343" y="5319"/>
                        </a:cubicBezTo>
                        <a:cubicBezTo>
                          <a:pt x="297" y="5433"/>
                          <a:pt x="229" y="5570"/>
                          <a:pt x="160" y="5707"/>
                        </a:cubicBezTo>
                        <a:cubicBezTo>
                          <a:pt x="137" y="5775"/>
                          <a:pt x="92" y="5867"/>
                          <a:pt x="69" y="5935"/>
                        </a:cubicBezTo>
                        <a:cubicBezTo>
                          <a:pt x="69" y="5958"/>
                          <a:pt x="69" y="5981"/>
                          <a:pt x="46" y="6004"/>
                        </a:cubicBezTo>
                        <a:cubicBezTo>
                          <a:pt x="46" y="6072"/>
                          <a:pt x="46" y="6140"/>
                          <a:pt x="46" y="6186"/>
                        </a:cubicBezTo>
                        <a:cubicBezTo>
                          <a:pt x="46" y="6209"/>
                          <a:pt x="23" y="6232"/>
                          <a:pt x="23" y="6232"/>
                        </a:cubicBezTo>
                        <a:cubicBezTo>
                          <a:pt x="0" y="6300"/>
                          <a:pt x="0" y="6369"/>
                          <a:pt x="23" y="6414"/>
                        </a:cubicBezTo>
                        <a:cubicBezTo>
                          <a:pt x="23" y="6460"/>
                          <a:pt x="69" y="6506"/>
                          <a:pt x="114" y="6529"/>
                        </a:cubicBezTo>
                        <a:lnTo>
                          <a:pt x="183" y="6551"/>
                        </a:lnTo>
                        <a:cubicBezTo>
                          <a:pt x="274" y="6597"/>
                          <a:pt x="388" y="6643"/>
                          <a:pt x="480" y="6665"/>
                        </a:cubicBezTo>
                        <a:lnTo>
                          <a:pt x="525" y="6688"/>
                        </a:lnTo>
                        <a:lnTo>
                          <a:pt x="594" y="6711"/>
                        </a:lnTo>
                        <a:cubicBezTo>
                          <a:pt x="754" y="6780"/>
                          <a:pt x="936" y="6848"/>
                          <a:pt x="1119" y="6917"/>
                        </a:cubicBezTo>
                        <a:cubicBezTo>
                          <a:pt x="1256" y="6962"/>
                          <a:pt x="1370" y="6985"/>
                          <a:pt x="1507" y="7031"/>
                        </a:cubicBezTo>
                        <a:cubicBezTo>
                          <a:pt x="1598" y="7054"/>
                          <a:pt x="1667" y="7076"/>
                          <a:pt x="1758" y="7099"/>
                        </a:cubicBezTo>
                        <a:lnTo>
                          <a:pt x="1918" y="7168"/>
                        </a:lnTo>
                        <a:cubicBezTo>
                          <a:pt x="2123" y="7236"/>
                          <a:pt x="2306" y="7282"/>
                          <a:pt x="2511" y="7350"/>
                        </a:cubicBezTo>
                        <a:cubicBezTo>
                          <a:pt x="2648" y="7396"/>
                          <a:pt x="2785" y="7419"/>
                          <a:pt x="2922" y="7464"/>
                        </a:cubicBezTo>
                        <a:cubicBezTo>
                          <a:pt x="3013" y="7487"/>
                          <a:pt x="3127" y="7510"/>
                          <a:pt x="3219" y="7556"/>
                        </a:cubicBezTo>
                        <a:cubicBezTo>
                          <a:pt x="3766" y="7693"/>
                          <a:pt x="4291" y="7875"/>
                          <a:pt x="4748" y="8035"/>
                        </a:cubicBezTo>
                        <a:lnTo>
                          <a:pt x="5113" y="8195"/>
                        </a:lnTo>
                        <a:cubicBezTo>
                          <a:pt x="5341" y="8263"/>
                          <a:pt x="5547" y="8355"/>
                          <a:pt x="5775" y="8423"/>
                        </a:cubicBezTo>
                        <a:lnTo>
                          <a:pt x="5729" y="8423"/>
                        </a:lnTo>
                        <a:cubicBezTo>
                          <a:pt x="5866" y="8469"/>
                          <a:pt x="6003" y="8514"/>
                          <a:pt x="6163" y="8560"/>
                        </a:cubicBezTo>
                        <a:cubicBezTo>
                          <a:pt x="6232" y="8583"/>
                          <a:pt x="6300" y="8606"/>
                          <a:pt x="6369" y="8628"/>
                        </a:cubicBezTo>
                        <a:cubicBezTo>
                          <a:pt x="6437" y="8651"/>
                          <a:pt x="6505" y="8674"/>
                          <a:pt x="6574" y="8697"/>
                        </a:cubicBezTo>
                        <a:cubicBezTo>
                          <a:pt x="6688" y="8743"/>
                          <a:pt x="6825" y="8788"/>
                          <a:pt x="6962" y="8811"/>
                        </a:cubicBezTo>
                        <a:cubicBezTo>
                          <a:pt x="7053" y="8834"/>
                          <a:pt x="7145" y="8857"/>
                          <a:pt x="7236" y="8880"/>
                        </a:cubicBezTo>
                        <a:lnTo>
                          <a:pt x="7327" y="8902"/>
                        </a:lnTo>
                        <a:cubicBezTo>
                          <a:pt x="7624" y="8994"/>
                          <a:pt x="7898" y="9085"/>
                          <a:pt x="8195" y="9153"/>
                        </a:cubicBezTo>
                        <a:cubicBezTo>
                          <a:pt x="8468" y="9245"/>
                          <a:pt x="8765" y="9313"/>
                          <a:pt x="9039" y="9382"/>
                        </a:cubicBezTo>
                        <a:cubicBezTo>
                          <a:pt x="9267" y="9427"/>
                          <a:pt x="9496" y="9496"/>
                          <a:pt x="9724" y="9541"/>
                        </a:cubicBezTo>
                        <a:lnTo>
                          <a:pt x="9815" y="9564"/>
                        </a:lnTo>
                        <a:cubicBezTo>
                          <a:pt x="9861" y="9587"/>
                          <a:pt x="9884" y="9587"/>
                          <a:pt x="9929" y="9610"/>
                        </a:cubicBezTo>
                        <a:lnTo>
                          <a:pt x="10021" y="9610"/>
                        </a:lnTo>
                        <a:cubicBezTo>
                          <a:pt x="10112" y="9610"/>
                          <a:pt x="10180" y="9587"/>
                          <a:pt x="10226" y="9564"/>
                        </a:cubicBezTo>
                        <a:cubicBezTo>
                          <a:pt x="10294" y="9519"/>
                          <a:pt x="10340" y="9450"/>
                          <a:pt x="10386" y="9382"/>
                        </a:cubicBezTo>
                        <a:lnTo>
                          <a:pt x="10409" y="9359"/>
                        </a:lnTo>
                        <a:cubicBezTo>
                          <a:pt x="10454" y="9290"/>
                          <a:pt x="10477" y="9245"/>
                          <a:pt x="10477" y="9199"/>
                        </a:cubicBezTo>
                        <a:cubicBezTo>
                          <a:pt x="10500" y="9153"/>
                          <a:pt x="10523" y="9108"/>
                          <a:pt x="10523" y="9062"/>
                        </a:cubicBezTo>
                        <a:cubicBezTo>
                          <a:pt x="10546" y="8971"/>
                          <a:pt x="10568" y="8880"/>
                          <a:pt x="10591" y="8788"/>
                        </a:cubicBezTo>
                        <a:cubicBezTo>
                          <a:pt x="10614" y="8697"/>
                          <a:pt x="10637" y="8583"/>
                          <a:pt x="10660" y="8469"/>
                        </a:cubicBezTo>
                        <a:cubicBezTo>
                          <a:pt x="10683" y="8355"/>
                          <a:pt x="10705" y="8263"/>
                          <a:pt x="10728" y="8172"/>
                        </a:cubicBezTo>
                        <a:cubicBezTo>
                          <a:pt x="10797" y="8035"/>
                          <a:pt x="10842" y="7921"/>
                          <a:pt x="10865" y="7784"/>
                        </a:cubicBezTo>
                        <a:lnTo>
                          <a:pt x="10888" y="7693"/>
                        </a:lnTo>
                        <a:cubicBezTo>
                          <a:pt x="10888" y="7670"/>
                          <a:pt x="10888" y="7624"/>
                          <a:pt x="10911" y="7578"/>
                        </a:cubicBezTo>
                        <a:cubicBezTo>
                          <a:pt x="10934" y="7510"/>
                          <a:pt x="10956" y="7442"/>
                          <a:pt x="10979" y="7373"/>
                        </a:cubicBezTo>
                        <a:cubicBezTo>
                          <a:pt x="11025" y="7213"/>
                          <a:pt x="11071" y="7076"/>
                          <a:pt x="11116" y="6917"/>
                        </a:cubicBezTo>
                        <a:cubicBezTo>
                          <a:pt x="11139" y="6871"/>
                          <a:pt x="11139" y="6848"/>
                          <a:pt x="11162" y="6802"/>
                        </a:cubicBezTo>
                        <a:lnTo>
                          <a:pt x="11185" y="6711"/>
                        </a:lnTo>
                        <a:cubicBezTo>
                          <a:pt x="11208" y="6643"/>
                          <a:pt x="11230" y="6574"/>
                          <a:pt x="11253" y="6529"/>
                        </a:cubicBezTo>
                        <a:cubicBezTo>
                          <a:pt x="11299" y="6369"/>
                          <a:pt x="11344" y="6232"/>
                          <a:pt x="11367" y="6072"/>
                        </a:cubicBezTo>
                        <a:cubicBezTo>
                          <a:pt x="11390" y="5981"/>
                          <a:pt x="11436" y="5889"/>
                          <a:pt x="11459" y="5798"/>
                        </a:cubicBezTo>
                        <a:lnTo>
                          <a:pt x="11504" y="5638"/>
                        </a:lnTo>
                        <a:lnTo>
                          <a:pt x="11596" y="5319"/>
                        </a:lnTo>
                        <a:cubicBezTo>
                          <a:pt x="11641" y="5113"/>
                          <a:pt x="11687" y="4908"/>
                          <a:pt x="11755" y="4702"/>
                        </a:cubicBezTo>
                        <a:cubicBezTo>
                          <a:pt x="11778" y="4657"/>
                          <a:pt x="11778" y="4611"/>
                          <a:pt x="11801" y="4588"/>
                        </a:cubicBezTo>
                        <a:lnTo>
                          <a:pt x="11824" y="4497"/>
                        </a:lnTo>
                        <a:cubicBezTo>
                          <a:pt x="11869" y="4383"/>
                          <a:pt x="11915" y="4292"/>
                          <a:pt x="11938" y="4178"/>
                        </a:cubicBezTo>
                        <a:cubicBezTo>
                          <a:pt x="11984" y="4041"/>
                          <a:pt x="12029" y="3926"/>
                          <a:pt x="12075" y="3789"/>
                        </a:cubicBezTo>
                        <a:cubicBezTo>
                          <a:pt x="12098" y="3721"/>
                          <a:pt x="12121" y="3630"/>
                          <a:pt x="12143" y="3538"/>
                        </a:cubicBezTo>
                        <a:lnTo>
                          <a:pt x="12143" y="3516"/>
                        </a:lnTo>
                        <a:lnTo>
                          <a:pt x="12143" y="3470"/>
                        </a:lnTo>
                        <a:cubicBezTo>
                          <a:pt x="12143" y="3401"/>
                          <a:pt x="12166" y="3356"/>
                          <a:pt x="12143" y="3287"/>
                        </a:cubicBezTo>
                        <a:cubicBezTo>
                          <a:pt x="12121" y="3219"/>
                          <a:pt x="12052" y="3128"/>
                          <a:pt x="11961" y="3082"/>
                        </a:cubicBezTo>
                        <a:cubicBezTo>
                          <a:pt x="11892" y="3036"/>
                          <a:pt x="11801" y="3013"/>
                          <a:pt x="11710" y="2968"/>
                        </a:cubicBezTo>
                        <a:cubicBezTo>
                          <a:pt x="11618" y="2945"/>
                          <a:pt x="11550" y="2945"/>
                          <a:pt x="11481" y="2922"/>
                        </a:cubicBezTo>
                        <a:cubicBezTo>
                          <a:pt x="11322" y="2876"/>
                          <a:pt x="11162" y="2831"/>
                          <a:pt x="11025" y="2785"/>
                        </a:cubicBezTo>
                        <a:cubicBezTo>
                          <a:pt x="10888" y="2740"/>
                          <a:pt x="10774" y="2717"/>
                          <a:pt x="10660" y="2671"/>
                        </a:cubicBezTo>
                        <a:cubicBezTo>
                          <a:pt x="10477" y="2625"/>
                          <a:pt x="10317" y="2580"/>
                          <a:pt x="10135" y="2511"/>
                        </a:cubicBezTo>
                        <a:lnTo>
                          <a:pt x="10021" y="2466"/>
                        </a:lnTo>
                        <a:lnTo>
                          <a:pt x="9906" y="2420"/>
                        </a:lnTo>
                        <a:lnTo>
                          <a:pt x="9861" y="2420"/>
                        </a:lnTo>
                        <a:cubicBezTo>
                          <a:pt x="9724" y="2351"/>
                          <a:pt x="9564" y="2306"/>
                          <a:pt x="9427" y="2260"/>
                        </a:cubicBezTo>
                        <a:cubicBezTo>
                          <a:pt x="9336" y="2237"/>
                          <a:pt x="9267" y="2215"/>
                          <a:pt x="9176" y="2192"/>
                        </a:cubicBezTo>
                        <a:lnTo>
                          <a:pt x="9062" y="2146"/>
                        </a:lnTo>
                        <a:lnTo>
                          <a:pt x="8879" y="2100"/>
                        </a:lnTo>
                        <a:cubicBezTo>
                          <a:pt x="8788" y="2078"/>
                          <a:pt x="8697" y="2055"/>
                          <a:pt x="8628" y="2032"/>
                        </a:cubicBezTo>
                        <a:cubicBezTo>
                          <a:pt x="8560" y="2032"/>
                          <a:pt x="8514" y="2009"/>
                          <a:pt x="8446" y="1986"/>
                        </a:cubicBezTo>
                        <a:cubicBezTo>
                          <a:pt x="8377" y="1963"/>
                          <a:pt x="8286" y="1941"/>
                          <a:pt x="8195" y="1918"/>
                        </a:cubicBezTo>
                        <a:cubicBezTo>
                          <a:pt x="7898" y="1827"/>
                          <a:pt x="7601" y="1735"/>
                          <a:pt x="7327" y="1621"/>
                        </a:cubicBezTo>
                        <a:cubicBezTo>
                          <a:pt x="7030" y="1530"/>
                          <a:pt x="6711" y="1438"/>
                          <a:pt x="6414" y="1347"/>
                        </a:cubicBezTo>
                        <a:cubicBezTo>
                          <a:pt x="6163" y="1256"/>
                          <a:pt x="5889" y="1187"/>
                          <a:pt x="5615" y="1119"/>
                        </a:cubicBezTo>
                        <a:cubicBezTo>
                          <a:pt x="5501" y="1096"/>
                          <a:pt x="5387" y="1050"/>
                          <a:pt x="5273" y="1028"/>
                        </a:cubicBezTo>
                        <a:cubicBezTo>
                          <a:pt x="5113" y="982"/>
                          <a:pt x="4953" y="936"/>
                          <a:pt x="4794" y="891"/>
                        </a:cubicBezTo>
                        <a:cubicBezTo>
                          <a:pt x="4497" y="822"/>
                          <a:pt x="4223" y="731"/>
                          <a:pt x="3972" y="662"/>
                        </a:cubicBezTo>
                        <a:cubicBezTo>
                          <a:pt x="3881" y="640"/>
                          <a:pt x="3812" y="617"/>
                          <a:pt x="3721" y="571"/>
                        </a:cubicBezTo>
                        <a:lnTo>
                          <a:pt x="3584" y="525"/>
                        </a:lnTo>
                        <a:lnTo>
                          <a:pt x="3424" y="480"/>
                        </a:lnTo>
                        <a:lnTo>
                          <a:pt x="3264" y="434"/>
                        </a:lnTo>
                        <a:cubicBezTo>
                          <a:pt x="3150" y="389"/>
                          <a:pt x="3059" y="343"/>
                          <a:pt x="2945" y="297"/>
                        </a:cubicBezTo>
                        <a:cubicBezTo>
                          <a:pt x="2739" y="206"/>
                          <a:pt x="2511" y="115"/>
                          <a:pt x="2306" y="69"/>
                        </a:cubicBezTo>
                        <a:cubicBezTo>
                          <a:pt x="2192" y="23"/>
                          <a:pt x="2100" y="0"/>
                          <a:pt x="1986"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46" name="Google Shape;1546;p22"/>
                  <p:cNvSpPr/>
                  <p:nvPr/>
                </p:nvSpPr>
                <p:spPr>
                  <a:xfrm>
                    <a:off x="8327423" y="2111020"/>
                    <a:ext cx="45681" cy="140448"/>
                  </a:xfrm>
                  <a:custGeom>
                    <a:avLst/>
                    <a:gdLst/>
                    <a:ahLst/>
                    <a:cxnLst/>
                    <a:rect l="l" t="t" r="r" b="b"/>
                    <a:pathLst>
                      <a:path w="1690" h="5196" extrusionOk="0">
                        <a:moveTo>
                          <a:pt x="183" y="1"/>
                        </a:moveTo>
                        <a:cubicBezTo>
                          <a:pt x="137" y="1"/>
                          <a:pt x="92" y="1"/>
                          <a:pt x="69" y="46"/>
                        </a:cubicBezTo>
                        <a:cubicBezTo>
                          <a:pt x="0" y="92"/>
                          <a:pt x="0" y="206"/>
                          <a:pt x="69" y="252"/>
                        </a:cubicBezTo>
                        <a:cubicBezTo>
                          <a:pt x="137" y="343"/>
                          <a:pt x="183" y="412"/>
                          <a:pt x="251" y="480"/>
                        </a:cubicBezTo>
                        <a:cubicBezTo>
                          <a:pt x="251" y="480"/>
                          <a:pt x="229" y="457"/>
                          <a:pt x="229" y="457"/>
                        </a:cubicBezTo>
                        <a:lnTo>
                          <a:pt x="229" y="457"/>
                        </a:lnTo>
                        <a:cubicBezTo>
                          <a:pt x="251" y="503"/>
                          <a:pt x="274" y="526"/>
                          <a:pt x="297" y="571"/>
                        </a:cubicBezTo>
                        <a:cubicBezTo>
                          <a:pt x="343" y="686"/>
                          <a:pt x="366" y="800"/>
                          <a:pt x="411" y="914"/>
                        </a:cubicBezTo>
                        <a:cubicBezTo>
                          <a:pt x="457" y="1051"/>
                          <a:pt x="503" y="1188"/>
                          <a:pt x="525" y="1302"/>
                        </a:cubicBezTo>
                        <a:cubicBezTo>
                          <a:pt x="548" y="1439"/>
                          <a:pt x="571" y="1576"/>
                          <a:pt x="594" y="1690"/>
                        </a:cubicBezTo>
                        <a:cubicBezTo>
                          <a:pt x="617" y="1804"/>
                          <a:pt x="639" y="1918"/>
                          <a:pt x="662" y="2055"/>
                        </a:cubicBezTo>
                        <a:cubicBezTo>
                          <a:pt x="662" y="2032"/>
                          <a:pt x="662" y="2032"/>
                          <a:pt x="662" y="2032"/>
                        </a:cubicBezTo>
                        <a:cubicBezTo>
                          <a:pt x="685" y="2169"/>
                          <a:pt x="685" y="2306"/>
                          <a:pt x="708" y="2443"/>
                        </a:cubicBezTo>
                        <a:cubicBezTo>
                          <a:pt x="731" y="2580"/>
                          <a:pt x="731" y="2717"/>
                          <a:pt x="754" y="2854"/>
                        </a:cubicBezTo>
                        <a:cubicBezTo>
                          <a:pt x="776" y="3128"/>
                          <a:pt x="799" y="3402"/>
                          <a:pt x="799" y="3676"/>
                        </a:cubicBezTo>
                        <a:cubicBezTo>
                          <a:pt x="822" y="3927"/>
                          <a:pt x="822" y="4178"/>
                          <a:pt x="799" y="4429"/>
                        </a:cubicBezTo>
                        <a:cubicBezTo>
                          <a:pt x="799" y="4520"/>
                          <a:pt x="799" y="4634"/>
                          <a:pt x="776" y="4748"/>
                        </a:cubicBezTo>
                        <a:cubicBezTo>
                          <a:pt x="776" y="4794"/>
                          <a:pt x="776" y="4840"/>
                          <a:pt x="776" y="4885"/>
                        </a:cubicBezTo>
                        <a:cubicBezTo>
                          <a:pt x="776" y="4999"/>
                          <a:pt x="822" y="5091"/>
                          <a:pt x="913" y="5159"/>
                        </a:cubicBezTo>
                        <a:cubicBezTo>
                          <a:pt x="958" y="5186"/>
                          <a:pt x="1003" y="5195"/>
                          <a:pt x="1048" y="5195"/>
                        </a:cubicBezTo>
                        <a:cubicBezTo>
                          <a:pt x="1117" y="5195"/>
                          <a:pt x="1186" y="5173"/>
                          <a:pt x="1256" y="5159"/>
                        </a:cubicBezTo>
                        <a:cubicBezTo>
                          <a:pt x="1301" y="5159"/>
                          <a:pt x="1347" y="5136"/>
                          <a:pt x="1416" y="5114"/>
                        </a:cubicBezTo>
                        <a:cubicBezTo>
                          <a:pt x="1507" y="5068"/>
                          <a:pt x="1553" y="4954"/>
                          <a:pt x="1575" y="4840"/>
                        </a:cubicBezTo>
                        <a:cubicBezTo>
                          <a:pt x="1598" y="4771"/>
                          <a:pt x="1621" y="4680"/>
                          <a:pt x="1621" y="4611"/>
                        </a:cubicBezTo>
                        <a:cubicBezTo>
                          <a:pt x="1621" y="4520"/>
                          <a:pt x="1621" y="4452"/>
                          <a:pt x="1644" y="4383"/>
                        </a:cubicBezTo>
                        <a:cubicBezTo>
                          <a:pt x="1644" y="4246"/>
                          <a:pt x="1667" y="4086"/>
                          <a:pt x="1667" y="3927"/>
                        </a:cubicBezTo>
                        <a:cubicBezTo>
                          <a:pt x="1689" y="3288"/>
                          <a:pt x="1667" y="2648"/>
                          <a:pt x="1575" y="2032"/>
                        </a:cubicBezTo>
                        <a:cubicBezTo>
                          <a:pt x="1530" y="1872"/>
                          <a:pt x="1507" y="1735"/>
                          <a:pt x="1461" y="1576"/>
                        </a:cubicBezTo>
                        <a:cubicBezTo>
                          <a:pt x="1438" y="1393"/>
                          <a:pt x="1393" y="1233"/>
                          <a:pt x="1324" y="1096"/>
                        </a:cubicBezTo>
                        <a:cubicBezTo>
                          <a:pt x="1256" y="914"/>
                          <a:pt x="1164" y="754"/>
                          <a:pt x="1073" y="617"/>
                        </a:cubicBezTo>
                        <a:cubicBezTo>
                          <a:pt x="982" y="503"/>
                          <a:pt x="868" y="389"/>
                          <a:pt x="776" y="252"/>
                        </a:cubicBezTo>
                        <a:lnTo>
                          <a:pt x="776" y="252"/>
                        </a:lnTo>
                        <a:lnTo>
                          <a:pt x="799" y="275"/>
                        </a:lnTo>
                        <a:cubicBezTo>
                          <a:pt x="776" y="252"/>
                          <a:pt x="754" y="229"/>
                          <a:pt x="754" y="206"/>
                        </a:cubicBezTo>
                        <a:cubicBezTo>
                          <a:pt x="700" y="153"/>
                          <a:pt x="631" y="131"/>
                          <a:pt x="560" y="131"/>
                        </a:cubicBezTo>
                        <a:cubicBezTo>
                          <a:pt x="510" y="131"/>
                          <a:pt x="459" y="142"/>
                          <a:pt x="411" y="161"/>
                        </a:cubicBezTo>
                        <a:cubicBezTo>
                          <a:pt x="366" y="115"/>
                          <a:pt x="320" y="92"/>
                          <a:pt x="297" y="46"/>
                        </a:cubicBezTo>
                        <a:cubicBezTo>
                          <a:pt x="251" y="1"/>
                          <a:pt x="229" y="1"/>
                          <a:pt x="18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47" name="Google Shape;1547;p22"/>
                  <p:cNvSpPr/>
                  <p:nvPr/>
                </p:nvSpPr>
                <p:spPr>
                  <a:xfrm>
                    <a:off x="8259551" y="2325720"/>
                    <a:ext cx="90713" cy="233864"/>
                  </a:xfrm>
                  <a:custGeom>
                    <a:avLst/>
                    <a:gdLst/>
                    <a:ahLst/>
                    <a:cxnLst/>
                    <a:rect l="l" t="t" r="r" b="b"/>
                    <a:pathLst>
                      <a:path w="3356" h="8652" extrusionOk="0">
                        <a:moveTo>
                          <a:pt x="2877" y="1"/>
                        </a:moveTo>
                        <a:cubicBezTo>
                          <a:pt x="2808" y="1"/>
                          <a:pt x="2740" y="1"/>
                          <a:pt x="2694" y="47"/>
                        </a:cubicBezTo>
                        <a:lnTo>
                          <a:pt x="2671" y="47"/>
                        </a:lnTo>
                        <a:cubicBezTo>
                          <a:pt x="2671" y="24"/>
                          <a:pt x="2648" y="24"/>
                          <a:pt x="2626" y="24"/>
                        </a:cubicBezTo>
                        <a:cubicBezTo>
                          <a:pt x="2617" y="20"/>
                          <a:pt x="2609" y="18"/>
                          <a:pt x="2601" y="18"/>
                        </a:cubicBezTo>
                        <a:cubicBezTo>
                          <a:pt x="2564" y="18"/>
                          <a:pt x="2530" y="55"/>
                          <a:pt x="2511" y="92"/>
                        </a:cubicBezTo>
                        <a:cubicBezTo>
                          <a:pt x="2489" y="184"/>
                          <a:pt x="2466" y="275"/>
                          <a:pt x="2443" y="366"/>
                        </a:cubicBezTo>
                        <a:cubicBezTo>
                          <a:pt x="2420" y="435"/>
                          <a:pt x="2397" y="480"/>
                          <a:pt x="2374" y="549"/>
                        </a:cubicBezTo>
                        <a:cubicBezTo>
                          <a:pt x="2374" y="572"/>
                          <a:pt x="2374" y="594"/>
                          <a:pt x="2374" y="617"/>
                        </a:cubicBezTo>
                        <a:cubicBezTo>
                          <a:pt x="2329" y="731"/>
                          <a:pt x="2283" y="845"/>
                          <a:pt x="2260" y="960"/>
                        </a:cubicBezTo>
                        <a:cubicBezTo>
                          <a:pt x="2237" y="1051"/>
                          <a:pt x="2192" y="1119"/>
                          <a:pt x="2169" y="1188"/>
                        </a:cubicBezTo>
                        <a:cubicBezTo>
                          <a:pt x="2146" y="1256"/>
                          <a:pt x="2123" y="1348"/>
                          <a:pt x="2101" y="1439"/>
                        </a:cubicBezTo>
                        <a:cubicBezTo>
                          <a:pt x="2055" y="1576"/>
                          <a:pt x="2009" y="1713"/>
                          <a:pt x="1964" y="1850"/>
                        </a:cubicBezTo>
                        <a:cubicBezTo>
                          <a:pt x="1918" y="2010"/>
                          <a:pt x="1849" y="2147"/>
                          <a:pt x="1804" y="2306"/>
                        </a:cubicBezTo>
                        <a:cubicBezTo>
                          <a:pt x="1781" y="2443"/>
                          <a:pt x="1735" y="2580"/>
                          <a:pt x="1690" y="2717"/>
                        </a:cubicBezTo>
                        <a:cubicBezTo>
                          <a:pt x="1644" y="2854"/>
                          <a:pt x="1598" y="2991"/>
                          <a:pt x="1553" y="3128"/>
                        </a:cubicBezTo>
                        <a:cubicBezTo>
                          <a:pt x="1507" y="3265"/>
                          <a:pt x="1461" y="3425"/>
                          <a:pt x="1416" y="3562"/>
                        </a:cubicBezTo>
                        <a:cubicBezTo>
                          <a:pt x="1370" y="3699"/>
                          <a:pt x="1324" y="3858"/>
                          <a:pt x="1279" y="3995"/>
                        </a:cubicBezTo>
                        <a:cubicBezTo>
                          <a:pt x="1233" y="4132"/>
                          <a:pt x="1210" y="4292"/>
                          <a:pt x="1165" y="4429"/>
                        </a:cubicBezTo>
                        <a:cubicBezTo>
                          <a:pt x="1119" y="4566"/>
                          <a:pt x="1073" y="4726"/>
                          <a:pt x="1028" y="4863"/>
                        </a:cubicBezTo>
                        <a:cubicBezTo>
                          <a:pt x="982" y="5023"/>
                          <a:pt x="914" y="5182"/>
                          <a:pt x="868" y="5342"/>
                        </a:cubicBezTo>
                        <a:cubicBezTo>
                          <a:pt x="822" y="5479"/>
                          <a:pt x="777" y="5639"/>
                          <a:pt x="731" y="5799"/>
                        </a:cubicBezTo>
                        <a:cubicBezTo>
                          <a:pt x="685" y="5958"/>
                          <a:pt x="640" y="6095"/>
                          <a:pt x="594" y="6232"/>
                        </a:cubicBezTo>
                        <a:cubicBezTo>
                          <a:pt x="594" y="6301"/>
                          <a:pt x="571" y="6369"/>
                          <a:pt x="548" y="6438"/>
                        </a:cubicBezTo>
                        <a:cubicBezTo>
                          <a:pt x="526" y="6529"/>
                          <a:pt x="503" y="6597"/>
                          <a:pt x="480" y="6689"/>
                        </a:cubicBezTo>
                        <a:cubicBezTo>
                          <a:pt x="411" y="6849"/>
                          <a:pt x="366" y="6985"/>
                          <a:pt x="343" y="7145"/>
                        </a:cubicBezTo>
                        <a:cubicBezTo>
                          <a:pt x="297" y="7237"/>
                          <a:pt x="275" y="7351"/>
                          <a:pt x="229" y="7442"/>
                        </a:cubicBezTo>
                        <a:cubicBezTo>
                          <a:pt x="206" y="7533"/>
                          <a:pt x="183" y="7647"/>
                          <a:pt x="138" y="7739"/>
                        </a:cubicBezTo>
                        <a:cubicBezTo>
                          <a:pt x="115" y="7830"/>
                          <a:pt x="92" y="7921"/>
                          <a:pt x="69" y="8013"/>
                        </a:cubicBezTo>
                        <a:cubicBezTo>
                          <a:pt x="46" y="8058"/>
                          <a:pt x="46" y="8104"/>
                          <a:pt x="23" y="8127"/>
                        </a:cubicBezTo>
                        <a:cubicBezTo>
                          <a:pt x="1" y="8195"/>
                          <a:pt x="1" y="8264"/>
                          <a:pt x="1" y="8309"/>
                        </a:cubicBezTo>
                        <a:cubicBezTo>
                          <a:pt x="1" y="8401"/>
                          <a:pt x="46" y="8492"/>
                          <a:pt x="138" y="8538"/>
                        </a:cubicBezTo>
                        <a:cubicBezTo>
                          <a:pt x="183" y="8560"/>
                          <a:pt x="229" y="8583"/>
                          <a:pt x="275" y="8583"/>
                        </a:cubicBezTo>
                        <a:cubicBezTo>
                          <a:pt x="320" y="8606"/>
                          <a:pt x="389" y="8606"/>
                          <a:pt x="457" y="8629"/>
                        </a:cubicBezTo>
                        <a:cubicBezTo>
                          <a:pt x="480" y="8629"/>
                          <a:pt x="503" y="8629"/>
                          <a:pt x="548" y="8652"/>
                        </a:cubicBezTo>
                        <a:cubicBezTo>
                          <a:pt x="571" y="8652"/>
                          <a:pt x="640" y="8629"/>
                          <a:pt x="685" y="8606"/>
                        </a:cubicBezTo>
                        <a:cubicBezTo>
                          <a:pt x="731" y="8583"/>
                          <a:pt x="754" y="8560"/>
                          <a:pt x="777" y="8515"/>
                        </a:cubicBezTo>
                        <a:cubicBezTo>
                          <a:pt x="799" y="8492"/>
                          <a:pt x="799" y="8469"/>
                          <a:pt x="822" y="8423"/>
                        </a:cubicBezTo>
                        <a:lnTo>
                          <a:pt x="845" y="8423"/>
                        </a:lnTo>
                        <a:cubicBezTo>
                          <a:pt x="868" y="8423"/>
                          <a:pt x="891" y="8401"/>
                          <a:pt x="914" y="8401"/>
                        </a:cubicBezTo>
                        <a:cubicBezTo>
                          <a:pt x="959" y="8378"/>
                          <a:pt x="982" y="8355"/>
                          <a:pt x="1005" y="8309"/>
                        </a:cubicBezTo>
                        <a:cubicBezTo>
                          <a:pt x="1028" y="8287"/>
                          <a:pt x="1051" y="8241"/>
                          <a:pt x="1051" y="8195"/>
                        </a:cubicBezTo>
                        <a:cubicBezTo>
                          <a:pt x="1073" y="8172"/>
                          <a:pt x="1073" y="8127"/>
                          <a:pt x="1096" y="8104"/>
                        </a:cubicBezTo>
                        <a:cubicBezTo>
                          <a:pt x="1119" y="8035"/>
                          <a:pt x="1142" y="7944"/>
                          <a:pt x="1165" y="7876"/>
                        </a:cubicBezTo>
                        <a:cubicBezTo>
                          <a:pt x="1210" y="7739"/>
                          <a:pt x="1256" y="7602"/>
                          <a:pt x="1302" y="7465"/>
                        </a:cubicBezTo>
                        <a:cubicBezTo>
                          <a:pt x="1416" y="7145"/>
                          <a:pt x="1530" y="6849"/>
                          <a:pt x="1621" y="6529"/>
                        </a:cubicBezTo>
                        <a:cubicBezTo>
                          <a:pt x="1667" y="6369"/>
                          <a:pt x="1712" y="6232"/>
                          <a:pt x="1758" y="6072"/>
                        </a:cubicBezTo>
                        <a:cubicBezTo>
                          <a:pt x="1804" y="5913"/>
                          <a:pt x="1849" y="5753"/>
                          <a:pt x="1918" y="5593"/>
                        </a:cubicBezTo>
                        <a:cubicBezTo>
                          <a:pt x="1964" y="5433"/>
                          <a:pt x="2009" y="5274"/>
                          <a:pt x="2055" y="5114"/>
                        </a:cubicBezTo>
                        <a:cubicBezTo>
                          <a:pt x="2101" y="4954"/>
                          <a:pt x="2146" y="4794"/>
                          <a:pt x="2192" y="4634"/>
                        </a:cubicBezTo>
                        <a:cubicBezTo>
                          <a:pt x="2237" y="4475"/>
                          <a:pt x="2283" y="4315"/>
                          <a:pt x="2329" y="4155"/>
                        </a:cubicBezTo>
                        <a:cubicBezTo>
                          <a:pt x="2374" y="3995"/>
                          <a:pt x="2420" y="3836"/>
                          <a:pt x="2466" y="3676"/>
                        </a:cubicBezTo>
                        <a:cubicBezTo>
                          <a:pt x="2557" y="3356"/>
                          <a:pt x="2626" y="3037"/>
                          <a:pt x="2694" y="2740"/>
                        </a:cubicBezTo>
                        <a:cubicBezTo>
                          <a:pt x="2740" y="2580"/>
                          <a:pt x="2785" y="2420"/>
                          <a:pt x="2831" y="2261"/>
                        </a:cubicBezTo>
                        <a:cubicBezTo>
                          <a:pt x="2877" y="2101"/>
                          <a:pt x="2922" y="1941"/>
                          <a:pt x="2968" y="1781"/>
                        </a:cubicBezTo>
                        <a:cubicBezTo>
                          <a:pt x="3014" y="1622"/>
                          <a:pt x="3059" y="1485"/>
                          <a:pt x="3105" y="1325"/>
                        </a:cubicBezTo>
                        <a:cubicBezTo>
                          <a:pt x="3150" y="1165"/>
                          <a:pt x="3196" y="1005"/>
                          <a:pt x="3242" y="845"/>
                        </a:cubicBezTo>
                        <a:cubicBezTo>
                          <a:pt x="3265" y="777"/>
                          <a:pt x="3287" y="709"/>
                          <a:pt x="3310" y="617"/>
                        </a:cubicBezTo>
                        <a:cubicBezTo>
                          <a:pt x="3333" y="526"/>
                          <a:pt x="3356" y="412"/>
                          <a:pt x="3333" y="298"/>
                        </a:cubicBezTo>
                        <a:cubicBezTo>
                          <a:pt x="3310" y="252"/>
                          <a:pt x="3265" y="184"/>
                          <a:pt x="3242" y="138"/>
                        </a:cubicBezTo>
                        <a:cubicBezTo>
                          <a:pt x="3173" y="69"/>
                          <a:pt x="3082" y="24"/>
                          <a:pt x="3014" y="24"/>
                        </a:cubicBezTo>
                        <a:cubicBezTo>
                          <a:pt x="2968" y="1"/>
                          <a:pt x="2922" y="1"/>
                          <a:pt x="2877"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548" name="Google Shape;1548;p22"/>
                  <p:cNvSpPr/>
                  <p:nvPr/>
                </p:nvSpPr>
                <p:spPr>
                  <a:xfrm>
                    <a:off x="8233034" y="2586721"/>
                    <a:ext cx="40113" cy="61088"/>
                  </a:xfrm>
                  <a:custGeom>
                    <a:avLst/>
                    <a:gdLst/>
                    <a:ahLst/>
                    <a:cxnLst/>
                    <a:rect l="l" t="t" r="r" b="b"/>
                    <a:pathLst>
                      <a:path w="1484" h="2260" extrusionOk="0">
                        <a:moveTo>
                          <a:pt x="708" y="0"/>
                        </a:moveTo>
                        <a:cubicBezTo>
                          <a:pt x="685" y="0"/>
                          <a:pt x="662" y="23"/>
                          <a:pt x="639" y="46"/>
                        </a:cubicBezTo>
                        <a:cubicBezTo>
                          <a:pt x="616" y="137"/>
                          <a:pt x="594" y="228"/>
                          <a:pt x="571" y="320"/>
                        </a:cubicBezTo>
                        <a:cubicBezTo>
                          <a:pt x="548" y="365"/>
                          <a:pt x="525" y="411"/>
                          <a:pt x="525" y="457"/>
                        </a:cubicBezTo>
                        <a:cubicBezTo>
                          <a:pt x="502" y="502"/>
                          <a:pt x="502" y="548"/>
                          <a:pt x="479" y="593"/>
                        </a:cubicBezTo>
                        <a:cubicBezTo>
                          <a:pt x="434" y="776"/>
                          <a:pt x="388" y="959"/>
                          <a:pt x="320" y="1118"/>
                        </a:cubicBezTo>
                        <a:cubicBezTo>
                          <a:pt x="251" y="1301"/>
                          <a:pt x="183" y="1484"/>
                          <a:pt x="114" y="1666"/>
                        </a:cubicBezTo>
                        <a:cubicBezTo>
                          <a:pt x="91" y="1735"/>
                          <a:pt x="69" y="1803"/>
                          <a:pt x="46" y="1895"/>
                        </a:cubicBezTo>
                        <a:cubicBezTo>
                          <a:pt x="46" y="1917"/>
                          <a:pt x="46" y="1963"/>
                          <a:pt x="23" y="1986"/>
                        </a:cubicBezTo>
                        <a:cubicBezTo>
                          <a:pt x="23" y="2009"/>
                          <a:pt x="0" y="2077"/>
                          <a:pt x="23" y="2100"/>
                        </a:cubicBezTo>
                        <a:cubicBezTo>
                          <a:pt x="23" y="2123"/>
                          <a:pt x="23" y="2146"/>
                          <a:pt x="46" y="2168"/>
                        </a:cubicBezTo>
                        <a:cubicBezTo>
                          <a:pt x="69" y="2191"/>
                          <a:pt x="69" y="2191"/>
                          <a:pt x="114" y="2214"/>
                        </a:cubicBezTo>
                        <a:cubicBezTo>
                          <a:pt x="137" y="2214"/>
                          <a:pt x="206" y="2214"/>
                          <a:pt x="228" y="2168"/>
                        </a:cubicBezTo>
                        <a:lnTo>
                          <a:pt x="251" y="2168"/>
                        </a:lnTo>
                        <a:cubicBezTo>
                          <a:pt x="251" y="2191"/>
                          <a:pt x="274" y="2214"/>
                          <a:pt x="297" y="2214"/>
                        </a:cubicBezTo>
                        <a:cubicBezTo>
                          <a:pt x="320" y="2237"/>
                          <a:pt x="342" y="2237"/>
                          <a:pt x="365" y="2260"/>
                        </a:cubicBezTo>
                        <a:cubicBezTo>
                          <a:pt x="411" y="2260"/>
                          <a:pt x="434" y="2237"/>
                          <a:pt x="457" y="2237"/>
                        </a:cubicBezTo>
                        <a:cubicBezTo>
                          <a:pt x="525" y="2214"/>
                          <a:pt x="548" y="2146"/>
                          <a:pt x="571" y="2077"/>
                        </a:cubicBezTo>
                        <a:cubicBezTo>
                          <a:pt x="594" y="2077"/>
                          <a:pt x="594" y="2054"/>
                          <a:pt x="594" y="2054"/>
                        </a:cubicBezTo>
                        <a:cubicBezTo>
                          <a:pt x="594" y="2077"/>
                          <a:pt x="616" y="2077"/>
                          <a:pt x="616" y="2077"/>
                        </a:cubicBezTo>
                        <a:cubicBezTo>
                          <a:pt x="652" y="2104"/>
                          <a:pt x="696" y="2117"/>
                          <a:pt x="737" y="2117"/>
                        </a:cubicBezTo>
                        <a:cubicBezTo>
                          <a:pt x="802" y="2117"/>
                          <a:pt x="863" y="2087"/>
                          <a:pt x="890" y="2031"/>
                        </a:cubicBezTo>
                        <a:cubicBezTo>
                          <a:pt x="913" y="1986"/>
                          <a:pt x="936" y="1940"/>
                          <a:pt x="959" y="1895"/>
                        </a:cubicBezTo>
                        <a:cubicBezTo>
                          <a:pt x="1004" y="1895"/>
                          <a:pt x="1050" y="1849"/>
                          <a:pt x="1073" y="1803"/>
                        </a:cubicBezTo>
                        <a:cubicBezTo>
                          <a:pt x="1141" y="1575"/>
                          <a:pt x="1210" y="1324"/>
                          <a:pt x="1278" y="1096"/>
                        </a:cubicBezTo>
                        <a:cubicBezTo>
                          <a:pt x="1301" y="982"/>
                          <a:pt x="1347" y="845"/>
                          <a:pt x="1392" y="730"/>
                        </a:cubicBezTo>
                        <a:cubicBezTo>
                          <a:pt x="1392" y="662"/>
                          <a:pt x="1415" y="616"/>
                          <a:pt x="1438" y="571"/>
                        </a:cubicBezTo>
                        <a:cubicBezTo>
                          <a:pt x="1438" y="502"/>
                          <a:pt x="1461" y="434"/>
                          <a:pt x="1484" y="388"/>
                        </a:cubicBezTo>
                        <a:cubicBezTo>
                          <a:pt x="1484" y="342"/>
                          <a:pt x="1484" y="320"/>
                          <a:pt x="1461" y="297"/>
                        </a:cubicBezTo>
                        <a:cubicBezTo>
                          <a:pt x="1461" y="274"/>
                          <a:pt x="1438" y="251"/>
                          <a:pt x="1415" y="251"/>
                        </a:cubicBezTo>
                        <a:cubicBezTo>
                          <a:pt x="1415" y="251"/>
                          <a:pt x="1415" y="228"/>
                          <a:pt x="1415" y="228"/>
                        </a:cubicBezTo>
                        <a:cubicBezTo>
                          <a:pt x="1370" y="205"/>
                          <a:pt x="1324" y="205"/>
                          <a:pt x="1278" y="205"/>
                        </a:cubicBezTo>
                        <a:cubicBezTo>
                          <a:pt x="1278" y="183"/>
                          <a:pt x="1278" y="183"/>
                          <a:pt x="1256" y="160"/>
                        </a:cubicBezTo>
                        <a:cubicBezTo>
                          <a:pt x="1239" y="126"/>
                          <a:pt x="1198" y="105"/>
                          <a:pt x="1159" y="105"/>
                        </a:cubicBezTo>
                        <a:cubicBezTo>
                          <a:pt x="1145" y="105"/>
                          <a:pt x="1131" y="108"/>
                          <a:pt x="1119" y="114"/>
                        </a:cubicBezTo>
                        <a:cubicBezTo>
                          <a:pt x="1050" y="114"/>
                          <a:pt x="1004" y="160"/>
                          <a:pt x="982" y="205"/>
                        </a:cubicBezTo>
                        <a:cubicBezTo>
                          <a:pt x="982" y="183"/>
                          <a:pt x="982" y="183"/>
                          <a:pt x="982" y="183"/>
                        </a:cubicBezTo>
                        <a:cubicBezTo>
                          <a:pt x="982" y="183"/>
                          <a:pt x="982" y="160"/>
                          <a:pt x="959" y="137"/>
                        </a:cubicBezTo>
                        <a:cubicBezTo>
                          <a:pt x="959" y="114"/>
                          <a:pt x="913" y="69"/>
                          <a:pt x="867" y="69"/>
                        </a:cubicBezTo>
                        <a:cubicBezTo>
                          <a:pt x="845" y="69"/>
                          <a:pt x="822" y="91"/>
                          <a:pt x="799" y="91"/>
                        </a:cubicBezTo>
                        <a:cubicBezTo>
                          <a:pt x="799" y="46"/>
                          <a:pt x="776" y="23"/>
                          <a:pt x="75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49" name="Google Shape;1549;p22"/>
                  <p:cNvSpPr/>
                  <p:nvPr/>
                </p:nvSpPr>
                <p:spPr>
                  <a:xfrm>
                    <a:off x="8123833" y="2598425"/>
                    <a:ext cx="133285" cy="50006"/>
                  </a:xfrm>
                  <a:custGeom>
                    <a:avLst/>
                    <a:gdLst/>
                    <a:ahLst/>
                    <a:cxnLst/>
                    <a:rect l="l" t="t" r="r" b="b"/>
                    <a:pathLst>
                      <a:path w="4931" h="1850" extrusionOk="0">
                        <a:moveTo>
                          <a:pt x="137" y="1"/>
                        </a:moveTo>
                        <a:cubicBezTo>
                          <a:pt x="91" y="1"/>
                          <a:pt x="69" y="24"/>
                          <a:pt x="46" y="46"/>
                        </a:cubicBezTo>
                        <a:cubicBezTo>
                          <a:pt x="0" y="115"/>
                          <a:pt x="23" y="160"/>
                          <a:pt x="69" y="206"/>
                        </a:cubicBezTo>
                        <a:cubicBezTo>
                          <a:pt x="91" y="206"/>
                          <a:pt x="114" y="229"/>
                          <a:pt x="114" y="229"/>
                        </a:cubicBezTo>
                        <a:cubicBezTo>
                          <a:pt x="251" y="320"/>
                          <a:pt x="365" y="434"/>
                          <a:pt x="479" y="549"/>
                        </a:cubicBezTo>
                        <a:cubicBezTo>
                          <a:pt x="639" y="685"/>
                          <a:pt x="799" y="800"/>
                          <a:pt x="959" y="914"/>
                        </a:cubicBezTo>
                        <a:cubicBezTo>
                          <a:pt x="1118" y="1005"/>
                          <a:pt x="1255" y="1096"/>
                          <a:pt x="1415" y="1188"/>
                        </a:cubicBezTo>
                        <a:cubicBezTo>
                          <a:pt x="1507" y="1210"/>
                          <a:pt x="1575" y="1256"/>
                          <a:pt x="1643" y="1279"/>
                        </a:cubicBezTo>
                        <a:cubicBezTo>
                          <a:pt x="1735" y="1325"/>
                          <a:pt x="1826" y="1370"/>
                          <a:pt x="1895" y="1393"/>
                        </a:cubicBezTo>
                        <a:cubicBezTo>
                          <a:pt x="1895" y="1393"/>
                          <a:pt x="1917" y="1416"/>
                          <a:pt x="1917" y="1416"/>
                        </a:cubicBezTo>
                        <a:lnTo>
                          <a:pt x="1940" y="1416"/>
                        </a:lnTo>
                        <a:cubicBezTo>
                          <a:pt x="2123" y="1507"/>
                          <a:pt x="2328" y="1576"/>
                          <a:pt x="2511" y="1644"/>
                        </a:cubicBezTo>
                        <a:cubicBezTo>
                          <a:pt x="2625" y="1690"/>
                          <a:pt x="2739" y="1713"/>
                          <a:pt x="2830" y="1735"/>
                        </a:cubicBezTo>
                        <a:cubicBezTo>
                          <a:pt x="2967" y="1758"/>
                          <a:pt x="3104" y="1781"/>
                          <a:pt x="3241" y="1804"/>
                        </a:cubicBezTo>
                        <a:cubicBezTo>
                          <a:pt x="3469" y="1827"/>
                          <a:pt x="3698" y="1850"/>
                          <a:pt x="3926" y="1850"/>
                        </a:cubicBezTo>
                        <a:cubicBezTo>
                          <a:pt x="4040" y="1850"/>
                          <a:pt x="4177" y="1850"/>
                          <a:pt x="4291" y="1827"/>
                        </a:cubicBezTo>
                        <a:cubicBezTo>
                          <a:pt x="4428" y="1804"/>
                          <a:pt x="4565" y="1758"/>
                          <a:pt x="4679" y="1735"/>
                        </a:cubicBezTo>
                        <a:cubicBezTo>
                          <a:pt x="4839" y="1690"/>
                          <a:pt x="4930" y="1553"/>
                          <a:pt x="4885" y="1393"/>
                        </a:cubicBezTo>
                        <a:cubicBezTo>
                          <a:pt x="4864" y="1270"/>
                          <a:pt x="4734" y="1184"/>
                          <a:pt x="4608" y="1184"/>
                        </a:cubicBezTo>
                        <a:cubicBezTo>
                          <a:pt x="4594" y="1184"/>
                          <a:pt x="4579" y="1185"/>
                          <a:pt x="4565" y="1188"/>
                        </a:cubicBezTo>
                        <a:cubicBezTo>
                          <a:pt x="4360" y="1233"/>
                          <a:pt x="4177" y="1279"/>
                          <a:pt x="3972" y="1302"/>
                        </a:cubicBezTo>
                        <a:cubicBezTo>
                          <a:pt x="3868" y="1308"/>
                          <a:pt x="3765" y="1311"/>
                          <a:pt x="3664" y="1311"/>
                        </a:cubicBezTo>
                        <a:cubicBezTo>
                          <a:pt x="3386" y="1311"/>
                          <a:pt x="3114" y="1290"/>
                          <a:pt x="2830" y="1256"/>
                        </a:cubicBezTo>
                        <a:cubicBezTo>
                          <a:pt x="2716" y="1233"/>
                          <a:pt x="2602" y="1210"/>
                          <a:pt x="2488" y="1165"/>
                        </a:cubicBezTo>
                        <a:cubicBezTo>
                          <a:pt x="2351" y="1142"/>
                          <a:pt x="2237" y="1096"/>
                          <a:pt x="2123" y="1074"/>
                        </a:cubicBezTo>
                        <a:cubicBezTo>
                          <a:pt x="1895" y="982"/>
                          <a:pt x="1666" y="914"/>
                          <a:pt x="1438" y="822"/>
                        </a:cubicBezTo>
                        <a:cubicBezTo>
                          <a:pt x="1278" y="754"/>
                          <a:pt x="1118" y="663"/>
                          <a:pt x="959" y="571"/>
                        </a:cubicBezTo>
                        <a:cubicBezTo>
                          <a:pt x="822" y="503"/>
                          <a:pt x="662" y="389"/>
                          <a:pt x="525" y="275"/>
                        </a:cubicBezTo>
                        <a:cubicBezTo>
                          <a:pt x="457" y="229"/>
                          <a:pt x="388" y="160"/>
                          <a:pt x="320" y="115"/>
                        </a:cubicBezTo>
                        <a:cubicBezTo>
                          <a:pt x="274" y="92"/>
                          <a:pt x="228" y="46"/>
                          <a:pt x="183" y="24"/>
                        </a:cubicBezTo>
                        <a:cubicBezTo>
                          <a:pt x="183" y="1"/>
                          <a:pt x="160" y="1"/>
                          <a:pt x="13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50" name="Google Shape;1550;p22"/>
                  <p:cNvSpPr/>
                  <p:nvPr/>
                </p:nvSpPr>
                <p:spPr>
                  <a:xfrm>
                    <a:off x="8244738" y="2112885"/>
                    <a:ext cx="83955" cy="112769"/>
                  </a:xfrm>
                  <a:custGeom>
                    <a:avLst/>
                    <a:gdLst/>
                    <a:ahLst/>
                    <a:cxnLst/>
                    <a:rect l="l" t="t" r="r" b="b"/>
                    <a:pathLst>
                      <a:path w="3106" h="4172" extrusionOk="0">
                        <a:moveTo>
                          <a:pt x="2945" y="0"/>
                        </a:moveTo>
                        <a:cubicBezTo>
                          <a:pt x="2900" y="0"/>
                          <a:pt x="2877" y="0"/>
                          <a:pt x="2854" y="23"/>
                        </a:cubicBezTo>
                        <a:cubicBezTo>
                          <a:pt x="2671" y="206"/>
                          <a:pt x="2466" y="388"/>
                          <a:pt x="2283" y="571"/>
                        </a:cubicBezTo>
                        <a:cubicBezTo>
                          <a:pt x="2238" y="617"/>
                          <a:pt x="2169" y="685"/>
                          <a:pt x="2124" y="731"/>
                        </a:cubicBezTo>
                        <a:cubicBezTo>
                          <a:pt x="2101" y="731"/>
                          <a:pt x="2055" y="731"/>
                          <a:pt x="2032" y="753"/>
                        </a:cubicBezTo>
                        <a:cubicBezTo>
                          <a:pt x="1941" y="799"/>
                          <a:pt x="1872" y="845"/>
                          <a:pt x="1804" y="890"/>
                        </a:cubicBezTo>
                        <a:cubicBezTo>
                          <a:pt x="1758" y="936"/>
                          <a:pt x="1690" y="1005"/>
                          <a:pt x="1644" y="1050"/>
                        </a:cubicBezTo>
                        <a:cubicBezTo>
                          <a:pt x="1530" y="1187"/>
                          <a:pt x="1416" y="1324"/>
                          <a:pt x="1325" y="1438"/>
                        </a:cubicBezTo>
                        <a:cubicBezTo>
                          <a:pt x="1119" y="1712"/>
                          <a:pt x="891" y="1963"/>
                          <a:pt x="731" y="2237"/>
                        </a:cubicBezTo>
                        <a:cubicBezTo>
                          <a:pt x="640" y="2374"/>
                          <a:pt x="571" y="2511"/>
                          <a:pt x="480" y="2648"/>
                        </a:cubicBezTo>
                        <a:cubicBezTo>
                          <a:pt x="389" y="2785"/>
                          <a:pt x="320" y="2945"/>
                          <a:pt x="229" y="3082"/>
                        </a:cubicBezTo>
                        <a:cubicBezTo>
                          <a:pt x="183" y="3150"/>
                          <a:pt x="161" y="3219"/>
                          <a:pt x="115" y="3287"/>
                        </a:cubicBezTo>
                        <a:cubicBezTo>
                          <a:pt x="69" y="3401"/>
                          <a:pt x="1" y="3515"/>
                          <a:pt x="1" y="3629"/>
                        </a:cubicBezTo>
                        <a:cubicBezTo>
                          <a:pt x="24" y="3721"/>
                          <a:pt x="46" y="3789"/>
                          <a:pt x="92" y="3858"/>
                        </a:cubicBezTo>
                        <a:cubicBezTo>
                          <a:pt x="138" y="3881"/>
                          <a:pt x="161" y="3903"/>
                          <a:pt x="183" y="3926"/>
                        </a:cubicBezTo>
                        <a:cubicBezTo>
                          <a:pt x="229" y="3949"/>
                          <a:pt x="275" y="3972"/>
                          <a:pt x="320" y="4017"/>
                        </a:cubicBezTo>
                        <a:cubicBezTo>
                          <a:pt x="366" y="4040"/>
                          <a:pt x="412" y="4086"/>
                          <a:pt x="480" y="4109"/>
                        </a:cubicBezTo>
                        <a:cubicBezTo>
                          <a:pt x="503" y="4132"/>
                          <a:pt x="549" y="4154"/>
                          <a:pt x="571" y="4154"/>
                        </a:cubicBezTo>
                        <a:cubicBezTo>
                          <a:pt x="606" y="4166"/>
                          <a:pt x="634" y="4172"/>
                          <a:pt x="663" y="4172"/>
                        </a:cubicBezTo>
                        <a:cubicBezTo>
                          <a:pt x="691" y="4172"/>
                          <a:pt x="720" y="4166"/>
                          <a:pt x="754" y="4154"/>
                        </a:cubicBezTo>
                        <a:cubicBezTo>
                          <a:pt x="823" y="4154"/>
                          <a:pt x="891" y="4086"/>
                          <a:pt x="937" y="4017"/>
                        </a:cubicBezTo>
                        <a:cubicBezTo>
                          <a:pt x="959" y="3995"/>
                          <a:pt x="982" y="3949"/>
                          <a:pt x="982" y="3926"/>
                        </a:cubicBezTo>
                        <a:cubicBezTo>
                          <a:pt x="1028" y="3812"/>
                          <a:pt x="1074" y="3675"/>
                          <a:pt x="1119" y="3561"/>
                        </a:cubicBezTo>
                        <a:cubicBezTo>
                          <a:pt x="1188" y="3378"/>
                          <a:pt x="1279" y="3196"/>
                          <a:pt x="1347" y="3013"/>
                        </a:cubicBezTo>
                        <a:cubicBezTo>
                          <a:pt x="1416" y="2808"/>
                          <a:pt x="1507" y="2625"/>
                          <a:pt x="1576" y="2443"/>
                        </a:cubicBezTo>
                        <a:cubicBezTo>
                          <a:pt x="1599" y="2397"/>
                          <a:pt x="1621" y="2374"/>
                          <a:pt x="1621" y="2328"/>
                        </a:cubicBezTo>
                        <a:lnTo>
                          <a:pt x="1621" y="2351"/>
                        </a:lnTo>
                        <a:cubicBezTo>
                          <a:pt x="1758" y="2032"/>
                          <a:pt x="1918" y="1735"/>
                          <a:pt x="2078" y="1438"/>
                        </a:cubicBezTo>
                        <a:cubicBezTo>
                          <a:pt x="2169" y="1301"/>
                          <a:pt x="2260" y="1164"/>
                          <a:pt x="2375" y="1005"/>
                        </a:cubicBezTo>
                        <a:cubicBezTo>
                          <a:pt x="2443" y="890"/>
                          <a:pt x="2557" y="753"/>
                          <a:pt x="2649" y="639"/>
                        </a:cubicBezTo>
                        <a:cubicBezTo>
                          <a:pt x="2763" y="502"/>
                          <a:pt x="2900" y="365"/>
                          <a:pt x="3037" y="228"/>
                        </a:cubicBezTo>
                        <a:cubicBezTo>
                          <a:pt x="3082" y="183"/>
                          <a:pt x="3105" y="92"/>
                          <a:pt x="3037" y="46"/>
                        </a:cubicBezTo>
                        <a:cubicBezTo>
                          <a:pt x="3014" y="0"/>
                          <a:pt x="2991" y="0"/>
                          <a:pt x="2945" y="0"/>
                        </a:cubicBezTo>
                        <a:close/>
                      </a:path>
                    </a:pathLst>
                  </a:custGeom>
                  <a:solidFill>
                    <a:srgbClr val="FDA2B5"/>
                  </a:solidFill>
                  <a:ln>
                    <a:noFill/>
                  </a:ln>
                </p:spPr>
                <p:txBody>
                  <a:bodyPr spcFirstLastPara="1" wrap="square" lIns="121900" tIns="121900" rIns="121900" bIns="121900" anchor="ctr" anchorCtr="0">
                    <a:noAutofit/>
                  </a:bodyPr>
                  <a:lstStyle/>
                  <a:p>
                    <a:endParaRPr sz="1867"/>
                  </a:p>
                </p:txBody>
              </p:sp>
              <p:sp>
                <p:nvSpPr>
                  <p:cNvPr id="1551" name="Google Shape;1551;p22"/>
                  <p:cNvSpPr/>
                  <p:nvPr/>
                </p:nvSpPr>
                <p:spPr>
                  <a:xfrm>
                    <a:off x="8168865" y="2314016"/>
                    <a:ext cx="61709" cy="189697"/>
                  </a:xfrm>
                  <a:custGeom>
                    <a:avLst/>
                    <a:gdLst/>
                    <a:ahLst/>
                    <a:cxnLst/>
                    <a:rect l="l" t="t" r="r" b="b"/>
                    <a:pathLst>
                      <a:path w="2283" h="7018" extrusionOk="0">
                        <a:moveTo>
                          <a:pt x="2055" y="1256"/>
                        </a:moveTo>
                        <a:cubicBezTo>
                          <a:pt x="2052" y="1263"/>
                          <a:pt x="2050" y="1271"/>
                          <a:pt x="2048" y="1278"/>
                        </a:cubicBezTo>
                        <a:lnTo>
                          <a:pt x="2048" y="1278"/>
                        </a:lnTo>
                        <a:cubicBezTo>
                          <a:pt x="2055" y="1276"/>
                          <a:pt x="2055" y="1271"/>
                          <a:pt x="2055" y="1256"/>
                        </a:cubicBezTo>
                        <a:close/>
                        <a:moveTo>
                          <a:pt x="2192" y="0"/>
                        </a:moveTo>
                        <a:cubicBezTo>
                          <a:pt x="2146" y="0"/>
                          <a:pt x="2100" y="23"/>
                          <a:pt x="2100" y="69"/>
                        </a:cubicBezTo>
                        <a:cubicBezTo>
                          <a:pt x="2077" y="137"/>
                          <a:pt x="2055" y="206"/>
                          <a:pt x="2055" y="274"/>
                        </a:cubicBezTo>
                        <a:cubicBezTo>
                          <a:pt x="2032" y="343"/>
                          <a:pt x="2009" y="411"/>
                          <a:pt x="1986" y="480"/>
                        </a:cubicBezTo>
                        <a:cubicBezTo>
                          <a:pt x="1940" y="617"/>
                          <a:pt x="1895" y="754"/>
                          <a:pt x="1849" y="890"/>
                        </a:cubicBezTo>
                        <a:cubicBezTo>
                          <a:pt x="1758" y="1164"/>
                          <a:pt x="1667" y="1438"/>
                          <a:pt x="1575" y="1735"/>
                        </a:cubicBezTo>
                        <a:cubicBezTo>
                          <a:pt x="1484" y="2009"/>
                          <a:pt x="1347" y="2283"/>
                          <a:pt x="1256" y="2557"/>
                        </a:cubicBezTo>
                        <a:cubicBezTo>
                          <a:pt x="1210" y="2694"/>
                          <a:pt x="1142" y="2853"/>
                          <a:pt x="1096" y="2990"/>
                        </a:cubicBezTo>
                        <a:cubicBezTo>
                          <a:pt x="1050" y="3127"/>
                          <a:pt x="1005" y="3264"/>
                          <a:pt x="959" y="3401"/>
                        </a:cubicBezTo>
                        <a:cubicBezTo>
                          <a:pt x="845" y="3698"/>
                          <a:pt x="754" y="3972"/>
                          <a:pt x="685" y="4269"/>
                        </a:cubicBezTo>
                        <a:cubicBezTo>
                          <a:pt x="594" y="4542"/>
                          <a:pt x="502" y="4839"/>
                          <a:pt x="411" y="5136"/>
                        </a:cubicBezTo>
                        <a:cubicBezTo>
                          <a:pt x="343" y="5364"/>
                          <a:pt x="274" y="5615"/>
                          <a:pt x="206" y="5866"/>
                        </a:cubicBezTo>
                        <a:cubicBezTo>
                          <a:pt x="160" y="5980"/>
                          <a:pt x="137" y="6117"/>
                          <a:pt x="92" y="6254"/>
                        </a:cubicBezTo>
                        <a:cubicBezTo>
                          <a:pt x="46" y="6414"/>
                          <a:pt x="0" y="6551"/>
                          <a:pt x="0" y="6688"/>
                        </a:cubicBezTo>
                        <a:cubicBezTo>
                          <a:pt x="0" y="6825"/>
                          <a:pt x="92" y="6962"/>
                          <a:pt x="206" y="7008"/>
                        </a:cubicBezTo>
                        <a:cubicBezTo>
                          <a:pt x="232" y="7014"/>
                          <a:pt x="257" y="7017"/>
                          <a:pt x="281" y="7017"/>
                        </a:cubicBezTo>
                        <a:cubicBezTo>
                          <a:pt x="337" y="7017"/>
                          <a:pt x="386" y="7001"/>
                          <a:pt x="434" y="6985"/>
                        </a:cubicBezTo>
                        <a:cubicBezTo>
                          <a:pt x="525" y="6939"/>
                          <a:pt x="571" y="6871"/>
                          <a:pt x="594" y="6802"/>
                        </a:cubicBezTo>
                        <a:cubicBezTo>
                          <a:pt x="639" y="6688"/>
                          <a:pt x="685" y="6551"/>
                          <a:pt x="708" y="6437"/>
                        </a:cubicBezTo>
                        <a:cubicBezTo>
                          <a:pt x="754" y="6300"/>
                          <a:pt x="776" y="6163"/>
                          <a:pt x="822" y="6026"/>
                        </a:cubicBezTo>
                        <a:cubicBezTo>
                          <a:pt x="890" y="5775"/>
                          <a:pt x="959" y="5547"/>
                          <a:pt x="1027" y="5296"/>
                        </a:cubicBezTo>
                        <a:cubicBezTo>
                          <a:pt x="1119" y="4999"/>
                          <a:pt x="1187" y="4702"/>
                          <a:pt x="1278" y="4406"/>
                        </a:cubicBezTo>
                        <a:cubicBezTo>
                          <a:pt x="1347" y="4109"/>
                          <a:pt x="1415" y="3812"/>
                          <a:pt x="1507" y="3515"/>
                        </a:cubicBezTo>
                        <a:cubicBezTo>
                          <a:pt x="1598" y="3196"/>
                          <a:pt x="1689" y="2853"/>
                          <a:pt x="1758" y="2511"/>
                        </a:cubicBezTo>
                        <a:cubicBezTo>
                          <a:pt x="1781" y="2420"/>
                          <a:pt x="1803" y="2351"/>
                          <a:pt x="1826" y="2260"/>
                        </a:cubicBezTo>
                        <a:cubicBezTo>
                          <a:pt x="1849" y="2169"/>
                          <a:pt x="1872" y="2100"/>
                          <a:pt x="1895" y="2009"/>
                        </a:cubicBezTo>
                        <a:cubicBezTo>
                          <a:pt x="1940" y="1849"/>
                          <a:pt x="1986" y="1689"/>
                          <a:pt x="2009" y="1530"/>
                        </a:cubicBezTo>
                        <a:cubicBezTo>
                          <a:pt x="2009" y="1484"/>
                          <a:pt x="2009" y="1438"/>
                          <a:pt x="2032" y="1415"/>
                        </a:cubicBezTo>
                        <a:cubicBezTo>
                          <a:pt x="2032" y="1375"/>
                          <a:pt x="2032" y="1334"/>
                          <a:pt x="2048" y="1278"/>
                        </a:cubicBezTo>
                        <a:lnTo>
                          <a:pt x="2048" y="1278"/>
                        </a:lnTo>
                        <a:cubicBezTo>
                          <a:pt x="2044" y="1278"/>
                          <a:pt x="2039" y="1278"/>
                          <a:pt x="2032" y="1278"/>
                        </a:cubicBezTo>
                        <a:cubicBezTo>
                          <a:pt x="2077" y="1096"/>
                          <a:pt x="2100" y="913"/>
                          <a:pt x="2146" y="708"/>
                        </a:cubicBezTo>
                        <a:cubicBezTo>
                          <a:pt x="2169" y="617"/>
                          <a:pt x="2192" y="502"/>
                          <a:pt x="2214" y="411"/>
                        </a:cubicBezTo>
                        <a:cubicBezTo>
                          <a:pt x="2237" y="320"/>
                          <a:pt x="2237" y="229"/>
                          <a:pt x="2260" y="114"/>
                        </a:cubicBezTo>
                        <a:cubicBezTo>
                          <a:pt x="2283" y="69"/>
                          <a:pt x="2260" y="23"/>
                          <a:pt x="2214"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552" name="Google Shape;1552;p22"/>
                  <p:cNvSpPr/>
                  <p:nvPr/>
                </p:nvSpPr>
                <p:spPr>
                  <a:xfrm>
                    <a:off x="8167000" y="2510821"/>
                    <a:ext cx="8677" cy="8677"/>
                  </a:xfrm>
                  <a:custGeom>
                    <a:avLst/>
                    <a:gdLst/>
                    <a:ahLst/>
                    <a:cxnLst/>
                    <a:rect l="l" t="t" r="r" b="b"/>
                    <a:pathLst>
                      <a:path w="321" h="321" extrusionOk="0">
                        <a:moveTo>
                          <a:pt x="161" y="1"/>
                        </a:moveTo>
                        <a:cubicBezTo>
                          <a:pt x="92" y="1"/>
                          <a:pt x="1" y="69"/>
                          <a:pt x="1" y="160"/>
                        </a:cubicBezTo>
                        <a:cubicBezTo>
                          <a:pt x="1" y="229"/>
                          <a:pt x="69" y="320"/>
                          <a:pt x="161" y="320"/>
                        </a:cubicBezTo>
                        <a:cubicBezTo>
                          <a:pt x="252" y="320"/>
                          <a:pt x="320" y="252"/>
                          <a:pt x="320" y="160"/>
                        </a:cubicBezTo>
                        <a:cubicBezTo>
                          <a:pt x="320" y="69"/>
                          <a:pt x="252" y="1"/>
                          <a:pt x="161"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553" name="Google Shape;1553;p22"/>
                  <p:cNvSpPr/>
                  <p:nvPr/>
                </p:nvSpPr>
                <p:spPr>
                  <a:xfrm>
                    <a:off x="8217600" y="2315854"/>
                    <a:ext cx="34571" cy="100092"/>
                  </a:xfrm>
                  <a:custGeom>
                    <a:avLst/>
                    <a:gdLst/>
                    <a:ahLst/>
                    <a:cxnLst/>
                    <a:rect l="l" t="t" r="r" b="b"/>
                    <a:pathLst>
                      <a:path w="1279" h="3703" extrusionOk="0">
                        <a:moveTo>
                          <a:pt x="1187" y="1"/>
                        </a:moveTo>
                        <a:cubicBezTo>
                          <a:pt x="1142" y="1"/>
                          <a:pt x="1096" y="24"/>
                          <a:pt x="1096" y="69"/>
                        </a:cubicBezTo>
                        <a:cubicBezTo>
                          <a:pt x="1050" y="206"/>
                          <a:pt x="982" y="366"/>
                          <a:pt x="936" y="526"/>
                        </a:cubicBezTo>
                        <a:cubicBezTo>
                          <a:pt x="891" y="663"/>
                          <a:pt x="845" y="800"/>
                          <a:pt x="799" y="914"/>
                        </a:cubicBezTo>
                        <a:cubicBezTo>
                          <a:pt x="708" y="1188"/>
                          <a:pt x="617" y="1462"/>
                          <a:pt x="548" y="1735"/>
                        </a:cubicBezTo>
                        <a:cubicBezTo>
                          <a:pt x="457" y="2032"/>
                          <a:pt x="366" y="2329"/>
                          <a:pt x="297" y="2626"/>
                        </a:cubicBezTo>
                        <a:cubicBezTo>
                          <a:pt x="252" y="2763"/>
                          <a:pt x="206" y="2900"/>
                          <a:pt x="160" y="3037"/>
                        </a:cubicBezTo>
                        <a:cubicBezTo>
                          <a:pt x="115" y="3173"/>
                          <a:pt x="69" y="3310"/>
                          <a:pt x="46" y="3425"/>
                        </a:cubicBezTo>
                        <a:cubicBezTo>
                          <a:pt x="0" y="3539"/>
                          <a:pt x="69" y="3653"/>
                          <a:pt x="183" y="3698"/>
                        </a:cubicBezTo>
                        <a:cubicBezTo>
                          <a:pt x="195" y="3701"/>
                          <a:pt x="207" y="3703"/>
                          <a:pt x="220" y="3703"/>
                        </a:cubicBezTo>
                        <a:cubicBezTo>
                          <a:pt x="303" y="3703"/>
                          <a:pt x="395" y="3641"/>
                          <a:pt x="434" y="3561"/>
                        </a:cubicBezTo>
                        <a:cubicBezTo>
                          <a:pt x="480" y="3425"/>
                          <a:pt x="503" y="3288"/>
                          <a:pt x="548" y="3151"/>
                        </a:cubicBezTo>
                        <a:cubicBezTo>
                          <a:pt x="594" y="3014"/>
                          <a:pt x="617" y="2877"/>
                          <a:pt x="640" y="2740"/>
                        </a:cubicBezTo>
                        <a:cubicBezTo>
                          <a:pt x="708" y="2420"/>
                          <a:pt x="777" y="2123"/>
                          <a:pt x="845" y="1827"/>
                        </a:cubicBezTo>
                        <a:cubicBezTo>
                          <a:pt x="891" y="1553"/>
                          <a:pt x="959" y="1279"/>
                          <a:pt x="1028" y="982"/>
                        </a:cubicBezTo>
                        <a:cubicBezTo>
                          <a:pt x="1050" y="845"/>
                          <a:pt x="1096" y="708"/>
                          <a:pt x="1119" y="571"/>
                        </a:cubicBezTo>
                        <a:cubicBezTo>
                          <a:pt x="1165" y="412"/>
                          <a:pt x="1210" y="275"/>
                          <a:pt x="1256" y="115"/>
                        </a:cubicBezTo>
                        <a:cubicBezTo>
                          <a:pt x="1279" y="69"/>
                          <a:pt x="1256" y="24"/>
                          <a:pt x="1210"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554" name="Google Shape;1554;p22"/>
                  <p:cNvSpPr/>
                  <p:nvPr/>
                </p:nvSpPr>
                <p:spPr>
                  <a:xfrm>
                    <a:off x="8058420" y="2233791"/>
                    <a:ext cx="59871" cy="180425"/>
                  </a:xfrm>
                  <a:custGeom>
                    <a:avLst/>
                    <a:gdLst/>
                    <a:ahLst/>
                    <a:cxnLst/>
                    <a:rect l="l" t="t" r="r" b="b"/>
                    <a:pathLst>
                      <a:path w="2215" h="6675" extrusionOk="0">
                        <a:moveTo>
                          <a:pt x="1028" y="4749"/>
                        </a:moveTo>
                        <a:lnTo>
                          <a:pt x="1028" y="4749"/>
                        </a:lnTo>
                        <a:cubicBezTo>
                          <a:pt x="1026" y="4754"/>
                          <a:pt x="1024" y="4759"/>
                          <a:pt x="1023" y="4763"/>
                        </a:cubicBezTo>
                        <a:lnTo>
                          <a:pt x="1023" y="4763"/>
                        </a:lnTo>
                        <a:cubicBezTo>
                          <a:pt x="1028" y="4757"/>
                          <a:pt x="1028" y="4749"/>
                          <a:pt x="1028" y="4749"/>
                        </a:cubicBezTo>
                        <a:close/>
                        <a:moveTo>
                          <a:pt x="2055" y="1"/>
                        </a:moveTo>
                        <a:cubicBezTo>
                          <a:pt x="1986" y="1"/>
                          <a:pt x="1918" y="47"/>
                          <a:pt x="1895" y="92"/>
                        </a:cubicBezTo>
                        <a:cubicBezTo>
                          <a:pt x="1872" y="161"/>
                          <a:pt x="1872" y="229"/>
                          <a:pt x="1849" y="298"/>
                        </a:cubicBezTo>
                        <a:cubicBezTo>
                          <a:pt x="1849" y="321"/>
                          <a:pt x="1827" y="321"/>
                          <a:pt x="1827" y="343"/>
                        </a:cubicBezTo>
                        <a:lnTo>
                          <a:pt x="1849" y="321"/>
                        </a:lnTo>
                        <a:lnTo>
                          <a:pt x="1849" y="321"/>
                        </a:lnTo>
                        <a:cubicBezTo>
                          <a:pt x="1781" y="526"/>
                          <a:pt x="1712" y="754"/>
                          <a:pt x="1621" y="982"/>
                        </a:cubicBezTo>
                        <a:lnTo>
                          <a:pt x="1507" y="1325"/>
                        </a:lnTo>
                        <a:cubicBezTo>
                          <a:pt x="1484" y="1439"/>
                          <a:pt x="1439" y="1576"/>
                          <a:pt x="1393" y="1690"/>
                        </a:cubicBezTo>
                        <a:cubicBezTo>
                          <a:pt x="1324" y="1895"/>
                          <a:pt x="1256" y="2124"/>
                          <a:pt x="1187" y="2352"/>
                        </a:cubicBezTo>
                        <a:cubicBezTo>
                          <a:pt x="1165" y="2466"/>
                          <a:pt x="1119" y="2557"/>
                          <a:pt x="1096" y="2649"/>
                        </a:cubicBezTo>
                        <a:cubicBezTo>
                          <a:pt x="1051" y="2786"/>
                          <a:pt x="1028" y="2900"/>
                          <a:pt x="982" y="3037"/>
                        </a:cubicBezTo>
                        <a:cubicBezTo>
                          <a:pt x="959" y="3105"/>
                          <a:pt x="936" y="3197"/>
                          <a:pt x="914" y="3288"/>
                        </a:cubicBezTo>
                        <a:cubicBezTo>
                          <a:pt x="868" y="3402"/>
                          <a:pt x="845" y="3516"/>
                          <a:pt x="822" y="3630"/>
                        </a:cubicBezTo>
                        <a:cubicBezTo>
                          <a:pt x="822" y="3607"/>
                          <a:pt x="822" y="3607"/>
                          <a:pt x="822" y="3585"/>
                        </a:cubicBezTo>
                        <a:cubicBezTo>
                          <a:pt x="777" y="3767"/>
                          <a:pt x="708" y="3973"/>
                          <a:pt x="662" y="4155"/>
                        </a:cubicBezTo>
                        <a:cubicBezTo>
                          <a:pt x="594" y="4338"/>
                          <a:pt x="548" y="4520"/>
                          <a:pt x="480" y="4726"/>
                        </a:cubicBezTo>
                        <a:cubicBezTo>
                          <a:pt x="485" y="4721"/>
                          <a:pt x="488" y="4717"/>
                          <a:pt x="491" y="4714"/>
                        </a:cubicBezTo>
                        <a:lnTo>
                          <a:pt x="491" y="4714"/>
                        </a:lnTo>
                        <a:cubicBezTo>
                          <a:pt x="404" y="4978"/>
                          <a:pt x="316" y="5262"/>
                          <a:pt x="229" y="5525"/>
                        </a:cubicBezTo>
                        <a:cubicBezTo>
                          <a:pt x="183" y="5684"/>
                          <a:pt x="137" y="5821"/>
                          <a:pt x="92" y="5981"/>
                        </a:cubicBezTo>
                        <a:cubicBezTo>
                          <a:pt x="69" y="6095"/>
                          <a:pt x="46" y="6187"/>
                          <a:pt x="23" y="6301"/>
                        </a:cubicBezTo>
                        <a:cubicBezTo>
                          <a:pt x="23" y="6346"/>
                          <a:pt x="1" y="6369"/>
                          <a:pt x="1" y="6415"/>
                        </a:cubicBezTo>
                        <a:cubicBezTo>
                          <a:pt x="1" y="6529"/>
                          <a:pt x="46" y="6620"/>
                          <a:pt x="137" y="6666"/>
                        </a:cubicBezTo>
                        <a:cubicBezTo>
                          <a:pt x="160" y="6672"/>
                          <a:pt x="185" y="6675"/>
                          <a:pt x="209" y="6675"/>
                        </a:cubicBezTo>
                        <a:cubicBezTo>
                          <a:pt x="283" y="6675"/>
                          <a:pt x="360" y="6649"/>
                          <a:pt x="411" y="6597"/>
                        </a:cubicBezTo>
                        <a:cubicBezTo>
                          <a:pt x="434" y="6529"/>
                          <a:pt x="480" y="6483"/>
                          <a:pt x="503" y="6415"/>
                        </a:cubicBezTo>
                        <a:cubicBezTo>
                          <a:pt x="526" y="6346"/>
                          <a:pt x="548" y="6278"/>
                          <a:pt x="571" y="6232"/>
                        </a:cubicBezTo>
                        <a:lnTo>
                          <a:pt x="548" y="6232"/>
                        </a:lnTo>
                        <a:cubicBezTo>
                          <a:pt x="548" y="6232"/>
                          <a:pt x="571" y="6209"/>
                          <a:pt x="571" y="6209"/>
                        </a:cubicBezTo>
                        <a:cubicBezTo>
                          <a:pt x="571" y="6209"/>
                          <a:pt x="571" y="6187"/>
                          <a:pt x="571" y="6187"/>
                        </a:cubicBezTo>
                        <a:cubicBezTo>
                          <a:pt x="571" y="6209"/>
                          <a:pt x="571" y="6209"/>
                          <a:pt x="548" y="6232"/>
                        </a:cubicBezTo>
                        <a:cubicBezTo>
                          <a:pt x="571" y="6187"/>
                          <a:pt x="594" y="6141"/>
                          <a:pt x="594" y="6095"/>
                        </a:cubicBezTo>
                        <a:cubicBezTo>
                          <a:pt x="662" y="5890"/>
                          <a:pt x="731" y="5684"/>
                          <a:pt x="799" y="5479"/>
                        </a:cubicBezTo>
                        <a:cubicBezTo>
                          <a:pt x="822" y="5365"/>
                          <a:pt x="868" y="5274"/>
                          <a:pt x="914" y="5159"/>
                        </a:cubicBezTo>
                        <a:cubicBezTo>
                          <a:pt x="936" y="5027"/>
                          <a:pt x="979" y="4895"/>
                          <a:pt x="1023" y="4763"/>
                        </a:cubicBezTo>
                        <a:lnTo>
                          <a:pt x="1023" y="4763"/>
                        </a:lnTo>
                        <a:cubicBezTo>
                          <a:pt x="1019" y="4768"/>
                          <a:pt x="1014" y="4771"/>
                          <a:pt x="1005" y="4771"/>
                        </a:cubicBezTo>
                        <a:cubicBezTo>
                          <a:pt x="1073" y="4589"/>
                          <a:pt x="1119" y="4383"/>
                          <a:pt x="1187" y="4201"/>
                        </a:cubicBezTo>
                        <a:cubicBezTo>
                          <a:pt x="1256" y="3973"/>
                          <a:pt x="1324" y="3744"/>
                          <a:pt x="1393" y="3516"/>
                        </a:cubicBezTo>
                        <a:cubicBezTo>
                          <a:pt x="1393" y="3470"/>
                          <a:pt x="1416" y="3425"/>
                          <a:pt x="1416" y="3379"/>
                        </a:cubicBezTo>
                        <a:cubicBezTo>
                          <a:pt x="1416" y="3379"/>
                          <a:pt x="1425" y="3369"/>
                          <a:pt x="1432" y="3356"/>
                        </a:cubicBezTo>
                        <a:lnTo>
                          <a:pt x="1432" y="3356"/>
                        </a:lnTo>
                        <a:cubicBezTo>
                          <a:pt x="1429" y="3363"/>
                          <a:pt x="1424" y="3371"/>
                          <a:pt x="1416" y="3379"/>
                        </a:cubicBezTo>
                        <a:lnTo>
                          <a:pt x="1416" y="3379"/>
                        </a:lnTo>
                        <a:cubicBezTo>
                          <a:pt x="1439" y="3356"/>
                          <a:pt x="1439" y="3356"/>
                          <a:pt x="1439" y="3334"/>
                        </a:cubicBezTo>
                        <a:lnTo>
                          <a:pt x="1439" y="3334"/>
                        </a:lnTo>
                        <a:cubicBezTo>
                          <a:pt x="1439" y="3341"/>
                          <a:pt x="1436" y="3349"/>
                          <a:pt x="1432" y="3356"/>
                        </a:cubicBezTo>
                        <a:lnTo>
                          <a:pt x="1432" y="3356"/>
                        </a:lnTo>
                        <a:cubicBezTo>
                          <a:pt x="1438" y="3343"/>
                          <a:pt x="1439" y="3334"/>
                          <a:pt x="1439" y="3333"/>
                        </a:cubicBezTo>
                        <a:lnTo>
                          <a:pt x="1439" y="3333"/>
                        </a:lnTo>
                        <a:cubicBezTo>
                          <a:pt x="1439" y="3333"/>
                          <a:pt x="1439" y="3333"/>
                          <a:pt x="1439" y="3333"/>
                        </a:cubicBezTo>
                        <a:cubicBezTo>
                          <a:pt x="1484" y="3197"/>
                          <a:pt x="1507" y="3037"/>
                          <a:pt x="1553" y="2900"/>
                        </a:cubicBezTo>
                        <a:cubicBezTo>
                          <a:pt x="1598" y="2694"/>
                          <a:pt x="1667" y="2489"/>
                          <a:pt x="1712" y="2306"/>
                        </a:cubicBezTo>
                        <a:cubicBezTo>
                          <a:pt x="1735" y="2192"/>
                          <a:pt x="1758" y="2078"/>
                          <a:pt x="1781" y="1987"/>
                        </a:cubicBezTo>
                        <a:cubicBezTo>
                          <a:pt x="1827" y="1873"/>
                          <a:pt x="1849" y="1759"/>
                          <a:pt x="1872" y="1644"/>
                        </a:cubicBezTo>
                        <a:cubicBezTo>
                          <a:pt x="1895" y="1530"/>
                          <a:pt x="1918" y="1416"/>
                          <a:pt x="1941" y="1279"/>
                        </a:cubicBezTo>
                        <a:cubicBezTo>
                          <a:pt x="1964" y="1188"/>
                          <a:pt x="1986" y="1074"/>
                          <a:pt x="2009" y="960"/>
                        </a:cubicBezTo>
                        <a:cubicBezTo>
                          <a:pt x="2055" y="754"/>
                          <a:pt x="2100" y="526"/>
                          <a:pt x="2146" y="321"/>
                        </a:cubicBezTo>
                        <a:cubicBezTo>
                          <a:pt x="2169" y="298"/>
                          <a:pt x="2169" y="252"/>
                          <a:pt x="2192" y="229"/>
                        </a:cubicBezTo>
                        <a:cubicBezTo>
                          <a:pt x="2215" y="138"/>
                          <a:pt x="2192" y="47"/>
                          <a:pt x="2100" y="24"/>
                        </a:cubicBezTo>
                        <a:cubicBezTo>
                          <a:pt x="2078" y="1"/>
                          <a:pt x="2078" y="1"/>
                          <a:pt x="2055"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55" name="Google Shape;1555;p22"/>
                  <p:cNvSpPr/>
                  <p:nvPr/>
                </p:nvSpPr>
                <p:spPr>
                  <a:xfrm>
                    <a:off x="8107777" y="2249846"/>
                    <a:ext cx="58628" cy="176100"/>
                  </a:xfrm>
                  <a:custGeom>
                    <a:avLst/>
                    <a:gdLst/>
                    <a:ahLst/>
                    <a:cxnLst/>
                    <a:rect l="l" t="t" r="r" b="b"/>
                    <a:pathLst>
                      <a:path w="2169" h="6515" extrusionOk="0">
                        <a:moveTo>
                          <a:pt x="845" y="2876"/>
                        </a:moveTo>
                        <a:cubicBezTo>
                          <a:pt x="829" y="2908"/>
                          <a:pt x="825" y="2928"/>
                          <a:pt x="823" y="2946"/>
                        </a:cubicBezTo>
                        <a:lnTo>
                          <a:pt x="823" y="2946"/>
                        </a:lnTo>
                        <a:cubicBezTo>
                          <a:pt x="830" y="2923"/>
                          <a:pt x="837" y="2899"/>
                          <a:pt x="845" y="2876"/>
                        </a:cubicBezTo>
                        <a:close/>
                        <a:moveTo>
                          <a:pt x="685" y="5661"/>
                        </a:moveTo>
                        <a:cubicBezTo>
                          <a:pt x="682" y="5668"/>
                          <a:pt x="679" y="5674"/>
                          <a:pt x="677" y="5681"/>
                        </a:cubicBezTo>
                        <a:lnTo>
                          <a:pt x="677" y="5681"/>
                        </a:lnTo>
                        <a:cubicBezTo>
                          <a:pt x="681" y="5676"/>
                          <a:pt x="685" y="5671"/>
                          <a:pt x="685" y="5661"/>
                        </a:cubicBezTo>
                        <a:close/>
                        <a:moveTo>
                          <a:pt x="2055" y="0"/>
                        </a:moveTo>
                        <a:cubicBezTo>
                          <a:pt x="1986" y="23"/>
                          <a:pt x="1986" y="115"/>
                          <a:pt x="1964" y="160"/>
                        </a:cubicBezTo>
                        <a:cubicBezTo>
                          <a:pt x="1941" y="229"/>
                          <a:pt x="1918" y="274"/>
                          <a:pt x="1895" y="320"/>
                        </a:cubicBezTo>
                        <a:cubicBezTo>
                          <a:pt x="1872" y="388"/>
                          <a:pt x="1849" y="434"/>
                          <a:pt x="1804" y="503"/>
                        </a:cubicBezTo>
                        <a:cubicBezTo>
                          <a:pt x="1758" y="617"/>
                          <a:pt x="1690" y="731"/>
                          <a:pt x="1644" y="845"/>
                        </a:cubicBezTo>
                        <a:cubicBezTo>
                          <a:pt x="1530" y="1050"/>
                          <a:pt x="1416" y="1279"/>
                          <a:pt x="1324" y="1530"/>
                        </a:cubicBezTo>
                        <a:cubicBezTo>
                          <a:pt x="1142" y="2009"/>
                          <a:pt x="959" y="2466"/>
                          <a:pt x="822" y="2968"/>
                        </a:cubicBezTo>
                        <a:cubicBezTo>
                          <a:pt x="822" y="2961"/>
                          <a:pt x="822" y="2953"/>
                          <a:pt x="823" y="2946"/>
                        </a:cubicBezTo>
                        <a:lnTo>
                          <a:pt x="823" y="2946"/>
                        </a:lnTo>
                        <a:cubicBezTo>
                          <a:pt x="746" y="3196"/>
                          <a:pt x="702" y="3445"/>
                          <a:pt x="640" y="3675"/>
                        </a:cubicBezTo>
                        <a:cubicBezTo>
                          <a:pt x="571" y="3904"/>
                          <a:pt x="503" y="4109"/>
                          <a:pt x="457" y="4314"/>
                        </a:cubicBezTo>
                        <a:cubicBezTo>
                          <a:pt x="389" y="4543"/>
                          <a:pt x="366" y="4771"/>
                          <a:pt x="297" y="4999"/>
                        </a:cubicBezTo>
                        <a:cubicBezTo>
                          <a:pt x="229" y="5250"/>
                          <a:pt x="160" y="5501"/>
                          <a:pt x="92" y="5775"/>
                        </a:cubicBezTo>
                        <a:cubicBezTo>
                          <a:pt x="69" y="5867"/>
                          <a:pt x="46" y="5981"/>
                          <a:pt x="23" y="6072"/>
                        </a:cubicBezTo>
                        <a:cubicBezTo>
                          <a:pt x="23" y="6118"/>
                          <a:pt x="23" y="6140"/>
                          <a:pt x="1" y="6186"/>
                        </a:cubicBezTo>
                        <a:cubicBezTo>
                          <a:pt x="1" y="6209"/>
                          <a:pt x="1" y="6255"/>
                          <a:pt x="1" y="6277"/>
                        </a:cubicBezTo>
                        <a:cubicBezTo>
                          <a:pt x="1" y="6323"/>
                          <a:pt x="23" y="6369"/>
                          <a:pt x="46" y="6414"/>
                        </a:cubicBezTo>
                        <a:cubicBezTo>
                          <a:pt x="92" y="6460"/>
                          <a:pt x="160" y="6506"/>
                          <a:pt x="206" y="6506"/>
                        </a:cubicBezTo>
                        <a:cubicBezTo>
                          <a:pt x="224" y="6512"/>
                          <a:pt x="243" y="6515"/>
                          <a:pt x="261" y="6515"/>
                        </a:cubicBezTo>
                        <a:cubicBezTo>
                          <a:pt x="310" y="6515"/>
                          <a:pt x="355" y="6493"/>
                          <a:pt x="389" y="6460"/>
                        </a:cubicBezTo>
                        <a:cubicBezTo>
                          <a:pt x="457" y="6414"/>
                          <a:pt x="480" y="6346"/>
                          <a:pt x="503" y="6277"/>
                        </a:cubicBezTo>
                        <a:cubicBezTo>
                          <a:pt x="526" y="6209"/>
                          <a:pt x="548" y="6140"/>
                          <a:pt x="571" y="6072"/>
                        </a:cubicBezTo>
                        <a:cubicBezTo>
                          <a:pt x="594" y="5981"/>
                          <a:pt x="617" y="5889"/>
                          <a:pt x="640" y="5798"/>
                        </a:cubicBezTo>
                        <a:cubicBezTo>
                          <a:pt x="640" y="5798"/>
                          <a:pt x="640" y="5798"/>
                          <a:pt x="640" y="5821"/>
                        </a:cubicBezTo>
                        <a:cubicBezTo>
                          <a:pt x="659" y="5762"/>
                          <a:pt x="662" y="5721"/>
                          <a:pt x="677" y="5681"/>
                        </a:cubicBezTo>
                        <a:lnTo>
                          <a:pt x="677" y="5681"/>
                        </a:lnTo>
                        <a:cubicBezTo>
                          <a:pt x="674" y="5684"/>
                          <a:pt x="671" y="5686"/>
                          <a:pt x="669" y="5689"/>
                        </a:cubicBezTo>
                        <a:lnTo>
                          <a:pt x="669" y="5689"/>
                        </a:lnTo>
                        <a:cubicBezTo>
                          <a:pt x="734" y="5512"/>
                          <a:pt x="778" y="5336"/>
                          <a:pt x="822" y="5159"/>
                        </a:cubicBezTo>
                        <a:cubicBezTo>
                          <a:pt x="891" y="4999"/>
                          <a:pt x="914" y="4817"/>
                          <a:pt x="982" y="4634"/>
                        </a:cubicBezTo>
                        <a:cubicBezTo>
                          <a:pt x="982" y="4588"/>
                          <a:pt x="1005" y="4565"/>
                          <a:pt x="1005" y="4520"/>
                        </a:cubicBezTo>
                        <a:cubicBezTo>
                          <a:pt x="1073" y="4314"/>
                          <a:pt x="1119" y="4132"/>
                          <a:pt x="1187" y="3926"/>
                        </a:cubicBezTo>
                        <a:cubicBezTo>
                          <a:pt x="1256" y="3721"/>
                          <a:pt x="1302" y="3516"/>
                          <a:pt x="1370" y="3310"/>
                        </a:cubicBezTo>
                        <a:cubicBezTo>
                          <a:pt x="1370" y="3302"/>
                          <a:pt x="1370" y="3294"/>
                          <a:pt x="1370" y="3287"/>
                        </a:cubicBezTo>
                        <a:cubicBezTo>
                          <a:pt x="1370" y="3264"/>
                          <a:pt x="1370" y="3264"/>
                          <a:pt x="1393" y="3242"/>
                        </a:cubicBezTo>
                        <a:lnTo>
                          <a:pt x="1393" y="3242"/>
                        </a:lnTo>
                        <a:cubicBezTo>
                          <a:pt x="1393" y="3242"/>
                          <a:pt x="1390" y="3242"/>
                          <a:pt x="1386" y="3243"/>
                        </a:cubicBezTo>
                        <a:lnTo>
                          <a:pt x="1386" y="3243"/>
                        </a:lnTo>
                        <a:cubicBezTo>
                          <a:pt x="1393" y="3227"/>
                          <a:pt x="1393" y="3212"/>
                          <a:pt x="1393" y="3196"/>
                        </a:cubicBezTo>
                        <a:cubicBezTo>
                          <a:pt x="1393" y="3196"/>
                          <a:pt x="1393" y="3219"/>
                          <a:pt x="1393" y="3219"/>
                        </a:cubicBezTo>
                        <a:cubicBezTo>
                          <a:pt x="1461" y="2945"/>
                          <a:pt x="1553" y="2694"/>
                          <a:pt x="1621" y="2443"/>
                        </a:cubicBezTo>
                        <a:cubicBezTo>
                          <a:pt x="1690" y="2192"/>
                          <a:pt x="1781" y="1941"/>
                          <a:pt x="1827" y="1690"/>
                        </a:cubicBezTo>
                        <a:cubicBezTo>
                          <a:pt x="1895" y="1438"/>
                          <a:pt x="1964" y="1187"/>
                          <a:pt x="2009" y="913"/>
                        </a:cubicBezTo>
                        <a:cubicBezTo>
                          <a:pt x="2032" y="799"/>
                          <a:pt x="2055" y="662"/>
                          <a:pt x="2078" y="548"/>
                        </a:cubicBezTo>
                        <a:cubicBezTo>
                          <a:pt x="2078" y="503"/>
                          <a:pt x="2101" y="457"/>
                          <a:pt x="2101" y="411"/>
                        </a:cubicBezTo>
                        <a:cubicBezTo>
                          <a:pt x="2123" y="411"/>
                          <a:pt x="2146" y="366"/>
                          <a:pt x="2169" y="343"/>
                        </a:cubicBezTo>
                        <a:cubicBezTo>
                          <a:pt x="2169" y="297"/>
                          <a:pt x="2169" y="229"/>
                          <a:pt x="2169" y="183"/>
                        </a:cubicBezTo>
                        <a:cubicBezTo>
                          <a:pt x="2169" y="160"/>
                          <a:pt x="2169" y="160"/>
                          <a:pt x="2169" y="137"/>
                        </a:cubicBezTo>
                        <a:cubicBezTo>
                          <a:pt x="2169" y="115"/>
                          <a:pt x="2169" y="69"/>
                          <a:pt x="2146" y="69"/>
                        </a:cubicBezTo>
                        <a:cubicBezTo>
                          <a:pt x="2146" y="23"/>
                          <a:pt x="2101" y="0"/>
                          <a:pt x="207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56" name="Google Shape;1556;p22"/>
                  <p:cNvSpPr/>
                  <p:nvPr/>
                </p:nvSpPr>
                <p:spPr>
                  <a:xfrm>
                    <a:off x="8321855" y="2314637"/>
                    <a:ext cx="63575" cy="175235"/>
                  </a:xfrm>
                  <a:custGeom>
                    <a:avLst/>
                    <a:gdLst/>
                    <a:ahLst/>
                    <a:cxnLst/>
                    <a:rect l="l" t="t" r="r" b="b"/>
                    <a:pathLst>
                      <a:path w="2352" h="6483" extrusionOk="0">
                        <a:moveTo>
                          <a:pt x="2192" y="0"/>
                        </a:moveTo>
                        <a:cubicBezTo>
                          <a:pt x="2124" y="0"/>
                          <a:pt x="2078" y="46"/>
                          <a:pt x="2055" y="114"/>
                        </a:cubicBezTo>
                        <a:cubicBezTo>
                          <a:pt x="2010" y="206"/>
                          <a:pt x="1987" y="320"/>
                          <a:pt x="1941" y="434"/>
                        </a:cubicBezTo>
                        <a:cubicBezTo>
                          <a:pt x="1895" y="525"/>
                          <a:pt x="1850" y="639"/>
                          <a:pt x="1804" y="753"/>
                        </a:cubicBezTo>
                        <a:cubicBezTo>
                          <a:pt x="1713" y="959"/>
                          <a:pt x="1622" y="1164"/>
                          <a:pt x="1553" y="1392"/>
                        </a:cubicBezTo>
                        <a:cubicBezTo>
                          <a:pt x="1462" y="1621"/>
                          <a:pt x="1370" y="1849"/>
                          <a:pt x="1302" y="2077"/>
                        </a:cubicBezTo>
                        <a:cubicBezTo>
                          <a:pt x="1234" y="2283"/>
                          <a:pt x="1165" y="2488"/>
                          <a:pt x="1097" y="2716"/>
                        </a:cubicBezTo>
                        <a:cubicBezTo>
                          <a:pt x="1028" y="2922"/>
                          <a:pt x="960" y="3127"/>
                          <a:pt x="914" y="3333"/>
                        </a:cubicBezTo>
                        <a:cubicBezTo>
                          <a:pt x="845" y="3538"/>
                          <a:pt x="754" y="3766"/>
                          <a:pt x="686" y="3995"/>
                        </a:cubicBezTo>
                        <a:cubicBezTo>
                          <a:pt x="663" y="4109"/>
                          <a:pt x="617" y="4223"/>
                          <a:pt x="572" y="4360"/>
                        </a:cubicBezTo>
                        <a:cubicBezTo>
                          <a:pt x="549" y="4451"/>
                          <a:pt x="526" y="4542"/>
                          <a:pt x="480" y="4634"/>
                        </a:cubicBezTo>
                        <a:cubicBezTo>
                          <a:pt x="412" y="4839"/>
                          <a:pt x="366" y="5044"/>
                          <a:pt x="298" y="5227"/>
                        </a:cubicBezTo>
                        <a:cubicBezTo>
                          <a:pt x="252" y="5410"/>
                          <a:pt x="206" y="5592"/>
                          <a:pt x="138" y="5752"/>
                        </a:cubicBezTo>
                        <a:cubicBezTo>
                          <a:pt x="92" y="5889"/>
                          <a:pt x="69" y="6049"/>
                          <a:pt x="47" y="6186"/>
                        </a:cubicBezTo>
                        <a:cubicBezTo>
                          <a:pt x="1" y="6277"/>
                          <a:pt x="47" y="6391"/>
                          <a:pt x="138" y="6460"/>
                        </a:cubicBezTo>
                        <a:cubicBezTo>
                          <a:pt x="184" y="6482"/>
                          <a:pt x="252" y="6482"/>
                          <a:pt x="321" y="6482"/>
                        </a:cubicBezTo>
                        <a:cubicBezTo>
                          <a:pt x="366" y="6460"/>
                          <a:pt x="435" y="6437"/>
                          <a:pt x="457" y="6368"/>
                        </a:cubicBezTo>
                        <a:cubicBezTo>
                          <a:pt x="503" y="6300"/>
                          <a:pt x="526" y="6209"/>
                          <a:pt x="549" y="6117"/>
                        </a:cubicBezTo>
                        <a:cubicBezTo>
                          <a:pt x="572" y="6026"/>
                          <a:pt x="594" y="5957"/>
                          <a:pt x="640" y="5866"/>
                        </a:cubicBezTo>
                        <a:cubicBezTo>
                          <a:pt x="686" y="5684"/>
                          <a:pt x="754" y="5501"/>
                          <a:pt x="800" y="5296"/>
                        </a:cubicBezTo>
                        <a:cubicBezTo>
                          <a:pt x="845" y="5204"/>
                          <a:pt x="868" y="5113"/>
                          <a:pt x="891" y="5022"/>
                        </a:cubicBezTo>
                        <a:cubicBezTo>
                          <a:pt x="914" y="4930"/>
                          <a:pt x="960" y="4816"/>
                          <a:pt x="982" y="4725"/>
                        </a:cubicBezTo>
                        <a:cubicBezTo>
                          <a:pt x="1028" y="4611"/>
                          <a:pt x="1051" y="4519"/>
                          <a:pt x="1074" y="4428"/>
                        </a:cubicBezTo>
                        <a:cubicBezTo>
                          <a:pt x="1119" y="4314"/>
                          <a:pt x="1165" y="4200"/>
                          <a:pt x="1188" y="4063"/>
                        </a:cubicBezTo>
                        <a:cubicBezTo>
                          <a:pt x="1256" y="3835"/>
                          <a:pt x="1348" y="3629"/>
                          <a:pt x="1393" y="3401"/>
                        </a:cubicBezTo>
                        <a:cubicBezTo>
                          <a:pt x="1462" y="3196"/>
                          <a:pt x="1507" y="2990"/>
                          <a:pt x="1576" y="2762"/>
                        </a:cubicBezTo>
                        <a:cubicBezTo>
                          <a:pt x="1713" y="2328"/>
                          <a:pt x="1873" y="1895"/>
                          <a:pt x="1987" y="1438"/>
                        </a:cubicBezTo>
                        <a:cubicBezTo>
                          <a:pt x="2032" y="1233"/>
                          <a:pt x="2078" y="1027"/>
                          <a:pt x="2147" y="822"/>
                        </a:cubicBezTo>
                        <a:cubicBezTo>
                          <a:pt x="2215" y="616"/>
                          <a:pt x="2261" y="388"/>
                          <a:pt x="2329" y="183"/>
                        </a:cubicBezTo>
                        <a:cubicBezTo>
                          <a:pt x="2352" y="114"/>
                          <a:pt x="2306" y="23"/>
                          <a:pt x="2238" y="23"/>
                        </a:cubicBezTo>
                        <a:cubicBezTo>
                          <a:pt x="2215" y="0"/>
                          <a:pt x="2192" y="0"/>
                          <a:pt x="21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57" name="Google Shape;1557;p22"/>
                  <p:cNvSpPr/>
                  <p:nvPr/>
                </p:nvSpPr>
                <p:spPr>
                  <a:xfrm>
                    <a:off x="8370617" y="2331910"/>
                    <a:ext cx="61709" cy="175398"/>
                  </a:xfrm>
                  <a:custGeom>
                    <a:avLst/>
                    <a:gdLst/>
                    <a:ahLst/>
                    <a:cxnLst/>
                    <a:rect l="l" t="t" r="r" b="b"/>
                    <a:pathLst>
                      <a:path w="2283" h="6489" extrusionOk="0">
                        <a:moveTo>
                          <a:pt x="2146" y="0"/>
                        </a:moveTo>
                        <a:cubicBezTo>
                          <a:pt x="2077" y="0"/>
                          <a:pt x="2032" y="23"/>
                          <a:pt x="2009" y="92"/>
                        </a:cubicBezTo>
                        <a:cubicBezTo>
                          <a:pt x="1986" y="183"/>
                          <a:pt x="1940" y="297"/>
                          <a:pt x="1917" y="411"/>
                        </a:cubicBezTo>
                        <a:cubicBezTo>
                          <a:pt x="1872" y="525"/>
                          <a:pt x="1803" y="662"/>
                          <a:pt x="1758" y="799"/>
                        </a:cubicBezTo>
                        <a:cubicBezTo>
                          <a:pt x="1689" y="1027"/>
                          <a:pt x="1575" y="1256"/>
                          <a:pt x="1484" y="1484"/>
                        </a:cubicBezTo>
                        <a:cubicBezTo>
                          <a:pt x="1438" y="1598"/>
                          <a:pt x="1393" y="1712"/>
                          <a:pt x="1347" y="1826"/>
                        </a:cubicBezTo>
                        <a:cubicBezTo>
                          <a:pt x="1301" y="1940"/>
                          <a:pt x="1256" y="2054"/>
                          <a:pt x="1233" y="2146"/>
                        </a:cubicBezTo>
                        <a:cubicBezTo>
                          <a:pt x="1141" y="2374"/>
                          <a:pt x="1073" y="2602"/>
                          <a:pt x="1004" y="2831"/>
                        </a:cubicBezTo>
                        <a:cubicBezTo>
                          <a:pt x="959" y="2945"/>
                          <a:pt x="913" y="3059"/>
                          <a:pt x="890" y="3150"/>
                        </a:cubicBezTo>
                        <a:cubicBezTo>
                          <a:pt x="845" y="3264"/>
                          <a:pt x="799" y="3378"/>
                          <a:pt x="776" y="3492"/>
                        </a:cubicBezTo>
                        <a:cubicBezTo>
                          <a:pt x="731" y="3584"/>
                          <a:pt x="708" y="3698"/>
                          <a:pt x="685" y="3812"/>
                        </a:cubicBezTo>
                        <a:cubicBezTo>
                          <a:pt x="639" y="3903"/>
                          <a:pt x="616" y="3995"/>
                          <a:pt x="594" y="4109"/>
                        </a:cubicBezTo>
                        <a:cubicBezTo>
                          <a:pt x="525" y="4291"/>
                          <a:pt x="457" y="4497"/>
                          <a:pt x="411" y="4679"/>
                        </a:cubicBezTo>
                        <a:cubicBezTo>
                          <a:pt x="388" y="4771"/>
                          <a:pt x="365" y="4862"/>
                          <a:pt x="320" y="4953"/>
                        </a:cubicBezTo>
                        <a:cubicBezTo>
                          <a:pt x="297" y="5045"/>
                          <a:pt x="251" y="5159"/>
                          <a:pt x="228" y="5273"/>
                        </a:cubicBezTo>
                        <a:cubicBezTo>
                          <a:pt x="160" y="5455"/>
                          <a:pt x="114" y="5638"/>
                          <a:pt x="69" y="5821"/>
                        </a:cubicBezTo>
                        <a:cubicBezTo>
                          <a:pt x="69" y="5889"/>
                          <a:pt x="46" y="5935"/>
                          <a:pt x="23" y="6003"/>
                        </a:cubicBezTo>
                        <a:cubicBezTo>
                          <a:pt x="0" y="6095"/>
                          <a:pt x="0" y="6186"/>
                          <a:pt x="0" y="6277"/>
                        </a:cubicBezTo>
                        <a:cubicBezTo>
                          <a:pt x="0" y="6368"/>
                          <a:pt x="46" y="6460"/>
                          <a:pt x="137" y="6483"/>
                        </a:cubicBezTo>
                        <a:cubicBezTo>
                          <a:pt x="153" y="6487"/>
                          <a:pt x="170" y="6489"/>
                          <a:pt x="187" y="6489"/>
                        </a:cubicBezTo>
                        <a:cubicBezTo>
                          <a:pt x="267" y="6489"/>
                          <a:pt x="351" y="6448"/>
                          <a:pt x="388" y="6391"/>
                        </a:cubicBezTo>
                        <a:cubicBezTo>
                          <a:pt x="457" y="6254"/>
                          <a:pt x="502" y="6095"/>
                          <a:pt x="548" y="5958"/>
                        </a:cubicBezTo>
                        <a:cubicBezTo>
                          <a:pt x="616" y="5752"/>
                          <a:pt x="662" y="5570"/>
                          <a:pt x="731" y="5387"/>
                        </a:cubicBezTo>
                        <a:cubicBezTo>
                          <a:pt x="753" y="5273"/>
                          <a:pt x="799" y="5182"/>
                          <a:pt x="822" y="5067"/>
                        </a:cubicBezTo>
                        <a:cubicBezTo>
                          <a:pt x="845" y="4976"/>
                          <a:pt x="890" y="4885"/>
                          <a:pt x="913" y="4794"/>
                        </a:cubicBezTo>
                        <a:cubicBezTo>
                          <a:pt x="982" y="4611"/>
                          <a:pt x="1027" y="4428"/>
                          <a:pt x="1096" y="4223"/>
                        </a:cubicBezTo>
                        <a:cubicBezTo>
                          <a:pt x="1210" y="3789"/>
                          <a:pt x="1347" y="3378"/>
                          <a:pt x="1484" y="2945"/>
                        </a:cubicBezTo>
                        <a:cubicBezTo>
                          <a:pt x="1552" y="2716"/>
                          <a:pt x="1621" y="2488"/>
                          <a:pt x="1689" y="2260"/>
                        </a:cubicBezTo>
                        <a:cubicBezTo>
                          <a:pt x="1735" y="2146"/>
                          <a:pt x="1758" y="2054"/>
                          <a:pt x="1803" y="1940"/>
                        </a:cubicBezTo>
                        <a:cubicBezTo>
                          <a:pt x="1826" y="1826"/>
                          <a:pt x="1872" y="1689"/>
                          <a:pt x="1917" y="1575"/>
                        </a:cubicBezTo>
                        <a:cubicBezTo>
                          <a:pt x="1986" y="1347"/>
                          <a:pt x="2032" y="1096"/>
                          <a:pt x="2077" y="868"/>
                        </a:cubicBezTo>
                        <a:cubicBezTo>
                          <a:pt x="2123" y="731"/>
                          <a:pt x="2146" y="616"/>
                          <a:pt x="2169" y="480"/>
                        </a:cubicBezTo>
                        <a:cubicBezTo>
                          <a:pt x="2191" y="365"/>
                          <a:pt x="2237" y="251"/>
                          <a:pt x="2260" y="160"/>
                        </a:cubicBezTo>
                        <a:cubicBezTo>
                          <a:pt x="2283" y="92"/>
                          <a:pt x="2237" y="23"/>
                          <a:pt x="2169"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58" name="Google Shape;1558;p22"/>
                  <p:cNvSpPr/>
                  <p:nvPr/>
                </p:nvSpPr>
                <p:spPr>
                  <a:xfrm>
                    <a:off x="8416271" y="2331288"/>
                    <a:ext cx="18516" cy="48384"/>
                  </a:xfrm>
                  <a:custGeom>
                    <a:avLst/>
                    <a:gdLst/>
                    <a:ahLst/>
                    <a:cxnLst/>
                    <a:rect l="l" t="t" r="r" b="b"/>
                    <a:pathLst>
                      <a:path w="685" h="1790" extrusionOk="0">
                        <a:moveTo>
                          <a:pt x="594" y="0"/>
                        </a:moveTo>
                        <a:cubicBezTo>
                          <a:pt x="548" y="0"/>
                          <a:pt x="525" y="23"/>
                          <a:pt x="502" y="69"/>
                        </a:cubicBezTo>
                        <a:cubicBezTo>
                          <a:pt x="457" y="183"/>
                          <a:pt x="434" y="320"/>
                          <a:pt x="388" y="457"/>
                        </a:cubicBezTo>
                        <a:cubicBezTo>
                          <a:pt x="343" y="594"/>
                          <a:pt x="297" y="708"/>
                          <a:pt x="274" y="845"/>
                        </a:cubicBezTo>
                        <a:cubicBezTo>
                          <a:pt x="228" y="959"/>
                          <a:pt x="183" y="1096"/>
                          <a:pt x="137" y="1210"/>
                        </a:cubicBezTo>
                        <a:cubicBezTo>
                          <a:pt x="92" y="1370"/>
                          <a:pt x="46" y="1530"/>
                          <a:pt x="0" y="1689"/>
                        </a:cubicBezTo>
                        <a:cubicBezTo>
                          <a:pt x="0" y="1735"/>
                          <a:pt x="23" y="1781"/>
                          <a:pt x="69" y="1781"/>
                        </a:cubicBezTo>
                        <a:cubicBezTo>
                          <a:pt x="75" y="1787"/>
                          <a:pt x="83" y="1790"/>
                          <a:pt x="91" y="1790"/>
                        </a:cubicBezTo>
                        <a:cubicBezTo>
                          <a:pt x="114" y="1790"/>
                          <a:pt x="143" y="1769"/>
                          <a:pt x="160" y="1735"/>
                        </a:cubicBezTo>
                        <a:cubicBezTo>
                          <a:pt x="206" y="1575"/>
                          <a:pt x="251" y="1438"/>
                          <a:pt x="297" y="1279"/>
                        </a:cubicBezTo>
                        <a:cubicBezTo>
                          <a:pt x="343" y="1164"/>
                          <a:pt x="365" y="1028"/>
                          <a:pt x="411" y="913"/>
                        </a:cubicBezTo>
                        <a:cubicBezTo>
                          <a:pt x="457" y="776"/>
                          <a:pt x="502" y="639"/>
                          <a:pt x="548" y="503"/>
                        </a:cubicBezTo>
                        <a:cubicBezTo>
                          <a:pt x="594" y="366"/>
                          <a:pt x="617" y="229"/>
                          <a:pt x="662" y="115"/>
                        </a:cubicBezTo>
                        <a:cubicBezTo>
                          <a:pt x="685" y="69"/>
                          <a:pt x="662" y="23"/>
                          <a:pt x="617"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59" name="Google Shape;1559;p22"/>
                  <p:cNvSpPr/>
                  <p:nvPr/>
                </p:nvSpPr>
                <p:spPr>
                  <a:xfrm>
                    <a:off x="8419352" y="2344235"/>
                    <a:ext cx="64791" cy="176722"/>
                  </a:xfrm>
                  <a:custGeom>
                    <a:avLst/>
                    <a:gdLst/>
                    <a:ahLst/>
                    <a:cxnLst/>
                    <a:rect l="l" t="t" r="r" b="b"/>
                    <a:pathLst>
                      <a:path w="2397" h="6538" extrusionOk="0">
                        <a:moveTo>
                          <a:pt x="2237" y="1"/>
                        </a:moveTo>
                        <a:cubicBezTo>
                          <a:pt x="2192" y="1"/>
                          <a:pt x="2146" y="46"/>
                          <a:pt x="2123" y="92"/>
                        </a:cubicBezTo>
                        <a:cubicBezTo>
                          <a:pt x="2077" y="183"/>
                          <a:pt x="2055" y="275"/>
                          <a:pt x="2032" y="343"/>
                        </a:cubicBezTo>
                        <a:cubicBezTo>
                          <a:pt x="2009" y="412"/>
                          <a:pt x="1986" y="457"/>
                          <a:pt x="1963" y="503"/>
                        </a:cubicBezTo>
                        <a:cubicBezTo>
                          <a:pt x="1941" y="571"/>
                          <a:pt x="1918" y="617"/>
                          <a:pt x="1895" y="685"/>
                        </a:cubicBezTo>
                        <a:cubicBezTo>
                          <a:pt x="1872" y="685"/>
                          <a:pt x="1872" y="708"/>
                          <a:pt x="1872" y="708"/>
                        </a:cubicBezTo>
                        <a:cubicBezTo>
                          <a:pt x="1826" y="822"/>
                          <a:pt x="1758" y="914"/>
                          <a:pt x="1712" y="1028"/>
                        </a:cubicBezTo>
                        <a:cubicBezTo>
                          <a:pt x="1644" y="1188"/>
                          <a:pt x="1575" y="1325"/>
                          <a:pt x="1507" y="1462"/>
                        </a:cubicBezTo>
                        <a:cubicBezTo>
                          <a:pt x="1461" y="1576"/>
                          <a:pt x="1416" y="1690"/>
                          <a:pt x="1370" y="1781"/>
                        </a:cubicBezTo>
                        <a:lnTo>
                          <a:pt x="1256" y="2169"/>
                        </a:lnTo>
                        <a:cubicBezTo>
                          <a:pt x="1164" y="2375"/>
                          <a:pt x="1096" y="2580"/>
                          <a:pt x="1027" y="2785"/>
                        </a:cubicBezTo>
                        <a:cubicBezTo>
                          <a:pt x="1005" y="2922"/>
                          <a:pt x="959" y="3036"/>
                          <a:pt x="913" y="3151"/>
                        </a:cubicBezTo>
                        <a:cubicBezTo>
                          <a:pt x="868" y="3288"/>
                          <a:pt x="822" y="3424"/>
                          <a:pt x="799" y="3584"/>
                        </a:cubicBezTo>
                        <a:cubicBezTo>
                          <a:pt x="731" y="3721"/>
                          <a:pt x="708" y="3858"/>
                          <a:pt x="662" y="4018"/>
                        </a:cubicBezTo>
                        <a:cubicBezTo>
                          <a:pt x="639" y="4132"/>
                          <a:pt x="594" y="4246"/>
                          <a:pt x="571" y="4360"/>
                        </a:cubicBezTo>
                        <a:cubicBezTo>
                          <a:pt x="503" y="4566"/>
                          <a:pt x="434" y="4771"/>
                          <a:pt x="388" y="4977"/>
                        </a:cubicBezTo>
                        <a:cubicBezTo>
                          <a:pt x="320" y="5159"/>
                          <a:pt x="274" y="5365"/>
                          <a:pt x="206" y="5547"/>
                        </a:cubicBezTo>
                        <a:cubicBezTo>
                          <a:pt x="160" y="5730"/>
                          <a:pt x="114" y="5912"/>
                          <a:pt x="69" y="6095"/>
                        </a:cubicBezTo>
                        <a:cubicBezTo>
                          <a:pt x="46" y="6186"/>
                          <a:pt x="0" y="6278"/>
                          <a:pt x="46" y="6369"/>
                        </a:cubicBezTo>
                        <a:cubicBezTo>
                          <a:pt x="69" y="6437"/>
                          <a:pt x="114" y="6506"/>
                          <a:pt x="183" y="6529"/>
                        </a:cubicBezTo>
                        <a:cubicBezTo>
                          <a:pt x="207" y="6535"/>
                          <a:pt x="230" y="6538"/>
                          <a:pt x="252" y="6538"/>
                        </a:cubicBezTo>
                        <a:cubicBezTo>
                          <a:pt x="311" y="6538"/>
                          <a:pt x="361" y="6517"/>
                          <a:pt x="411" y="6483"/>
                        </a:cubicBezTo>
                        <a:cubicBezTo>
                          <a:pt x="480" y="6415"/>
                          <a:pt x="525" y="6300"/>
                          <a:pt x="548" y="6209"/>
                        </a:cubicBezTo>
                        <a:cubicBezTo>
                          <a:pt x="571" y="6141"/>
                          <a:pt x="594" y="6049"/>
                          <a:pt x="617" y="5981"/>
                        </a:cubicBezTo>
                        <a:cubicBezTo>
                          <a:pt x="685" y="5776"/>
                          <a:pt x="754" y="5570"/>
                          <a:pt x="822" y="5387"/>
                        </a:cubicBezTo>
                        <a:cubicBezTo>
                          <a:pt x="868" y="5182"/>
                          <a:pt x="936" y="4999"/>
                          <a:pt x="982" y="4794"/>
                        </a:cubicBezTo>
                        <a:cubicBezTo>
                          <a:pt x="1050" y="4566"/>
                          <a:pt x="1119" y="4360"/>
                          <a:pt x="1187" y="4132"/>
                        </a:cubicBezTo>
                        <a:cubicBezTo>
                          <a:pt x="1233" y="3972"/>
                          <a:pt x="1279" y="3835"/>
                          <a:pt x="1301" y="3698"/>
                        </a:cubicBezTo>
                        <a:cubicBezTo>
                          <a:pt x="1347" y="3539"/>
                          <a:pt x="1393" y="3402"/>
                          <a:pt x="1438" y="3265"/>
                        </a:cubicBezTo>
                        <a:cubicBezTo>
                          <a:pt x="1484" y="3151"/>
                          <a:pt x="1507" y="3036"/>
                          <a:pt x="1552" y="2922"/>
                        </a:cubicBezTo>
                        <a:cubicBezTo>
                          <a:pt x="1575" y="2808"/>
                          <a:pt x="1598" y="2717"/>
                          <a:pt x="1644" y="2603"/>
                        </a:cubicBezTo>
                        <a:cubicBezTo>
                          <a:pt x="1712" y="2375"/>
                          <a:pt x="1781" y="2146"/>
                          <a:pt x="1849" y="1895"/>
                        </a:cubicBezTo>
                        <a:cubicBezTo>
                          <a:pt x="1895" y="1644"/>
                          <a:pt x="1986" y="1393"/>
                          <a:pt x="2077" y="1142"/>
                        </a:cubicBezTo>
                        <a:cubicBezTo>
                          <a:pt x="2123" y="1051"/>
                          <a:pt x="2146" y="982"/>
                          <a:pt x="2169" y="868"/>
                        </a:cubicBezTo>
                        <a:cubicBezTo>
                          <a:pt x="2192" y="777"/>
                          <a:pt x="2237" y="685"/>
                          <a:pt x="2260" y="571"/>
                        </a:cubicBezTo>
                        <a:cubicBezTo>
                          <a:pt x="2260" y="503"/>
                          <a:pt x="2283" y="434"/>
                          <a:pt x="2283" y="366"/>
                        </a:cubicBezTo>
                        <a:cubicBezTo>
                          <a:pt x="2306" y="297"/>
                          <a:pt x="2329" y="229"/>
                          <a:pt x="2374" y="183"/>
                        </a:cubicBezTo>
                        <a:cubicBezTo>
                          <a:pt x="2397" y="115"/>
                          <a:pt x="2329" y="24"/>
                          <a:pt x="2283" y="24"/>
                        </a:cubicBezTo>
                        <a:cubicBezTo>
                          <a:pt x="2260" y="1"/>
                          <a:pt x="2260" y="1"/>
                          <a:pt x="223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0" name="Google Shape;1560;p22"/>
                  <p:cNvSpPr/>
                  <p:nvPr/>
                </p:nvSpPr>
                <p:spPr>
                  <a:xfrm>
                    <a:off x="8474872" y="2361507"/>
                    <a:ext cx="62953" cy="177317"/>
                  </a:xfrm>
                  <a:custGeom>
                    <a:avLst/>
                    <a:gdLst/>
                    <a:ahLst/>
                    <a:cxnLst/>
                    <a:rect l="l" t="t" r="r" b="b"/>
                    <a:pathLst>
                      <a:path w="2329" h="6560" extrusionOk="0">
                        <a:moveTo>
                          <a:pt x="2169" y="1"/>
                        </a:moveTo>
                        <a:cubicBezTo>
                          <a:pt x="2101" y="1"/>
                          <a:pt x="2032" y="46"/>
                          <a:pt x="2009" y="115"/>
                        </a:cubicBezTo>
                        <a:cubicBezTo>
                          <a:pt x="1986" y="275"/>
                          <a:pt x="1941" y="412"/>
                          <a:pt x="1895" y="549"/>
                        </a:cubicBezTo>
                        <a:cubicBezTo>
                          <a:pt x="1849" y="663"/>
                          <a:pt x="1804" y="777"/>
                          <a:pt x="1758" y="891"/>
                        </a:cubicBezTo>
                        <a:cubicBezTo>
                          <a:pt x="1644" y="1142"/>
                          <a:pt x="1530" y="1370"/>
                          <a:pt x="1439" y="1599"/>
                        </a:cubicBezTo>
                        <a:cubicBezTo>
                          <a:pt x="1393" y="1713"/>
                          <a:pt x="1325" y="1827"/>
                          <a:pt x="1279" y="1941"/>
                        </a:cubicBezTo>
                        <a:cubicBezTo>
                          <a:pt x="1233" y="2032"/>
                          <a:pt x="1210" y="2146"/>
                          <a:pt x="1165" y="2261"/>
                        </a:cubicBezTo>
                        <a:cubicBezTo>
                          <a:pt x="1119" y="2375"/>
                          <a:pt x="1073" y="2512"/>
                          <a:pt x="1028" y="2649"/>
                        </a:cubicBezTo>
                        <a:cubicBezTo>
                          <a:pt x="982" y="2763"/>
                          <a:pt x="959" y="2900"/>
                          <a:pt x="914" y="3037"/>
                        </a:cubicBezTo>
                        <a:cubicBezTo>
                          <a:pt x="845" y="3288"/>
                          <a:pt x="754" y="3539"/>
                          <a:pt x="685" y="3767"/>
                        </a:cubicBezTo>
                        <a:cubicBezTo>
                          <a:pt x="617" y="3995"/>
                          <a:pt x="548" y="4223"/>
                          <a:pt x="480" y="4429"/>
                        </a:cubicBezTo>
                        <a:cubicBezTo>
                          <a:pt x="434" y="4612"/>
                          <a:pt x="389" y="4771"/>
                          <a:pt x="343" y="4954"/>
                        </a:cubicBezTo>
                        <a:cubicBezTo>
                          <a:pt x="297" y="5114"/>
                          <a:pt x="252" y="5273"/>
                          <a:pt x="206" y="5433"/>
                        </a:cubicBezTo>
                        <a:cubicBezTo>
                          <a:pt x="160" y="5593"/>
                          <a:pt x="115" y="5753"/>
                          <a:pt x="92" y="5913"/>
                        </a:cubicBezTo>
                        <a:cubicBezTo>
                          <a:pt x="69" y="5981"/>
                          <a:pt x="46" y="6027"/>
                          <a:pt x="46" y="6095"/>
                        </a:cubicBezTo>
                        <a:cubicBezTo>
                          <a:pt x="23" y="6186"/>
                          <a:pt x="1" y="6255"/>
                          <a:pt x="1" y="6346"/>
                        </a:cubicBezTo>
                        <a:cubicBezTo>
                          <a:pt x="1" y="6369"/>
                          <a:pt x="1" y="6415"/>
                          <a:pt x="23" y="6438"/>
                        </a:cubicBezTo>
                        <a:cubicBezTo>
                          <a:pt x="46" y="6506"/>
                          <a:pt x="115" y="6552"/>
                          <a:pt x="160" y="6552"/>
                        </a:cubicBezTo>
                        <a:cubicBezTo>
                          <a:pt x="182" y="6557"/>
                          <a:pt x="205" y="6560"/>
                          <a:pt x="228" y="6560"/>
                        </a:cubicBezTo>
                        <a:cubicBezTo>
                          <a:pt x="302" y="6560"/>
                          <a:pt x="377" y="6530"/>
                          <a:pt x="411" y="6460"/>
                        </a:cubicBezTo>
                        <a:cubicBezTo>
                          <a:pt x="457" y="6369"/>
                          <a:pt x="503" y="6301"/>
                          <a:pt x="526" y="6209"/>
                        </a:cubicBezTo>
                        <a:cubicBezTo>
                          <a:pt x="548" y="6118"/>
                          <a:pt x="571" y="6027"/>
                          <a:pt x="617" y="5935"/>
                        </a:cubicBezTo>
                        <a:cubicBezTo>
                          <a:pt x="663" y="5753"/>
                          <a:pt x="731" y="5547"/>
                          <a:pt x="800" y="5365"/>
                        </a:cubicBezTo>
                        <a:cubicBezTo>
                          <a:pt x="868" y="5159"/>
                          <a:pt x="914" y="4954"/>
                          <a:pt x="982" y="4748"/>
                        </a:cubicBezTo>
                        <a:cubicBezTo>
                          <a:pt x="1051" y="4543"/>
                          <a:pt x="1119" y="4315"/>
                          <a:pt x="1188" y="4087"/>
                        </a:cubicBezTo>
                        <a:cubicBezTo>
                          <a:pt x="1256" y="3858"/>
                          <a:pt x="1325" y="3630"/>
                          <a:pt x="1393" y="3379"/>
                        </a:cubicBezTo>
                        <a:cubicBezTo>
                          <a:pt x="1484" y="3128"/>
                          <a:pt x="1530" y="2831"/>
                          <a:pt x="1621" y="2580"/>
                        </a:cubicBezTo>
                        <a:cubicBezTo>
                          <a:pt x="1690" y="2352"/>
                          <a:pt x="1758" y="2146"/>
                          <a:pt x="1827" y="1918"/>
                        </a:cubicBezTo>
                        <a:cubicBezTo>
                          <a:pt x="1918" y="1644"/>
                          <a:pt x="2009" y="1370"/>
                          <a:pt x="2078" y="1096"/>
                        </a:cubicBezTo>
                        <a:cubicBezTo>
                          <a:pt x="2123" y="959"/>
                          <a:pt x="2169" y="823"/>
                          <a:pt x="2215" y="663"/>
                        </a:cubicBezTo>
                        <a:cubicBezTo>
                          <a:pt x="2238" y="526"/>
                          <a:pt x="2260" y="366"/>
                          <a:pt x="2306" y="206"/>
                        </a:cubicBezTo>
                        <a:cubicBezTo>
                          <a:pt x="2329" y="115"/>
                          <a:pt x="2283" y="46"/>
                          <a:pt x="2192" y="24"/>
                        </a:cubicBezTo>
                        <a:cubicBezTo>
                          <a:pt x="2192" y="1"/>
                          <a:pt x="2169" y="1"/>
                          <a:pt x="216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1" name="Google Shape;1561;p22"/>
                  <p:cNvSpPr/>
                  <p:nvPr/>
                </p:nvSpPr>
                <p:spPr>
                  <a:xfrm>
                    <a:off x="8529175" y="2379401"/>
                    <a:ext cx="65413" cy="178749"/>
                  </a:xfrm>
                  <a:custGeom>
                    <a:avLst/>
                    <a:gdLst/>
                    <a:ahLst/>
                    <a:cxnLst/>
                    <a:rect l="l" t="t" r="r" b="b"/>
                    <a:pathLst>
                      <a:path w="2420" h="6613" extrusionOk="0">
                        <a:moveTo>
                          <a:pt x="2260" y="1"/>
                        </a:moveTo>
                        <a:cubicBezTo>
                          <a:pt x="2191" y="1"/>
                          <a:pt x="2123" y="24"/>
                          <a:pt x="2100" y="92"/>
                        </a:cubicBezTo>
                        <a:cubicBezTo>
                          <a:pt x="2032" y="343"/>
                          <a:pt x="1940" y="571"/>
                          <a:pt x="1826" y="822"/>
                        </a:cubicBezTo>
                        <a:cubicBezTo>
                          <a:pt x="1803" y="914"/>
                          <a:pt x="1758" y="1005"/>
                          <a:pt x="1712" y="1096"/>
                        </a:cubicBezTo>
                        <a:cubicBezTo>
                          <a:pt x="1674" y="1154"/>
                          <a:pt x="1651" y="1228"/>
                          <a:pt x="1618" y="1305"/>
                        </a:cubicBezTo>
                        <a:lnTo>
                          <a:pt x="1618" y="1305"/>
                        </a:lnTo>
                        <a:cubicBezTo>
                          <a:pt x="1620" y="1303"/>
                          <a:pt x="1621" y="1302"/>
                          <a:pt x="1621" y="1302"/>
                        </a:cubicBezTo>
                        <a:lnTo>
                          <a:pt x="1621" y="1302"/>
                        </a:lnTo>
                        <a:cubicBezTo>
                          <a:pt x="1619" y="1305"/>
                          <a:pt x="1617" y="1309"/>
                          <a:pt x="1614" y="1313"/>
                        </a:cubicBezTo>
                        <a:lnTo>
                          <a:pt x="1614" y="1313"/>
                        </a:lnTo>
                        <a:cubicBezTo>
                          <a:pt x="1616" y="1310"/>
                          <a:pt x="1617" y="1308"/>
                          <a:pt x="1618" y="1305"/>
                        </a:cubicBezTo>
                        <a:lnTo>
                          <a:pt x="1618" y="1305"/>
                        </a:lnTo>
                        <a:cubicBezTo>
                          <a:pt x="1612" y="1312"/>
                          <a:pt x="1601" y="1326"/>
                          <a:pt x="1599" y="1341"/>
                        </a:cubicBezTo>
                        <a:lnTo>
                          <a:pt x="1599" y="1341"/>
                        </a:lnTo>
                        <a:cubicBezTo>
                          <a:pt x="1604" y="1332"/>
                          <a:pt x="1609" y="1322"/>
                          <a:pt x="1614" y="1313"/>
                        </a:cubicBezTo>
                        <a:lnTo>
                          <a:pt x="1614" y="1313"/>
                        </a:lnTo>
                        <a:cubicBezTo>
                          <a:pt x="1609" y="1324"/>
                          <a:pt x="1604" y="1336"/>
                          <a:pt x="1598" y="1347"/>
                        </a:cubicBezTo>
                        <a:cubicBezTo>
                          <a:pt x="1598" y="1345"/>
                          <a:pt x="1598" y="1343"/>
                          <a:pt x="1599" y="1341"/>
                        </a:cubicBezTo>
                        <a:lnTo>
                          <a:pt x="1599" y="1341"/>
                        </a:lnTo>
                        <a:cubicBezTo>
                          <a:pt x="1542" y="1446"/>
                          <a:pt x="1502" y="1566"/>
                          <a:pt x="1461" y="1667"/>
                        </a:cubicBezTo>
                        <a:lnTo>
                          <a:pt x="1301" y="2101"/>
                        </a:lnTo>
                        <a:cubicBezTo>
                          <a:pt x="1233" y="2238"/>
                          <a:pt x="1187" y="2375"/>
                          <a:pt x="1142" y="2512"/>
                        </a:cubicBezTo>
                        <a:cubicBezTo>
                          <a:pt x="1096" y="2671"/>
                          <a:pt x="1050" y="2808"/>
                          <a:pt x="1005" y="2945"/>
                        </a:cubicBezTo>
                        <a:cubicBezTo>
                          <a:pt x="959" y="3082"/>
                          <a:pt x="913" y="3196"/>
                          <a:pt x="890" y="3310"/>
                        </a:cubicBezTo>
                        <a:cubicBezTo>
                          <a:pt x="845" y="3447"/>
                          <a:pt x="799" y="3584"/>
                          <a:pt x="753" y="3698"/>
                        </a:cubicBezTo>
                        <a:cubicBezTo>
                          <a:pt x="708" y="3904"/>
                          <a:pt x="639" y="4109"/>
                          <a:pt x="594" y="4315"/>
                        </a:cubicBezTo>
                        <a:cubicBezTo>
                          <a:pt x="525" y="4520"/>
                          <a:pt x="457" y="4726"/>
                          <a:pt x="388" y="4908"/>
                        </a:cubicBezTo>
                        <a:cubicBezTo>
                          <a:pt x="320" y="5114"/>
                          <a:pt x="251" y="5319"/>
                          <a:pt x="206" y="5524"/>
                        </a:cubicBezTo>
                        <a:cubicBezTo>
                          <a:pt x="160" y="5684"/>
                          <a:pt x="137" y="5821"/>
                          <a:pt x="92" y="5981"/>
                        </a:cubicBezTo>
                        <a:cubicBezTo>
                          <a:pt x="92" y="6027"/>
                          <a:pt x="69" y="6095"/>
                          <a:pt x="46" y="6164"/>
                        </a:cubicBezTo>
                        <a:cubicBezTo>
                          <a:pt x="23" y="6255"/>
                          <a:pt x="0" y="6369"/>
                          <a:pt x="23" y="6460"/>
                        </a:cubicBezTo>
                        <a:cubicBezTo>
                          <a:pt x="48" y="6561"/>
                          <a:pt x="135" y="6613"/>
                          <a:pt x="224" y="6613"/>
                        </a:cubicBezTo>
                        <a:cubicBezTo>
                          <a:pt x="297" y="6613"/>
                          <a:pt x="370" y="6578"/>
                          <a:pt x="411" y="6506"/>
                        </a:cubicBezTo>
                        <a:cubicBezTo>
                          <a:pt x="457" y="6437"/>
                          <a:pt x="480" y="6369"/>
                          <a:pt x="502" y="6278"/>
                        </a:cubicBezTo>
                        <a:cubicBezTo>
                          <a:pt x="525" y="6209"/>
                          <a:pt x="548" y="6141"/>
                          <a:pt x="571" y="6072"/>
                        </a:cubicBezTo>
                        <a:cubicBezTo>
                          <a:pt x="617" y="5912"/>
                          <a:pt x="662" y="5730"/>
                          <a:pt x="731" y="5570"/>
                        </a:cubicBezTo>
                        <a:cubicBezTo>
                          <a:pt x="868" y="5136"/>
                          <a:pt x="1027" y="4703"/>
                          <a:pt x="1142" y="4246"/>
                        </a:cubicBezTo>
                        <a:cubicBezTo>
                          <a:pt x="1210" y="4018"/>
                          <a:pt x="1278" y="3790"/>
                          <a:pt x="1347" y="3584"/>
                        </a:cubicBezTo>
                        <a:cubicBezTo>
                          <a:pt x="1415" y="3310"/>
                          <a:pt x="1507" y="3059"/>
                          <a:pt x="1575" y="2785"/>
                        </a:cubicBezTo>
                        <a:cubicBezTo>
                          <a:pt x="1689" y="2512"/>
                          <a:pt x="1781" y="2215"/>
                          <a:pt x="1872" y="1918"/>
                        </a:cubicBezTo>
                        <a:cubicBezTo>
                          <a:pt x="1918" y="1804"/>
                          <a:pt x="1940" y="1690"/>
                          <a:pt x="1986" y="1553"/>
                        </a:cubicBezTo>
                        <a:cubicBezTo>
                          <a:pt x="2009" y="1439"/>
                          <a:pt x="2055" y="1302"/>
                          <a:pt x="2100" y="1165"/>
                        </a:cubicBezTo>
                        <a:cubicBezTo>
                          <a:pt x="2146" y="1005"/>
                          <a:pt x="2191" y="822"/>
                          <a:pt x="2237" y="663"/>
                        </a:cubicBezTo>
                        <a:cubicBezTo>
                          <a:pt x="2283" y="503"/>
                          <a:pt x="2328" y="343"/>
                          <a:pt x="2397" y="183"/>
                        </a:cubicBezTo>
                        <a:cubicBezTo>
                          <a:pt x="2420" y="92"/>
                          <a:pt x="2374" y="24"/>
                          <a:pt x="228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2" name="Google Shape;1562;p22"/>
                  <p:cNvSpPr/>
                  <p:nvPr/>
                </p:nvSpPr>
                <p:spPr>
                  <a:xfrm>
                    <a:off x="8576045" y="2383726"/>
                    <a:ext cx="16705" cy="37896"/>
                  </a:xfrm>
                  <a:custGeom>
                    <a:avLst/>
                    <a:gdLst/>
                    <a:ahLst/>
                    <a:cxnLst/>
                    <a:rect l="l" t="t" r="r" b="b"/>
                    <a:pathLst>
                      <a:path w="618" h="1402" extrusionOk="0">
                        <a:moveTo>
                          <a:pt x="526" y="1"/>
                        </a:moveTo>
                        <a:cubicBezTo>
                          <a:pt x="526" y="1"/>
                          <a:pt x="503" y="1"/>
                          <a:pt x="480" y="23"/>
                        </a:cubicBezTo>
                        <a:cubicBezTo>
                          <a:pt x="435" y="69"/>
                          <a:pt x="412" y="137"/>
                          <a:pt x="366" y="206"/>
                        </a:cubicBezTo>
                        <a:cubicBezTo>
                          <a:pt x="366" y="252"/>
                          <a:pt x="343" y="297"/>
                          <a:pt x="321" y="343"/>
                        </a:cubicBezTo>
                        <a:cubicBezTo>
                          <a:pt x="275" y="434"/>
                          <a:pt x="252" y="548"/>
                          <a:pt x="206" y="640"/>
                        </a:cubicBezTo>
                        <a:cubicBezTo>
                          <a:pt x="184" y="731"/>
                          <a:pt x="138" y="822"/>
                          <a:pt x="115" y="914"/>
                        </a:cubicBezTo>
                        <a:cubicBezTo>
                          <a:pt x="92" y="1050"/>
                          <a:pt x="47" y="1165"/>
                          <a:pt x="24" y="1302"/>
                        </a:cubicBezTo>
                        <a:cubicBezTo>
                          <a:pt x="1" y="1347"/>
                          <a:pt x="24" y="1393"/>
                          <a:pt x="69" y="1393"/>
                        </a:cubicBezTo>
                        <a:cubicBezTo>
                          <a:pt x="82" y="1399"/>
                          <a:pt x="94" y="1402"/>
                          <a:pt x="106" y="1402"/>
                        </a:cubicBezTo>
                        <a:cubicBezTo>
                          <a:pt x="138" y="1402"/>
                          <a:pt x="167" y="1381"/>
                          <a:pt x="184" y="1347"/>
                        </a:cubicBezTo>
                        <a:cubicBezTo>
                          <a:pt x="206" y="1233"/>
                          <a:pt x="229" y="1142"/>
                          <a:pt x="252" y="1028"/>
                        </a:cubicBezTo>
                        <a:cubicBezTo>
                          <a:pt x="275" y="982"/>
                          <a:pt x="298" y="936"/>
                          <a:pt x="298" y="891"/>
                        </a:cubicBezTo>
                        <a:cubicBezTo>
                          <a:pt x="321" y="845"/>
                          <a:pt x="321" y="777"/>
                          <a:pt x="343" y="731"/>
                        </a:cubicBezTo>
                        <a:cubicBezTo>
                          <a:pt x="366" y="662"/>
                          <a:pt x="389" y="594"/>
                          <a:pt x="435" y="526"/>
                        </a:cubicBezTo>
                        <a:cubicBezTo>
                          <a:pt x="435" y="480"/>
                          <a:pt x="457" y="434"/>
                          <a:pt x="480" y="389"/>
                        </a:cubicBezTo>
                        <a:cubicBezTo>
                          <a:pt x="480" y="343"/>
                          <a:pt x="503" y="297"/>
                          <a:pt x="526" y="274"/>
                        </a:cubicBezTo>
                        <a:lnTo>
                          <a:pt x="549" y="274"/>
                        </a:lnTo>
                        <a:cubicBezTo>
                          <a:pt x="572" y="252"/>
                          <a:pt x="572" y="229"/>
                          <a:pt x="594" y="206"/>
                        </a:cubicBezTo>
                        <a:cubicBezTo>
                          <a:pt x="594" y="183"/>
                          <a:pt x="617" y="160"/>
                          <a:pt x="617" y="137"/>
                        </a:cubicBezTo>
                        <a:cubicBezTo>
                          <a:pt x="617" y="92"/>
                          <a:pt x="617" y="46"/>
                          <a:pt x="594" y="23"/>
                        </a:cubicBezTo>
                        <a:cubicBezTo>
                          <a:pt x="572" y="1"/>
                          <a:pt x="572" y="1"/>
                          <a:pt x="549"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63" name="Google Shape;1563;p22"/>
                  <p:cNvSpPr/>
                  <p:nvPr/>
                </p:nvSpPr>
                <p:spPr>
                  <a:xfrm>
                    <a:off x="8113318" y="2257253"/>
                    <a:ext cx="15461" cy="42599"/>
                  </a:xfrm>
                  <a:custGeom>
                    <a:avLst/>
                    <a:gdLst/>
                    <a:ahLst/>
                    <a:cxnLst/>
                    <a:rect l="l" t="t" r="r" b="b"/>
                    <a:pathLst>
                      <a:path w="572" h="1576" extrusionOk="0">
                        <a:moveTo>
                          <a:pt x="480" y="0"/>
                        </a:moveTo>
                        <a:cubicBezTo>
                          <a:pt x="458" y="0"/>
                          <a:pt x="412" y="23"/>
                          <a:pt x="412" y="46"/>
                        </a:cubicBezTo>
                        <a:cubicBezTo>
                          <a:pt x="389" y="183"/>
                          <a:pt x="343" y="297"/>
                          <a:pt x="298" y="411"/>
                        </a:cubicBezTo>
                        <a:cubicBezTo>
                          <a:pt x="275" y="525"/>
                          <a:pt x="229" y="639"/>
                          <a:pt x="184" y="754"/>
                        </a:cubicBezTo>
                        <a:cubicBezTo>
                          <a:pt x="161" y="868"/>
                          <a:pt x="115" y="982"/>
                          <a:pt x="92" y="1096"/>
                        </a:cubicBezTo>
                        <a:cubicBezTo>
                          <a:pt x="47" y="1233"/>
                          <a:pt x="24" y="1347"/>
                          <a:pt x="24" y="1461"/>
                        </a:cubicBezTo>
                        <a:cubicBezTo>
                          <a:pt x="1" y="1530"/>
                          <a:pt x="69" y="1575"/>
                          <a:pt x="115" y="1575"/>
                        </a:cubicBezTo>
                        <a:cubicBezTo>
                          <a:pt x="138" y="1575"/>
                          <a:pt x="161" y="1552"/>
                          <a:pt x="184" y="1552"/>
                        </a:cubicBezTo>
                        <a:cubicBezTo>
                          <a:pt x="206" y="1530"/>
                          <a:pt x="229" y="1507"/>
                          <a:pt x="229" y="1461"/>
                        </a:cubicBezTo>
                        <a:cubicBezTo>
                          <a:pt x="229" y="1461"/>
                          <a:pt x="229" y="1438"/>
                          <a:pt x="229" y="1438"/>
                        </a:cubicBezTo>
                        <a:cubicBezTo>
                          <a:pt x="252" y="1324"/>
                          <a:pt x="252" y="1233"/>
                          <a:pt x="275" y="1142"/>
                        </a:cubicBezTo>
                        <a:cubicBezTo>
                          <a:pt x="321" y="1005"/>
                          <a:pt x="343" y="891"/>
                          <a:pt x="366" y="776"/>
                        </a:cubicBezTo>
                        <a:cubicBezTo>
                          <a:pt x="435" y="548"/>
                          <a:pt x="503" y="320"/>
                          <a:pt x="572" y="92"/>
                        </a:cubicBezTo>
                        <a:cubicBezTo>
                          <a:pt x="572" y="69"/>
                          <a:pt x="549" y="23"/>
                          <a:pt x="50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4" name="Google Shape;1564;p22"/>
                  <p:cNvSpPr/>
                  <p:nvPr/>
                </p:nvSpPr>
                <p:spPr>
                  <a:xfrm>
                    <a:off x="8160215" y="2271443"/>
                    <a:ext cx="13001" cy="36436"/>
                  </a:xfrm>
                  <a:custGeom>
                    <a:avLst/>
                    <a:gdLst/>
                    <a:ahLst/>
                    <a:cxnLst/>
                    <a:rect l="l" t="t" r="r" b="b"/>
                    <a:pathLst>
                      <a:path w="481" h="1348" extrusionOk="0">
                        <a:moveTo>
                          <a:pt x="389" y="0"/>
                        </a:moveTo>
                        <a:cubicBezTo>
                          <a:pt x="343" y="0"/>
                          <a:pt x="297" y="23"/>
                          <a:pt x="297" y="69"/>
                        </a:cubicBezTo>
                        <a:cubicBezTo>
                          <a:pt x="275" y="160"/>
                          <a:pt x="252" y="251"/>
                          <a:pt x="229" y="343"/>
                        </a:cubicBezTo>
                        <a:cubicBezTo>
                          <a:pt x="229" y="411"/>
                          <a:pt x="206" y="457"/>
                          <a:pt x="206" y="502"/>
                        </a:cubicBezTo>
                        <a:cubicBezTo>
                          <a:pt x="183" y="548"/>
                          <a:pt x="183" y="594"/>
                          <a:pt x="161" y="639"/>
                        </a:cubicBezTo>
                        <a:cubicBezTo>
                          <a:pt x="138" y="731"/>
                          <a:pt x="92" y="822"/>
                          <a:pt x="69" y="913"/>
                        </a:cubicBezTo>
                        <a:cubicBezTo>
                          <a:pt x="69" y="959"/>
                          <a:pt x="46" y="1005"/>
                          <a:pt x="46" y="1050"/>
                        </a:cubicBezTo>
                        <a:cubicBezTo>
                          <a:pt x="24" y="1096"/>
                          <a:pt x="1" y="1164"/>
                          <a:pt x="1" y="1233"/>
                        </a:cubicBezTo>
                        <a:cubicBezTo>
                          <a:pt x="1" y="1256"/>
                          <a:pt x="1" y="1279"/>
                          <a:pt x="24" y="1301"/>
                        </a:cubicBezTo>
                        <a:cubicBezTo>
                          <a:pt x="46" y="1324"/>
                          <a:pt x="69" y="1324"/>
                          <a:pt x="92" y="1347"/>
                        </a:cubicBezTo>
                        <a:cubicBezTo>
                          <a:pt x="138" y="1347"/>
                          <a:pt x="161" y="1324"/>
                          <a:pt x="183" y="1301"/>
                        </a:cubicBezTo>
                        <a:cubicBezTo>
                          <a:pt x="206" y="1279"/>
                          <a:pt x="206" y="1256"/>
                          <a:pt x="206" y="1233"/>
                        </a:cubicBezTo>
                        <a:cubicBezTo>
                          <a:pt x="206" y="1233"/>
                          <a:pt x="206" y="1210"/>
                          <a:pt x="206" y="1210"/>
                        </a:cubicBezTo>
                        <a:cubicBezTo>
                          <a:pt x="252" y="1027"/>
                          <a:pt x="297" y="868"/>
                          <a:pt x="343" y="685"/>
                        </a:cubicBezTo>
                        <a:cubicBezTo>
                          <a:pt x="366" y="594"/>
                          <a:pt x="389" y="502"/>
                          <a:pt x="412" y="411"/>
                        </a:cubicBezTo>
                        <a:cubicBezTo>
                          <a:pt x="434" y="320"/>
                          <a:pt x="457" y="229"/>
                          <a:pt x="480" y="114"/>
                        </a:cubicBezTo>
                        <a:cubicBezTo>
                          <a:pt x="480" y="92"/>
                          <a:pt x="480" y="69"/>
                          <a:pt x="480" y="46"/>
                        </a:cubicBezTo>
                        <a:cubicBezTo>
                          <a:pt x="457" y="23"/>
                          <a:pt x="434" y="0"/>
                          <a:pt x="41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5" name="Google Shape;1565;p22"/>
                  <p:cNvSpPr/>
                  <p:nvPr/>
                </p:nvSpPr>
                <p:spPr>
                  <a:xfrm>
                    <a:off x="8378023" y="2338072"/>
                    <a:ext cx="15434" cy="38274"/>
                  </a:xfrm>
                  <a:custGeom>
                    <a:avLst/>
                    <a:gdLst/>
                    <a:ahLst/>
                    <a:cxnLst/>
                    <a:rect l="l" t="t" r="r" b="b"/>
                    <a:pathLst>
                      <a:path w="571" h="1416" extrusionOk="0">
                        <a:moveTo>
                          <a:pt x="457" y="0"/>
                        </a:moveTo>
                        <a:cubicBezTo>
                          <a:pt x="434" y="0"/>
                          <a:pt x="388" y="23"/>
                          <a:pt x="365" y="69"/>
                        </a:cubicBezTo>
                        <a:cubicBezTo>
                          <a:pt x="297" y="274"/>
                          <a:pt x="228" y="503"/>
                          <a:pt x="160" y="708"/>
                        </a:cubicBezTo>
                        <a:cubicBezTo>
                          <a:pt x="137" y="799"/>
                          <a:pt x="114" y="891"/>
                          <a:pt x="91" y="959"/>
                        </a:cubicBezTo>
                        <a:cubicBezTo>
                          <a:pt x="46" y="1073"/>
                          <a:pt x="23" y="1187"/>
                          <a:pt x="0" y="1301"/>
                        </a:cubicBezTo>
                        <a:cubicBezTo>
                          <a:pt x="0" y="1347"/>
                          <a:pt x="46" y="1393"/>
                          <a:pt x="91" y="1416"/>
                        </a:cubicBezTo>
                        <a:cubicBezTo>
                          <a:pt x="114" y="1416"/>
                          <a:pt x="160" y="1416"/>
                          <a:pt x="183" y="1393"/>
                        </a:cubicBezTo>
                        <a:cubicBezTo>
                          <a:pt x="205" y="1393"/>
                          <a:pt x="228" y="1370"/>
                          <a:pt x="228" y="1347"/>
                        </a:cubicBezTo>
                        <a:cubicBezTo>
                          <a:pt x="251" y="1233"/>
                          <a:pt x="274" y="1142"/>
                          <a:pt x="297" y="1028"/>
                        </a:cubicBezTo>
                        <a:cubicBezTo>
                          <a:pt x="320" y="936"/>
                          <a:pt x="342" y="868"/>
                          <a:pt x="365" y="777"/>
                        </a:cubicBezTo>
                        <a:cubicBezTo>
                          <a:pt x="434" y="548"/>
                          <a:pt x="502" y="343"/>
                          <a:pt x="571" y="115"/>
                        </a:cubicBezTo>
                        <a:cubicBezTo>
                          <a:pt x="571" y="69"/>
                          <a:pt x="548" y="0"/>
                          <a:pt x="50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6" name="Google Shape;1566;p22"/>
                  <p:cNvSpPr/>
                  <p:nvPr/>
                </p:nvSpPr>
                <p:spPr>
                  <a:xfrm>
                    <a:off x="8424893" y="2354101"/>
                    <a:ext cx="18543" cy="37842"/>
                  </a:xfrm>
                  <a:custGeom>
                    <a:avLst/>
                    <a:gdLst/>
                    <a:ahLst/>
                    <a:cxnLst/>
                    <a:rect l="l" t="t" r="r" b="b"/>
                    <a:pathLst>
                      <a:path w="686" h="1400" extrusionOk="0">
                        <a:moveTo>
                          <a:pt x="571" y="1"/>
                        </a:moveTo>
                        <a:cubicBezTo>
                          <a:pt x="526" y="1"/>
                          <a:pt x="480" y="24"/>
                          <a:pt x="480" y="69"/>
                        </a:cubicBezTo>
                        <a:cubicBezTo>
                          <a:pt x="389" y="298"/>
                          <a:pt x="320" y="503"/>
                          <a:pt x="229" y="708"/>
                        </a:cubicBezTo>
                        <a:cubicBezTo>
                          <a:pt x="183" y="800"/>
                          <a:pt x="138" y="891"/>
                          <a:pt x="115" y="982"/>
                        </a:cubicBezTo>
                        <a:cubicBezTo>
                          <a:pt x="69" y="1074"/>
                          <a:pt x="46" y="1165"/>
                          <a:pt x="24" y="1256"/>
                        </a:cubicBezTo>
                        <a:cubicBezTo>
                          <a:pt x="1" y="1325"/>
                          <a:pt x="24" y="1370"/>
                          <a:pt x="92" y="1393"/>
                        </a:cubicBezTo>
                        <a:cubicBezTo>
                          <a:pt x="105" y="1397"/>
                          <a:pt x="116" y="1399"/>
                          <a:pt x="127" y="1399"/>
                        </a:cubicBezTo>
                        <a:cubicBezTo>
                          <a:pt x="177" y="1399"/>
                          <a:pt x="210" y="1362"/>
                          <a:pt x="229" y="1325"/>
                        </a:cubicBezTo>
                        <a:cubicBezTo>
                          <a:pt x="298" y="1142"/>
                          <a:pt x="366" y="960"/>
                          <a:pt x="434" y="777"/>
                        </a:cubicBezTo>
                        <a:cubicBezTo>
                          <a:pt x="526" y="572"/>
                          <a:pt x="594" y="343"/>
                          <a:pt x="663" y="138"/>
                        </a:cubicBezTo>
                        <a:cubicBezTo>
                          <a:pt x="686" y="69"/>
                          <a:pt x="663" y="24"/>
                          <a:pt x="59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7" name="Google Shape;1567;p22"/>
                  <p:cNvSpPr/>
                  <p:nvPr/>
                </p:nvSpPr>
                <p:spPr>
                  <a:xfrm>
                    <a:off x="8477953" y="2370779"/>
                    <a:ext cx="16705" cy="37653"/>
                  </a:xfrm>
                  <a:custGeom>
                    <a:avLst/>
                    <a:gdLst/>
                    <a:ahLst/>
                    <a:cxnLst/>
                    <a:rect l="l" t="t" r="r" b="b"/>
                    <a:pathLst>
                      <a:path w="618" h="1393" extrusionOk="0">
                        <a:moveTo>
                          <a:pt x="503" y="0"/>
                        </a:moveTo>
                        <a:cubicBezTo>
                          <a:pt x="457" y="0"/>
                          <a:pt x="434" y="23"/>
                          <a:pt x="412" y="69"/>
                        </a:cubicBezTo>
                        <a:cubicBezTo>
                          <a:pt x="343" y="274"/>
                          <a:pt x="275" y="480"/>
                          <a:pt x="206" y="662"/>
                        </a:cubicBezTo>
                        <a:cubicBezTo>
                          <a:pt x="138" y="868"/>
                          <a:pt x="46" y="1050"/>
                          <a:pt x="1" y="1233"/>
                        </a:cubicBezTo>
                        <a:cubicBezTo>
                          <a:pt x="1" y="1278"/>
                          <a:pt x="1" y="1301"/>
                          <a:pt x="24" y="1324"/>
                        </a:cubicBezTo>
                        <a:cubicBezTo>
                          <a:pt x="24" y="1347"/>
                          <a:pt x="69" y="1370"/>
                          <a:pt x="92" y="1393"/>
                        </a:cubicBezTo>
                        <a:cubicBezTo>
                          <a:pt x="115" y="1393"/>
                          <a:pt x="161" y="1393"/>
                          <a:pt x="183" y="1370"/>
                        </a:cubicBezTo>
                        <a:cubicBezTo>
                          <a:pt x="206" y="1370"/>
                          <a:pt x="229" y="1347"/>
                          <a:pt x="252" y="1301"/>
                        </a:cubicBezTo>
                        <a:cubicBezTo>
                          <a:pt x="252" y="1210"/>
                          <a:pt x="275" y="1119"/>
                          <a:pt x="320" y="1027"/>
                        </a:cubicBezTo>
                        <a:cubicBezTo>
                          <a:pt x="343" y="936"/>
                          <a:pt x="366" y="845"/>
                          <a:pt x="389" y="753"/>
                        </a:cubicBezTo>
                        <a:cubicBezTo>
                          <a:pt x="457" y="548"/>
                          <a:pt x="526" y="343"/>
                          <a:pt x="594" y="137"/>
                        </a:cubicBezTo>
                        <a:cubicBezTo>
                          <a:pt x="617" y="69"/>
                          <a:pt x="594" y="23"/>
                          <a:pt x="526"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8" name="Google Shape;1568;p22"/>
                  <p:cNvSpPr/>
                  <p:nvPr/>
                </p:nvSpPr>
                <p:spPr>
                  <a:xfrm>
                    <a:off x="8528553" y="2387429"/>
                    <a:ext cx="17299" cy="41356"/>
                  </a:xfrm>
                  <a:custGeom>
                    <a:avLst/>
                    <a:gdLst/>
                    <a:ahLst/>
                    <a:cxnLst/>
                    <a:rect l="l" t="t" r="r" b="b"/>
                    <a:pathLst>
                      <a:path w="640" h="1530" extrusionOk="0">
                        <a:moveTo>
                          <a:pt x="480" y="0"/>
                        </a:moveTo>
                        <a:cubicBezTo>
                          <a:pt x="411" y="0"/>
                          <a:pt x="343" y="46"/>
                          <a:pt x="320" y="115"/>
                        </a:cubicBezTo>
                        <a:cubicBezTo>
                          <a:pt x="274" y="320"/>
                          <a:pt x="206" y="548"/>
                          <a:pt x="137" y="754"/>
                        </a:cubicBezTo>
                        <a:cubicBezTo>
                          <a:pt x="115" y="868"/>
                          <a:pt x="92" y="959"/>
                          <a:pt x="69" y="1050"/>
                        </a:cubicBezTo>
                        <a:cubicBezTo>
                          <a:pt x="23" y="1142"/>
                          <a:pt x="23" y="1256"/>
                          <a:pt x="0" y="1370"/>
                        </a:cubicBezTo>
                        <a:cubicBezTo>
                          <a:pt x="0" y="1461"/>
                          <a:pt x="69" y="1530"/>
                          <a:pt x="160" y="1530"/>
                        </a:cubicBezTo>
                        <a:cubicBezTo>
                          <a:pt x="183" y="1530"/>
                          <a:pt x="229" y="1507"/>
                          <a:pt x="252" y="1484"/>
                        </a:cubicBezTo>
                        <a:cubicBezTo>
                          <a:pt x="297" y="1461"/>
                          <a:pt x="297" y="1416"/>
                          <a:pt x="297" y="1370"/>
                        </a:cubicBezTo>
                        <a:cubicBezTo>
                          <a:pt x="343" y="1187"/>
                          <a:pt x="388" y="1028"/>
                          <a:pt x="434" y="845"/>
                        </a:cubicBezTo>
                        <a:cubicBezTo>
                          <a:pt x="503" y="640"/>
                          <a:pt x="571" y="411"/>
                          <a:pt x="617" y="183"/>
                        </a:cubicBezTo>
                        <a:cubicBezTo>
                          <a:pt x="640" y="115"/>
                          <a:pt x="594" y="23"/>
                          <a:pt x="52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9" name="Google Shape;1569;p22"/>
                  <p:cNvSpPr/>
                  <p:nvPr/>
                </p:nvSpPr>
                <p:spPr>
                  <a:xfrm>
                    <a:off x="8581613" y="2404701"/>
                    <a:ext cx="20381" cy="39356"/>
                  </a:xfrm>
                  <a:custGeom>
                    <a:avLst/>
                    <a:gdLst/>
                    <a:ahLst/>
                    <a:cxnLst/>
                    <a:rect l="l" t="t" r="r" b="b"/>
                    <a:pathLst>
                      <a:path w="754" h="1456" extrusionOk="0">
                        <a:moveTo>
                          <a:pt x="640" y="1"/>
                        </a:moveTo>
                        <a:cubicBezTo>
                          <a:pt x="640" y="1"/>
                          <a:pt x="617" y="1"/>
                          <a:pt x="594" y="23"/>
                        </a:cubicBezTo>
                        <a:cubicBezTo>
                          <a:pt x="571" y="23"/>
                          <a:pt x="548" y="46"/>
                          <a:pt x="548" y="92"/>
                        </a:cubicBezTo>
                        <a:cubicBezTo>
                          <a:pt x="503" y="183"/>
                          <a:pt x="457" y="274"/>
                          <a:pt x="434" y="366"/>
                        </a:cubicBezTo>
                        <a:cubicBezTo>
                          <a:pt x="434" y="343"/>
                          <a:pt x="434" y="343"/>
                          <a:pt x="434" y="320"/>
                        </a:cubicBezTo>
                        <a:cubicBezTo>
                          <a:pt x="366" y="480"/>
                          <a:pt x="297" y="640"/>
                          <a:pt x="229" y="799"/>
                        </a:cubicBezTo>
                        <a:cubicBezTo>
                          <a:pt x="183" y="868"/>
                          <a:pt x="160" y="959"/>
                          <a:pt x="115" y="1051"/>
                        </a:cubicBezTo>
                        <a:cubicBezTo>
                          <a:pt x="92" y="1119"/>
                          <a:pt x="69" y="1210"/>
                          <a:pt x="23" y="1279"/>
                        </a:cubicBezTo>
                        <a:cubicBezTo>
                          <a:pt x="0" y="1347"/>
                          <a:pt x="69" y="1416"/>
                          <a:pt x="115" y="1439"/>
                        </a:cubicBezTo>
                        <a:cubicBezTo>
                          <a:pt x="137" y="1450"/>
                          <a:pt x="154" y="1456"/>
                          <a:pt x="169" y="1456"/>
                        </a:cubicBezTo>
                        <a:cubicBezTo>
                          <a:pt x="183" y="1456"/>
                          <a:pt x="194" y="1450"/>
                          <a:pt x="206" y="1439"/>
                        </a:cubicBezTo>
                        <a:cubicBezTo>
                          <a:pt x="251" y="1416"/>
                          <a:pt x="274" y="1393"/>
                          <a:pt x="274" y="1347"/>
                        </a:cubicBezTo>
                        <a:cubicBezTo>
                          <a:pt x="320" y="1256"/>
                          <a:pt x="343" y="1165"/>
                          <a:pt x="388" y="1073"/>
                        </a:cubicBezTo>
                        <a:cubicBezTo>
                          <a:pt x="411" y="982"/>
                          <a:pt x="457" y="868"/>
                          <a:pt x="480" y="777"/>
                        </a:cubicBezTo>
                        <a:cubicBezTo>
                          <a:pt x="525" y="685"/>
                          <a:pt x="571" y="594"/>
                          <a:pt x="617" y="503"/>
                        </a:cubicBezTo>
                        <a:cubicBezTo>
                          <a:pt x="662" y="389"/>
                          <a:pt x="708" y="274"/>
                          <a:pt x="754" y="138"/>
                        </a:cubicBezTo>
                        <a:cubicBezTo>
                          <a:pt x="754" y="115"/>
                          <a:pt x="754" y="92"/>
                          <a:pt x="754" y="69"/>
                        </a:cubicBezTo>
                        <a:cubicBezTo>
                          <a:pt x="731" y="46"/>
                          <a:pt x="708" y="23"/>
                          <a:pt x="685"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0" name="Google Shape;1570;p22"/>
                  <p:cNvSpPr/>
                  <p:nvPr/>
                </p:nvSpPr>
                <p:spPr>
                  <a:xfrm>
                    <a:off x="8094208" y="2338694"/>
                    <a:ext cx="16056" cy="32220"/>
                  </a:xfrm>
                  <a:custGeom>
                    <a:avLst/>
                    <a:gdLst/>
                    <a:ahLst/>
                    <a:cxnLst/>
                    <a:rect l="l" t="t" r="r" b="b"/>
                    <a:pathLst>
                      <a:path w="594" h="1192" extrusionOk="0">
                        <a:moveTo>
                          <a:pt x="297" y="936"/>
                        </a:moveTo>
                        <a:cubicBezTo>
                          <a:pt x="291" y="948"/>
                          <a:pt x="287" y="961"/>
                          <a:pt x="283" y="973"/>
                        </a:cubicBezTo>
                        <a:lnTo>
                          <a:pt x="283" y="973"/>
                        </a:lnTo>
                        <a:cubicBezTo>
                          <a:pt x="297" y="958"/>
                          <a:pt x="297" y="956"/>
                          <a:pt x="297" y="936"/>
                        </a:cubicBezTo>
                        <a:close/>
                        <a:moveTo>
                          <a:pt x="457" y="0"/>
                        </a:moveTo>
                        <a:cubicBezTo>
                          <a:pt x="411" y="0"/>
                          <a:pt x="343" y="23"/>
                          <a:pt x="343" y="69"/>
                        </a:cubicBezTo>
                        <a:cubicBezTo>
                          <a:pt x="274" y="251"/>
                          <a:pt x="206" y="411"/>
                          <a:pt x="137" y="594"/>
                        </a:cubicBezTo>
                        <a:cubicBezTo>
                          <a:pt x="92" y="731"/>
                          <a:pt x="46" y="890"/>
                          <a:pt x="0" y="1050"/>
                        </a:cubicBezTo>
                        <a:cubicBezTo>
                          <a:pt x="0" y="1119"/>
                          <a:pt x="46" y="1187"/>
                          <a:pt x="115" y="1187"/>
                        </a:cubicBezTo>
                        <a:cubicBezTo>
                          <a:pt x="124" y="1190"/>
                          <a:pt x="133" y="1192"/>
                          <a:pt x="141" y="1192"/>
                        </a:cubicBezTo>
                        <a:cubicBezTo>
                          <a:pt x="195" y="1192"/>
                          <a:pt x="232" y="1135"/>
                          <a:pt x="251" y="1096"/>
                        </a:cubicBezTo>
                        <a:cubicBezTo>
                          <a:pt x="268" y="1046"/>
                          <a:pt x="273" y="1008"/>
                          <a:pt x="283" y="973"/>
                        </a:cubicBezTo>
                        <a:lnTo>
                          <a:pt x="283" y="973"/>
                        </a:lnTo>
                        <a:cubicBezTo>
                          <a:pt x="280" y="976"/>
                          <a:pt x="278" y="978"/>
                          <a:pt x="274" y="982"/>
                        </a:cubicBezTo>
                        <a:cubicBezTo>
                          <a:pt x="366" y="708"/>
                          <a:pt x="457" y="434"/>
                          <a:pt x="571" y="183"/>
                        </a:cubicBezTo>
                        <a:cubicBezTo>
                          <a:pt x="594" y="114"/>
                          <a:pt x="571" y="46"/>
                          <a:pt x="503" y="23"/>
                        </a:cubicBezTo>
                        <a:cubicBezTo>
                          <a:pt x="480" y="0"/>
                          <a:pt x="457" y="0"/>
                          <a:pt x="45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1" name="Google Shape;1571;p22"/>
                  <p:cNvSpPr/>
                  <p:nvPr/>
                </p:nvSpPr>
                <p:spPr>
                  <a:xfrm>
                    <a:off x="8142322" y="2354101"/>
                    <a:ext cx="12380" cy="27949"/>
                  </a:xfrm>
                  <a:custGeom>
                    <a:avLst/>
                    <a:gdLst/>
                    <a:ahLst/>
                    <a:cxnLst/>
                    <a:rect l="l" t="t" r="r" b="b"/>
                    <a:pathLst>
                      <a:path w="458" h="1034" extrusionOk="0">
                        <a:moveTo>
                          <a:pt x="320" y="1"/>
                        </a:moveTo>
                        <a:cubicBezTo>
                          <a:pt x="298" y="1"/>
                          <a:pt x="275" y="24"/>
                          <a:pt x="252" y="47"/>
                        </a:cubicBezTo>
                        <a:cubicBezTo>
                          <a:pt x="206" y="206"/>
                          <a:pt x="161" y="343"/>
                          <a:pt x="115" y="480"/>
                        </a:cubicBezTo>
                        <a:cubicBezTo>
                          <a:pt x="92" y="617"/>
                          <a:pt x="46" y="754"/>
                          <a:pt x="24" y="914"/>
                        </a:cubicBezTo>
                        <a:cubicBezTo>
                          <a:pt x="1" y="960"/>
                          <a:pt x="46" y="1028"/>
                          <a:pt x="115" y="1028"/>
                        </a:cubicBezTo>
                        <a:cubicBezTo>
                          <a:pt x="123" y="1032"/>
                          <a:pt x="132" y="1034"/>
                          <a:pt x="141" y="1034"/>
                        </a:cubicBezTo>
                        <a:cubicBezTo>
                          <a:pt x="183" y="1034"/>
                          <a:pt x="229" y="993"/>
                          <a:pt x="229" y="937"/>
                        </a:cubicBezTo>
                        <a:cubicBezTo>
                          <a:pt x="252" y="845"/>
                          <a:pt x="275" y="731"/>
                          <a:pt x="298" y="617"/>
                        </a:cubicBezTo>
                        <a:cubicBezTo>
                          <a:pt x="320" y="526"/>
                          <a:pt x="343" y="457"/>
                          <a:pt x="366" y="366"/>
                        </a:cubicBezTo>
                        <a:cubicBezTo>
                          <a:pt x="389" y="298"/>
                          <a:pt x="412" y="206"/>
                          <a:pt x="434" y="138"/>
                        </a:cubicBezTo>
                        <a:cubicBezTo>
                          <a:pt x="457" y="115"/>
                          <a:pt x="457" y="92"/>
                          <a:pt x="434" y="69"/>
                        </a:cubicBezTo>
                        <a:cubicBezTo>
                          <a:pt x="434" y="47"/>
                          <a:pt x="412" y="24"/>
                          <a:pt x="38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2" name="Google Shape;1572;p22"/>
                  <p:cNvSpPr/>
                  <p:nvPr/>
                </p:nvSpPr>
                <p:spPr>
                  <a:xfrm>
                    <a:off x="8355804" y="2416432"/>
                    <a:ext cx="14839" cy="30490"/>
                  </a:xfrm>
                  <a:custGeom>
                    <a:avLst/>
                    <a:gdLst/>
                    <a:ahLst/>
                    <a:cxnLst/>
                    <a:rect l="l" t="t" r="r" b="b"/>
                    <a:pathLst>
                      <a:path w="549" h="1128" extrusionOk="0">
                        <a:moveTo>
                          <a:pt x="388" y="0"/>
                        </a:moveTo>
                        <a:cubicBezTo>
                          <a:pt x="366" y="0"/>
                          <a:pt x="343" y="23"/>
                          <a:pt x="343" y="46"/>
                        </a:cubicBezTo>
                        <a:cubicBezTo>
                          <a:pt x="297" y="206"/>
                          <a:pt x="229" y="365"/>
                          <a:pt x="183" y="502"/>
                        </a:cubicBezTo>
                        <a:cubicBezTo>
                          <a:pt x="114" y="662"/>
                          <a:pt x="69" y="822"/>
                          <a:pt x="23" y="959"/>
                        </a:cubicBezTo>
                        <a:cubicBezTo>
                          <a:pt x="0" y="1005"/>
                          <a:pt x="0" y="1027"/>
                          <a:pt x="23" y="1050"/>
                        </a:cubicBezTo>
                        <a:cubicBezTo>
                          <a:pt x="23" y="1073"/>
                          <a:pt x="46" y="1096"/>
                          <a:pt x="69" y="1119"/>
                        </a:cubicBezTo>
                        <a:cubicBezTo>
                          <a:pt x="80" y="1124"/>
                          <a:pt x="95" y="1127"/>
                          <a:pt x="110" y="1127"/>
                        </a:cubicBezTo>
                        <a:cubicBezTo>
                          <a:pt x="156" y="1127"/>
                          <a:pt x="211" y="1102"/>
                          <a:pt x="229" y="1050"/>
                        </a:cubicBezTo>
                        <a:cubicBezTo>
                          <a:pt x="274" y="913"/>
                          <a:pt x="320" y="753"/>
                          <a:pt x="388" y="594"/>
                        </a:cubicBezTo>
                        <a:cubicBezTo>
                          <a:pt x="434" y="434"/>
                          <a:pt x="480" y="297"/>
                          <a:pt x="525" y="137"/>
                        </a:cubicBezTo>
                        <a:cubicBezTo>
                          <a:pt x="548" y="114"/>
                          <a:pt x="548" y="92"/>
                          <a:pt x="525" y="69"/>
                        </a:cubicBezTo>
                        <a:cubicBezTo>
                          <a:pt x="525" y="23"/>
                          <a:pt x="503" y="23"/>
                          <a:pt x="48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3" name="Google Shape;1573;p22"/>
                  <p:cNvSpPr/>
                  <p:nvPr/>
                </p:nvSpPr>
                <p:spPr>
                  <a:xfrm>
                    <a:off x="8404540" y="2433705"/>
                    <a:ext cx="16056" cy="33950"/>
                  </a:xfrm>
                  <a:custGeom>
                    <a:avLst/>
                    <a:gdLst/>
                    <a:ahLst/>
                    <a:cxnLst/>
                    <a:rect l="l" t="t" r="r" b="b"/>
                    <a:pathLst>
                      <a:path w="594" h="1256" extrusionOk="0">
                        <a:moveTo>
                          <a:pt x="503" y="0"/>
                        </a:moveTo>
                        <a:cubicBezTo>
                          <a:pt x="480" y="0"/>
                          <a:pt x="434" y="23"/>
                          <a:pt x="434" y="69"/>
                        </a:cubicBezTo>
                        <a:cubicBezTo>
                          <a:pt x="389" y="137"/>
                          <a:pt x="343" y="229"/>
                          <a:pt x="320" y="320"/>
                        </a:cubicBezTo>
                        <a:cubicBezTo>
                          <a:pt x="274" y="411"/>
                          <a:pt x="252" y="503"/>
                          <a:pt x="206" y="571"/>
                        </a:cubicBezTo>
                        <a:cubicBezTo>
                          <a:pt x="160" y="754"/>
                          <a:pt x="69" y="936"/>
                          <a:pt x="23" y="1142"/>
                        </a:cubicBezTo>
                        <a:cubicBezTo>
                          <a:pt x="1" y="1187"/>
                          <a:pt x="46" y="1233"/>
                          <a:pt x="115" y="1256"/>
                        </a:cubicBezTo>
                        <a:cubicBezTo>
                          <a:pt x="138" y="1256"/>
                          <a:pt x="160" y="1233"/>
                          <a:pt x="183" y="1233"/>
                        </a:cubicBezTo>
                        <a:cubicBezTo>
                          <a:pt x="206" y="1210"/>
                          <a:pt x="206" y="1187"/>
                          <a:pt x="229" y="1164"/>
                        </a:cubicBezTo>
                        <a:lnTo>
                          <a:pt x="252" y="1096"/>
                        </a:lnTo>
                        <a:cubicBezTo>
                          <a:pt x="297" y="936"/>
                          <a:pt x="343" y="799"/>
                          <a:pt x="389" y="639"/>
                        </a:cubicBezTo>
                        <a:cubicBezTo>
                          <a:pt x="411" y="548"/>
                          <a:pt x="457" y="457"/>
                          <a:pt x="480" y="366"/>
                        </a:cubicBezTo>
                        <a:cubicBezTo>
                          <a:pt x="503" y="297"/>
                          <a:pt x="548" y="206"/>
                          <a:pt x="594" y="137"/>
                        </a:cubicBezTo>
                        <a:cubicBezTo>
                          <a:pt x="594" y="92"/>
                          <a:pt x="571" y="46"/>
                          <a:pt x="548" y="23"/>
                        </a:cubicBezTo>
                        <a:cubicBezTo>
                          <a:pt x="526" y="23"/>
                          <a:pt x="526" y="0"/>
                          <a:pt x="50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4" name="Google Shape;1574;p22"/>
                  <p:cNvSpPr/>
                  <p:nvPr/>
                </p:nvSpPr>
                <p:spPr>
                  <a:xfrm>
                    <a:off x="8452058" y="2449733"/>
                    <a:ext cx="14812" cy="31057"/>
                  </a:xfrm>
                  <a:custGeom>
                    <a:avLst/>
                    <a:gdLst/>
                    <a:ahLst/>
                    <a:cxnLst/>
                    <a:rect l="l" t="t" r="r" b="b"/>
                    <a:pathLst>
                      <a:path w="548" h="1149" extrusionOk="0">
                        <a:moveTo>
                          <a:pt x="434" y="1"/>
                        </a:moveTo>
                        <a:cubicBezTo>
                          <a:pt x="411" y="1"/>
                          <a:pt x="388" y="1"/>
                          <a:pt x="365" y="24"/>
                        </a:cubicBezTo>
                        <a:cubicBezTo>
                          <a:pt x="342" y="24"/>
                          <a:pt x="320" y="46"/>
                          <a:pt x="320" y="92"/>
                        </a:cubicBezTo>
                        <a:cubicBezTo>
                          <a:pt x="297" y="161"/>
                          <a:pt x="274" y="229"/>
                          <a:pt x="251" y="298"/>
                        </a:cubicBezTo>
                        <a:cubicBezTo>
                          <a:pt x="228" y="389"/>
                          <a:pt x="183" y="503"/>
                          <a:pt x="137" y="617"/>
                        </a:cubicBezTo>
                        <a:cubicBezTo>
                          <a:pt x="91" y="754"/>
                          <a:pt x="46" y="868"/>
                          <a:pt x="23" y="1005"/>
                        </a:cubicBezTo>
                        <a:cubicBezTo>
                          <a:pt x="0" y="1074"/>
                          <a:pt x="69" y="1142"/>
                          <a:pt x="137" y="1142"/>
                        </a:cubicBezTo>
                        <a:cubicBezTo>
                          <a:pt x="149" y="1146"/>
                          <a:pt x="161" y="1148"/>
                          <a:pt x="171" y="1148"/>
                        </a:cubicBezTo>
                        <a:cubicBezTo>
                          <a:pt x="221" y="1148"/>
                          <a:pt x="255" y="1107"/>
                          <a:pt x="274" y="1051"/>
                        </a:cubicBezTo>
                        <a:cubicBezTo>
                          <a:pt x="297" y="891"/>
                          <a:pt x="342" y="754"/>
                          <a:pt x="388" y="617"/>
                        </a:cubicBezTo>
                        <a:cubicBezTo>
                          <a:pt x="434" y="457"/>
                          <a:pt x="502" y="298"/>
                          <a:pt x="525" y="115"/>
                        </a:cubicBezTo>
                        <a:cubicBezTo>
                          <a:pt x="548" y="69"/>
                          <a:pt x="502" y="1"/>
                          <a:pt x="43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5" name="Google Shape;1575;p22"/>
                  <p:cNvSpPr/>
                  <p:nvPr/>
                </p:nvSpPr>
                <p:spPr>
                  <a:xfrm>
                    <a:off x="8510038" y="2470114"/>
                    <a:ext cx="16083" cy="30706"/>
                  </a:xfrm>
                  <a:custGeom>
                    <a:avLst/>
                    <a:gdLst/>
                    <a:ahLst/>
                    <a:cxnLst/>
                    <a:rect l="l" t="t" r="r" b="b"/>
                    <a:pathLst>
                      <a:path w="595" h="1136" extrusionOk="0">
                        <a:moveTo>
                          <a:pt x="434" y="0"/>
                        </a:moveTo>
                        <a:cubicBezTo>
                          <a:pt x="389" y="0"/>
                          <a:pt x="320" y="23"/>
                          <a:pt x="320" y="91"/>
                        </a:cubicBezTo>
                        <a:cubicBezTo>
                          <a:pt x="252" y="228"/>
                          <a:pt x="206" y="365"/>
                          <a:pt x="160" y="525"/>
                        </a:cubicBezTo>
                        <a:cubicBezTo>
                          <a:pt x="138" y="594"/>
                          <a:pt x="92" y="662"/>
                          <a:pt x="92" y="708"/>
                        </a:cubicBezTo>
                        <a:cubicBezTo>
                          <a:pt x="46" y="799"/>
                          <a:pt x="24" y="890"/>
                          <a:pt x="1" y="982"/>
                        </a:cubicBezTo>
                        <a:cubicBezTo>
                          <a:pt x="1" y="1004"/>
                          <a:pt x="1" y="1027"/>
                          <a:pt x="24" y="1050"/>
                        </a:cubicBezTo>
                        <a:cubicBezTo>
                          <a:pt x="24" y="1073"/>
                          <a:pt x="46" y="1096"/>
                          <a:pt x="92" y="1119"/>
                        </a:cubicBezTo>
                        <a:cubicBezTo>
                          <a:pt x="103" y="1130"/>
                          <a:pt x="121" y="1136"/>
                          <a:pt x="138" y="1136"/>
                        </a:cubicBezTo>
                        <a:cubicBezTo>
                          <a:pt x="155" y="1136"/>
                          <a:pt x="172" y="1130"/>
                          <a:pt x="183" y="1119"/>
                        </a:cubicBezTo>
                        <a:cubicBezTo>
                          <a:pt x="229" y="1119"/>
                          <a:pt x="252" y="1096"/>
                          <a:pt x="275" y="1050"/>
                        </a:cubicBezTo>
                        <a:cubicBezTo>
                          <a:pt x="297" y="959"/>
                          <a:pt x="343" y="845"/>
                          <a:pt x="366" y="753"/>
                        </a:cubicBezTo>
                        <a:cubicBezTo>
                          <a:pt x="412" y="571"/>
                          <a:pt x="480" y="388"/>
                          <a:pt x="548" y="205"/>
                        </a:cubicBezTo>
                        <a:cubicBezTo>
                          <a:pt x="594" y="137"/>
                          <a:pt x="571" y="46"/>
                          <a:pt x="480" y="23"/>
                        </a:cubicBezTo>
                        <a:cubicBezTo>
                          <a:pt x="480" y="0"/>
                          <a:pt x="457" y="0"/>
                          <a:pt x="434"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6" name="Google Shape;1576;p22"/>
                  <p:cNvSpPr/>
                  <p:nvPr/>
                </p:nvSpPr>
                <p:spPr>
                  <a:xfrm>
                    <a:off x="8563719" y="2482440"/>
                    <a:ext cx="14839" cy="30247"/>
                  </a:xfrm>
                  <a:custGeom>
                    <a:avLst/>
                    <a:gdLst/>
                    <a:ahLst/>
                    <a:cxnLst/>
                    <a:rect l="l" t="t" r="r" b="b"/>
                    <a:pathLst>
                      <a:path w="549" h="1119" extrusionOk="0">
                        <a:moveTo>
                          <a:pt x="411" y="1"/>
                        </a:moveTo>
                        <a:cubicBezTo>
                          <a:pt x="389" y="1"/>
                          <a:pt x="366" y="1"/>
                          <a:pt x="343" y="23"/>
                        </a:cubicBezTo>
                        <a:cubicBezTo>
                          <a:pt x="320" y="46"/>
                          <a:pt x="297" y="69"/>
                          <a:pt x="297" y="92"/>
                        </a:cubicBezTo>
                        <a:cubicBezTo>
                          <a:pt x="274" y="138"/>
                          <a:pt x="252" y="206"/>
                          <a:pt x="252" y="252"/>
                        </a:cubicBezTo>
                        <a:cubicBezTo>
                          <a:pt x="252" y="229"/>
                          <a:pt x="252" y="229"/>
                          <a:pt x="252" y="229"/>
                        </a:cubicBezTo>
                        <a:cubicBezTo>
                          <a:pt x="206" y="343"/>
                          <a:pt x="183" y="457"/>
                          <a:pt x="137" y="571"/>
                        </a:cubicBezTo>
                        <a:cubicBezTo>
                          <a:pt x="92" y="708"/>
                          <a:pt x="23" y="845"/>
                          <a:pt x="23" y="982"/>
                        </a:cubicBezTo>
                        <a:cubicBezTo>
                          <a:pt x="0" y="1051"/>
                          <a:pt x="46" y="1119"/>
                          <a:pt x="115" y="1119"/>
                        </a:cubicBezTo>
                        <a:cubicBezTo>
                          <a:pt x="137" y="1119"/>
                          <a:pt x="183" y="1119"/>
                          <a:pt x="206" y="1096"/>
                        </a:cubicBezTo>
                        <a:cubicBezTo>
                          <a:pt x="229" y="1073"/>
                          <a:pt x="252" y="1051"/>
                          <a:pt x="252" y="1028"/>
                        </a:cubicBezTo>
                        <a:cubicBezTo>
                          <a:pt x="274" y="959"/>
                          <a:pt x="297" y="891"/>
                          <a:pt x="320" y="822"/>
                        </a:cubicBezTo>
                        <a:cubicBezTo>
                          <a:pt x="343" y="754"/>
                          <a:pt x="343" y="708"/>
                          <a:pt x="366" y="640"/>
                        </a:cubicBezTo>
                        <a:cubicBezTo>
                          <a:pt x="366" y="640"/>
                          <a:pt x="366" y="663"/>
                          <a:pt x="366" y="663"/>
                        </a:cubicBezTo>
                        <a:cubicBezTo>
                          <a:pt x="411" y="503"/>
                          <a:pt x="480" y="320"/>
                          <a:pt x="525" y="138"/>
                        </a:cubicBezTo>
                        <a:cubicBezTo>
                          <a:pt x="548" y="115"/>
                          <a:pt x="525" y="69"/>
                          <a:pt x="503" y="46"/>
                        </a:cubicBezTo>
                        <a:cubicBezTo>
                          <a:pt x="480" y="23"/>
                          <a:pt x="457" y="1"/>
                          <a:pt x="43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7" name="Google Shape;1577;p22"/>
                  <p:cNvSpPr/>
                  <p:nvPr/>
                </p:nvSpPr>
                <p:spPr>
                  <a:xfrm>
                    <a:off x="8189840" y="2342397"/>
                    <a:ext cx="9893" cy="10515"/>
                  </a:xfrm>
                  <a:custGeom>
                    <a:avLst/>
                    <a:gdLst/>
                    <a:ahLst/>
                    <a:cxnLst/>
                    <a:rect l="l" t="t" r="r" b="b"/>
                    <a:pathLst>
                      <a:path w="366" h="389" extrusionOk="0">
                        <a:moveTo>
                          <a:pt x="114" y="0"/>
                        </a:moveTo>
                        <a:lnTo>
                          <a:pt x="0" y="320"/>
                        </a:lnTo>
                        <a:cubicBezTo>
                          <a:pt x="92" y="343"/>
                          <a:pt x="183" y="365"/>
                          <a:pt x="251" y="388"/>
                        </a:cubicBezTo>
                        <a:cubicBezTo>
                          <a:pt x="251" y="365"/>
                          <a:pt x="274" y="343"/>
                          <a:pt x="274" y="343"/>
                        </a:cubicBezTo>
                        <a:cubicBezTo>
                          <a:pt x="297" y="251"/>
                          <a:pt x="343" y="160"/>
                          <a:pt x="366" y="69"/>
                        </a:cubicBezTo>
                        <a:cubicBezTo>
                          <a:pt x="274" y="46"/>
                          <a:pt x="206" y="23"/>
                          <a:pt x="114"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78" name="Google Shape;1578;p22"/>
                  <p:cNvSpPr/>
                  <p:nvPr/>
                </p:nvSpPr>
                <p:spPr>
                  <a:xfrm>
                    <a:off x="8210816" y="2257253"/>
                    <a:ext cx="12974" cy="12353"/>
                  </a:xfrm>
                  <a:custGeom>
                    <a:avLst/>
                    <a:gdLst/>
                    <a:ahLst/>
                    <a:cxnLst/>
                    <a:rect l="l" t="t" r="r" b="b"/>
                    <a:pathLst>
                      <a:path w="480" h="457" extrusionOk="0">
                        <a:moveTo>
                          <a:pt x="0" y="0"/>
                        </a:moveTo>
                        <a:lnTo>
                          <a:pt x="229" y="69"/>
                        </a:lnTo>
                        <a:lnTo>
                          <a:pt x="137" y="388"/>
                        </a:lnTo>
                        <a:cubicBezTo>
                          <a:pt x="229" y="411"/>
                          <a:pt x="297" y="434"/>
                          <a:pt x="388" y="457"/>
                        </a:cubicBezTo>
                        <a:cubicBezTo>
                          <a:pt x="411" y="343"/>
                          <a:pt x="457" y="251"/>
                          <a:pt x="480" y="137"/>
                        </a:cubicBezTo>
                        <a:cubicBezTo>
                          <a:pt x="320" y="92"/>
                          <a:pt x="160" y="46"/>
                          <a:pt x="0"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79" name="Google Shape;1579;p22"/>
                  <p:cNvSpPr/>
                  <p:nvPr/>
                </p:nvSpPr>
                <p:spPr>
                  <a:xfrm>
                    <a:off x="8162080" y="2436786"/>
                    <a:ext cx="9893" cy="10515"/>
                  </a:xfrm>
                  <a:custGeom>
                    <a:avLst/>
                    <a:gdLst/>
                    <a:ahLst/>
                    <a:cxnLst/>
                    <a:rect l="l" t="t" r="r" b="b"/>
                    <a:pathLst>
                      <a:path w="366" h="389" extrusionOk="0">
                        <a:moveTo>
                          <a:pt x="92" y="0"/>
                        </a:moveTo>
                        <a:cubicBezTo>
                          <a:pt x="100" y="0"/>
                          <a:pt x="107" y="1"/>
                          <a:pt x="114" y="2"/>
                        </a:cubicBezTo>
                        <a:lnTo>
                          <a:pt x="114" y="2"/>
                        </a:lnTo>
                        <a:lnTo>
                          <a:pt x="114" y="0"/>
                        </a:lnTo>
                        <a:close/>
                        <a:moveTo>
                          <a:pt x="114" y="2"/>
                        </a:moveTo>
                        <a:lnTo>
                          <a:pt x="0" y="320"/>
                        </a:lnTo>
                        <a:cubicBezTo>
                          <a:pt x="92" y="343"/>
                          <a:pt x="183" y="366"/>
                          <a:pt x="274" y="389"/>
                        </a:cubicBezTo>
                        <a:cubicBezTo>
                          <a:pt x="297" y="297"/>
                          <a:pt x="343" y="183"/>
                          <a:pt x="365" y="92"/>
                        </a:cubicBezTo>
                        <a:cubicBezTo>
                          <a:pt x="320" y="69"/>
                          <a:pt x="274" y="46"/>
                          <a:pt x="206" y="46"/>
                        </a:cubicBezTo>
                        <a:cubicBezTo>
                          <a:pt x="206" y="46"/>
                          <a:pt x="206" y="46"/>
                          <a:pt x="206" y="23"/>
                        </a:cubicBezTo>
                        <a:cubicBezTo>
                          <a:pt x="168" y="23"/>
                          <a:pt x="146" y="8"/>
                          <a:pt x="114" y="2"/>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80" name="Google Shape;1580;p22"/>
                  <p:cNvSpPr/>
                  <p:nvPr/>
                </p:nvSpPr>
                <p:spPr>
                  <a:xfrm>
                    <a:off x="8333586" y="2386186"/>
                    <a:ext cx="7433" cy="10515"/>
                  </a:xfrm>
                  <a:custGeom>
                    <a:avLst/>
                    <a:gdLst/>
                    <a:ahLst/>
                    <a:cxnLst/>
                    <a:rect l="l" t="t" r="r" b="b"/>
                    <a:pathLst>
                      <a:path w="275" h="389" extrusionOk="0">
                        <a:moveTo>
                          <a:pt x="92" y="1"/>
                        </a:moveTo>
                        <a:cubicBezTo>
                          <a:pt x="69" y="24"/>
                          <a:pt x="69" y="46"/>
                          <a:pt x="69" y="69"/>
                        </a:cubicBezTo>
                        <a:cubicBezTo>
                          <a:pt x="46" y="161"/>
                          <a:pt x="23" y="229"/>
                          <a:pt x="1" y="320"/>
                        </a:cubicBezTo>
                        <a:cubicBezTo>
                          <a:pt x="69" y="343"/>
                          <a:pt x="138" y="366"/>
                          <a:pt x="206" y="389"/>
                        </a:cubicBezTo>
                        <a:lnTo>
                          <a:pt x="183" y="366"/>
                        </a:lnTo>
                        <a:lnTo>
                          <a:pt x="275" y="69"/>
                        </a:lnTo>
                        <a:lnTo>
                          <a:pt x="92" y="1"/>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81" name="Google Shape;1581;p22"/>
                  <p:cNvSpPr/>
                  <p:nvPr/>
                </p:nvSpPr>
                <p:spPr>
                  <a:xfrm>
                    <a:off x="8358264" y="2303528"/>
                    <a:ext cx="7433" cy="9893"/>
                  </a:xfrm>
                  <a:custGeom>
                    <a:avLst/>
                    <a:gdLst/>
                    <a:ahLst/>
                    <a:cxnLst/>
                    <a:rect l="l" t="t" r="r" b="b"/>
                    <a:pathLst>
                      <a:path w="275" h="366" extrusionOk="0">
                        <a:moveTo>
                          <a:pt x="92" y="0"/>
                        </a:moveTo>
                        <a:cubicBezTo>
                          <a:pt x="69" y="46"/>
                          <a:pt x="46" y="114"/>
                          <a:pt x="23" y="183"/>
                        </a:cubicBezTo>
                        <a:cubicBezTo>
                          <a:pt x="23" y="228"/>
                          <a:pt x="1" y="251"/>
                          <a:pt x="1" y="297"/>
                        </a:cubicBezTo>
                        <a:cubicBezTo>
                          <a:pt x="46" y="320"/>
                          <a:pt x="115" y="343"/>
                          <a:pt x="183" y="365"/>
                        </a:cubicBezTo>
                        <a:lnTo>
                          <a:pt x="160" y="343"/>
                        </a:lnTo>
                        <a:lnTo>
                          <a:pt x="275" y="46"/>
                        </a:lnTo>
                        <a:cubicBezTo>
                          <a:pt x="206" y="23"/>
                          <a:pt x="160" y="0"/>
                          <a:pt x="92"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82" name="Google Shape;1582;p22"/>
                  <p:cNvSpPr/>
                  <p:nvPr/>
                </p:nvSpPr>
                <p:spPr>
                  <a:xfrm>
                    <a:off x="8303988" y="2480602"/>
                    <a:ext cx="9893" cy="11109"/>
                  </a:xfrm>
                  <a:custGeom>
                    <a:avLst/>
                    <a:gdLst/>
                    <a:ahLst/>
                    <a:cxnLst/>
                    <a:rect l="l" t="t" r="r" b="b"/>
                    <a:pathLst>
                      <a:path w="366" h="411" extrusionOk="0">
                        <a:moveTo>
                          <a:pt x="114" y="0"/>
                        </a:moveTo>
                        <a:cubicBezTo>
                          <a:pt x="91" y="91"/>
                          <a:pt x="46" y="206"/>
                          <a:pt x="0" y="297"/>
                        </a:cubicBezTo>
                        <a:cubicBezTo>
                          <a:pt x="92" y="328"/>
                          <a:pt x="175" y="358"/>
                          <a:pt x="253" y="382"/>
                        </a:cubicBezTo>
                        <a:lnTo>
                          <a:pt x="253" y="382"/>
                        </a:lnTo>
                        <a:lnTo>
                          <a:pt x="365" y="69"/>
                        </a:lnTo>
                        <a:cubicBezTo>
                          <a:pt x="297" y="46"/>
                          <a:pt x="251" y="46"/>
                          <a:pt x="183" y="23"/>
                        </a:cubicBezTo>
                        <a:cubicBezTo>
                          <a:pt x="160" y="0"/>
                          <a:pt x="137" y="0"/>
                          <a:pt x="114" y="0"/>
                        </a:cubicBezTo>
                        <a:close/>
                        <a:moveTo>
                          <a:pt x="253" y="382"/>
                        </a:moveTo>
                        <a:lnTo>
                          <a:pt x="251" y="388"/>
                        </a:lnTo>
                        <a:lnTo>
                          <a:pt x="365" y="411"/>
                        </a:lnTo>
                        <a:cubicBezTo>
                          <a:pt x="328" y="404"/>
                          <a:pt x="291" y="394"/>
                          <a:pt x="253" y="382"/>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83" name="Google Shape;1583;p22"/>
                  <p:cNvSpPr/>
                  <p:nvPr/>
                </p:nvSpPr>
                <p:spPr>
                  <a:xfrm>
                    <a:off x="8218843" y="2253550"/>
                    <a:ext cx="141313" cy="50627"/>
                  </a:xfrm>
                  <a:custGeom>
                    <a:avLst/>
                    <a:gdLst/>
                    <a:ahLst/>
                    <a:cxnLst/>
                    <a:rect l="l" t="t" r="r" b="b"/>
                    <a:pathLst>
                      <a:path w="5228" h="1873" extrusionOk="0">
                        <a:moveTo>
                          <a:pt x="160" y="0"/>
                        </a:moveTo>
                        <a:cubicBezTo>
                          <a:pt x="114" y="0"/>
                          <a:pt x="69" y="23"/>
                          <a:pt x="46" y="92"/>
                        </a:cubicBezTo>
                        <a:cubicBezTo>
                          <a:pt x="0" y="160"/>
                          <a:pt x="0" y="274"/>
                          <a:pt x="91" y="297"/>
                        </a:cubicBezTo>
                        <a:cubicBezTo>
                          <a:pt x="388" y="457"/>
                          <a:pt x="685" y="594"/>
                          <a:pt x="982" y="731"/>
                        </a:cubicBezTo>
                        <a:lnTo>
                          <a:pt x="1004" y="731"/>
                        </a:lnTo>
                        <a:cubicBezTo>
                          <a:pt x="1027" y="754"/>
                          <a:pt x="1050" y="754"/>
                          <a:pt x="1096" y="776"/>
                        </a:cubicBezTo>
                        <a:cubicBezTo>
                          <a:pt x="1347" y="891"/>
                          <a:pt x="1598" y="982"/>
                          <a:pt x="1849" y="1073"/>
                        </a:cubicBezTo>
                        <a:lnTo>
                          <a:pt x="1872" y="1073"/>
                        </a:lnTo>
                        <a:cubicBezTo>
                          <a:pt x="1872" y="1073"/>
                          <a:pt x="1895" y="1096"/>
                          <a:pt x="1895" y="1096"/>
                        </a:cubicBezTo>
                        <a:lnTo>
                          <a:pt x="1940" y="1096"/>
                        </a:lnTo>
                        <a:cubicBezTo>
                          <a:pt x="1986" y="1119"/>
                          <a:pt x="2032" y="1142"/>
                          <a:pt x="2100" y="1164"/>
                        </a:cubicBezTo>
                        <a:lnTo>
                          <a:pt x="2146" y="1164"/>
                        </a:lnTo>
                        <a:cubicBezTo>
                          <a:pt x="2214" y="1210"/>
                          <a:pt x="2283" y="1233"/>
                          <a:pt x="2351" y="1256"/>
                        </a:cubicBezTo>
                        <a:lnTo>
                          <a:pt x="2397" y="1256"/>
                        </a:lnTo>
                        <a:cubicBezTo>
                          <a:pt x="2602" y="1324"/>
                          <a:pt x="2830" y="1393"/>
                          <a:pt x="3036" y="1461"/>
                        </a:cubicBezTo>
                        <a:lnTo>
                          <a:pt x="3059" y="1461"/>
                        </a:lnTo>
                        <a:cubicBezTo>
                          <a:pt x="3264" y="1507"/>
                          <a:pt x="3492" y="1575"/>
                          <a:pt x="3721" y="1621"/>
                        </a:cubicBezTo>
                        <a:lnTo>
                          <a:pt x="3766" y="1621"/>
                        </a:lnTo>
                        <a:cubicBezTo>
                          <a:pt x="3812" y="1644"/>
                          <a:pt x="3880" y="1667"/>
                          <a:pt x="3926" y="1667"/>
                        </a:cubicBezTo>
                        <a:lnTo>
                          <a:pt x="3949" y="1667"/>
                        </a:lnTo>
                        <a:cubicBezTo>
                          <a:pt x="3949" y="1667"/>
                          <a:pt x="3972" y="1667"/>
                          <a:pt x="3972" y="1689"/>
                        </a:cubicBezTo>
                        <a:lnTo>
                          <a:pt x="4017" y="1689"/>
                        </a:lnTo>
                        <a:cubicBezTo>
                          <a:pt x="4154" y="1712"/>
                          <a:pt x="4291" y="1735"/>
                          <a:pt x="4428" y="1758"/>
                        </a:cubicBezTo>
                        <a:lnTo>
                          <a:pt x="4451" y="1758"/>
                        </a:lnTo>
                        <a:cubicBezTo>
                          <a:pt x="4474" y="1781"/>
                          <a:pt x="4520" y="1781"/>
                          <a:pt x="4542" y="1781"/>
                        </a:cubicBezTo>
                        <a:lnTo>
                          <a:pt x="4565" y="1781"/>
                        </a:lnTo>
                        <a:cubicBezTo>
                          <a:pt x="4588" y="1781"/>
                          <a:pt x="4588" y="1804"/>
                          <a:pt x="4611" y="1804"/>
                        </a:cubicBezTo>
                        <a:lnTo>
                          <a:pt x="4679" y="1804"/>
                        </a:lnTo>
                        <a:cubicBezTo>
                          <a:pt x="4816" y="1826"/>
                          <a:pt x="4953" y="1849"/>
                          <a:pt x="5067" y="1872"/>
                        </a:cubicBezTo>
                        <a:cubicBezTo>
                          <a:pt x="5113" y="1872"/>
                          <a:pt x="5159" y="1849"/>
                          <a:pt x="5181" y="1826"/>
                        </a:cubicBezTo>
                        <a:cubicBezTo>
                          <a:pt x="5227" y="1781"/>
                          <a:pt x="5227" y="1758"/>
                          <a:pt x="5227" y="1712"/>
                        </a:cubicBezTo>
                        <a:cubicBezTo>
                          <a:pt x="5227" y="1667"/>
                          <a:pt x="5227" y="1621"/>
                          <a:pt x="5204" y="1598"/>
                        </a:cubicBezTo>
                        <a:cubicBezTo>
                          <a:pt x="5159" y="1553"/>
                          <a:pt x="5113" y="1553"/>
                          <a:pt x="5067" y="1530"/>
                        </a:cubicBezTo>
                        <a:cubicBezTo>
                          <a:pt x="4999" y="1530"/>
                          <a:pt x="4930" y="1507"/>
                          <a:pt x="4839" y="1507"/>
                        </a:cubicBezTo>
                        <a:cubicBezTo>
                          <a:pt x="4816" y="1507"/>
                          <a:pt x="4793" y="1507"/>
                          <a:pt x="4771" y="1484"/>
                        </a:cubicBezTo>
                        <a:lnTo>
                          <a:pt x="4656" y="1484"/>
                        </a:lnTo>
                        <a:cubicBezTo>
                          <a:pt x="4634" y="1461"/>
                          <a:pt x="4611" y="1461"/>
                          <a:pt x="4588" y="1461"/>
                        </a:cubicBezTo>
                        <a:lnTo>
                          <a:pt x="4565" y="1461"/>
                        </a:lnTo>
                        <a:cubicBezTo>
                          <a:pt x="4405" y="1438"/>
                          <a:pt x="4223" y="1393"/>
                          <a:pt x="4063" y="1370"/>
                        </a:cubicBezTo>
                        <a:cubicBezTo>
                          <a:pt x="3995" y="1347"/>
                          <a:pt x="3926" y="1347"/>
                          <a:pt x="3858" y="1324"/>
                        </a:cubicBezTo>
                        <a:cubicBezTo>
                          <a:pt x="3629" y="1279"/>
                          <a:pt x="3378" y="1210"/>
                          <a:pt x="3150" y="1142"/>
                        </a:cubicBezTo>
                        <a:lnTo>
                          <a:pt x="3127" y="1142"/>
                        </a:lnTo>
                        <a:cubicBezTo>
                          <a:pt x="2922" y="1073"/>
                          <a:pt x="2694" y="1005"/>
                          <a:pt x="2465" y="936"/>
                        </a:cubicBezTo>
                        <a:lnTo>
                          <a:pt x="2442" y="936"/>
                        </a:lnTo>
                        <a:lnTo>
                          <a:pt x="2214" y="868"/>
                        </a:lnTo>
                        <a:lnTo>
                          <a:pt x="2191" y="845"/>
                        </a:lnTo>
                        <a:cubicBezTo>
                          <a:pt x="2146" y="845"/>
                          <a:pt x="2123" y="822"/>
                          <a:pt x="2100" y="822"/>
                        </a:cubicBezTo>
                        <a:cubicBezTo>
                          <a:pt x="2054" y="799"/>
                          <a:pt x="2009" y="776"/>
                          <a:pt x="1963" y="776"/>
                        </a:cubicBezTo>
                        <a:cubicBezTo>
                          <a:pt x="1963" y="776"/>
                          <a:pt x="1963" y="776"/>
                          <a:pt x="1940" y="754"/>
                        </a:cubicBezTo>
                        <a:cubicBezTo>
                          <a:pt x="1712" y="685"/>
                          <a:pt x="1461" y="571"/>
                          <a:pt x="1233" y="480"/>
                        </a:cubicBezTo>
                        <a:lnTo>
                          <a:pt x="1210" y="480"/>
                        </a:lnTo>
                        <a:cubicBezTo>
                          <a:pt x="1187" y="457"/>
                          <a:pt x="1164" y="457"/>
                          <a:pt x="1164" y="457"/>
                        </a:cubicBezTo>
                        <a:cubicBezTo>
                          <a:pt x="1141" y="434"/>
                          <a:pt x="1119" y="434"/>
                          <a:pt x="1119" y="434"/>
                        </a:cubicBezTo>
                        <a:lnTo>
                          <a:pt x="1096" y="434"/>
                        </a:lnTo>
                        <a:cubicBezTo>
                          <a:pt x="1073" y="411"/>
                          <a:pt x="1027" y="388"/>
                          <a:pt x="1004" y="388"/>
                        </a:cubicBezTo>
                        <a:cubicBezTo>
                          <a:pt x="753" y="274"/>
                          <a:pt x="502" y="160"/>
                          <a:pt x="251" y="23"/>
                        </a:cubicBezTo>
                        <a:cubicBezTo>
                          <a:pt x="228" y="23"/>
                          <a:pt x="206" y="0"/>
                          <a:pt x="160"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84" name="Google Shape;1584;p22"/>
                  <p:cNvSpPr/>
                  <p:nvPr/>
                </p:nvSpPr>
                <p:spPr>
                  <a:xfrm>
                    <a:off x="8210194" y="2281309"/>
                    <a:ext cx="141935" cy="50627"/>
                  </a:xfrm>
                  <a:custGeom>
                    <a:avLst/>
                    <a:gdLst/>
                    <a:ahLst/>
                    <a:cxnLst/>
                    <a:rect l="l" t="t" r="r" b="b"/>
                    <a:pathLst>
                      <a:path w="5251" h="1873" extrusionOk="0">
                        <a:moveTo>
                          <a:pt x="1096" y="411"/>
                        </a:moveTo>
                        <a:lnTo>
                          <a:pt x="1096" y="411"/>
                        </a:lnTo>
                        <a:cubicBezTo>
                          <a:pt x="1102" y="414"/>
                          <a:pt x="1109" y="417"/>
                          <a:pt x="1115" y="420"/>
                        </a:cubicBezTo>
                        <a:lnTo>
                          <a:pt x="1115" y="420"/>
                        </a:lnTo>
                        <a:cubicBezTo>
                          <a:pt x="1108" y="411"/>
                          <a:pt x="1096" y="411"/>
                          <a:pt x="1096" y="411"/>
                        </a:cubicBezTo>
                        <a:close/>
                        <a:moveTo>
                          <a:pt x="183" y="1"/>
                        </a:moveTo>
                        <a:cubicBezTo>
                          <a:pt x="138" y="1"/>
                          <a:pt x="69" y="23"/>
                          <a:pt x="46" y="69"/>
                        </a:cubicBezTo>
                        <a:cubicBezTo>
                          <a:pt x="1" y="137"/>
                          <a:pt x="23" y="252"/>
                          <a:pt x="92" y="297"/>
                        </a:cubicBezTo>
                        <a:cubicBezTo>
                          <a:pt x="777" y="640"/>
                          <a:pt x="1484" y="936"/>
                          <a:pt x="2192" y="1187"/>
                        </a:cubicBezTo>
                        <a:cubicBezTo>
                          <a:pt x="2215" y="1187"/>
                          <a:pt x="2215" y="1210"/>
                          <a:pt x="2215" y="1210"/>
                        </a:cubicBezTo>
                        <a:lnTo>
                          <a:pt x="2237" y="1210"/>
                        </a:lnTo>
                        <a:cubicBezTo>
                          <a:pt x="2603" y="1324"/>
                          <a:pt x="2968" y="1439"/>
                          <a:pt x="3333" y="1530"/>
                        </a:cubicBezTo>
                        <a:cubicBezTo>
                          <a:pt x="3721" y="1644"/>
                          <a:pt x="4109" y="1712"/>
                          <a:pt x="4497" y="1781"/>
                        </a:cubicBezTo>
                        <a:cubicBezTo>
                          <a:pt x="4520" y="1781"/>
                          <a:pt x="4543" y="1804"/>
                          <a:pt x="4566" y="1804"/>
                        </a:cubicBezTo>
                        <a:lnTo>
                          <a:pt x="4634" y="1804"/>
                        </a:lnTo>
                        <a:cubicBezTo>
                          <a:pt x="4657" y="1804"/>
                          <a:pt x="4680" y="1827"/>
                          <a:pt x="4703" y="1827"/>
                        </a:cubicBezTo>
                        <a:cubicBezTo>
                          <a:pt x="4840" y="1849"/>
                          <a:pt x="4954" y="1849"/>
                          <a:pt x="5068" y="1872"/>
                        </a:cubicBezTo>
                        <a:cubicBezTo>
                          <a:pt x="5113" y="1872"/>
                          <a:pt x="5159" y="1849"/>
                          <a:pt x="5182" y="1827"/>
                        </a:cubicBezTo>
                        <a:cubicBezTo>
                          <a:pt x="5228" y="1804"/>
                          <a:pt x="5250" y="1758"/>
                          <a:pt x="5250" y="1712"/>
                        </a:cubicBezTo>
                        <a:cubicBezTo>
                          <a:pt x="5250" y="1667"/>
                          <a:pt x="5228" y="1644"/>
                          <a:pt x="5205" y="1598"/>
                        </a:cubicBezTo>
                        <a:cubicBezTo>
                          <a:pt x="5159" y="1575"/>
                          <a:pt x="5136" y="1553"/>
                          <a:pt x="5091" y="1553"/>
                        </a:cubicBezTo>
                        <a:cubicBezTo>
                          <a:pt x="5022" y="1553"/>
                          <a:pt x="4954" y="1530"/>
                          <a:pt x="4885" y="1530"/>
                        </a:cubicBezTo>
                        <a:cubicBezTo>
                          <a:pt x="4862" y="1530"/>
                          <a:pt x="4862" y="1530"/>
                          <a:pt x="4840" y="1507"/>
                        </a:cubicBezTo>
                        <a:lnTo>
                          <a:pt x="4703" y="1507"/>
                        </a:lnTo>
                        <a:cubicBezTo>
                          <a:pt x="4703" y="1484"/>
                          <a:pt x="4680" y="1484"/>
                          <a:pt x="4657" y="1484"/>
                        </a:cubicBezTo>
                        <a:lnTo>
                          <a:pt x="4588" y="1484"/>
                        </a:lnTo>
                        <a:cubicBezTo>
                          <a:pt x="4588" y="1484"/>
                          <a:pt x="4566" y="1461"/>
                          <a:pt x="4566" y="1461"/>
                        </a:cubicBezTo>
                        <a:cubicBezTo>
                          <a:pt x="4155" y="1393"/>
                          <a:pt x="3744" y="1302"/>
                          <a:pt x="3356" y="1210"/>
                        </a:cubicBezTo>
                        <a:cubicBezTo>
                          <a:pt x="2991" y="1119"/>
                          <a:pt x="2648" y="1005"/>
                          <a:pt x="2306" y="891"/>
                        </a:cubicBezTo>
                        <a:cubicBezTo>
                          <a:pt x="1902" y="756"/>
                          <a:pt x="1497" y="599"/>
                          <a:pt x="1115" y="420"/>
                        </a:cubicBezTo>
                        <a:lnTo>
                          <a:pt x="1115" y="420"/>
                        </a:lnTo>
                        <a:cubicBezTo>
                          <a:pt x="1117" y="423"/>
                          <a:pt x="1119" y="428"/>
                          <a:pt x="1119" y="434"/>
                        </a:cubicBezTo>
                        <a:cubicBezTo>
                          <a:pt x="822" y="297"/>
                          <a:pt x="548" y="160"/>
                          <a:pt x="274" y="23"/>
                        </a:cubicBezTo>
                        <a:cubicBezTo>
                          <a:pt x="252" y="1"/>
                          <a:pt x="206" y="1"/>
                          <a:pt x="183"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85" name="Google Shape;1585;p22"/>
                  <p:cNvSpPr/>
                  <p:nvPr/>
                </p:nvSpPr>
                <p:spPr>
                  <a:xfrm>
                    <a:off x="8144187" y="2514524"/>
                    <a:ext cx="140069" cy="49384"/>
                  </a:xfrm>
                  <a:custGeom>
                    <a:avLst/>
                    <a:gdLst/>
                    <a:ahLst/>
                    <a:cxnLst/>
                    <a:rect l="l" t="t" r="r" b="b"/>
                    <a:pathLst>
                      <a:path w="5182" h="1827" extrusionOk="0">
                        <a:moveTo>
                          <a:pt x="137" y="0"/>
                        </a:moveTo>
                        <a:cubicBezTo>
                          <a:pt x="92" y="23"/>
                          <a:pt x="69" y="46"/>
                          <a:pt x="46" y="69"/>
                        </a:cubicBezTo>
                        <a:cubicBezTo>
                          <a:pt x="0" y="160"/>
                          <a:pt x="23" y="252"/>
                          <a:pt x="92" y="297"/>
                        </a:cubicBezTo>
                        <a:cubicBezTo>
                          <a:pt x="1438" y="982"/>
                          <a:pt x="2876" y="1461"/>
                          <a:pt x="4383" y="1735"/>
                        </a:cubicBezTo>
                        <a:lnTo>
                          <a:pt x="4406" y="1735"/>
                        </a:lnTo>
                        <a:cubicBezTo>
                          <a:pt x="4451" y="1735"/>
                          <a:pt x="4474" y="1758"/>
                          <a:pt x="4497" y="1758"/>
                        </a:cubicBezTo>
                        <a:lnTo>
                          <a:pt x="4565" y="1758"/>
                        </a:lnTo>
                        <a:lnTo>
                          <a:pt x="4611" y="1781"/>
                        </a:lnTo>
                        <a:lnTo>
                          <a:pt x="4634" y="1781"/>
                        </a:lnTo>
                        <a:cubicBezTo>
                          <a:pt x="4748" y="1781"/>
                          <a:pt x="4885" y="1804"/>
                          <a:pt x="5022" y="1827"/>
                        </a:cubicBezTo>
                        <a:cubicBezTo>
                          <a:pt x="5067" y="1827"/>
                          <a:pt x="5113" y="1804"/>
                          <a:pt x="5136" y="1781"/>
                        </a:cubicBezTo>
                        <a:cubicBezTo>
                          <a:pt x="5159" y="1758"/>
                          <a:pt x="5182" y="1712"/>
                          <a:pt x="5182" y="1667"/>
                        </a:cubicBezTo>
                        <a:cubicBezTo>
                          <a:pt x="5182" y="1621"/>
                          <a:pt x="5159" y="1575"/>
                          <a:pt x="5136" y="1553"/>
                        </a:cubicBezTo>
                        <a:cubicBezTo>
                          <a:pt x="5113" y="1530"/>
                          <a:pt x="5067" y="1507"/>
                          <a:pt x="5022" y="1507"/>
                        </a:cubicBezTo>
                        <a:cubicBezTo>
                          <a:pt x="4953" y="1484"/>
                          <a:pt x="4862" y="1484"/>
                          <a:pt x="4794" y="1461"/>
                        </a:cubicBezTo>
                        <a:lnTo>
                          <a:pt x="4657" y="1461"/>
                        </a:lnTo>
                        <a:lnTo>
                          <a:pt x="4657" y="1438"/>
                        </a:lnTo>
                        <a:lnTo>
                          <a:pt x="4520" y="1438"/>
                        </a:lnTo>
                        <a:cubicBezTo>
                          <a:pt x="4520" y="1438"/>
                          <a:pt x="4520" y="1416"/>
                          <a:pt x="4520" y="1416"/>
                        </a:cubicBezTo>
                        <a:lnTo>
                          <a:pt x="4474" y="1416"/>
                        </a:lnTo>
                        <a:cubicBezTo>
                          <a:pt x="3264" y="1210"/>
                          <a:pt x="2077" y="845"/>
                          <a:pt x="936" y="343"/>
                        </a:cubicBezTo>
                        <a:lnTo>
                          <a:pt x="959" y="343"/>
                        </a:lnTo>
                        <a:cubicBezTo>
                          <a:pt x="731" y="252"/>
                          <a:pt x="480" y="137"/>
                          <a:pt x="274" y="23"/>
                        </a:cubicBezTo>
                        <a:cubicBezTo>
                          <a:pt x="229" y="0"/>
                          <a:pt x="206" y="0"/>
                          <a:pt x="183"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86" name="Google Shape;1586;p22"/>
                  <p:cNvSpPr/>
                  <p:nvPr/>
                </p:nvSpPr>
                <p:spPr>
                  <a:xfrm>
                    <a:off x="8134915" y="2542284"/>
                    <a:ext cx="141313" cy="50249"/>
                  </a:xfrm>
                  <a:custGeom>
                    <a:avLst/>
                    <a:gdLst/>
                    <a:ahLst/>
                    <a:cxnLst/>
                    <a:rect l="l" t="t" r="r" b="b"/>
                    <a:pathLst>
                      <a:path w="5228" h="1859" extrusionOk="0">
                        <a:moveTo>
                          <a:pt x="161" y="1"/>
                        </a:moveTo>
                        <a:cubicBezTo>
                          <a:pt x="115" y="1"/>
                          <a:pt x="69" y="23"/>
                          <a:pt x="24" y="69"/>
                        </a:cubicBezTo>
                        <a:cubicBezTo>
                          <a:pt x="1" y="138"/>
                          <a:pt x="1" y="252"/>
                          <a:pt x="92" y="297"/>
                        </a:cubicBezTo>
                        <a:cubicBezTo>
                          <a:pt x="1074" y="800"/>
                          <a:pt x="2124" y="1210"/>
                          <a:pt x="3196" y="1484"/>
                        </a:cubicBezTo>
                        <a:cubicBezTo>
                          <a:pt x="3219" y="1484"/>
                          <a:pt x="3219" y="1507"/>
                          <a:pt x="3219" y="1507"/>
                        </a:cubicBezTo>
                        <a:cubicBezTo>
                          <a:pt x="3402" y="1553"/>
                          <a:pt x="3562" y="1576"/>
                          <a:pt x="3721" y="1621"/>
                        </a:cubicBezTo>
                        <a:lnTo>
                          <a:pt x="3767" y="1621"/>
                        </a:lnTo>
                        <a:cubicBezTo>
                          <a:pt x="3790" y="1644"/>
                          <a:pt x="3836" y="1644"/>
                          <a:pt x="3858" y="1644"/>
                        </a:cubicBezTo>
                        <a:lnTo>
                          <a:pt x="3881" y="1644"/>
                        </a:lnTo>
                        <a:cubicBezTo>
                          <a:pt x="3881" y="1667"/>
                          <a:pt x="3904" y="1667"/>
                          <a:pt x="3904" y="1667"/>
                        </a:cubicBezTo>
                        <a:lnTo>
                          <a:pt x="3950" y="1667"/>
                        </a:lnTo>
                        <a:cubicBezTo>
                          <a:pt x="4109" y="1713"/>
                          <a:pt x="4292" y="1735"/>
                          <a:pt x="4452" y="1758"/>
                        </a:cubicBezTo>
                        <a:lnTo>
                          <a:pt x="4475" y="1758"/>
                        </a:lnTo>
                        <a:cubicBezTo>
                          <a:pt x="4475" y="1781"/>
                          <a:pt x="4475" y="1781"/>
                          <a:pt x="4475" y="1781"/>
                        </a:cubicBezTo>
                        <a:lnTo>
                          <a:pt x="4612" y="1781"/>
                        </a:lnTo>
                        <a:cubicBezTo>
                          <a:pt x="4612" y="1781"/>
                          <a:pt x="4612" y="1804"/>
                          <a:pt x="4612" y="1804"/>
                        </a:cubicBezTo>
                        <a:lnTo>
                          <a:pt x="4680" y="1804"/>
                        </a:lnTo>
                        <a:cubicBezTo>
                          <a:pt x="4794" y="1827"/>
                          <a:pt x="4931" y="1849"/>
                          <a:pt x="5068" y="1849"/>
                        </a:cubicBezTo>
                        <a:cubicBezTo>
                          <a:pt x="5080" y="1856"/>
                          <a:pt x="5093" y="1858"/>
                          <a:pt x="5104" y="1858"/>
                        </a:cubicBezTo>
                        <a:cubicBezTo>
                          <a:pt x="5137" y="1858"/>
                          <a:pt x="5166" y="1837"/>
                          <a:pt x="5182" y="1804"/>
                        </a:cubicBezTo>
                        <a:cubicBezTo>
                          <a:pt x="5228" y="1781"/>
                          <a:pt x="5228" y="1735"/>
                          <a:pt x="5228" y="1690"/>
                        </a:cubicBezTo>
                        <a:cubicBezTo>
                          <a:pt x="5228" y="1667"/>
                          <a:pt x="5228" y="1621"/>
                          <a:pt x="5182" y="1576"/>
                        </a:cubicBezTo>
                        <a:cubicBezTo>
                          <a:pt x="5159" y="1553"/>
                          <a:pt x="5114" y="1530"/>
                          <a:pt x="5068" y="1530"/>
                        </a:cubicBezTo>
                        <a:cubicBezTo>
                          <a:pt x="5000" y="1530"/>
                          <a:pt x="4931" y="1507"/>
                          <a:pt x="4840" y="1507"/>
                        </a:cubicBezTo>
                        <a:cubicBezTo>
                          <a:pt x="4817" y="1507"/>
                          <a:pt x="4817" y="1507"/>
                          <a:pt x="4817" y="1484"/>
                        </a:cubicBezTo>
                        <a:cubicBezTo>
                          <a:pt x="4817" y="1507"/>
                          <a:pt x="4817" y="1507"/>
                          <a:pt x="4817" y="1507"/>
                        </a:cubicBezTo>
                        <a:cubicBezTo>
                          <a:pt x="4794" y="1484"/>
                          <a:pt x="4794" y="1484"/>
                          <a:pt x="4794" y="1484"/>
                        </a:cubicBezTo>
                        <a:lnTo>
                          <a:pt x="4680" y="1484"/>
                        </a:lnTo>
                        <a:cubicBezTo>
                          <a:pt x="4657" y="1461"/>
                          <a:pt x="4657" y="1461"/>
                          <a:pt x="4657" y="1461"/>
                        </a:cubicBezTo>
                        <a:lnTo>
                          <a:pt x="4566" y="1461"/>
                        </a:lnTo>
                        <a:cubicBezTo>
                          <a:pt x="4543" y="1461"/>
                          <a:pt x="4543" y="1461"/>
                          <a:pt x="4520" y="1439"/>
                        </a:cubicBezTo>
                        <a:cubicBezTo>
                          <a:pt x="4383" y="1416"/>
                          <a:pt x="4224" y="1393"/>
                          <a:pt x="4087" y="1370"/>
                        </a:cubicBezTo>
                        <a:lnTo>
                          <a:pt x="4064" y="1370"/>
                        </a:lnTo>
                        <a:cubicBezTo>
                          <a:pt x="4064" y="1370"/>
                          <a:pt x="4041" y="1347"/>
                          <a:pt x="4041" y="1347"/>
                        </a:cubicBezTo>
                        <a:lnTo>
                          <a:pt x="4018" y="1347"/>
                        </a:lnTo>
                        <a:cubicBezTo>
                          <a:pt x="3972" y="1347"/>
                          <a:pt x="3927" y="1324"/>
                          <a:pt x="3881" y="1324"/>
                        </a:cubicBezTo>
                        <a:lnTo>
                          <a:pt x="3858" y="1324"/>
                        </a:lnTo>
                        <a:cubicBezTo>
                          <a:pt x="3676" y="1279"/>
                          <a:pt x="3493" y="1233"/>
                          <a:pt x="3311" y="1188"/>
                        </a:cubicBezTo>
                        <a:cubicBezTo>
                          <a:pt x="2534" y="982"/>
                          <a:pt x="1758" y="708"/>
                          <a:pt x="1005" y="389"/>
                        </a:cubicBezTo>
                        <a:cubicBezTo>
                          <a:pt x="754" y="275"/>
                          <a:pt x="503" y="160"/>
                          <a:pt x="252" y="23"/>
                        </a:cubicBezTo>
                        <a:cubicBezTo>
                          <a:pt x="229" y="1"/>
                          <a:pt x="206" y="1"/>
                          <a:pt x="161"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87" name="Google Shape;1587;p22"/>
                  <p:cNvSpPr/>
                  <p:nvPr/>
                </p:nvSpPr>
                <p:spPr>
                  <a:xfrm>
                    <a:off x="8117643" y="2107317"/>
                    <a:ext cx="264705" cy="546655"/>
                  </a:xfrm>
                  <a:custGeom>
                    <a:avLst/>
                    <a:gdLst/>
                    <a:ahLst/>
                    <a:cxnLst/>
                    <a:rect l="l" t="t" r="r" b="b"/>
                    <a:pathLst>
                      <a:path w="9793" h="20224" extrusionOk="0">
                        <a:moveTo>
                          <a:pt x="7921" y="343"/>
                        </a:moveTo>
                        <a:cubicBezTo>
                          <a:pt x="7967" y="343"/>
                          <a:pt x="8035" y="366"/>
                          <a:pt x="8104" y="366"/>
                        </a:cubicBezTo>
                        <a:cubicBezTo>
                          <a:pt x="8172" y="389"/>
                          <a:pt x="8218" y="412"/>
                          <a:pt x="8286" y="434"/>
                        </a:cubicBezTo>
                        <a:cubicBezTo>
                          <a:pt x="8355" y="480"/>
                          <a:pt x="8400" y="503"/>
                          <a:pt x="8469" y="571"/>
                        </a:cubicBezTo>
                        <a:cubicBezTo>
                          <a:pt x="8537" y="640"/>
                          <a:pt x="8606" y="731"/>
                          <a:pt x="8674" y="823"/>
                        </a:cubicBezTo>
                        <a:cubicBezTo>
                          <a:pt x="8766" y="959"/>
                          <a:pt x="8834" y="1119"/>
                          <a:pt x="8903" y="1325"/>
                        </a:cubicBezTo>
                        <a:cubicBezTo>
                          <a:pt x="9085" y="1941"/>
                          <a:pt x="9154" y="2603"/>
                          <a:pt x="9177" y="3196"/>
                        </a:cubicBezTo>
                        <a:cubicBezTo>
                          <a:pt x="9199" y="3333"/>
                          <a:pt x="9199" y="3470"/>
                          <a:pt x="9199" y="3607"/>
                        </a:cubicBezTo>
                        <a:lnTo>
                          <a:pt x="9199" y="3721"/>
                        </a:lnTo>
                        <a:lnTo>
                          <a:pt x="9199" y="3835"/>
                        </a:lnTo>
                        <a:cubicBezTo>
                          <a:pt x="9222" y="4018"/>
                          <a:pt x="9222" y="4201"/>
                          <a:pt x="9222" y="4360"/>
                        </a:cubicBezTo>
                        <a:lnTo>
                          <a:pt x="9222" y="4497"/>
                        </a:lnTo>
                        <a:cubicBezTo>
                          <a:pt x="9199" y="4680"/>
                          <a:pt x="9199" y="4885"/>
                          <a:pt x="9199" y="5068"/>
                        </a:cubicBezTo>
                        <a:lnTo>
                          <a:pt x="8583" y="5068"/>
                        </a:lnTo>
                        <a:cubicBezTo>
                          <a:pt x="7967" y="5045"/>
                          <a:pt x="7351" y="4931"/>
                          <a:pt x="6734" y="4726"/>
                        </a:cubicBezTo>
                        <a:cubicBezTo>
                          <a:pt x="6072" y="4520"/>
                          <a:pt x="5433" y="4223"/>
                          <a:pt x="4863" y="3858"/>
                        </a:cubicBezTo>
                        <a:lnTo>
                          <a:pt x="4817" y="3835"/>
                        </a:lnTo>
                        <a:cubicBezTo>
                          <a:pt x="4908" y="3699"/>
                          <a:pt x="5000" y="3562"/>
                          <a:pt x="5091" y="3425"/>
                        </a:cubicBezTo>
                        <a:lnTo>
                          <a:pt x="5114" y="3356"/>
                        </a:lnTo>
                        <a:lnTo>
                          <a:pt x="5159" y="3288"/>
                        </a:lnTo>
                        <a:cubicBezTo>
                          <a:pt x="5296" y="3082"/>
                          <a:pt x="5410" y="2854"/>
                          <a:pt x="5547" y="2649"/>
                        </a:cubicBezTo>
                        <a:cubicBezTo>
                          <a:pt x="5844" y="2169"/>
                          <a:pt x="6209" y="1621"/>
                          <a:pt x="6643" y="1142"/>
                        </a:cubicBezTo>
                        <a:cubicBezTo>
                          <a:pt x="6894" y="868"/>
                          <a:pt x="7099" y="686"/>
                          <a:pt x="7328" y="549"/>
                        </a:cubicBezTo>
                        <a:cubicBezTo>
                          <a:pt x="7442" y="480"/>
                          <a:pt x="7533" y="434"/>
                          <a:pt x="7647" y="389"/>
                        </a:cubicBezTo>
                        <a:cubicBezTo>
                          <a:pt x="7739" y="366"/>
                          <a:pt x="7807" y="366"/>
                          <a:pt x="7876" y="343"/>
                        </a:cubicBezTo>
                        <a:close/>
                        <a:moveTo>
                          <a:pt x="4497" y="4018"/>
                        </a:moveTo>
                        <a:cubicBezTo>
                          <a:pt x="4794" y="4223"/>
                          <a:pt x="5136" y="4429"/>
                          <a:pt x="5479" y="4589"/>
                        </a:cubicBezTo>
                        <a:cubicBezTo>
                          <a:pt x="5867" y="4794"/>
                          <a:pt x="6278" y="4954"/>
                          <a:pt x="6780" y="5091"/>
                        </a:cubicBezTo>
                        <a:cubicBezTo>
                          <a:pt x="7214" y="5228"/>
                          <a:pt x="7670" y="5319"/>
                          <a:pt x="8127" y="5388"/>
                        </a:cubicBezTo>
                        <a:cubicBezTo>
                          <a:pt x="8332" y="5410"/>
                          <a:pt x="8560" y="5410"/>
                          <a:pt x="8811" y="5410"/>
                        </a:cubicBezTo>
                        <a:lnTo>
                          <a:pt x="9177" y="5410"/>
                        </a:lnTo>
                        <a:cubicBezTo>
                          <a:pt x="9245" y="5410"/>
                          <a:pt x="9314" y="5388"/>
                          <a:pt x="9382" y="5388"/>
                        </a:cubicBezTo>
                        <a:lnTo>
                          <a:pt x="7259" y="12646"/>
                        </a:lnTo>
                        <a:lnTo>
                          <a:pt x="6780" y="14244"/>
                        </a:lnTo>
                        <a:cubicBezTo>
                          <a:pt x="6232" y="16070"/>
                          <a:pt x="5707" y="17919"/>
                          <a:pt x="5159" y="19745"/>
                        </a:cubicBezTo>
                        <a:cubicBezTo>
                          <a:pt x="5022" y="19790"/>
                          <a:pt x="4908" y="19836"/>
                          <a:pt x="4771" y="19859"/>
                        </a:cubicBezTo>
                        <a:cubicBezTo>
                          <a:pt x="4634" y="19882"/>
                          <a:pt x="4475" y="19882"/>
                          <a:pt x="4292" y="19882"/>
                        </a:cubicBezTo>
                        <a:cubicBezTo>
                          <a:pt x="4155" y="19882"/>
                          <a:pt x="4018" y="19882"/>
                          <a:pt x="3881" y="19859"/>
                        </a:cubicBezTo>
                        <a:cubicBezTo>
                          <a:pt x="3356" y="19813"/>
                          <a:pt x="2808" y="19676"/>
                          <a:pt x="2260" y="19471"/>
                        </a:cubicBezTo>
                        <a:cubicBezTo>
                          <a:pt x="1781" y="19288"/>
                          <a:pt x="1393" y="19083"/>
                          <a:pt x="1028" y="18832"/>
                        </a:cubicBezTo>
                        <a:cubicBezTo>
                          <a:pt x="1028" y="18832"/>
                          <a:pt x="1005" y="18809"/>
                          <a:pt x="1005" y="18809"/>
                        </a:cubicBezTo>
                        <a:cubicBezTo>
                          <a:pt x="777" y="18626"/>
                          <a:pt x="571" y="18466"/>
                          <a:pt x="434" y="18261"/>
                        </a:cubicBezTo>
                        <a:lnTo>
                          <a:pt x="343" y="18147"/>
                        </a:lnTo>
                        <a:lnTo>
                          <a:pt x="1416" y="14541"/>
                        </a:lnTo>
                        <a:lnTo>
                          <a:pt x="2466" y="10957"/>
                        </a:lnTo>
                        <a:lnTo>
                          <a:pt x="3516" y="7351"/>
                        </a:lnTo>
                        <a:lnTo>
                          <a:pt x="4497" y="4018"/>
                        </a:lnTo>
                        <a:close/>
                        <a:moveTo>
                          <a:pt x="7944" y="1"/>
                        </a:moveTo>
                        <a:cubicBezTo>
                          <a:pt x="7876" y="1"/>
                          <a:pt x="7807" y="24"/>
                          <a:pt x="7739" y="24"/>
                        </a:cubicBezTo>
                        <a:cubicBezTo>
                          <a:pt x="7624" y="46"/>
                          <a:pt x="7533" y="69"/>
                          <a:pt x="7373" y="138"/>
                        </a:cubicBezTo>
                        <a:cubicBezTo>
                          <a:pt x="7259" y="183"/>
                          <a:pt x="7168" y="252"/>
                          <a:pt x="7054" y="320"/>
                        </a:cubicBezTo>
                        <a:cubicBezTo>
                          <a:pt x="6940" y="412"/>
                          <a:pt x="6826" y="503"/>
                          <a:pt x="6734" y="571"/>
                        </a:cubicBezTo>
                        <a:cubicBezTo>
                          <a:pt x="6506" y="777"/>
                          <a:pt x="6301" y="1005"/>
                          <a:pt x="6049" y="1325"/>
                        </a:cubicBezTo>
                        <a:cubicBezTo>
                          <a:pt x="5776" y="1667"/>
                          <a:pt x="5547" y="2009"/>
                          <a:pt x="5410" y="2238"/>
                        </a:cubicBezTo>
                        <a:cubicBezTo>
                          <a:pt x="5228" y="2512"/>
                          <a:pt x="5068" y="2785"/>
                          <a:pt x="4908" y="3059"/>
                        </a:cubicBezTo>
                        <a:lnTo>
                          <a:pt x="4863" y="3151"/>
                        </a:lnTo>
                        <a:lnTo>
                          <a:pt x="4817" y="3219"/>
                        </a:lnTo>
                        <a:cubicBezTo>
                          <a:pt x="4726" y="3356"/>
                          <a:pt x="4634" y="3493"/>
                          <a:pt x="4543" y="3653"/>
                        </a:cubicBezTo>
                        <a:cubicBezTo>
                          <a:pt x="4520" y="3630"/>
                          <a:pt x="4497" y="3607"/>
                          <a:pt x="4475" y="3607"/>
                        </a:cubicBezTo>
                        <a:cubicBezTo>
                          <a:pt x="4429" y="3584"/>
                          <a:pt x="4406" y="3584"/>
                          <a:pt x="4406" y="3584"/>
                        </a:cubicBezTo>
                        <a:cubicBezTo>
                          <a:pt x="4315" y="3584"/>
                          <a:pt x="4246" y="3653"/>
                          <a:pt x="4246" y="3721"/>
                        </a:cubicBezTo>
                        <a:lnTo>
                          <a:pt x="3676" y="5616"/>
                        </a:lnTo>
                        <a:lnTo>
                          <a:pt x="3584" y="5913"/>
                        </a:lnTo>
                        <a:lnTo>
                          <a:pt x="2808" y="8560"/>
                        </a:lnTo>
                        <a:lnTo>
                          <a:pt x="2763" y="8697"/>
                        </a:lnTo>
                        <a:lnTo>
                          <a:pt x="2785" y="8697"/>
                        </a:lnTo>
                        <a:lnTo>
                          <a:pt x="2694" y="8994"/>
                        </a:lnTo>
                        <a:lnTo>
                          <a:pt x="1736" y="12189"/>
                        </a:lnTo>
                        <a:lnTo>
                          <a:pt x="1758" y="12189"/>
                        </a:lnTo>
                        <a:lnTo>
                          <a:pt x="1667" y="12463"/>
                        </a:lnTo>
                        <a:lnTo>
                          <a:pt x="1393" y="13354"/>
                        </a:lnTo>
                        <a:lnTo>
                          <a:pt x="24" y="18078"/>
                        </a:lnTo>
                        <a:cubicBezTo>
                          <a:pt x="1" y="18124"/>
                          <a:pt x="1" y="18147"/>
                          <a:pt x="24" y="18193"/>
                        </a:cubicBezTo>
                        <a:cubicBezTo>
                          <a:pt x="1" y="18215"/>
                          <a:pt x="24" y="18261"/>
                          <a:pt x="24" y="18307"/>
                        </a:cubicBezTo>
                        <a:cubicBezTo>
                          <a:pt x="252" y="18626"/>
                          <a:pt x="571" y="18923"/>
                          <a:pt x="1005" y="19220"/>
                        </a:cubicBezTo>
                        <a:cubicBezTo>
                          <a:pt x="1393" y="19494"/>
                          <a:pt x="1850" y="19699"/>
                          <a:pt x="2397" y="19882"/>
                        </a:cubicBezTo>
                        <a:cubicBezTo>
                          <a:pt x="2877" y="20041"/>
                          <a:pt x="3379" y="20156"/>
                          <a:pt x="3881" y="20201"/>
                        </a:cubicBezTo>
                        <a:cubicBezTo>
                          <a:pt x="4018" y="20224"/>
                          <a:pt x="4178" y="20224"/>
                          <a:pt x="4315" y="20224"/>
                        </a:cubicBezTo>
                        <a:lnTo>
                          <a:pt x="4543" y="20224"/>
                        </a:lnTo>
                        <a:cubicBezTo>
                          <a:pt x="4680" y="20201"/>
                          <a:pt x="4794" y="20178"/>
                          <a:pt x="4908" y="20178"/>
                        </a:cubicBezTo>
                        <a:cubicBezTo>
                          <a:pt x="5091" y="20133"/>
                          <a:pt x="5251" y="20064"/>
                          <a:pt x="5388" y="19996"/>
                        </a:cubicBezTo>
                        <a:cubicBezTo>
                          <a:pt x="5433" y="19996"/>
                          <a:pt x="5456" y="19927"/>
                          <a:pt x="5479" y="19904"/>
                        </a:cubicBezTo>
                        <a:cubicBezTo>
                          <a:pt x="5479" y="19882"/>
                          <a:pt x="5479" y="19882"/>
                          <a:pt x="5479" y="19859"/>
                        </a:cubicBezTo>
                        <a:lnTo>
                          <a:pt x="6483" y="16458"/>
                        </a:lnTo>
                        <a:lnTo>
                          <a:pt x="7145" y="14198"/>
                        </a:lnTo>
                        <a:lnTo>
                          <a:pt x="7168" y="14130"/>
                        </a:lnTo>
                        <a:lnTo>
                          <a:pt x="7465" y="13080"/>
                        </a:lnTo>
                        <a:lnTo>
                          <a:pt x="8172" y="10683"/>
                        </a:lnTo>
                        <a:lnTo>
                          <a:pt x="8264" y="10386"/>
                        </a:lnTo>
                        <a:lnTo>
                          <a:pt x="8309" y="10249"/>
                        </a:lnTo>
                        <a:lnTo>
                          <a:pt x="9085" y="7624"/>
                        </a:lnTo>
                        <a:lnTo>
                          <a:pt x="9062" y="7602"/>
                        </a:lnTo>
                        <a:lnTo>
                          <a:pt x="9177" y="7305"/>
                        </a:lnTo>
                        <a:lnTo>
                          <a:pt x="9770" y="5228"/>
                        </a:lnTo>
                        <a:cubicBezTo>
                          <a:pt x="9793" y="5205"/>
                          <a:pt x="9793" y="5159"/>
                          <a:pt x="9770" y="5114"/>
                        </a:cubicBezTo>
                        <a:cubicBezTo>
                          <a:pt x="9747" y="5068"/>
                          <a:pt x="9702" y="5045"/>
                          <a:pt x="9656" y="5045"/>
                        </a:cubicBezTo>
                        <a:cubicBezTo>
                          <a:pt x="9633" y="5022"/>
                          <a:pt x="9633" y="5022"/>
                          <a:pt x="9610" y="5022"/>
                        </a:cubicBezTo>
                        <a:cubicBezTo>
                          <a:pt x="9587" y="5022"/>
                          <a:pt x="9587" y="5022"/>
                          <a:pt x="9565" y="5045"/>
                        </a:cubicBezTo>
                        <a:cubicBezTo>
                          <a:pt x="9542" y="4863"/>
                          <a:pt x="9542" y="4680"/>
                          <a:pt x="9542" y="4520"/>
                        </a:cubicBezTo>
                        <a:lnTo>
                          <a:pt x="9542" y="4338"/>
                        </a:lnTo>
                        <a:cubicBezTo>
                          <a:pt x="9565" y="4132"/>
                          <a:pt x="9542" y="3950"/>
                          <a:pt x="9542" y="3767"/>
                        </a:cubicBezTo>
                        <a:cubicBezTo>
                          <a:pt x="9542" y="3493"/>
                          <a:pt x="9519" y="3196"/>
                          <a:pt x="9496" y="2922"/>
                        </a:cubicBezTo>
                        <a:cubicBezTo>
                          <a:pt x="9473" y="2352"/>
                          <a:pt x="9405" y="1690"/>
                          <a:pt x="9154" y="1051"/>
                        </a:cubicBezTo>
                        <a:cubicBezTo>
                          <a:pt x="9040" y="754"/>
                          <a:pt x="8903" y="526"/>
                          <a:pt x="8720" y="343"/>
                        </a:cubicBezTo>
                        <a:cubicBezTo>
                          <a:pt x="8629" y="252"/>
                          <a:pt x="8537" y="183"/>
                          <a:pt x="8423" y="138"/>
                        </a:cubicBezTo>
                        <a:cubicBezTo>
                          <a:pt x="8309" y="69"/>
                          <a:pt x="8195" y="46"/>
                          <a:pt x="8058" y="24"/>
                        </a:cubicBezTo>
                        <a:cubicBezTo>
                          <a:pt x="8012" y="24"/>
                          <a:pt x="7990" y="1"/>
                          <a:pt x="7944"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588" name="Google Shape;1588;p22"/>
                  <p:cNvSpPr/>
                  <p:nvPr/>
                </p:nvSpPr>
                <p:spPr>
                  <a:xfrm>
                    <a:off x="8256469" y="2201111"/>
                    <a:ext cx="99984" cy="36409"/>
                  </a:xfrm>
                  <a:custGeom>
                    <a:avLst/>
                    <a:gdLst/>
                    <a:ahLst/>
                    <a:cxnLst/>
                    <a:rect l="l" t="t" r="r" b="b"/>
                    <a:pathLst>
                      <a:path w="3699" h="1347" extrusionOk="0">
                        <a:moveTo>
                          <a:pt x="183" y="0"/>
                        </a:moveTo>
                        <a:cubicBezTo>
                          <a:pt x="115" y="0"/>
                          <a:pt x="69" y="46"/>
                          <a:pt x="46" y="92"/>
                        </a:cubicBezTo>
                        <a:cubicBezTo>
                          <a:pt x="23" y="114"/>
                          <a:pt x="0" y="160"/>
                          <a:pt x="23" y="206"/>
                        </a:cubicBezTo>
                        <a:cubicBezTo>
                          <a:pt x="23" y="251"/>
                          <a:pt x="46" y="297"/>
                          <a:pt x="92" y="320"/>
                        </a:cubicBezTo>
                        <a:cubicBezTo>
                          <a:pt x="571" y="617"/>
                          <a:pt x="1119" y="868"/>
                          <a:pt x="1712" y="1050"/>
                        </a:cubicBezTo>
                        <a:cubicBezTo>
                          <a:pt x="2009" y="1142"/>
                          <a:pt x="2306" y="1233"/>
                          <a:pt x="2603" y="1278"/>
                        </a:cubicBezTo>
                        <a:cubicBezTo>
                          <a:pt x="2876" y="1324"/>
                          <a:pt x="3150" y="1347"/>
                          <a:pt x="3401" y="1347"/>
                        </a:cubicBezTo>
                        <a:lnTo>
                          <a:pt x="3538" y="1347"/>
                        </a:lnTo>
                        <a:cubicBezTo>
                          <a:pt x="3630" y="1324"/>
                          <a:pt x="3698" y="1256"/>
                          <a:pt x="3698" y="1164"/>
                        </a:cubicBezTo>
                        <a:cubicBezTo>
                          <a:pt x="3698" y="1119"/>
                          <a:pt x="3675" y="1073"/>
                          <a:pt x="3653" y="1050"/>
                        </a:cubicBezTo>
                        <a:cubicBezTo>
                          <a:pt x="3630" y="1027"/>
                          <a:pt x="3584" y="1005"/>
                          <a:pt x="3538" y="1005"/>
                        </a:cubicBezTo>
                        <a:lnTo>
                          <a:pt x="3401" y="1005"/>
                        </a:lnTo>
                        <a:cubicBezTo>
                          <a:pt x="3173" y="1005"/>
                          <a:pt x="2945" y="982"/>
                          <a:pt x="2717" y="959"/>
                        </a:cubicBezTo>
                        <a:cubicBezTo>
                          <a:pt x="2192" y="868"/>
                          <a:pt x="1621" y="708"/>
                          <a:pt x="1050" y="457"/>
                        </a:cubicBezTo>
                        <a:cubicBezTo>
                          <a:pt x="777" y="320"/>
                          <a:pt x="525" y="183"/>
                          <a:pt x="274" y="23"/>
                        </a:cubicBezTo>
                        <a:cubicBezTo>
                          <a:pt x="252" y="23"/>
                          <a:pt x="206" y="0"/>
                          <a:pt x="183"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589" name="Google Shape;1589;p22"/>
                  <p:cNvSpPr/>
                  <p:nvPr/>
                </p:nvSpPr>
                <p:spPr>
                  <a:xfrm>
                    <a:off x="7881969" y="2176433"/>
                    <a:ext cx="335037" cy="269030"/>
                  </a:xfrm>
                  <a:custGeom>
                    <a:avLst/>
                    <a:gdLst/>
                    <a:ahLst/>
                    <a:cxnLst/>
                    <a:rect l="l" t="t" r="r" b="b"/>
                    <a:pathLst>
                      <a:path w="12395" h="9953" extrusionOk="0">
                        <a:moveTo>
                          <a:pt x="2237" y="365"/>
                        </a:moveTo>
                        <a:lnTo>
                          <a:pt x="2397" y="411"/>
                        </a:lnTo>
                        <a:lnTo>
                          <a:pt x="2534" y="457"/>
                        </a:lnTo>
                        <a:lnTo>
                          <a:pt x="3653" y="799"/>
                        </a:lnTo>
                        <a:lnTo>
                          <a:pt x="4018" y="913"/>
                        </a:lnTo>
                        <a:lnTo>
                          <a:pt x="3196" y="3744"/>
                        </a:lnTo>
                        <a:lnTo>
                          <a:pt x="1370" y="3241"/>
                        </a:lnTo>
                        <a:lnTo>
                          <a:pt x="2237" y="365"/>
                        </a:lnTo>
                        <a:close/>
                        <a:moveTo>
                          <a:pt x="4337" y="982"/>
                        </a:moveTo>
                        <a:lnTo>
                          <a:pt x="4931" y="1164"/>
                        </a:lnTo>
                        <a:lnTo>
                          <a:pt x="6118" y="1530"/>
                        </a:lnTo>
                        <a:lnTo>
                          <a:pt x="5364" y="4177"/>
                        </a:lnTo>
                        <a:lnTo>
                          <a:pt x="5296" y="4360"/>
                        </a:lnTo>
                        <a:lnTo>
                          <a:pt x="5159" y="4314"/>
                        </a:lnTo>
                        <a:lnTo>
                          <a:pt x="4999" y="4269"/>
                        </a:lnTo>
                        <a:lnTo>
                          <a:pt x="4132" y="4017"/>
                        </a:lnTo>
                        <a:lnTo>
                          <a:pt x="3516" y="3858"/>
                        </a:lnTo>
                        <a:lnTo>
                          <a:pt x="3607" y="3538"/>
                        </a:lnTo>
                        <a:lnTo>
                          <a:pt x="4337" y="982"/>
                        </a:lnTo>
                        <a:close/>
                        <a:moveTo>
                          <a:pt x="6437" y="1621"/>
                        </a:moveTo>
                        <a:lnTo>
                          <a:pt x="8149" y="2123"/>
                        </a:lnTo>
                        <a:lnTo>
                          <a:pt x="7852" y="3127"/>
                        </a:lnTo>
                        <a:lnTo>
                          <a:pt x="7327" y="4930"/>
                        </a:lnTo>
                        <a:lnTo>
                          <a:pt x="5616" y="4451"/>
                        </a:lnTo>
                        <a:lnTo>
                          <a:pt x="5981" y="3241"/>
                        </a:lnTo>
                        <a:lnTo>
                          <a:pt x="6437" y="1621"/>
                        </a:lnTo>
                        <a:close/>
                        <a:moveTo>
                          <a:pt x="8469" y="2214"/>
                        </a:moveTo>
                        <a:lnTo>
                          <a:pt x="8765" y="2328"/>
                        </a:lnTo>
                        <a:lnTo>
                          <a:pt x="9975" y="2694"/>
                        </a:lnTo>
                        <a:lnTo>
                          <a:pt x="9176" y="5478"/>
                        </a:lnTo>
                        <a:lnTo>
                          <a:pt x="7647" y="5022"/>
                        </a:lnTo>
                        <a:lnTo>
                          <a:pt x="8469" y="2214"/>
                        </a:lnTo>
                        <a:close/>
                        <a:moveTo>
                          <a:pt x="10295" y="2762"/>
                        </a:moveTo>
                        <a:lnTo>
                          <a:pt x="11778" y="3219"/>
                        </a:lnTo>
                        <a:lnTo>
                          <a:pt x="10979" y="5980"/>
                        </a:lnTo>
                        <a:lnTo>
                          <a:pt x="9496" y="5570"/>
                        </a:lnTo>
                        <a:lnTo>
                          <a:pt x="9678" y="4930"/>
                        </a:lnTo>
                        <a:lnTo>
                          <a:pt x="10295" y="2762"/>
                        </a:lnTo>
                        <a:close/>
                        <a:moveTo>
                          <a:pt x="1279" y="3561"/>
                        </a:moveTo>
                        <a:lnTo>
                          <a:pt x="3105" y="4086"/>
                        </a:lnTo>
                        <a:lnTo>
                          <a:pt x="2648" y="5707"/>
                        </a:lnTo>
                        <a:lnTo>
                          <a:pt x="2237" y="7122"/>
                        </a:lnTo>
                        <a:cubicBezTo>
                          <a:pt x="2215" y="7145"/>
                          <a:pt x="2215" y="7145"/>
                          <a:pt x="2215" y="7167"/>
                        </a:cubicBezTo>
                        <a:lnTo>
                          <a:pt x="1872" y="7053"/>
                        </a:lnTo>
                        <a:lnTo>
                          <a:pt x="731" y="6734"/>
                        </a:lnTo>
                        <a:lnTo>
                          <a:pt x="640" y="6688"/>
                        </a:lnTo>
                        <a:lnTo>
                          <a:pt x="571" y="6665"/>
                        </a:lnTo>
                        <a:lnTo>
                          <a:pt x="457" y="6642"/>
                        </a:lnTo>
                        <a:lnTo>
                          <a:pt x="366" y="6620"/>
                        </a:lnTo>
                        <a:lnTo>
                          <a:pt x="982" y="4611"/>
                        </a:lnTo>
                        <a:lnTo>
                          <a:pt x="1279" y="3561"/>
                        </a:lnTo>
                        <a:close/>
                        <a:moveTo>
                          <a:pt x="3424" y="4177"/>
                        </a:moveTo>
                        <a:lnTo>
                          <a:pt x="5205" y="4679"/>
                        </a:lnTo>
                        <a:lnTo>
                          <a:pt x="4337" y="7738"/>
                        </a:lnTo>
                        <a:lnTo>
                          <a:pt x="4314" y="7784"/>
                        </a:lnTo>
                        <a:lnTo>
                          <a:pt x="2534" y="7259"/>
                        </a:lnTo>
                        <a:lnTo>
                          <a:pt x="2557" y="7236"/>
                        </a:lnTo>
                        <a:lnTo>
                          <a:pt x="3424" y="4177"/>
                        </a:lnTo>
                        <a:close/>
                        <a:moveTo>
                          <a:pt x="5524" y="4771"/>
                        </a:moveTo>
                        <a:lnTo>
                          <a:pt x="7236" y="5273"/>
                        </a:lnTo>
                        <a:lnTo>
                          <a:pt x="6346" y="8331"/>
                        </a:lnTo>
                        <a:cubicBezTo>
                          <a:pt x="6346" y="8354"/>
                          <a:pt x="6346" y="8377"/>
                          <a:pt x="6346" y="8400"/>
                        </a:cubicBezTo>
                        <a:lnTo>
                          <a:pt x="5456" y="8126"/>
                        </a:lnTo>
                        <a:lnTo>
                          <a:pt x="4634" y="7898"/>
                        </a:lnTo>
                        <a:lnTo>
                          <a:pt x="4657" y="7852"/>
                        </a:lnTo>
                        <a:lnTo>
                          <a:pt x="4771" y="7464"/>
                        </a:lnTo>
                        <a:lnTo>
                          <a:pt x="5524" y="4771"/>
                        </a:lnTo>
                        <a:close/>
                        <a:moveTo>
                          <a:pt x="7556" y="5364"/>
                        </a:moveTo>
                        <a:lnTo>
                          <a:pt x="9085" y="5798"/>
                        </a:lnTo>
                        <a:lnTo>
                          <a:pt x="8811" y="6757"/>
                        </a:lnTo>
                        <a:lnTo>
                          <a:pt x="8788" y="6848"/>
                        </a:lnTo>
                        <a:lnTo>
                          <a:pt x="8583" y="7555"/>
                        </a:lnTo>
                        <a:lnTo>
                          <a:pt x="8309" y="8537"/>
                        </a:lnTo>
                        <a:lnTo>
                          <a:pt x="8263" y="8651"/>
                        </a:lnTo>
                        <a:lnTo>
                          <a:pt x="8218" y="8834"/>
                        </a:lnTo>
                        <a:lnTo>
                          <a:pt x="8195" y="8902"/>
                        </a:lnTo>
                        <a:cubicBezTo>
                          <a:pt x="8195" y="8925"/>
                          <a:pt x="8195" y="8925"/>
                          <a:pt x="8195" y="8948"/>
                        </a:cubicBezTo>
                        <a:lnTo>
                          <a:pt x="6711" y="8514"/>
                        </a:lnTo>
                        <a:lnTo>
                          <a:pt x="6643" y="8491"/>
                        </a:lnTo>
                        <a:cubicBezTo>
                          <a:pt x="6665" y="8491"/>
                          <a:pt x="6665" y="8468"/>
                          <a:pt x="6688" y="8446"/>
                        </a:cubicBezTo>
                        <a:lnTo>
                          <a:pt x="7556" y="5364"/>
                        </a:lnTo>
                        <a:close/>
                        <a:moveTo>
                          <a:pt x="9405" y="5889"/>
                        </a:moveTo>
                        <a:lnTo>
                          <a:pt x="9633" y="5958"/>
                        </a:lnTo>
                        <a:lnTo>
                          <a:pt x="10683" y="6254"/>
                        </a:lnTo>
                        <a:lnTo>
                          <a:pt x="10888" y="6323"/>
                        </a:lnTo>
                        <a:lnTo>
                          <a:pt x="10637" y="7190"/>
                        </a:lnTo>
                        <a:lnTo>
                          <a:pt x="10432" y="7898"/>
                        </a:lnTo>
                        <a:lnTo>
                          <a:pt x="10363" y="8126"/>
                        </a:lnTo>
                        <a:cubicBezTo>
                          <a:pt x="10249" y="8537"/>
                          <a:pt x="10135" y="8971"/>
                          <a:pt x="9998" y="9404"/>
                        </a:cubicBezTo>
                        <a:cubicBezTo>
                          <a:pt x="9998" y="9427"/>
                          <a:pt x="9998" y="9473"/>
                          <a:pt x="9998" y="9496"/>
                        </a:cubicBezTo>
                        <a:lnTo>
                          <a:pt x="8492" y="9039"/>
                        </a:lnTo>
                        <a:cubicBezTo>
                          <a:pt x="8514" y="9039"/>
                          <a:pt x="8514" y="9016"/>
                          <a:pt x="8514" y="9016"/>
                        </a:cubicBezTo>
                        <a:cubicBezTo>
                          <a:pt x="8537" y="8925"/>
                          <a:pt x="8560" y="8834"/>
                          <a:pt x="8583" y="8742"/>
                        </a:cubicBezTo>
                        <a:lnTo>
                          <a:pt x="8606" y="8651"/>
                        </a:lnTo>
                        <a:cubicBezTo>
                          <a:pt x="8765" y="8103"/>
                          <a:pt x="8925" y="7555"/>
                          <a:pt x="9085" y="7008"/>
                        </a:cubicBezTo>
                        <a:lnTo>
                          <a:pt x="9405" y="5889"/>
                        </a:lnTo>
                        <a:close/>
                        <a:moveTo>
                          <a:pt x="2123" y="0"/>
                        </a:moveTo>
                        <a:cubicBezTo>
                          <a:pt x="2100" y="0"/>
                          <a:pt x="2055" y="0"/>
                          <a:pt x="2032" y="23"/>
                        </a:cubicBezTo>
                        <a:cubicBezTo>
                          <a:pt x="1986" y="46"/>
                          <a:pt x="1963" y="69"/>
                          <a:pt x="1963" y="114"/>
                        </a:cubicBezTo>
                        <a:cubicBezTo>
                          <a:pt x="1302" y="2306"/>
                          <a:pt x="662" y="4497"/>
                          <a:pt x="1" y="6688"/>
                        </a:cubicBezTo>
                        <a:cubicBezTo>
                          <a:pt x="1" y="6688"/>
                          <a:pt x="1" y="6688"/>
                          <a:pt x="1" y="6734"/>
                        </a:cubicBezTo>
                        <a:cubicBezTo>
                          <a:pt x="1" y="6757"/>
                          <a:pt x="1" y="6802"/>
                          <a:pt x="23" y="6825"/>
                        </a:cubicBezTo>
                        <a:cubicBezTo>
                          <a:pt x="46" y="6848"/>
                          <a:pt x="69" y="6871"/>
                          <a:pt x="137" y="6893"/>
                        </a:cubicBezTo>
                        <a:lnTo>
                          <a:pt x="2831" y="7692"/>
                        </a:lnTo>
                        <a:lnTo>
                          <a:pt x="5524" y="8491"/>
                        </a:lnTo>
                        <a:lnTo>
                          <a:pt x="10363" y="9952"/>
                        </a:lnTo>
                        <a:lnTo>
                          <a:pt x="10477" y="9632"/>
                        </a:lnTo>
                        <a:lnTo>
                          <a:pt x="10363" y="9587"/>
                        </a:lnTo>
                        <a:lnTo>
                          <a:pt x="10272" y="9564"/>
                        </a:lnTo>
                        <a:cubicBezTo>
                          <a:pt x="10295" y="9564"/>
                          <a:pt x="10318" y="9541"/>
                          <a:pt x="10318" y="9518"/>
                        </a:cubicBezTo>
                        <a:cubicBezTo>
                          <a:pt x="10455" y="9062"/>
                          <a:pt x="10591" y="8605"/>
                          <a:pt x="10706" y="8172"/>
                        </a:cubicBezTo>
                        <a:lnTo>
                          <a:pt x="10957" y="7327"/>
                        </a:lnTo>
                        <a:lnTo>
                          <a:pt x="11208" y="6391"/>
                        </a:lnTo>
                        <a:lnTo>
                          <a:pt x="11390" y="6460"/>
                        </a:lnTo>
                        <a:lnTo>
                          <a:pt x="11504" y="6140"/>
                        </a:lnTo>
                        <a:lnTo>
                          <a:pt x="11390" y="6095"/>
                        </a:lnTo>
                        <a:lnTo>
                          <a:pt x="11299" y="6072"/>
                        </a:lnTo>
                        <a:lnTo>
                          <a:pt x="11527" y="5341"/>
                        </a:lnTo>
                        <a:lnTo>
                          <a:pt x="12098" y="3310"/>
                        </a:lnTo>
                        <a:lnTo>
                          <a:pt x="12189" y="3356"/>
                        </a:lnTo>
                        <a:lnTo>
                          <a:pt x="12303" y="3378"/>
                        </a:lnTo>
                        <a:lnTo>
                          <a:pt x="12395" y="3059"/>
                        </a:lnTo>
                        <a:lnTo>
                          <a:pt x="10409" y="2465"/>
                        </a:lnTo>
                        <a:lnTo>
                          <a:pt x="2785" y="183"/>
                        </a:lnTo>
                        <a:cubicBezTo>
                          <a:pt x="2717" y="160"/>
                          <a:pt x="2671" y="137"/>
                          <a:pt x="2603" y="137"/>
                        </a:cubicBezTo>
                        <a:lnTo>
                          <a:pt x="2169" y="0"/>
                        </a:ln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590" name="Google Shape;1590;p22"/>
                  <p:cNvSpPr/>
                  <p:nvPr/>
                </p:nvSpPr>
                <p:spPr>
                  <a:xfrm>
                    <a:off x="8310772" y="2304744"/>
                    <a:ext cx="335037" cy="270895"/>
                  </a:xfrm>
                  <a:custGeom>
                    <a:avLst/>
                    <a:gdLst/>
                    <a:ahLst/>
                    <a:cxnLst/>
                    <a:rect l="l" t="t" r="r" b="b"/>
                    <a:pathLst>
                      <a:path w="12395" h="10022" extrusionOk="0">
                        <a:moveTo>
                          <a:pt x="2488" y="480"/>
                        </a:moveTo>
                        <a:lnTo>
                          <a:pt x="3972" y="937"/>
                        </a:lnTo>
                        <a:lnTo>
                          <a:pt x="3401" y="2763"/>
                        </a:lnTo>
                        <a:lnTo>
                          <a:pt x="3082" y="3699"/>
                        </a:lnTo>
                        <a:lnTo>
                          <a:pt x="2397" y="3470"/>
                        </a:lnTo>
                        <a:lnTo>
                          <a:pt x="1621" y="3219"/>
                        </a:lnTo>
                        <a:cubicBezTo>
                          <a:pt x="1917" y="2329"/>
                          <a:pt x="2214" y="1393"/>
                          <a:pt x="2488" y="480"/>
                        </a:cubicBezTo>
                        <a:close/>
                        <a:moveTo>
                          <a:pt x="4291" y="1028"/>
                        </a:moveTo>
                        <a:lnTo>
                          <a:pt x="5478" y="1416"/>
                        </a:lnTo>
                        <a:lnTo>
                          <a:pt x="5821" y="1507"/>
                        </a:lnTo>
                        <a:lnTo>
                          <a:pt x="4930" y="4292"/>
                        </a:lnTo>
                        <a:lnTo>
                          <a:pt x="3401" y="3813"/>
                        </a:lnTo>
                        <a:lnTo>
                          <a:pt x="4291" y="1028"/>
                        </a:lnTo>
                        <a:close/>
                        <a:moveTo>
                          <a:pt x="6140" y="1599"/>
                        </a:moveTo>
                        <a:lnTo>
                          <a:pt x="7441" y="2010"/>
                        </a:lnTo>
                        <a:lnTo>
                          <a:pt x="7829" y="2124"/>
                        </a:lnTo>
                        <a:lnTo>
                          <a:pt x="7007" y="4703"/>
                        </a:lnTo>
                        <a:lnTo>
                          <a:pt x="6939" y="4931"/>
                        </a:lnTo>
                        <a:lnTo>
                          <a:pt x="5227" y="4383"/>
                        </a:lnTo>
                        <a:lnTo>
                          <a:pt x="6140" y="1599"/>
                        </a:lnTo>
                        <a:close/>
                        <a:moveTo>
                          <a:pt x="8149" y="2215"/>
                        </a:moveTo>
                        <a:lnTo>
                          <a:pt x="9929" y="2763"/>
                        </a:lnTo>
                        <a:lnTo>
                          <a:pt x="9016" y="5593"/>
                        </a:lnTo>
                        <a:lnTo>
                          <a:pt x="7555" y="5137"/>
                        </a:lnTo>
                        <a:lnTo>
                          <a:pt x="7396" y="5068"/>
                        </a:lnTo>
                        <a:lnTo>
                          <a:pt x="7259" y="5022"/>
                        </a:lnTo>
                        <a:lnTo>
                          <a:pt x="7487" y="4292"/>
                        </a:lnTo>
                        <a:lnTo>
                          <a:pt x="8149" y="2215"/>
                        </a:lnTo>
                        <a:close/>
                        <a:moveTo>
                          <a:pt x="10249" y="2854"/>
                        </a:moveTo>
                        <a:lnTo>
                          <a:pt x="10614" y="2968"/>
                        </a:lnTo>
                        <a:lnTo>
                          <a:pt x="11709" y="3311"/>
                        </a:lnTo>
                        <a:lnTo>
                          <a:pt x="12006" y="3402"/>
                        </a:lnTo>
                        <a:lnTo>
                          <a:pt x="11139" y="6255"/>
                        </a:lnTo>
                        <a:lnTo>
                          <a:pt x="9336" y="5684"/>
                        </a:lnTo>
                        <a:lnTo>
                          <a:pt x="10249" y="2854"/>
                        </a:lnTo>
                        <a:close/>
                        <a:moveTo>
                          <a:pt x="1529" y="3539"/>
                        </a:moveTo>
                        <a:lnTo>
                          <a:pt x="1735" y="3630"/>
                        </a:lnTo>
                        <a:lnTo>
                          <a:pt x="2557" y="3881"/>
                        </a:lnTo>
                        <a:lnTo>
                          <a:pt x="2990" y="4018"/>
                        </a:lnTo>
                        <a:lnTo>
                          <a:pt x="2648" y="5114"/>
                        </a:lnTo>
                        <a:lnTo>
                          <a:pt x="2305" y="6164"/>
                        </a:lnTo>
                        <a:lnTo>
                          <a:pt x="2123" y="6757"/>
                        </a:lnTo>
                        <a:lnTo>
                          <a:pt x="2077" y="6848"/>
                        </a:lnTo>
                        <a:lnTo>
                          <a:pt x="2077" y="6917"/>
                        </a:lnTo>
                        <a:cubicBezTo>
                          <a:pt x="2054" y="6985"/>
                          <a:pt x="2032" y="7054"/>
                          <a:pt x="2009" y="7122"/>
                        </a:cubicBezTo>
                        <a:cubicBezTo>
                          <a:pt x="2009" y="7122"/>
                          <a:pt x="2009" y="7145"/>
                          <a:pt x="1986" y="7145"/>
                        </a:cubicBezTo>
                        <a:lnTo>
                          <a:pt x="479" y="6689"/>
                        </a:lnTo>
                        <a:cubicBezTo>
                          <a:pt x="525" y="6689"/>
                          <a:pt x="525" y="6643"/>
                          <a:pt x="548" y="6620"/>
                        </a:cubicBezTo>
                        <a:cubicBezTo>
                          <a:pt x="685" y="6164"/>
                          <a:pt x="845" y="5684"/>
                          <a:pt x="982" y="5228"/>
                        </a:cubicBezTo>
                        <a:lnTo>
                          <a:pt x="1255" y="4429"/>
                        </a:lnTo>
                        <a:lnTo>
                          <a:pt x="1529" y="3539"/>
                        </a:lnTo>
                        <a:close/>
                        <a:moveTo>
                          <a:pt x="3310" y="4109"/>
                        </a:moveTo>
                        <a:lnTo>
                          <a:pt x="4337" y="4452"/>
                        </a:lnTo>
                        <a:lnTo>
                          <a:pt x="4816" y="4612"/>
                        </a:lnTo>
                        <a:lnTo>
                          <a:pt x="3835" y="7670"/>
                        </a:lnTo>
                        <a:cubicBezTo>
                          <a:pt x="3835" y="7693"/>
                          <a:pt x="3835" y="7693"/>
                          <a:pt x="3835" y="7716"/>
                        </a:cubicBezTo>
                        <a:lnTo>
                          <a:pt x="2785" y="7396"/>
                        </a:lnTo>
                        <a:lnTo>
                          <a:pt x="2305" y="7237"/>
                        </a:lnTo>
                        <a:cubicBezTo>
                          <a:pt x="2305" y="7237"/>
                          <a:pt x="2328" y="7214"/>
                          <a:pt x="2328" y="7214"/>
                        </a:cubicBezTo>
                        <a:cubicBezTo>
                          <a:pt x="2351" y="7145"/>
                          <a:pt x="2374" y="7100"/>
                          <a:pt x="2374" y="7054"/>
                        </a:cubicBezTo>
                        <a:lnTo>
                          <a:pt x="2397" y="6985"/>
                        </a:lnTo>
                        <a:lnTo>
                          <a:pt x="2442" y="6826"/>
                        </a:lnTo>
                        <a:lnTo>
                          <a:pt x="2693" y="6095"/>
                        </a:lnTo>
                        <a:lnTo>
                          <a:pt x="2967" y="5182"/>
                        </a:lnTo>
                        <a:lnTo>
                          <a:pt x="3082" y="4840"/>
                        </a:lnTo>
                        <a:lnTo>
                          <a:pt x="3310" y="4109"/>
                        </a:lnTo>
                        <a:close/>
                        <a:moveTo>
                          <a:pt x="5136" y="4703"/>
                        </a:moveTo>
                        <a:lnTo>
                          <a:pt x="6848" y="5251"/>
                        </a:lnTo>
                        <a:cubicBezTo>
                          <a:pt x="6597" y="6004"/>
                          <a:pt x="6346" y="6757"/>
                          <a:pt x="6094" y="7533"/>
                        </a:cubicBezTo>
                        <a:lnTo>
                          <a:pt x="5866" y="8309"/>
                        </a:lnTo>
                        <a:lnTo>
                          <a:pt x="5843" y="8332"/>
                        </a:lnTo>
                        <a:lnTo>
                          <a:pt x="5798" y="8309"/>
                        </a:lnTo>
                        <a:lnTo>
                          <a:pt x="4131" y="7807"/>
                        </a:lnTo>
                        <a:cubicBezTo>
                          <a:pt x="4154" y="7807"/>
                          <a:pt x="4154" y="7784"/>
                          <a:pt x="4177" y="7761"/>
                        </a:cubicBezTo>
                        <a:lnTo>
                          <a:pt x="5136" y="4703"/>
                        </a:lnTo>
                        <a:close/>
                        <a:moveTo>
                          <a:pt x="7144" y="5342"/>
                        </a:moveTo>
                        <a:lnTo>
                          <a:pt x="8925" y="5913"/>
                        </a:lnTo>
                        <a:lnTo>
                          <a:pt x="8811" y="6255"/>
                        </a:lnTo>
                        <a:lnTo>
                          <a:pt x="7966" y="8903"/>
                        </a:lnTo>
                        <a:lnTo>
                          <a:pt x="7943" y="8948"/>
                        </a:lnTo>
                        <a:lnTo>
                          <a:pt x="7943" y="8971"/>
                        </a:lnTo>
                        <a:lnTo>
                          <a:pt x="6163" y="8423"/>
                        </a:lnTo>
                        <a:lnTo>
                          <a:pt x="6642" y="6940"/>
                        </a:lnTo>
                        <a:lnTo>
                          <a:pt x="7144" y="5342"/>
                        </a:lnTo>
                        <a:close/>
                        <a:moveTo>
                          <a:pt x="9244" y="6004"/>
                        </a:moveTo>
                        <a:lnTo>
                          <a:pt x="11048" y="6597"/>
                        </a:lnTo>
                        <a:lnTo>
                          <a:pt x="10112" y="9633"/>
                        </a:lnTo>
                        <a:lnTo>
                          <a:pt x="9998" y="9610"/>
                        </a:lnTo>
                        <a:lnTo>
                          <a:pt x="9929" y="9588"/>
                        </a:lnTo>
                        <a:lnTo>
                          <a:pt x="9747" y="9519"/>
                        </a:lnTo>
                        <a:lnTo>
                          <a:pt x="8993" y="9291"/>
                        </a:lnTo>
                        <a:lnTo>
                          <a:pt x="8263" y="9063"/>
                        </a:lnTo>
                        <a:cubicBezTo>
                          <a:pt x="8263" y="9063"/>
                          <a:pt x="8263" y="9063"/>
                          <a:pt x="8286" y="9040"/>
                        </a:cubicBezTo>
                        <a:lnTo>
                          <a:pt x="9085" y="6506"/>
                        </a:lnTo>
                        <a:lnTo>
                          <a:pt x="9244" y="6004"/>
                        </a:lnTo>
                        <a:close/>
                        <a:moveTo>
                          <a:pt x="2032" y="1"/>
                        </a:moveTo>
                        <a:lnTo>
                          <a:pt x="1917" y="298"/>
                        </a:lnTo>
                        <a:lnTo>
                          <a:pt x="2077" y="366"/>
                        </a:lnTo>
                        <a:lnTo>
                          <a:pt x="2169" y="389"/>
                        </a:lnTo>
                        <a:lnTo>
                          <a:pt x="1301" y="3128"/>
                        </a:lnTo>
                        <a:lnTo>
                          <a:pt x="1119" y="3082"/>
                        </a:lnTo>
                        <a:lnTo>
                          <a:pt x="1027" y="3379"/>
                        </a:lnTo>
                        <a:lnTo>
                          <a:pt x="1210" y="3448"/>
                        </a:lnTo>
                        <a:lnTo>
                          <a:pt x="913" y="4361"/>
                        </a:lnTo>
                        <a:lnTo>
                          <a:pt x="662" y="5159"/>
                        </a:lnTo>
                        <a:cubicBezTo>
                          <a:pt x="502" y="5616"/>
                          <a:pt x="365" y="6072"/>
                          <a:pt x="228" y="6529"/>
                        </a:cubicBezTo>
                        <a:cubicBezTo>
                          <a:pt x="206" y="6552"/>
                          <a:pt x="206" y="6575"/>
                          <a:pt x="206" y="6620"/>
                        </a:cubicBezTo>
                        <a:lnTo>
                          <a:pt x="114" y="6575"/>
                        </a:lnTo>
                        <a:lnTo>
                          <a:pt x="0" y="6894"/>
                        </a:lnTo>
                        <a:lnTo>
                          <a:pt x="2237" y="7579"/>
                        </a:lnTo>
                        <a:lnTo>
                          <a:pt x="4771" y="8355"/>
                        </a:lnTo>
                        <a:lnTo>
                          <a:pt x="7464" y="9177"/>
                        </a:lnTo>
                        <a:lnTo>
                          <a:pt x="10157" y="9998"/>
                        </a:lnTo>
                        <a:cubicBezTo>
                          <a:pt x="10180" y="10021"/>
                          <a:pt x="10203" y="10021"/>
                          <a:pt x="10226" y="10021"/>
                        </a:cubicBezTo>
                        <a:cubicBezTo>
                          <a:pt x="10249" y="10021"/>
                          <a:pt x="10271" y="10021"/>
                          <a:pt x="10294" y="9998"/>
                        </a:cubicBezTo>
                        <a:cubicBezTo>
                          <a:pt x="10317" y="9998"/>
                          <a:pt x="10340" y="9976"/>
                          <a:pt x="10363" y="9930"/>
                        </a:cubicBezTo>
                        <a:lnTo>
                          <a:pt x="10386" y="9907"/>
                        </a:lnTo>
                        <a:cubicBezTo>
                          <a:pt x="11048" y="7716"/>
                          <a:pt x="11709" y="5547"/>
                          <a:pt x="12394" y="3356"/>
                        </a:cubicBezTo>
                        <a:cubicBezTo>
                          <a:pt x="12394" y="3311"/>
                          <a:pt x="12394" y="3265"/>
                          <a:pt x="12394" y="3242"/>
                        </a:cubicBezTo>
                        <a:cubicBezTo>
                          <a:pt x="12371" y="3196"/>
                          <a:pt x="12349" y="3174"/>
                          <a:pt x="12326" y="3151"/>
                        </a:cubicBezTo>
                        <a:lnTo>
                          <a:pt x="12303" y="3151"/>
                        </a:lnTo>
                        <a:lnTo>
                          <a:pt x="11846" y="3014"/>
                        </a:lnTo>
                        <a:lnTo>
                          <a:pt x="11664" y="2945"/>
                        </a:lnTo>
                        <a:lnTo>
                          <a:pt x="7647" y="1713"/>
                        </a:lnTo>
                        <a:lnTo>
                          <a:pt x="2032" y="1"/>
                        </a:lnTo>
                        <a:close/>
                      </a:path>
                    </a:pathLst>
                  </a:custGeom>
                  <a:solidFill>
                    <a:schemeClr val="dk2"/>
                  </a:solidFill>
                  <a:ln>
                    <a:noFill/>
                  </a:ln>
                </p:spPr>
                <p:txBody>
                  <a:bodyPr spcFirstLastPara="1" wrap="square" lIns="121900" tIns="121900" rIns="121900" bIns="121900" anchor="ctr" anchorCtr="0">
                    <a:noAutofit/>
                  </a:bodyPr>
                  <a:lstStyle/>
                  <a:p>
                    <a:endParaRPr sz="1867"/>
                  </a:p>
                </p:txBody>
              </p:sp>
            </p:grpSp>
          </p:grpSp>
          <p:sp>
            <p:nvSpPr>
              <p:cNvPr id="1591" name="Google Shape;1591;p22"/>
              <p:cNvSpPr/>
              <p:nvPr/>
            </p:nvSpPr>
            <p:spPr>
              <a:xfrm>
                <a:off x="6731328" y="2201111"/>
                <a:ext cx="732973" cy="668182"/>
              </a:xfrm>
              <a:custGeom>
                <a:avLst/>
                <a:gdLst/>
                <a:ahLst/>
                <a:cxnLst/>
                <a:rect l="l" t="t" r="r" b="b"/>
                <a:pathLst>
                  <a:path w="27117" h="24720" extrusionOk="0">
                    <a:moveTo>
                      <a:pt x="5958" y="0"/>
                    </a:moveTo>
                    <a:cubicBezTo>
                      <a:pt x="5866" y="0"/>
                      <a:pt x="5775" y="46"/>
                      <a:pt x="5729" y="137"/>
                    </a:cubicBezTo>
                    <a:cubicBezTo>
                      <a:pt x="5661" y="320"/>
                      <a:pt x="5547" y="525"/>
                      <a:pt x="5456" y="731"/>
                    </a:cubicBezTo>
                    <a:lnTo>
                      <a:pt x="5341" y="959"/>
                    </a:lnTo>
                    <a:cubicBezTo>
                      <a:pt x="5273" y="1096"/>
                      <a:pt x="5204" y="1210"/>
                      <a:pt x="5136" y="1347"/>
                    </a:cubicBezTo>
                    <a:cubicBezTo>
                      <a:pt x="5045" y="1484"/>
                      <a:pt x="4976" y="1621"/>
                      <a:pt x="4908" y="1781"/>
                    </a:cubicBezTo>
                    <a:lnTo>
                      <a:pt x="4839" y="1895"/>
                    </a:lnTo>
                    <a:cubicBezTo>
                      <a:pt x="4794" y="1986"/>
                      <a:pt x="4748" y="2077"/>
                      <a:pt x="4702" y="2169"/>
                    </a:cubicBezTo>
                    <a:cubicBezTo>
                      <a:pt x="4657" y="2283"/>
                      <a:pt x="4611" y="2397"/>
                      <a:pt x="4543" y="2511"/>
                    </a:cubicBezTo>
                    <a:lnTo>
                      <a:pt x="4520" y="2580"/>
                    </a:lnTo>
                    <a:cubicBezTo>
                      <a:pt x="4406" y="2831"/>
                      <a:pt x="4269" y="3127"/>
                      <a:pt x="4109" y="3401"/>
                    </a:cubicBezTo>
                    <a:cubicBezTo>
                      <a:pt x="3926" y="3698"/>
                      <a:pt x="3744" y="3995"/>
                      <a:pt x="3561" y="4269"/>
                    </a:cubicBezTo>
                    <a:lnTo>
                      <a:pt x="3538" y="4291"/>
                    </a:lnTo>
                    <a:cubicBezTo>
                      <a:pt x="3401" y="4497"/>
                      <a:pt x="3264" y="4725"/>
                      <a:pt x="3127" y="4931"/>
                    </a:cubicBezTo>
                    <a:cubicBezTo>
                      <a:pt x="3059" y="5045"/>
                      <a:pt x="2990" y="5136"/>
                      <a:pt x="2922" y="5250"/>
                    </a:cubicBezTo>
                    <a:cubicBezTo>
                      <a:pt x="2831" y="5364"/>
                      <a:pt x="2762" y="5501"/>
                      <a:pt x="2671" y="5638"/>
                    </a:cubicBezTo>
                    <a:lnTo>
                      <a:pt x="2648" y="5707"/>
                    </a:lnTo>
                    <a:cubicBezTo>
                      <a:pt x="2580" y="5798"/>
                      <a:pt x="2511" y="5889"/>
                      <a:pt x="2465" y="6003"/>
                    </a:cubicBezTo>
                    <a:lnTo>
                      <a:pt x="2374" y="6140"/>
                    </a:lnTo>
                    <a:cubicBezTo>
                      <a:pt x="2351" y="6186"/>
                      <a:pt x="2328" y="6232"/>
                      <a:pt x="2283" y="6300"/>
                    </a:cubicBezTo>
                    <a:cubicBezTo>
                      <a:pt x="2214" y="6460"/>
                      <a:pt x="2123" y="6597"/>
                      <a:pt x="2032" y="6734"/>
                    </a:cubicBezTo>
                    <a:lnTo>
                      <a:pt x="1895" y="6962"/>
                    </a:lnTo>
                    <a:lnTo>
                      <a:pt x="1872" y="7030"/>
                    </a:lnTo>
                    <a:cubicBezTo>
                      <a:pt x="1804" y="7122"/>
                      <a:pt x="1758" y="7236"/>
                      <a:pt x="1689" y="7327"/>
                    </a:cubicBezTo>
                    <a:cubicBezTo>
                      <a:pt x="1644" y="7396"/>
                      <a:pt x="1598" y="7487"/>
                      <a:pt x="1552" y="7555"/>
                    </a:cubicBezTo>
                    <a:cubicBezTo>
                      <a:pt x="1530" y="7624"/>
                      <a:pt x="1484" y="7692"/>
                      <a:pt x="1461" y="7738"/>
                    </a:cubicBezTo>
                    <a:cubicBezTo>
                      <a:pt x="1324" y="7966"/>
                      <a:pt x="1187" y="8217"/>
                      <a:pt x="1050" y="8537"/>
                    </a:cubicBezTo>
                    <a:cubicBezTo>
                      <a:pt x="936" y="8742"/>
                      <a:pt x="845" y="8971"/>
                      <a:pt x="754" y="9222"/>
                    </a:cubicBezTo>
                    <a:cubicBezTo>
                      <a:pt x="754" y="9244"/>
                      <a:pt x="754" y="9267"/>
                      <a:pt x="731" y="9267"/>
                    </a:cubicBezTo>
                    <a:cubicBezTo>
                      <a:pt x="639" y="9541"/>
                      <a:pt x="571" y="9838"/>
                      <a:pt x="480" y="10089"/>
                    </a:cubicBezTo>
                    <a:cubicBezTo>
                      <a:pt x="366" y="10546"/>
                      <a:pt x="206" y="11093"/>
                      <a:pt x="137" y="11641"/>
                    </a:cubicBezTo>
                    <a:cubicBezTo>
                      <a:pt x="23" y="12372"/>
                      <a:pt x="0" y="12988"/>
                      <a:pt x="46" y="13558"/>
                    </a:cubicBezTo>
                    <a:cubicBezTo>
                      <a:pt x="69" y="13718"/>
                      <a:pt x="114" y="13901"/>
                      <a:pt x="160" y="14083"/>
                    </a:cubicBezTo>
                    <a:cubicBezTo>
                      <a:pt x="160" y="14152"/>
                      <a:pt x="183" y="14220"/>
                      <a:pt x="183" y="14266"/>
                    </a:cubicBezTo>
                    <a:cubicBezTo>
                      <a:pt x="206" y="14357"/>
                      <a:pt x="229" y="14426"/>
                      <a:pt x="251" y="14494"/>
                    </a:cubicBezTo>
                    <a:cubicBezTo>
                      <a:pt x="274" y="14631"/>
                      <a:pt x="297" y="14745"/>
                      <a:pt x="343" y="14859"/>
                    </a:cubicBezTo>
                    <a:lnTo>
                      <a:pt x="366" y="14928"/>
                    </a:lnTo>
                    <a:lnTo>
                      <a:pt x="388" y="15065"/>
                    </a:lnTo>
                    <a:cubicBezTo>
                      <a:pt x="434" y="15156"/>
                      <a:pt x="457" y="15270"/>
                      <a:pt x="480" y="15362"/>
                    </a:cubicBezTo>
                    <a:cubicBezTo>
                      <a:pt x="594" y="15681"/>
                      <a:pt x="731" y="15978"/>
                      <a:pt x="868" y="16252"/>
                    </a:cubicBezTo>
                    <a:cubicBezTo>
                      <a:pt x="936" y="16412"/>
                      <a:pt x="1027" y="16549"/>
                      <a:pt x="1119" y="16686"/>
                    </a:cubicBezTo>
                    <a:lnTo>
                      <a:pt x="1164" y="16777"/>
                    </a:lnTo>
                    <a:cubicBezTo>
                      <a:pt x="1233" y="16868"/>
                      <a:pt x="1301" y="16959"/>
                      <a:pt x="1370" y="17074"/>
                    </a:cubicBezTo>
                    <a:lnTo>
                      <a:pt x="1507" y="17302"/>
                    </a:lnTo>
                    <a:lnTo>
                      <a:pt x="1575" y="17416"/>
                    </a:lnTo>
                    <a:cubicBezTo>
                      <a:pt x="1644" y="17507"/>
                      <a:pt x="1712" y="17599"/>
                      <a:pt x="1781" y="17690"/>
                    </a:cubicBezTo>
                    <a:lnTo>
                      <a:pt x="1872" y="17804"/>
                    </a:lnTo>
                    <a:lnTo>
                      <a:pt x="1940" y="17895"/>
                    </a:lnTo>
                    <a:cubicBezTo>
                      <a:pt x="1986" y="17987"/>
                      <a:pt x="2055" y="18078"/>
                      <a:pt x="2123" y="18146"/>
                    </a:cubicBezTo>
                    <a:cubicBezTo>
                      <a:pt x="2214" y="18260"/>
                      <a:pt x="2328" y="18397"/>
                      <a:pt x="2420" y="18512"/>
                    </a:cubicBezTo>
                    <a:cubicBezTo>
                      <a:pt x="2580" y="18671"/>
                      <a:pt x="2762" y="18831"/>
                      <a:pt x="2945" y="18991"/>
                    </a:cubicBezTo>
                    <a:lnTo>
                      <a:pt x="3036" y="19059"/>
                    </a:lnTo>
                    <a:lnTo>
                      <a:pt x="3059" y="19105"/>
                    </a:lnTo>
                    <a:cubicBezTo>
                      <a:pt x="3150" y="19173"/>
                      <a:pt x="3242" y="19265"/>
                      <a:pt x="3333" y="19333"/>
                    </a:cubicBezTo>
                    <a:cubicBezTo>
                      <a:pt x="3447" y="19425"/>
                      <a:pt x="3561" y="19493"/>
                      <a:pt x="3675" y="19584"/>
                    </a:cubicBezTo>
                    <a:lnTo>
                      <a:pt x="3766" y="19630"/>
                    </a:lnTo>
                    <a:lnTo>
                      <a:pt x="3881" y="19721"/>
                    </a:lnTo>
                    <a:cubicBezTo>
                      <a:pt x="4086" y="19858"/>
                      <a:pt x="4291" y="20018"/>
                      <a:pt x="4520" y="20155"/>
                    </a:cubicBezTo>
                    <a:cubicBezTo>
                      <a:pt x="4725" y="20269"/>
                      <a:pt x="4908" y="20383"/>
                      <a:pt x="5113" y="20520"/>
                    </a:cubicBezTo>
                    <a:lnTo>
                      <a:pt x="5341" y="20634"/>
                    </a:lnTo>
                    <a:cubicBezTo>
                      <a:pt x="5410" y="20703"/>
                      <a:pt x="5501" y="20748"/>
                      <a:pt x="5593" y="20794"/>
                    </a:cubicBezTo>
                    <a:lnTo>
                      <a:pt x="5729" y="20863"/>
                    </a:lnTo>
                    <a:cubicBezTo>
                      <a:pt x="5798" y="20908"/>
                      <a:pt x="5866" y="20954"/>
                      <a:pt x="5935" y="20999"/>
                    </a:cubicBezTo>
                    <a:cubicBezTo>
                      <a:pt x="6003" y="21022"/>
                      <a:pt x="6072" y="21068"/>
                      <a:pt x="6140" y="21114"/>
                    </a:cubicBezTo>
                    <a:cubicBezTo>
                      <a:pt x="6414" y="21273"/>
                      <a:pt x="6711" y="21410"/>
                      <a:pt x="7008" y="21502"/>
                    </a:cubicBezTo>
                    <a:cubicBezTo>
                      <a:pt x="7122" y="21547"/>
                      <a:pt x="7213" y="21570"/>
                      <a:pt x="7304" y="21593"/>
                    </a:cubicBezTo>
                    <a:lnTo>
                      <a:pt x="7464" y="21639"/>
                    </a:lnTo>
                    <a:cubicBezTo>
                      <a:pt x="7555" y="21661"/>
                      <a:pt x="7670" y="21707"/>
                      <a:pt x="7761" y="21730"/>
                    </a:cubicBezTo>
                    <a:lnTo>
                      <a:pt x="7852" y="21776"/>
                    </a:lnTo>
                    <a:cubicBezTo>
                      <a:pt x="8012" y="21821"/>
                      <a:pt x="8172" y="21867"/>
                      <a:pt x="8332" y="21913"/>
                    </a:cubicBezTo>
                    <a:cubicBezTo>
                      <a:pt x="8423" y="21935"/>
                      <a:pt x="8537" y="21958"/>
                      <a:pt x="8628" y="21981"/>
                    </a:cubicBezTo>
                    <a:lnTo>
                      <a:pt x="8720" y="22027"/>
                    </a:lnTo>
                    <a:cubicBezTo>
                      <a:pt x="8811" y="22049"/>
                      <a:pt x="8879" y="22072"/>
                      <a:pt x="8971" y="22095"/>
                    </a:cubicBezTo>
                    <a:cubicBezTo>
                      <a:pt x="9039" y="22095"/>
                      <a:pt x="9085" y="22118"/>
                      <a:pt x="9153" y="22141"/>
                    </a:cubicBezTo>
                    <a:cubicBezTo>
                      <a:pt x="9199" y="22141"/>
                      <a:pt x="9267" y="22141"/>
                      <a:pt x="9313" y="22164"/>
                    </a:cubicBezTo>
                    <a:lnTo>
                      <a:pt x="9382" y="22186"/>
                    </a:lnTo>
                    <a:cubicBezTo>
                      <a:pt x="9450" y="22209"/>
                      <a:pt x="9518" y="22209"/>
                      <a:pt x="9587" y="22232"/>
                    </a:cubicBezTo>
                    <a:cubicBezTo>
                      <a:pt x="9564" y="22369"/>
                      <a:pt x="9541" y="22506"/>
                      <a:pt x="9518" y="22643"/>
                    </a:cubicBezTo>
                    <a:cubicBezTo>
                      <a:pt x="9496" y="22757"/>
                      <a:pt x="9496" y="22894"/>
                      <a:pt x="9518" y="23054"/>
                    </a:cubicBezTo>
                    <a:cubicBezTo>
                      <a:pt x="9541" y="23282"/>
                      <a:pt x="9678" y="23510"/>
                      <a:pt x="9815" y="23716"/>
                    </a:cubicBezTo>
                    <a:cubicBezTo>
                      <a:pt x="9906" y="23875"/>
                      <a:pt x="10066" y="23990"/>
                      <a:pt x="10203" y="24104"/>
                    </a:cubicBezTo>
                    <a:lnTo>
                      <a:pt x="10272" y="24149"/>
                    </a:lnTo>
                    <a:cubicBezTo>
                      <a:pt x="10363" y="24241"/>
                      <a:pt x="10477" y="24309"/>
                      <a:pt x="10591" y="24378"/>
                    </a:cubicBezTo>
                    <a:lnTo>
                      <a:pt x="10614" y="24400"/>
                    </a:lnTo>
                    <a:lnTo>
                      <a:pt x="10683" y="24423"/>
                    </a:lnTo>
                    <a:cubicBezTo>
                      <a:pt x="10774" y="24469"/>
                      <a:pt x="10842" y="24537"/>
                      <a:pt x="10934" y="24583"/>
                    </a:cubicBezTo>
                    <a:cubicBezTo>
                      <a:pt x="11139" y="24697"/>
                      <a:pt x="11367" y="24697"/>
                      <a:pt x="11596" y="24720"/>
                    </a:cubicBezTo>
                    <a:lnTo>
                      <a:pt x="12052" y="24720"/>
                    </a:lnTo>
                    <a:cubicBezTo>
                      <a:pt x="12121" y="24720"/>
                      <a:pt x="12189" y="24697"/>
                      <a:pt x="12258" y="24697"/>
                    </a:cubicBezTo>
                    <a:cubicBezTo>
                      <a:pt x="12417" y="24697"/>
                      <a:pt x="12554" y="24674"/>
                      <a:pt x="12714" y="24606"/>
                    </a:cubicBezTo>
                    <a:cubicBezTo>
                      <a:pt x="12874" y="24560"/>
                      <a:pt x="13056" y="24469"/>
                      <a:pt x="13216" y="24355"/>
                    </a:cubicBezTo>
                    <a:cubicBezTo>
                      <a:pt x="13444" y="24195"/>
                      <a:pt x="13650" y="23990"/>
                      <a:pt x="13878" y="23670"/>
                    </a:cubicBezTo>
                    <a:cubicBezTo>
                      <a:pt x="13992" y="23510"/>
                      <a:pt x="14084" y="23328"/>
                      <a:pt x="14175" y="23168"/>
                    </a:cubicBezTo>
                    <a:lnTo>
                      <a:pt x="14220" y="23077"/>
                    </a:lnTo>
                    <a:lnTo>
                      <a:pt x="14243" y="23031"/>
                    </a:lnTo>
                    <a:cubicBezTo>
                      <a:pt x="14266" y="22962"/>
                      <a:pt x="14312" y="22894"/>
                      <a:pt x="14335" y="22803"/>
                    </a:cubicBezTo>
                    <a:cubicBezTo>
                      <a:pt x="14380" y="22826"/>
                      <a:pt x="14403" y="22826"/>
                      <a:pt x="14426" y="22826"/>
                    </a:cubicBezTo>
                    <a:cubicBezTo>
                      <a:pt x="14494" y="22826"/>
                      <a:pt x="14563" y="22803"/>
                      <a:pt x="14631" y="22803"/>
                    </a:cubicBezTo>
                    <a:lnTo>
                      <a:pt x="14677" y="22803"/>
                    </a:lnTo>
                    <a:cubicBezTo>
                      <a:pt x="14723" y="22803"/>
                      <a:pt x="14768" y="22803"/>
                      <a:pt x="14837" y="22780"/>
                    </a:cubicBezTo>
                    <a:cubicBezTo>
                      <a:pt x="14928" y="22780"/>
                      <a:pt x="15042" y="22780"/>
                      <a:pt x="15133" y="22757"/>
                    </a:cubicBezTo>
                    <a:cubicBezTo>
                      <a:pt x="15293" y="22734"/>
                      <a:pt x="15453" y="22689"/>
                      <a:pt x="15590" y="22643"/>
                    </a:cubicBezTo>
                    <a:cubicBezTo>
                      <a:pt x="15681" y="22620"/>
                      <a:pt x="15750" y="22597"/>
                      <a:pt x="15818" y="22574"/>
                    </a:cubicBezTo>
                    <a:cubicBezTo>
                      <a:pt x="15887" y="22552"/>
                      <a:pt x="15955" y="22529"/>
                      <a:pt x="16024" y="22506"/>
                    </a:cubicBezTo>
                    <a:cubicBezTo>
                      <a:pt x="16138" y="22483"/>
                      <a:pt x="16229" y="22460"/>
                      <a:pt x="16320" y="22415"/>
                    </a:cubicBezTo>
                    <a:lnTo>
                      <a:pt x="16480" y="22369"/>
                    </a:lnTo>
                    <a:cubicBezTo>
                      <a:pt x="16526" y="22369"/>
                      <a:pt x="16549" y="22392"/>
                      <a:pt x="16594" y="22392"/>
                    </a:cubicBezTo>
                    <a:cubicBezTo>
                      <a:pt x="16617" y="22392"/>
                      <a:pt x="16663" y="22369"/>
                      <a:pt x="16686" y="22369"/>
                    </a:cubicBezTo>
                    <a:cubicBezTo>
                      <a:pt x="16823" y="22323"/>
                      <a:pt x="16960" y="22301"/>
                      <a:pt x="17096" y="22255"/>
                    </a:cubicBezTo>
                    <a:lnTo>
                      <a:pt x="17165" y="22232"/>
                    </a:lnTo>
                    <a:cubicBezTo>
                      <a:pt x="17348" y="22186"/>
                      <a:pt x="17507" y="22141"/>
                      <a:pt x="17667" y="22095"/>
                    </a:cubicBezTo>
                    <a:cubicBezTo>
                      <a:pt x="17758" y="22072"/>
                      <a:pt x="17827" y="22049"/>
                      <a:pt x="17918" y="22004"/>
                    </a:cubicBezTo>
                    <a:cubicBezTo>
                      <a:pt x="17964" y="21958"/>
                      <a:pt x="17987" y="21913"/>
                      <a:pt x="18055" y="21890"/>
                    </a:cubicBezTo>
                    <a:lnTo>
                      <a:pt x="18101" y="21867"/>
                    </a:lnTo>
                    <a:cubicBezTo>
                      <a:pt x="18215" y="21821"/>
                      <a:pt x="18352" y="21776"/>
                      <a:pt x="18489" y="21707"/>
                    </a:cubicBezTo>
                    <a:lnTo>
                      <a:pt x="18603" y="21661"/>
                    </a:lnTo>
                    <a:cubicBezTo>
                      <a:pt x="18717" y="21616"/>
                      <a:pt x="18831" y="21570"/>
                      <a:pt x="18945" y="21524"/>
                    </a:cubicBezTo>
                    <a:cubicBezTo>
                      <a:pt x="19151" y="21410"/>
                      <a:pt x="19333" y="21273"/>
                      <a:pt x="19539" y="21136"/>
                    </a:cubicBezTo>
                    <a:cubicBezTo>
                      <a:pt x="19836" y="20954"/>
                      <a:pt x="20087" y="20726"/>
                      <a:pt x="20292" y="20543"/>
                    </a:cubicBezTo>
                    <a:lnTo>
                      <a:pt x="20315" y="20543"/>
                    </a:lnTo>
                    <a:cubicBezTo>
                      <a:pt x="20406" y="20452"/>
                      <a:pt x="20475" y="20360"/>
                      <a:pt x="20566" y="20269"/>
                    </a:cubicBezTo>
                    <a:lnTo>
                      <a:pt x="20703" y="20132"/>
                    </a:lnTo>
                    <a:cubicBezTo>
                      <a:pt x="20771" y="20064"/>
                      <a:pt x="20840" y="20018"/>
                      <a:pt x="20885" y="19950"/>
                    </a:cubicBezTo>
                    <a:lnTo>
                      <a:pt x="20977" y="19835"/>
                    </a:lnTo>
                    <a:cubicBezTo>
                      <a:pt x="21022" y="19790"/>
                      <a:pt x="21068" y="19744"/>
                      <a:pt x="21137" y="19676"/>
                    </a:cubicBezTo>
                    <a:cubicBezTo>
                      <a:pt x="21205" y="19607"/>
                      <a:pt x="21296" y="19516"/>
                      <a:pt x="21388" y="19425"/>
                    </a:cubicBezTo>
                    <a:cubicBezTo>
                      <a:pt x="21388" y="19425"/>
                      <a:pt x="21410" y="19402"/>
                      <a:pt x="21410" y="19402"/>
                    </a:cubicBezTo>
                    <a:cubicBezTo>
                      <a:pt x="21456" y="19356"/>
                      <a:pt x="21525" y="19288"/>
                      <a:pt x="21570" y="19219"/>
                    </a:cubicBezTo>
                    <a:lnTo>
                      <a:pt x="21593" y="19196"/>
                    </a:lnTo>
                    <a:lnTo>
                      <a:pt x="21639" y="19128"/>
                    </a:lnTo>
                    <a:cubicBezTo>
                      <a:pt x="21662" y="19105"/>
                      <a:pt x="21684" y="19059"/>
                      <a:pt x="21730" y="19037"/>
                    </a:cubicBezTo>
                    <a:cubicBezTo>
                      <a:pt x="21753" y="18991"/>
                      <a:pt x="21776" y="18968"/>
                      <a:pt x="21798" y="18922"/>
                    </a:cubicBezTo>
                    <a:lnTo>
                      <a:pt x="21844" y="18922"/>
                    </a:lnTo>
                    <a:cubicBezTo>
                      <a:pt x="21890" y="18945"/>
                      <a:pt x="21913" y="18945"/>
                      <a:pt x="21958" y="18968"/>
                    </a:cubicBezTo>
                    <a:cubicBezTo>
                      <a:pt x="22004" y="18968"/>
                      <a:pt x="22050" y="18991"/>
                      <a:pt x="22095" y="19014"/>
                    </a:cubicBezTo>
                    <a:lnTo>
                      <a:pt x="22164" y="19014"/>
                    </a:lnTo>
                    <a:cubicBezTo>
                      <a:pt x="22232" y="19037"/>
                      <a:pt x="22301" y="19037"/>
                      <a:pt x="22346" y="19059"/>
                    </a:cubicBezTo>
                    <a:lnTo>
                      <a:pt x="22460" y="19059"/>
                    </a:lnTo>
                    <a:cubicBezTo>
                      <a:pt x="22597" y="19082"/>
                      <a:pt x="22711" y="19105"/>
                      <a:pt x="22848" y="19105"/>
                    </a:cubicBezTo>
                    <a:lnTo>
                      <a:pt x="22963" y="19128"/>
                    </a:lnTo>
                    <a:lnTo>
                      <a:pt x="23191" y="19128"/>
                    </a:lnTo>
                    <a:cubicBezTo>
                      <a:pt x="23236" y="19128"/>
                      <a:pt x="23282" y="19151"/>
                      <a:pt x="23351" y="19151"/>
                    </a:cubicBezTo>
                    <a:cubicBezTo>
                      <a:pt x="23488" y="19128"/>
                      <a:pt x="23602" y="19128"/>
                      <a:pt x="23716" y="19105"/>
                    </a:cubicBezTo>
                    <a:lnTo>
                      <a:pt x="23830" y="19082"/>
                    </a:lnTo>
                    <a:cubicBezTo>
                      <a:pt x="23921" y="19059"/>
                      <a:pt x="24035" y="19037"/>
                      <a:pt x="24127" y="19014"/>
                    </a:cubicBezTo>
                    <a:cubicBezTo>
                      <a:pt x="24195" y="18991"/>
                      <a:pt x="24241" y="18968"/>
                      <a:pt x="24309" y="18945"/>
                    </a:cubicBezTo>
                    <a:lnTo>
                      <a:pt x="24423" y="18922"/>
                    </a:lnTo>
                    <a:lnTo>
                      <a:pt x="24423" y="18900"/>
                    </a:lnTo>
                    <a:cubicBezTo>
                      <a:pt x="24560" y="18854"/>
                      <a:pt x="24674" y="18808"/>
                      <a:pt x="24789" y="18763"/>
                    </a:cubicBezTo>
                    <a:cubicBezTo>
                      <a:pt x="24857" y="18717"/>
                      <a:pt x="24926" y="18671"/>
                      <a:pt x="25017" y="18626"/>
                    </a:cubicBezTo>
                    <a:cubicBezTo>
                      <a:pt x="25085" y="18580"/>
                      <a:pt x="25154" y="18534"/>
                      <a:pt x="25199" y="18489"/>
                    </a:cubicBezTo>
                    <a:lnTo>
                      <a:pt x="25291" y="18420"/>
                    </a:lnTo>
                    <a:lnTo>
                      <a:pt x="25336" y="18397"/>
                    </a:lnTo>
                    <a:lnTo>
                      <a:pt x="25405" y="18397"/>
                    </a:lnTo>
                    <a:cubicBezTo>
                      <a:pt x="25451" y="18352"/>
                      <a:pt x="25496" y="18329"/>
                      <a:pt x="25542" y="18306"/>
                    </a:cubicBezTo>
                    <a:cubicBezTo>
                      <a:pt x="25702" y="18192"/>
                      <a:pt x="25861" y="18055"/>
                      <a:pt x="25998" y="17918"/>
                    </a:cubicBezTo>
                    <a:cubicBezTo>
                      <a:pt x="26158" y="17781"/>
                      <a:pt x="26318" y="17599"/>
                      <a:pt x="26478" y="17393"/>
                    </a:cubicBezTo>
                    <a:cubicBezTo>
                      <a:pt x="26592" y="17279"/>
                      <a:pt x="26683" y="17142"/>
                      <a:pt x="26774" y="16982"/>
                    </a:cubicBezTo>
                    <a:cubicBezTo>
                      <a:pt x="26889" y="16754"/>
                      <a:pt x="26957" y="16503"/>
                      <a:pt x="27025" y="16297"/>
                    </a:cubicBezTo>
                    <a:cubicBezTo>
                      <a:pt x="27094" y="16069"/>
                      <a:pt x="27117" y="15887"/>
                      <a:pt x="27117" y="15727"/>
                    </a:cubicBezTo>
                    <a:cubicBezTo>
                      <a:pt x="27117" y="15567"/>
                      <a:pt x="27094" y="15430"/>
                      <a:pt x="27071" y="15293"/>
                    </a:cubicBezTo>
                    <a:cubicBezTo>
                      <a:pt x="27048" y="15156"/>
                      <a:pt x="27025" y="15042"/>
                      <a:pt x="27003" y="14905"/>
                    </a:cubicBezTo>
                    <a:cubicBezTo>
                      <a:pt x="26980" y="14859"/>
                      <a:pt x="26957" y="14791"/>
                      <a:pt x="26934" y="14745"/>
                    </a:cubicBezTo>
                    <a:lnTo>
                      <a:pt x="26911" y="14654"/>
                    </a:lnTo>
                    <a:cubicBezTo>
                      <a:pt x="26911" y="14631"/>
                      <a:pt x="26889" y="14608"/>
                      <a:pt x="26889" y="14563"/>
                    </a:cubicBezTo>
                    <a:cubicBezTo>
                      <a:pt x="26889" y="14563"/>
                      <a:pt x="26889" y="14540"/>
                      <a:pt x="26889" y="14540"/>
                    </a:cubicBezTo>
                    <a:cubicBezTo>
                      <a:pt x="26820" y="14471"/>
                      <a:pt x="26774" y="14426"/>
                      <a:pt x="26729" y="14380"/>
                    </a:cubicBezTo>
                    <a:lnTo>
                      <a:pt x="26683" y="14335"/>
                    </a:lnTo>
                    <a:cubicBezTo>
                      <a:pt x="26637" y="14312"/>
                      <a:pt x="26569" y="14289"/>
                      <a:pt x="26523" y="14266"/>
                    </a:cubicBezTo>
                    <a:cubicBezTo>
                      <a:pt x="26455" y="14220"/>
                      <a:pt x="26409" y="14175"/>
                      <a:pt x="26364" y="14129"/>
                    </a:cubicBezTo>
                    <a:cubicBezTo>
                      <a:pt x="26318" y="14083"/>
                      <a:pt x="26272" y="14061"/>
                      <a:pt x="26227" y="14015"/>
                    </a:cubicBezTo>
                    <a:cubicBezTo>
                      <a:pt x="26135" y="13946"/>
                      <a:pt x="26067" y="13901"/>
                      <a:pt x="25976" y="13855"/>
                    </a:cubicBezTo>
                    <a:cubicBezTo>
                      <a:pt x="25839" y="13787"/>
                      <a:pt x="25724" y="13718"/>
                      <a:pt x="25587" y="13673"/>
                    </a:cubicBezTo>
                    <a:cubicBezTo>
                      <a:pt x="25405" y="13627"/>
                      <a:pt x="25222" y="13581"/>
                      <a:pt x="25040" y="13513"/>
                    </a:cubicBezTo>
                    <a:cubicBezTo>
                      <a:pt x="24994" y="13490"/>
                      <a:pt x="24926" y="13467"/>
                      <a:pt x="24880" y="13422"/>
                    </a:cubicBezTo>
                    <a:lnTo>
                      <a:pt x="24857" y="13422"/>
                    </a:lnTo>
                    <a:cubicBezTo>
                      <a:pt x="24789" y="13422"/>
                      <a:pt x="24720" y="13444"/>
                      <a:pt x="24674" y="13467"/>
                    </a:cubicBezTo>
                    <a:cubicBezTo>
                      <a:pt x="24629" y="13490"/>
                      <a:pt x="24606" y="13536"/>
                      <a:pt x="24583" y="13558"/>
                    </a:cubicBezTo>
                    <a:cubicBezTo>
                      <a:pt x="24492" y="13718"/>
                      <a:pt x="24401" y="13878"/>
                      <a:pt x="24286" y="14038"/>
                    </a:cubicBezTo>
                    <a:cubicBezTo>
                      <a:pt x="24149" y="14198"/>
                      <a:pt x="24035" y="14312"/>
                      <a:pt x="23898" y="14426"/>
                    </a:cubicBezTo>
                    <a:cubicBezTo>
                      <a:pt x="23876" y="14471"/>
                      <a:pt x="23830" y="14517"/>
                      <a:pt x="23784" y="14540"/>
                    </a:cubicBezTo>
                    <a:cubicBezTo>
                      <a:pt x="23670" y="14677"/>
                      <a:pt x="23556" y="14814"/>
                      <a:pt x="23419" y="14928"/>
                    </a:cubicBezTo>
                    <a:cubicBezTo>
                      <a:pt x="23351" y="14974"/>
                      <a:pt x="23305" y="14996"/>
                      <a:pt x="23236" y="15042"/>
                    </a:cubicBezTo>
                    <a:cubicBezTo>
                      <a:pt x="23122" y="15088"/>
                      <a:pt x="23008" y="15111"/>
                      <a:pt x="22871" y="15133"/>
                    </a:cubicBezTo>
                    <a:cubicBezTo>
                      <a:pt x="22757" y="15179"/>
                      <a:pt x="22666" y="15202"/>
                      <a:pt x="22552" y="15202"/>
                    </a:cubicBezTo>
                    <a:lnTo>
                      <a:pt x="22483" y="15202"/>
                    </a:lnTo>
                    <a:cubicBezTo>
                      <a:pt x="22392" y="15202"/>
                      <a:pt x="22323" y="15179"/>
                      <a:pt x="22255" y="15156"/>
                    </a:cubicBezTo>
                    <a:lnTo>
                      <a:pt x="22232" y="15156"/>
                    </a:lnTo>
                    <a:cubicBezTo>
                      <a:pt x="22164" y="15111"/>
                      <a:pt x="22118" y="15088"/>
                      <a:pt x="22050" y="15065"/>
                    </a:cubicBezTo>
                    <a:lnTo>
                      <a:pt x="22004" y="15019"/>
                    </a:lnTo>
                    <a:cubicBezTo>
                      <a:pt x="22004" y="14996"/>
                      <a:pt x="21981" y="14951"/>
                      <a:pt x="21958" y="14928"/>
                    </a:cubicBezTo>
                    <a:cubicBezTo>
                      <a:pt x="21913" y="14882"/>
                      <a:pt x="21890" y="14814"/>
                      <a:pt x="21867" y="14745"/>
                    </a:cubicBezTo>
                    <a:cubicBezTo>
                      <a:pt x="21844" y="14700"/>
                      <a:pt x="21821" y="14654"/>
                      <a:pt x="21798" y="14608"/>
                    </a:cubicBezTo>
                    <a:cubicBezTo>
                      <a:pt x="21776" y="14494"/>
                      <a:pt x="21753" y="14380"/>
                      <a:pt x="21753" y="14266"/>
                    </a:cubicBezTo>
                    <a:cubicBezTo>
                      <a:pt x="21730" y="14129"/>
                      <a:pt x="21753" y="14015"/>
                      <a:pt x="21753" y="13924"/>
                    </a:cubicBezTo>
                    <a:cubicBezTo>
                      <a:pt x="21776" y="13810"/>
                      <a:pt x="21798" y="13695"/>
                      <a:pt x="21844" y="13558"/>
                    </a:cubicBezTo>
                    <a:cubicBezTo>
                      <a:pt x="21844" y="13536"/>
                      <a:pt x="21844" y="13513"/>
                      <a:pt x="21844" y="13490"/>
                    </a:cubicBezTo>
                    <a:cubicBezTo>
                      <a:pt x="21867" y="13422"/>
                      <a:pt x="21890" y="13353"/>
                      <a:pt x="21913" y="13285"/>
                    </a:cubicBezTo>
                    <a:cubicBezTo>
                      <a:pt x="22004" y="13011"/>
                      <a:pt x="22118" y="12760"/>
                      <a:pt x="22232" y="12508"/>
                    </a:cubicBezTo>
                    <a:lnTo>
                      <a:pt x="22255" y="12463"/>
                    </a:lnTo>
                    <a:cubicBezTo>
                      <a:pt x="22323" y="12326"/>
                      <a:pt x="22392" y="12166"/>
                      <a:pt x="22483" y="12029"/>
                    </a:cubicBezTo>
                    <a:cubicBezTo>
                      <a:pt x="22552" y="11892"/>
                      <a:pt x="22643" y="11755"/>
                      <a:pt x="22734" y="11618"/>
                    </a:cubicBezTo>
                    <a:cubicBezTo>
                      <a:pt x="22757" y="11595"/>
                      <a:pt x="22780" y="11573"/>
                      <a:pt x="22803" y="11550"/>
                    </a:cubicBezTo>
                    <a:cubicBezTo>
                      <a:pt x="22826" y="11527"/>
                      <a:pt x="22848" y="11481"/>
                      <a:pt x="22848" y="11459"/>
                    </a:cubicBezTo>
                    <a:lnTo>
                      <a:pt x="22940" y="11344"/>
                    </a:lnTo>
                    <a:cubicBezTo>
                      <a:pt x="22985" y="11276"/>
                      <a:pt x="23031" y="11207"/>
                      <a:pt x="23077" y="11139"/>
                    </a:cubicBezTo>
                    <a:cubicBezTo>
                      <a:pt x="23122" y="11071"/>
                      <a:pt x="23168" y="11002"/>
                      <a:pt x="23214" y="10934"/>
                    </a:cubicBezTo>
                    <a:lnTo>
                      <a:pt x="23259" y="10865"/>
                    </a:lnTo>
                    <a:cubicBezTo>
                      <a:pt x="23305" y="10842"/>
                      <a:pt x="23328" y="10797"/>
                      <a:pt x="23373" y="10728"/>
                    </a:cubicBezTo>
                    <a:lnTo>
                      <a:pt x="23351" y="10728"/>
                    </a:lnTo>
                    <a:cubicBezTo>
                      <a:pt x="23282" y="10705"/>
                      <a:pt x="23168" y="10682"/>
                      <a:pt x="23054" y="10660"/>
                    </a:cubicBezTo>
                    <a:cubicBezTo>
                      <a:pt x="22917" y="10614"/>
                      <a:pt x="22803" y="10546"/>
                      <a:pt x="22689" y="10477"/>
                    </a:cubicBezTo>
                    <a:cubicBezTo>
                      <a:pt x="22643" y="10477"/>
                      <a:pt x="22597" y="10454"/>
                      <a:pt x="22529" y="10431"/>
                    </a:cubicBezTo>
                    <a:cubicBezTo>
                      <a:pt x="22415" y="10386"/>
                      <a:pt x="22323" y="10340"/>
                      <a:pt x="22232" y="10294"/>
                    </a:cubicBezTo>
                    <a:cubicBezTo>
                      <a:pt x="22072" y="10180"/>
                      <a:pt x="21935" y="10066"/>
                      <a:pt x="21798" y="9929"/>
                    </a:cubicBezTo>
                    <a:cubicBezTo>
                      <a:pt x="21707" y="9792"/>
                      <a:pt x="21616" y="9655"/>
                      <a:pt x="21525" y="9450"/>
                    </a:cubicBezTo>
                    <a:cubicBezTo>
                      <a:pt x="21433" y="9290"/>
                      <a:pt x="21388" y="9153"/>
                      <a:pt x="21365" y="9016"/>
                    </a:cubicBezTo>
                    <a:cubicBezTo>
                      <a:pt x="21342" y="8971"/>
                      <a:pt x="21342" y="8902"/>
                      <a:pt x="21342" y="8856"/>
                    </a:cubicBezTo>
                    <a:cubicBezTo>
                      <a:pt x="21342" y="8811"/>
                      <a:pt x="21342" y="8765"/>
                      <a:pt x="21342" y="8742"/>
                    </a:cubicBezTo>
                    <a:cubicBezTo>
                      <a:pt x="21319" y="8605"/>
                      <a:pt x="21296" y="8468"/>
                      <a:pt x="21274" y="8354"/>
                    </a:cubicBezTo>
                    <a:cubicBezTo>
                      <a:pt x="21251" y="8172"/>
                      <a:pt x="21228" y="8012"/>
                      <a:pt x="21228" y="7829"/>
                    </a:cubicBezTo>
                    <a:cubicBezTo>
                      <a:pt x="21228" y="7670"/>
                      <a:pt x="21228" y="7510"/>
                      <a:pt x="21251" y="7327"/>
                    </a:cubicBezTo>
                    <a:cubicBezTo>
                      <a:pt x="21251" y="7304"/>
                      <a:pt x="21251" y="7282"/>
                      <a:pt x="21251" y="7259"/>
                    </a:cubicBezTo>
                    <a:cubicBezTo>
                      <a:pt x="21251" y="7236"/>
                      <a:pt x="21251" y="7213"/>
                      <a:pt x="21251" y="7190"/>
                    </a:cubicBezTo>
                    <a:lnTo>
                      <a:pt x="21251" y="7167"/>
                    </a:lnTo>
                    <a:cubicBezTo>
                      <a:pt x="21251" y="7099"/>
                      <a:pt x="21251" y="7030"/>
                      <a:pt x="21274" y="6939"/>
                    </a:cubicBezTo>
                    <a:cubicBezTo>
                      <a:pt x="21274" y="6757"/>
                      <a:pt x="21342" y="6574"/>
                      <a:pt x="21410" y="6414"/>
                    </a:cubicBezTo>
                    <a:cubicBezTo>
                      <a:pt x="21433" y="6323"/>
                      <a:pt x="21456" y="6232"/>
                      <a:pt x="21502" y="6140"/>
                    </a:cubicBezTo>
                    <a:cubicBezTo>
                      <a:pt x="21525" y="6072"/>
                      <a:pt x="21547" y="6003"/>
                      <a:pt x="21593" y="5935"/>
                    </a:cubicBezTo>
                    <a:cubicBezTo>
                      <a:pt x="21593" y="5912"/>
                      <a:pt x="21616" y="5866"/>
                      <a:pt x="21639" y="5844"/>
                    </a:cubicBezTo>
                    <a:cubicBezTo>
                      <a:pt x="21616" y="5798"/>
                      <a:pt x="21593" y="5752"/>
                      <a:pt x="21547" y="5729"/>
                    </a:cubicBezTo>
                    <a:cubicBezTo>
                      <a:pt x="21456" y="5752"/>
                      <a:pt x="21365" y="5752"/>
                      <a:pt x="21274" y="5752"/>
                    </a:cubicBezTo>
                    <a:cubicBezTo>
                      <a:pt x="21205" y="5775"/>
                      <a:pt x="21114" y="5775"/>
                      <a:pt x="21045" y="5775"/>
                    </a:cubicBezTo>
                    <a:cubicBezTo>
                      <a:pt x="20977" y="5798"/>
                      <a:pt x="20908" y="5821"/>
                      <a:pt x="20863" y="5844"/>
                    </a:cubicBezTo>
                    <a:lnTo>
                      <a:pt x="20680" y="5844"/>
                    </a:lnTo>
                    <a:cubicBezTo>
                      <a:pt x="20520" y="5821"/>
                      <a:pt x="20360" y="5798"/>
                      <a:pt x="20201" y="5752"/>
                    </a:cubicBezTo>
                    <a:lnTo>
                      <a:pt x="20109" y="5752"/>
                    </a:lnTo>
                    <a:cubicBezTo>
                      <a:pt x="20041" y="5729"/>
                      <a:pt x="19972" y="5707"/>
                      <a:pt x="19881" y="5707"/>
                    </a:cubicBezTo>
                    <a:cubicBezTo>
                      <a:pt x="19744" y="5684"/>
                      <a:pt x="19607" y="5661"/>
                      <a:pt x="19470" y="5615"/>
                    </a:cubicBezTo>
                    <a:cubicBezTo>
                      <a:pt x="19219" y="5524"/>
                      <a:pt x="19037" y="5433"/>
                      <a:pt x="18877" y="5319"/>
                    </a:cubicBezTo>
                    <a:cubicBezTo>
                      <a:pt x="18740" y="5227"/>
                      <a:pt x="18626" y="5113"/>
                      <a:pt x="18512" y="4999"/>
                    </a:cubicBezTo>
                    <a:lnTo>
                      <a:pt x="18420" y="4908"/>
                    </a:lnTo>
                    <a:cubicBezTo>
                      <a:pt x="18329" y="4794"/>
                      <a:pt x="18215" y="4702"/>
                      <a:pt x="18101" y="4588"/>
                    </a:cubicBezTo>
                    <a:lnTo>
                      <a:pt x="18055" y="4520"/>
                    </a:lnTo>
                    <a:lnTo>
                      <a:pt x="18009" y="4451"/>
                    </a:lnTo>
                    <a:cubicBezTo>
                      <a:pt x="17918" y="4337"/>
                      <a:pt x="17804" y="4223"/>
                      <a:pt x="17736" y="4086"/>
                    </a:cubicBezTo>
                    <a:cubicBezTo>
                      <a:pt x="17644" y="3949"/>
                      <a:pt x="17576" y="3812"/>
                      <a:pt x="17507" y="3698"/>
                    </a:cubicBezTo>
                    <a:cubicBezTo>
                      <a:pt x="17393" y="3424"/>
                      <a:pt x="17325" y="3196"/>
                      <a:pt x="17279" y="2990"/>
                    </a:cubicBezTo>
                    <a:cubicBezTo>
                      <a:pt x="17256" y="2899"/>
                      <a:pt x="17233" y="2785"/>
                      <a:pt x="17256" y="2671"/>
                    </a:cubicBezTo>
                    <a:cubicBezTo>
                      <a:pt x="17256" y="2557"/>
                      <a:pt x="17302" y="2420"/>
                      <a:pt x="17348" y="2306"/>
                    </a:cubicBezTo>
                    <a:lnTo>
                      <a:pt x="17348" y="2283"/>
                    </a:lnTo>
                    <a:cubicBezTo>
                      <a:pt x="17348" y="2214"/>
                      <a:pt x="17348" y="2169"/>
                      <a:pt x="17348" y="2100"/>
                    </a:cubicBezTo>
                    <a:cubicBezTo>
                      <a:pt x="17348" y="2009"/>
                      <a:pt x="17348" y="1918"/>
                      <a:pt x="17325" y="1826"/>
                    </a:cubicBezTo>
                    <a:cubicBezTo>
                      <a:pt x="17279" y="1781"/>
                      <a:pt x="17211" y="1735"/>
                      <a:pt x="17119" y="1735"/>
                    </a:cubicBezTo>
                    <a:cubicBezTo>
                      <a:pt x="17096" y="1735"/>
                      <a:pt x="17051" y="1758"/>
                      <a:pt x="17028" y="1758"/>
                    </a:cubicBezTo>
                    <a:cubicBezTo>
                      <a:pt x="17005" y="1758"/>
                      <a:pt x="16982" y="1735"/>
                      <a:pt x="16960" y="1735"/>
                    </a:cubicBezTo>
                    <a:cubicBezTo>
                      <a:pt x="16823" y="1803"/>
                      <a:pt x="16663" y="1872"/>
                      <a:pt x="16526" y="1918"/>
                    </a:cubicBezTo>
                    <a:cubicBezTo>
                      <a:pt x="16435" y="1940"/>
                      <a:pt x="16320" y="1986"/>
                      <a:pt x="16206" y="2009"/>
                    </a:cubicBezTo>
                    <a:cubicBezTo>
                      <a:pt x="16115" y="2055"/>
                      <a:pt x="16024" y="2077"/>
                      <a:pt x="15932" y="2100"/>
                    </a:cubicBezTo>
                    <a:lnTo>
                      <a:pt x="15841" y="2123"/>
                    </a:lnTo>
                    <a:cubicBezTo>
                      <a:pt x="15773" y="2123"/>
                      <a:pt x="15704" y="2146"/>
                      <a:pt x="15636" y="2146"/>
                    </a:cubicBezTo>
                    <a:cubicBezTo>
                      <a:pt x="15522" y="2169"/>
                      <a:pt x="15430" y="2191"/>
                      <a:pt x="15316" y="2214"/>
                    </a:cubicBezTo>
                    <a:cubicBezTo>
                      <a:pt x="15225" y="2237"/>
                      <a:pt x="15111" y="2260"/>
                      <a:pt x="14997" y="2260"/>
                    </a:cubicBezTo>
                    <a:cubicBezTo>
                      <a:pt x="14928" y="2260"/>
                      <a:pt x="14860" y="2283"/>
                      <a:pt x="14791" y="2283"/>
                    </a:cubicBezTo>
                    <a:lnTo>
                      <a:pt x="14723" y="2283"/>
                    </a:lnTo>
                    <a:cubicBezTo>
                      <a:pt x="14563" y="2306"/>
                      <a:pt x="14380" y="2328"/>
                      <a:pt x="14220" y="2328"/>
                    </a:cubicBezTo>
                    <a:lnTo>
                      <a:pt x="14152" y="2328"/>
                    </a:lnTo>
                    <a:cubicBezTo>
                      <a:pt x="13764" y="2328"/>
                      <a:pt x="13399" y="2306"/>
                      <a:pt x="13034" y="2283"/>
                    </a:cubicBezTo>
                    <a:lnTo>
                      <a:pt x="12851" y="2283"/>
                    </a:lnTo>
                    <a:cubicBezTo>
                      <a:pt x="12760" y="2260"/>
                      <a:pt x="12691" y="2260"/>
                      <a:pt x="12600" y="2260"/>
                    </a:cubicBezTo>
                    <a:cubicBezTo>
                      <a:pt x="12326" y="2237"/>
                      <a:pt x="12006" y="2191"/>
                      <a:pt x="11664" y="2146"/>
                    </a:cubicBezTo>
                    <a:cubicBezTo>
                      <a:pt x="11367" y="2100"/>
                      <a:pt x="11048" y="2055"/>
                      <a:pt x="10728" y="1963"/>
                    </a:cubicBezTo>
                    <a:lnTo>
                      <a:pt x="10454" y="1918"/>
                    </a:lnTo>
                    <a:cubicBezTo>
                      <a:pt x="10272" y="1872"/>
                      <a:pt x="10066" y="1826"/>
                      <a:pt x="9861" y="1781"/>
                    </a:cubicBezTo>
                    <a:cubicBezTo>
                      <a:pt x="9770" y="1758"/>
                      <a:pt x="9655" y="1735"/>
                      <a:pt x="9541" y="1689"/>
                    </a:cubicBezTo>
                    <a:lnTo>
                      <a:pt x="9427" y="1644"/>
                    </a:lnTo>
                    <a:cubicBezTo>
                      <a:pt x="9290" y="1598"/>
                      <a:pt x="9130" y="1552"/>
                      <a:pt x="8993" y="1507"/>
                    </a:cubicBezTo>
                    <a:lnTo>
                      <a:pt x="8857" y="1461"/>
                    </a:lnTo>
                    <a:cubicBezTo>
                      <a:pt x="8765" y="1415"/>
                      <a:pt x="8674" y="1393"/>
                      <a:pt x="8583" y="1347"/>
                    </a:cubicBezTo>
                    <a:cubicBezTo>
                      <a:pt x="8491" y="1324"/>
                      <a:pt x="8400" y="1278"/>
                      <a:pt x="8309" y="1233"/>
                    </a:cubicBezTo>
                    <a:cubicBezTo>
                      <a:pt x="8217" y="1210"/>
                      <a:pt x="8149" y="1187"/>
                      <a:pt x="8080" y="1164"/>
                    </a:cubicBezTo>
                    <a:lnTo>
                      <a:pt x="7898" y="1119"/>
                    </a:lnTo>
                    <a:cubicBezTo>
                      <a:pt x="7692" y="1027"/>
                      <a:pt x="7510" y="936"/>
                      <a:pt x="7350" y="845"/>
                    </a:cubicBezTo>
                    <a:lnTo>
                      <a:pt x="7213" y="776"/>
                    </a:lnTo>
                    <a:cubicBezTo>
                      <a:pt x="7053" y="685"/>
                      <a:pt x="6894" y="594"/>
                      <a:pt x="6734" y="502"/>
                    </a:cubicBezTo>
                    <a:cubicBezTo>
                      <a:pt x="6665" y="434"/>
                      <a:pt x="6597" y="388"/>
                      <a:pt x="6551" y="343"/>
                    </a:cubicBezTo>
                    <a:cubicBezTo>
                      <a:pt x="6528" y="320"/>
                      <a:pt x="6528" y="297"/>
                      <a:pt x="6528" y="297"/>
                    </a:cubicBezTo>
                    <a:cubicBezTo>
                      <a:pt x="6437" y="251"/>
                      <a:pt x="6369" y="206"/>
                      <a:pt x="6300" y="160"/>
                    </a:cubicBezTo>
                    <a:cubicBezTo>
                      <a:pt x="6300" y="137"/>
                      <a:pt x="6277" y="137"/>
                      <a:pt x="6254" y="137"/>
                    </a:cubicBezTo>
                    <a:lnTo>
                      <a:pt x="6186" y="137"/>
                    </a:lnTo>
                    <a:cubicBezTo>
                      <a:pt x="6163" y="92"/>
                      <a:pt x="6117" y="46"/>
                      <a:pt x="6072" y="23"/>
                    </a:cubicBezTo>
                    <a:cubicBezTo>
                      <a:pt x="6026" y="0"/>
                      <a:pt x="6003" y="0"/>
                      <a:pt x="5958" y="0"/>
                    </a:cubicBezTo>
                    <a:close/>
                  </a:path>
                </a:pathLst>
              </a:custGeom>
              <a:solidFill>
                <a:srgbClr val="F5D4BF"/>
              </a:solidFill>
              <a:ln>
                <a:noFill/>
              </a:ln>
            </p:spPr>
            <p:txBody>
              <a:bodyPr spcFirstLastPara="1" wrap="square" lIns="121900" tIns="121900" rIns="121900" bIns="121900" anchor="ctr" anchorCtr="0">
                <a:noAutofit/>
              </a:bodyPr>
              <a:lstStyle/>
              <a:p>
                <a:endParaRPr sz="1867"/>
              </a:p>
            </p:txBody>
          </p:sp>
          <p:sp>
            <p:nvSpPr>
              <p:cNvPr id="1592" name="Google Shape;1592;p22"/>
              <p:cNvSpPr/>
              <p:nvPr/>
            </p:nvSpPr>
            <p:spPr>
              <a:xfrm>
                <a:off x="6818933" y="1932731"/>
                <a:ext cx="823685" cy="885368"/>
              </a:xfrm>
              <a:custGeom>
                <a:avLst/>
                <a:gdLst/>
                <a:ahLst/>
                <a:cxnLst/>
                <a:rect l="l" t="t" r="r" b="b"/>
                <a:pathLst>
                  <a:path w="30473" h="32755" extrusionOk="0">
                    <a:moveTo>
                      <a:pt x="3972" y="0"/>
                    </a:moveTo>
                    <a:cubicBezTo>
                      <a:pt x="3881" y="0"/>
                      <a:pt x="3790" y="0"/>
                      <a:pt x="3698" y="23"/>
                    </a:cubicBezTo>
                    <a:cubicBezTo>
                      <a:pt x="3219" y="69"/>
                      <a:pt x="2831" y="137"/>
                      <a:pt x="2466" y="251"/>
                    </a:cubicBezTo>
                    <a:cubicBezTo>
                      <a:pt x="2329" y="297"/>
                      <a:pt x="2192" y="365"/>
                      <a:pt x="2078" y="434"/>
                    </a:cubicBezTo>
                    <a:cubicBezTo>
                      <a:pt x="1986" y="502"/>
                      <a:pt x="1872" y="571"/>
                      <a:pt x="1781" y="639"/>
                    </a:cubicBezTo>
                    <a:cubicBezTo>
                      <a:pt x="1598" y="776"/>
                      <a:pt x="1416" y="959"/>
                      <a:pt x="1233" y="1164"/>
                    </a:cubicBezTo>
                    <a:lnTo>
                      <a:pt x="1210" y="1210"/>
                    </a:lnTo>
                    <a:lnTo>
                      <a:pt x="1165" y="1256"/>
                    </a:lnTo>
                    <a:lnTo>
                      <a:pt x="936" y="1530"/>
                    </a:lnTo>
                    <a:lnTo>
                      <a:pt x="936" y="1530"/>
                    </a:lnTo>
                    <a:lnTo>
                      <a:pt x="959" y="1507"/>
                    </a:lnTo>
                    <a:lnTo>
                      <a:pt x="959" y="1507"/>
                    </a:lnTo>
                    <a:cubicBezTo>
                      <a:pt x="822" y="1667"/>
                      <a:pt x="685" y="1849"/>
                      <a:pt x="571" y="2032"/>
                    </a:cubicBezTo>
                    <a:cubicBezTo>
                      <a:pt x="525" y="2123"/>
                      <a:pt x="480" y="2191"/>
                      <a:pt x="457" y="2283"/>
                    </a:cubicBezTo>
                    <a:cubicBezTo>
                      <a:pt x="411" y="2374"/>
                      <a:pt x="366" y="2488"/>
                      <a:pt x="343" y="2625"/>
                    </a:cubicBezTo>
                    <a:cubicBezTo>
                      <a:pt x="297" y="2739"/>
                      <a:pt x="274" y="2853"/>
                      <a:pt x="252" y="2968"/>
                    </a:cubicBezTo>
                    <a:lnTo>
                      <a:pt x="252" y="3013"/>
                    </a:lnTo>
                    <a:cubicBezTo>
                      <a:pt x="229" y="3082"/>
                      <a:pt x="206" y="3173"/>
                      <a:pt x="206" y="3241"/>
                    </a:cubicBezTo>
                    <a:cubicBezTo>
                      <a:pt x="183" y="3310"/>
                      <a:pt x="160" y="3378"/>
                      <a:pt x="160" y="3447"/>
                    </a:cubicBezTo>
                    <a:cubicBezTo>
                      <a:pt x="115" y="3629"/>
                      <a:pt x="92" y="3789"/>
                      <a:pt x="69" y="3949"/>
                    </a:cubicBezTo>
                    <a:cubicBezTo>
                      <a:pt x="69" y="4086"/>
                      <a:pt x="46" y="4177"/>
                      <a:pt x="23" y="4291"/>
                    </a:cubicBezTo>
                    <a:lnTo>
                      <a:pt x="23" y="4383"/>
                    </a:lnTo>
                    <a:cubicBezTo>
                      <a:pt x="1" y="4497"/>
                      <a:pt x="1" y="4634"/>
                      <a:pt x="1" y="4771"/>
                    </a:cubicBezTo>
                    <a:lnTo>
                      <a:pt x="1" y="4908"/>
                    </a:lnTo>
                    <a:cubicBezTo>
                      <a:pt x="1" y="4999"/>
                      <a:pt x="1" y="5113"/>
                      <a:pt x="23" y="5204"/>
                    </a:cubicBezTo>
                    <a:cubicBezTo>
                      <a:pt x="23" y="5570"/>
                      <a:pt x="115" y="5889"/>
                      <a:pt x="183" y="6163"/>
                    </a:cubicBezTo>
                    <a:cubicBezTo>
                      <a:pt x="229" y="6323"/>
                      <a:pt x="274" y="6460"/>
                      <a:pt x="320" y="6597"/>
                    </a:cubicBezTo>
                    <a:cubicBezTo>
                      <a:pt x="366" y="6757"/>
                      <a:pt x="434" y="6916"/>
                      <a:pt x="503" y="7076"/>
                    </a:cubicBezTo>
                    <a:lnTo>
                      <a:pt x="617" y="7304"/>
                    </a:lnTo>
                    <a:lnTo>
                      <a:pt x="708" y="7510"/>
                    </a:lnTo>
                    <a:cubicBezTo>
                      <a:pt x="777" y="7670"/>
                      <a:pt x="868" y="7807"/>
                      <a:pt x="959" y="7921"/>
                    </a:cubicBezTo>
                    <a:cubicBezTo>
                      <a:pt x="1005" y="8012"/>
                      <a:pt x="1050" y="8080"/>
                      <a:pt x="1119" y="8172"/>
                    </a:cubicBezTo>
                    <a:cubicBezTo>
                      <a:pt x="1347" y="8491"/>
                      <a:pt x="1598" y="8765"/>
                      <a:pt x="1827" y="8971"/>
                    </a:cubicBezTo>
                    <a:lnTo>
                      <a:pt x="1872" y="8993"/>
                    </a:lnTo>
                    <a:lnTo>
                      <a:pt x="1918" y="9039"/>
                    </a:lnTo>
                    <a:cubicBezTo>
                      <a:pt x="1895" y="9108"/>
                      <a:pt x="1918" y="9176"/>
                      <a:pt x="1986" y="9222"/>
                    </a:cubicBezTo>
                    <a:lnTo>
                      <a:pt x="2009" y="9244"/>
                    </a:lnTo>
                    <a:cubicBezTo>
                      <a:pt x="2055" y="9267"/>
                      <a:pt x="2078" y="9290"/>
                      <a:pt x="2123" y="9313"/>
                    </a:cubicBezTo>
                    <a:cubicBezTo>
                      <a:pt x="2169" y="9336"/>
                      <a:pt x="2192" y="9381"/>
                      <a:pt x="2237" y="9427"/>
                    </a:cubicBezTo>
                    <a:cubicBezTo>
                      <a:pt x="2283" y="9450"/>
                      <a:pt x="2306" y="9473"/>
                      <a:pt x="2329" y="9496"/>
                    </a:cubicBezTo>
                    <a:lnTo>
                      <a:pt x="2397" y="9541"/>
                    </a:lnTo>
                    <a:cubicBezTo>
                      <a:pt x="2466" y="9610"/>
                      <a:pt x="2534" y="9678"/>
                      <a:pt x="2625" y="9724"/>
                    </a:cubicBezTo>
                    <a:lnTo>
                      <a:pt x="2762" y="9838"/>
                    </a:lnTo>
                    <a:cubicBezTo>
                      <a:pt x="2945" y="9998"/>
                      <a:pt x="3173" y="10180"/>
                      <a:pt x="3424" y="10317"/>
                    </a:cubicBezTo>
                    <a:cubicBezTo>
                      <a:pt x="3675" y="10454"/>
                      <a:pt x="3904" y="10614"/>
                      <a:pt x="4155" y="10728"/>
                    </a:cubicBezTo>
                    <a:cubicBezTo>
                      <a:pt x="4383" y="10865"/>
                      <a:pt x="4634" y="10979"/>
                      <a:pt x="4931" y="11116"/>
                    </a:cubicBezTo>
                    <a:cubicBezTo>
                      <a:pt x="5068" y="11185"/>
                      <a:pt x="5205" y="11230"/>
                      <a:pt x="5342" y="11299"/>
                    </a:cubicBezTo>
                    <a:cubicBezTo>
                      <a:pt x="5433" y="11322"/>
                      <a:pt x="5524" y="11344"/>
                      <a:pt x="5616" y="11390"/>
                    </a:cubicBezTo>
                    <a:lnTo>
                      <a:pt x="5752" y="11436"/>
                    </a:lnTo>
                    <a:cubicBezTo>
                      <a:pt x="5889" y="11481"/>
                      <a:pt x="6049" y="11527"/>
                      <a:pt x="6186" y="11573"/>
                    </a:cubicBezTo>
                    <a:lnTo>
                      <a:pt x="6300" y="11618"/>
                    </a:lnTo>
                    <a:cubicBezTo>
                      <a:pt x="6414" y="11664"/>
                      <a:pt x="6529" y="11687"/>
                      <a:pt x="6620" y="11710"/>
                    </a:cubicBezTo>
                    <a:cubicBezTo>
                      <a:pt x="6825" y="11755"/>
                      <a:pt x="7031" y="11801"/>
                      <a:pt x="7213" y="11847"/>
                    </a:cubicBezTo>
                    <a:lnTo>
                      <a:pt x="7487" y="11892"/>
                    </a:lnTo>
                    <a:cubicBezTo>
                      <a:pt x="7807" y="11984"/>
                      <a:pt x="8126" y="12029"/>
                      <a:pt x="8423" y="12075"/>
                    </a:cubicBezTo>
                    <a:cubicBezTo>
                      <a:pt x="8765" y="12120"/>
                      <a:pt x="9085" y="12166"/>
                      <a:pt x="9359" y="12189"/>
                    </a:cubicBezTo>
                    <a:cubicBezTo>
                      <a:pt x="9633" y="12212"/>
                      <a:pt x="9907" y="12212"/>
                      <a:pt x="10203" y="12212"/>
                    </a:cubicBezTo>
                    <a:lnTo>
                      <a:pt x="10249" y="12235"/>
                    </a:lnTo>
                    <a:lnTo>
                      <a:pt x="10706" y="12235"/>
                    </a:lnTo>
                    <a:cubicBezTo>
                      <a:pt x="10843" y="12235"/>
                      <a:pt x="11002" y="12235"/>
                      <a:pt x="11139" y="12212"/>
                    </a:cubicBezTo>
                    <a:lnTo>
                      <a:pt x="11436" y="12212"/>
                    </a:lnTo>
                    <a:lnTo>
                      <a:pt x="11596" y="12189"/>
                    </a:lnTo>
                    <a:cubicBezTo>
                      <a:pt x="11778" y="12189"/>
                      <a:pt x="11961" y="12166"/>
                      <a:pt x="12121" y="12120"/>
                    </a:cubicBezTo>
                    <a:cubicBezTo>
                      <a:pt x="12509" y="12052"/>
                      <a:pt x="12897" y="11984"/>
                      <a:pt x="13285" y="11847"/>
                    </a:cubicBezTo>
                    <a:cubicBezTo>
                      <a:pt x="13467" y="11778"/>
                      <a:pt x="13673" y="11687"/>
                      <a:pt x="13855" y="11595"/>
                    </a:cubicBezTo>
                    <a:lnTo>
                      <a:pt x="14015" y="11527"/>
                    </a:lnTo>
                    <a:lnTo>
                      <a:pt x="14084" y="11504"/>
                    </a:lnTo>
                    <a:lnTo>
                      <a:pt x="14084" y="11550"/>
                    </a:lnTo>
                    <a:lnTo>
                      <a:pt x="14084" y="11595"/>
                    </a:lnTo>
                    <a:cubicBezTo>
                      <a:pt x="14084" y="11732"/>
                      <a:pt x="14107" y="11892"/>
                      <a:pt x="14107" y="12029"/>
                    </a:cubicBezTo>
                    <a:cubicBezTo>
                      <a:pt x="14107" y="12326"/>
                      <a:pt x="14152" y="12623"/>
                      <a:pt x="14198" y="12897"/>
                    </a:cubicBezTo>
                    <a:cubicBezTo>
                      <a:pt x="14243" y="13193"/>
                      <a:pt x="14335" y="13444"/>
                      <a:pt x="14472" y="13695"/>
                    </a:cubicBezTo>
                    <a:cubicBezTo>
                      <a:pt x="14632" y="14015"/>
                      <a:pt x="14791" y="14289"/>
                      <a:pt x="14974" y="14517"/>
                    </a:cubicBezTo>
                    <a:cubicBezTo>
                      <a:pt x="15179" y="14745"/>
                      <a:pt x="15408" y="14905"/>
                      <a:pt x="15659" y="15088"/>
                    </a:cubicBezTo>
                    <a:cubicBezTo>
                      <a:pt x="15818" y="15179"/>
                      <a:pt x="15978" y="15270"/>
                      <a:pt x="16138" y="15362"/>
                    </a:cubicBezTo>
                    <a:cubicBezTo>
                      <a:pt x="16275" y="15430"/>
                      <a:pt x="16435" y="15476"/>
                      <a:pt x="16549" y="15521"/>
                    </a:cubicBezTo>
                    <a:cubicBezTo>
                      <a:pt x="16686" y="15567"/>
                      <a:pt x="16846" y="15613"/>
                      <a:pt x="17028" y="15658"/>
                    </a:cubicBezTo>
                    <a:cubicBezTo>
                      <a:pt x="17188" y="15704"/>
                      <a:pt x="17348" y="15727"/>
                      <a:pt x="17530" y="15727"/>
                    </a:cubicBezTo>
                    <a:cubicBezTo>
                      <a:pt x="17690" y="15727"/>
                      <a:pt x="17850" y="15704"/>
                      <a:pt x="18033" y="15681"/>
                    </a:cubicBezTo>
                    <a:cubicBezTo>
                      <a:pt x="18192" y="15681"/>
                      <a:pt x="18329" y="15658"/>
                      <a:pt x="18489" y="15636"/>
                    </a:cubicBezTo>
                    <a:lnTo>
                      <a:pt x="18489" y="15636"/>
                    </a:lnTo>
                    <a:cubicBezTo>
                      <a:pt x="18421" y="15727"/>
                      <a:pt x="18375" y="15795"/>
                      <a:pt x="18352" y="15864"/>
                    </a:cubicBezTo>
                    <a:cubicBezTo>
                      <a:pt x="18306" y="15932"/>
                      <a:pt x="18284" y="16001"/>
                      <a:pt x="18261" y="16069"/>
                    </a:cubicBezTo>
                    <a:cubicBezTo>
                      <a:pt x="18215" y="16161"/>
                      <a:pt x="18192" y="16252"/>
                      <a:pt x="18169" y="16343"/>
                    </a:cubicBezTo>
                    <a:cubicBezTo>
                      <a:pt x="18101" y="16503"/>
                      <a:pt x="18033" y="16686"/>
                      <a:pt x="18033" y="16868"/>
                    </a:cubicBezTo>
                    <a:cubicBezTo>
                      <a:pt x="18010" y="16937"/>
                      <a:pt x="18010" y="17028"/>
                      <a:pt x="18010" y="17096"/>
                    </a:cubicBezTo>
                    <a:lnTo>
                      <a:pt x="18010" y="17119"/>
                    </a:lnTo>
                    <a:cubicBezTo>
                      <a:pt x="18010" y="17142"/>
                      <a:pt x="18010" y="17165"/>
                      <a:pt x="18010" y="17188"/>
                    </a:cubicBezTo>
                    <a:cubicBezTo>
                      <a:pt x="18010" y="17279"/>
                      <a:pt x="18010" y="17370"/>
                      <a:pt x="18010" y="17462"/>
                    </a:cubicBezTo>
                    <a:lnTo>
                      <a:pt x="18010" y="17530"/>
                    </a:lnTo>
                    <a:cubicBezTo>
                      <a:pt x="17987" y="17667"/>
                      <a:pt x="17987" y="17781"/>
                      <a:pt x="18010" y="17918"/>
                    </a:cubicBezTo>
                    <a:cubicBezTo>
                      <a:pt x="18010" y="18078"/>
                      <a:pt x="18033" y="18215"/>
                      <a:pt x="18055" y="18352"/>
                    </a:cubicBezTo>
                    <a:cubicBezTo>
                      <a:pt x="18101" y="18648"/>
                      <a:pt x="18215" y="18922"/>
                      <a:pt x="18352" y="19219"/>
                    </a:cubicBezTo>
                    <a:cubicBezTo>
                      <a:pt x="18512" y="19562"/>
                      <a:pt x="18694" y="19835"/>
                      <a:pt x="18946" y="20041"/>
                    </a:cubicBezTo>
                    <a:cubicBezTo>
                      <a:pt x="19060" y="20155"/>
                      <a:pt x="19197" y="20269"/>
                      <a:pt x="19334" y="20338"/>
                    </a:cubicBezTo>
                    <a:cubicBezTo>
                      <a:pt x="19470" y="20429"/>
                      <a:pt x="19630" y="20520"/>
                      <a:pt x="19813" y="20589"/>
                    </a:cubicBezTo>
                    <a:cubicBezTo>
                      <a:pt x="19927" y="20611"/>
                      <a:pt x="20041" y="20634"/>
                      <a:pt x="20132" y="20657"/>
                    </a:cubicBezTo>
                    <a:cubicBezTo>
                      <a:pt x="20087" y="20726"/>
                      <a:pt x="20064" y="20771"/>
                      <a:pt x="20018" y="20794"/>
                    </a:cubicBezTo>
                    <a:lnTo>
                      <a:pt x="19973" y="20863"/>
                    </a:lnTo>
                    <a:cubicBezTo>
                      <a:pt x="19927" y="20931"/>
                      <a:pt x="19881" y="21000"/>
                      <a:pt x="19836" y="21068"/>
                    </a:cubicBezTo>
                    <a:cubicBezTo>
                      <a:pt x="19767" y="21136"/>
                      <a:pt x="19744" y="21205"/>
                      <a:pt x="19699" y="21273"/>
                    </a:cubicBezTo>
                    <a:lnTo>
                      <a:pt x="19607" y="21388"/>
                    </a:lnTo>
                    <a:cubicBezTo>
                      <a:pt x="19585" y="21433"/>
                      <a:pt x="19562" y="21479"/>
                      <a:pt x="19539" y="21524"/>
                    </a:cubicBezTo>
                    <a:cubicBezTo>
                      <a:pt x="19493" y="21570"/>
                      <a:pt x="19448" y="21639"/>
                      <a:pt x="19402" y="21707"/>
                    </a:cubicBezTo>
                    <a:cubicBezTo>
                      <a:pt x="19311" y="21867"/>
                      <a:pt x="19242" y="22027"/>
                      <a:pt x="19174" y="22164"/>
                    </a:cubicBezTo>
                    <a:cubicBezTo>
                      <a:pt x="19128" y="22278"/>
                      <a:pt x="19082" y="22369"/>
                      <a:pt x="19014" y="22483"/>
                    </a:cubicBezTo>
                    <a:lnTo>
                      <a:pt x="18991" y="22552"/>
                    </a:lnTo>
                    <a:cubicBezTo>
                      <a:pt x="18968" y="22597"/>
                      <a:pt x="18946" y="22666"/>
                      <a:pt x="18923" y="22711"/>
                    </a:cubicBezTo>
                    <a:cubicBezTo>
                      <a:pt x="18900" y="22757"/>
                      <a:pt x="18877" y="22803"/>
                      <a:pt x="18831" y="22871"/>
                    </a:cubicBezTo>
                    <a:lnTo>
                      <a:pt x="18809" y="22940"/>
                    </a:lnTo>
                    <a:lnTo>
                      <a:pt x="18740" y="23077"/>
                    </a:lnTo>
                    <a:cubicBezTo>
                      <a:pt x="18672" y="23214"/>
                      <a:pt x="18626" y="23328"/>
                      <a:pt x="18580" y="23487"/>
                    </a:cubicBezTo>
                    <a:cubicBezTo>
                      <a:pt x="18557" y="23624"/>
                      <a:pt x="18535" y="23739"/>
                      <a:pt x="18512" y="23830"/>
                    </a:cubicBezTo>
                    <a:cubicBezTo>
                      <a:pt x="18512" y="23944"/>
                      <a:pt x="18489" y="24058"/>
                      <a:pt x="18512" y="24195"/>
                    </a:cubicBezTo>
                    <a:cubicBezTo>
                      <a:pt x="18512" y="24309"/>
                      <a:pt x="18535" y="24423"/>
                      <a:pt x="18557" y="24537"/>
                    </a:cubicBezTo>
                    <a:cubicBezTo>
                      <a:pt x="18580" y="24583"/>
                      <a:pt x="18603" y="24629"/>
                      <a:pt x="18626" y="24674"/>
                    </a:cubicBezTo>
                    <a:cubicBezTo>
                      <a:pt x="18649" y="24743"/>
                      <a:pt x="18672" y="24811"/>
                      <a:pt x="18717" y="24880"/>
                    </a:cubicBezTo>
                    <a:cubicBezTo>
                      <a:pt x="18854" y="25017"/>
                      <a:pt x="19014" y="25108"/>
                      <a:pt x="19242" y="25131"/>
                    </a:cubicBezTo>
                    <a:lnTo>
                      <a:pt x="19311" y="25131"/>
                    </a:lnTo>
                    <a:cubicBezTo>
                      <a:pt x="19425" y="25131"/>
                      <a:pt x="19516" y="25108"/>
                      <a:pt x="19630" y="25062"/>
                    </a:cubicBezTo>
                    <a:cubicBezTo>
                      <a:pt x="19699" y="25040"/>
                      <a:pt x="19744" y="25017"/>
                      <a:pt x="19813" y="24971"/>
                    </a:cubicBezTo>
                    <a:cubicBezTo>
                      <a:pt x="19836" y="24971"/>
                      <a:pt x="19836" y="24971"/>
                      <a:pt x="19859" y="24948"/>
                    </a:cubicBezTo>
                    <a:lnTo>
                      <a:pt x="19881" y="24948"/>
                    </a:lnTo>
                    <a:cubicBezTo>
                      <a:pt x="19995" y="24880"/>
                      <a:pt x="20155" y="24788"/>
                      <a:pt x="20269" y="24674"/>
                    </a:cubicBezTo>
                    <a:lnTo>
                      <a:pt x="20384" y="24606"/>
                    </a:lnTo>
                    <a:cubicBezTo>
                      <a:pt x="20475" y="24537"/>
                      <a:pt x="20566" y="24446"/>
                      <a:pt x="20657" y="24355"/>
                    </a:cubicBezTo>
                    <a:cubicBezTo>
                      <a:pt x="20794" y="24241"/>
                      <a:pt x="20908" y="24127"/>
                      <a:pt x="21045" y="23967"/>
                    </a:cubicBezTo>
                    <a:cubicBezTo>
                      <a:pt x="21160" y="23807"/>
                      <a:pt x="21251" y="23647"/>
                      <a:pt x="21342" y="23487"/>
                    </a:cubicBezTo>
                    <a:cubicBezTo>
                      <a:pt x="21365" y="23442"/>
                      <a:pt x="21411" y="23419"/>
                      <a:pt x="21456" y="23373"/>
                    </a:cubicBezTo>
                    <a:cubicBezTo>
                      <a:pt x="21479" y="23328"/>
                      <a:pt x="21502" y="23305"/>
                      <a:pt x="21548" y="23282"/>
                    </a:cubicBezTo>
                    <a:cubicBezTo>
                      <a:pt x="21616" y="23373"/>
                      <a:pt x="21707" y="23396"/>
                      <a:pt x="21799" y="23442"/>
                    </a:cubicBezTo>
                    <a:cubicBezTo>
                      <a:pt x="21981" y="23510"/>
                      <a:pt x="22164" y="23556"/>
                      <a:pt x="22346" y="23602"/>
                    </a:cubicBezTo>
                    <a:cubicBezTo>
                      <a:pt x="22483" y="23647"/>
                      <a:pt x="22620" y="23716"/>
                      <a:pt x="22735" y="23784"/>
                    </a:cubicBezTo>
                    <a:cubicBezTo>
                      <a:pt x="22826" y="23830"/>
                      <a:pt x="22894" y="23875"/>
                      <a:pt x="22986" y="23944"/>
                    </a:cubicBezTo>
                    <a:cubicBezTo>
                      <a:pt x="23031" y="23967"/>
                      <a:pt x="23077" y="24012"/>
                      <a:pt x="23123" y="24058"/>
                    </a:cubicBezTo>
                    <a:cubicBezTo>
                      <a:pt x="23168" y="24104"/>
                      <a:pt x="23214" y="24149"/>
                      <a:pt x="23282" y="24195"/>
                    </a:cubicBezTo>
                    <a:cubicBezTo>
                      <a:pt x="23351" y="24241"/>
                      <a:pt x="23419" y="24264"/>
                      <a:pt x="23465" y="24264"/>
                    </a:cubicBezTo>
                    <a:cubicBezTo>
                      <a:pt x="23511" y="24264"/>
                      <a:pt x="23533" y="24241"/>
                      <a:pt x="23556" y="24241"/>
                    </a:cubicBezTo>
                    <a:cubicBezTo>
                      <a:pt x="23579" y="24332"/>
                      <a:pt x="23625" y="24400"/>
                      <a:pt x="23648" y="24492"/>
                    </a:cubicBezTo>
                    <a:cubicBezTo>
                      <a:pt x="23648" y="24515"/>
                      <a:pt x="23670" y="24560"/>
                      <a:pt x="23670" y="24583"/>
                    </a:cubicBezTo>
                    <a:lnTo>
                      <a:pt x="23693" y="24674"/>
                    </a:lnTo>
                    <a:cubicBezTo>
                      <a:pt x="23716" y="24720"/>
                      <a:pt x="23739" y="24788"/>
                      <a:pt x="23762" y="24834"/>
                    </a:cubicBezTo>
                    <a:cubicBezTo>
                      <a:pt x="23784" y="24971"/>
                      <a:pt x="23807" y="25085"/>
                      <a:pt x="23830" y="25222"/>
                    </a:cubicBezTo>
                    <a:cubicBezTo>
                      <a:pt x="23853" y="25359"/>
                      <a:pt x="23876" y="25496"/>
                      <a:pt x="23876" y="25656"/>
                    </a:cubicBezTo>
                    <a:cubicBezTo>
                      <a:pt x="23876" y="25816"/>
                      <a:pt x="23853" y="25998"/>
                      <a:pt x="23784" y="26226"/>
                    </a:cubicBezTo>
                    <a:cubicBezTo>
                      <a:pt x="23716" y="26432"/>
                      <a:pt x="23648" y="26683"/>
                      <a:pt x="23533" y="26911"/>
                    </a:cubicBezTo>
                    <a:cubicBezTo>
                      <a:pt x="23442" y="27048"/>
                      <a:pt x="23351" y="27208"/>
                      <a:pt x="23237" y="27322"/>
                    </a:cubicBezTo>
                    <a:cubicBezTo>
                      <a:pt x="23077" y="27528"/>
                      <a:pt x="22917" y="27710"/>
                      <a:pt x="22757" y="27870"/>
                    </a:cubicBezTo>
                    <a:cubicBezTo>
                      <a:pt x="22620" y="27984"/>
                      <a:pt x="22461" y="28121"/>
                      <a:pt x="22301" y="28235"/>
                    </a:cubicBezTo>
                    <a:cubicBezTo>
                      <a:pt x="22255" y="28258"/>
                      <a:pt x="22210" y="28281"/>
                      <a:pt x="22164" y="28326"/>
                    </a:cubicBezTo>
                    <a:cubicBezTo>
                      <a:pt x="22118" y="28349"/>
                      <a:pt x="22073" y="28372"/>
                      <a:pt x="22050" y="28395"/>
                    </a:cubicBezTo>
                    <a:lnTo>
                      <a:pt x="21981" y="28418"/>
                    </a:lnTo>
                    <a:cubicBezTo>
                      <a:pt x="21936" y="28463"/>
                      <a:pt x="21890" y="28486"/>
                      <a:pt x="21822" y="28532"/>
                    </a:cubicBezTo>
                    <a:cubicBezTo>
                      <a:pt x="21707" y="28577"/>
                      <a:pt x="21616" y="28646"/>
                      <a:pt x="21502" y="28714"/>
                    </a:cubicBezTo>
                    <a:cubicBezTo>
                      <a:pt x="21433" y="28737"/>
                      <a:pt x="21388" y="28760"/>
                      <a:pt x="21319" y="28783"/>
                    </a:cubicBezTo>
                    <a:cubicBezTo>
                      <a:pt x="21297" y="28806"/>
                      <a:pt x="21251" y="28829"/>
                      <a:pt x="21205" y="28829"/>
                    </a:cubicBezTo>
                    <a:lnTo>
                      <a:pt x="21182" y="28851"/>
                    </a:lnTo>
                    <a:lnTo>
                      <a:pt x="21068" y="28874"/>
                    </a:lnTo>
                    <a:cubicBezTo>
                      <a:pt x="21000" y="28897"/>
                      <a:pt x="20954" y="28920"/>
                      <a:pt x="20886" y="28943"/>
                    </a:cubicBezTo>
                    <a:cubicBezTo>
                      <a:pt x="20794" y="28966"/>
                      <a:pt x="20680" y="28988"/>
                      <a:pt x="20589" y="29011"/>
                    </a:cubicBezTo>
                    <a:lnTo>
                      <a:pt x="20475" y="29034"/>
                    </a:lnTo>
                    <a:cubicBezTo>
                      <a:pt x="20361" y="29057"/>
                      <a:pt x="20247" y="29057"/>
                      <a:pt x="20110" y="29080"/>
                    </a:cubicBezTo>
                    <a:cubicBezTo>
                      <a:pt x="20041" y="29057"/>
                      <a:pt x="19995" y="29057"/>
                      <a:pt x="19950" y="29057"/>
                    </a:cubicBezTo>
                    <a:lnTo>
                      <a:pt x="19722" y="29057"/>
                    </a:lnTo>
                    <a:lnTo>
                      <a:pt x="19607" y="29034"/>
                    </a:lnTo>
                    <a:cubicBezTo>
                      <a:pt x="19470" y="29034"/>
                      <a:pt x="19356" y="29011"/>
                      <a:pt x="19219" y="28988"/>
                    </a:cubicBezTo>
                    <a:lnTo>
                      <a:pt x="19105" y="28988"/>
                    </a:lnTo>
                    <a:cubicBezTo>
                      <a:pt x="19060" y="28966"/>
                      <a:pt x="18991" y="28966"/>
                      <a:pt x="18923" y="28966"/>
                    </a:cubicBezTo>
                    <a:lnTo>
                      <a:pt x="18854" y="28943"/>
                    </a:lnTo>
                    <a:cubicBezTo>
                      <a:pt x="18786" y="28920"/>
                      <a:pt x="18740" y="28897"/>
                      <a:pt x="18694" y="28897"/>
                    </a:cubicBezTo>
                    <a:lnTo>
                      <a:pt x="18649" y="28897"/>
                    </a:lnTo>
                    <a:cubicBezTo>
                      <a:pt x="18535" y="28920"/>
                      <a:pt x="18443" y="28988"/>
                      <a:pt x="18398" y="29057"/>
                    </a:cubicBezTo>
                    <a:lnTo>
                      <a:pt x="18352" y="29125"/>
                    </a:lnTo>
                    <a:lnTo>
                      <a:pt x="18329" y="29148"/>
                    </a:lnTo>
                    <a:cubicBezTo>
                      <a:pt x="18284" y="29217"/>
                      <a:pt x="18215" y="29285"/>
                      <a:pt x="18169" y="29331"/>
                    </a:cubicBezTo>
                    <a:cubicBezTo>
                      <a:pt x="18169" y="29331"/>
                      <a:pt x="18147" y="29354"/>
                      <a:pt x="18147" y="29354"/>
                    </a:cubicBezTo>
                    <a:cubicBezTo>
                      <a:pt x="18055" y="29445"/>
                      <a:pt x="17964" y="29536"/>
                      <a:pt x="17896" y="29627"/>
                    </a:cubicBezTo>
                    <a:cubicBezTo>
                      <a:pt x="17827" y="29673"/>
                      <a:pt x="17781" y="29719"/>
                      <a:pt x="17736" y="29764"/>
                    </a:cubicBezTo>
                    <a:lnTo>
                      <a:pt x="17644" y="29879"/>
                    </a:lnTo>
                    <a:cubicBezTo>
                      <a:pt x="17599" y="29947"/>
                      <a:pt x="17530" y="29993"/>
                      <a:pt x="17462" y="30061"/>
                    </a:cubicBezTo>
                    <a:lnTo>
                      <a:pt x="17325" y="30198"/>
                    </a:lnTo>
                    <a:cubicBezTo>
                      <a:pt x="17234" y="30289"/>
                      <a:pt x="17165" y="30381"/>
                      <a:pt x="17074" y="30472"/>
                    </a:cubicBezTo>
                    <a:lnTo>
                      <a:pt x="17051" y="30495"/>
                    </a:lnTo>
                    <a:lnTo>
                      <a:pt x="16937" y="30609"/>
                    </a:lnTo>
                    <a:lnTo>
                      <a:pt x="16846" y="30677"/>
                    </a:lnTo>
                    <a:lnTo>
                      <a:pt x="16823" y="30700"/>
                    </a:lnTo>
                    <a:cubicBezTo>
                      <a:pt x="16754" y="30746"/>
                      <a:pt x="16709" y="30814"/>
                      <a:pt x="16686" y="30883"/>
                    </a:cubicBezTo>
                    <a:cubicBezTo>
                      <a:pt x="16663" y="30906"/>
                      <a:pt x="16663" y="30906"/>
                      <a:pt x="16663" y="30928"/>
                    </a:cubicBezTo>
                    <a:cubicBezTo>
                      <a:pt x="16617" y="30951"/>
                      <a:pt x="16595" y="30974"/>
                      <a:pt x="16549" y="30997"/>
                    </a:cubicBezTo>
                    <a:cubicBezTo>
                      <a:pt x="16458" y="31065"/>
                      <a:pt x="16343" y="31111"/>
                      <a:pt x="16252" y="31180"/>
                    </a:cubicBezTo>
                    <a:cubicBezTo>
                      <a:pt x="16184" y="31202"/>
                      <a:pt x="16138" y="31225"/>
                      <a:pt x="16092" y="31248"/>
                    </a:cubicBezTo>
                    <a:cubicBezTo>
                      <a:pt x="16024" y="31271"/>
                      <a:pt x="15955" y="31317"/>
                      <a:pt x="15887" y="31339"/>
                    </a:cubicBezTo>
                    <a:cubicBezTo>
                      <a:pt x="15704" y="31431"/>
                      <a:pt x="15545" y="31522"/>
                      <a:pt x="15362" y="31590"/>
                    </a:cubicBezTo>
                    <a:lnTo>
                      <a:pt x="15248" y="31636"/>
                    </a:lnTo>
                    <a:cubicBezTo>
                      <a:pt x="15111" y="31705"/>
                      <a:pt x="14974" y="31750"/>
                      <a:pt x="14860" y="31796"/>
                    </a:cubicBezTo>
                    <a:lnTo>
                      <a:pt x="14814" y="31819"/>
                    </a:lnTo>
                    <a:cubicBezTo>
                      <a:pt x="14746" y="31842"/>
                      <a:pt x="14700" y="31887"/>
                      <a:pt x="14654" y="31978"/>
                    </a:cubicBezTo>
                    <a:cubicBezTo>
                      <a:pt x="14609" y="32070"/>
                      <a:pt x="14677" y="32230"/>
                      <a:pt x="14746" y="32275"/>
                    </a:cubicBezTo>
                    <a:cubicBezTo>
                      <a:pt x="14768" y="32275"/>
                      <a:pt x="14768" y="32298"/>
                      <a:pt x="14768" y="32298"/>
                    </a:cubicBezTo>
                    <a:cubicBezTo>
                      <a:pt x="14837" y="32321"/>
                      <a:pt x="14905" y="32344"/>
                      <a:pt x="14974" y="32389"/>
                    </a:cubicBezTo>
                    <a:cubicBezTo>
                      <a:pt x="15020" y="32389"/>
                      <a:pt x="15065" y="32412"/>
                      <a:pt x="15134" y="32412"/>
                    </a:cubicBezTo>
                    <a:cubicBezTo>
                      <a:pt x="15225" y="32435"/>
                      <a:pt x="15316" y="32458"/>
                      <a:pt x="15385" y="32503"/>
                    </a:cubicBezTo>
                    <a:cubicBezTo>
                      <a:pt x="15430" y="32526"/>
                      <a:pt x="15476" y="32549"/>
                      <a:pt x="15499" y="32595"/>
                    </a:cubicBezTo>
                    <a:cubicBezTo>
                      <a:pt x="15522" y="32618"/>
                      <a:pt x="15567" y="32663"/>
                      <a:pt x="15590" y="32686"/>
                    </a:cubicBezTo>
                    <a:cubicBezTo>
                      <a:pt x="15636" y="32709"/>
                      <a:pt x="15704" y="32732"/>
                      <a:pt x="15773" y="32732"/>
                    </a:cubicBezTo>
                    <a:lnTo>
                      <a:pt x="15818" y="32732"/>
                    </a:lnTo>
                    <a:cubicBezTo>
                      <a:pt x="15887" y="32755"/>
                      <a:pt x="15933" y="32755"/>
                      <a:pt x="15978" y="32755"/>
                    </a:cubicBezTo>
                    <a:lnTo>
                      <a:pt x="16024" y="32755"/>
                    </a:lnTo>
                    <a:cubicBezTo>
                      <a:pt x="16161" y="32755"/>
                      <a:pt x="16321" y="32732"/>
                      <a:pt x="16526" y="32686"/>
                    </a:cubicBezTo>
                    <a:cubicBezTo>
                      <a:pt x="16868" y="32640"/>
                      <a:pt x="17211" y="32526"/>
                      <a:pt x="17553" y="32435"/>
                    </a:cubicBezTo>
                    <a:lnTo>
                      <a:pt x="17713" y="32389"/>
                    </a:lnTo>
                    <a:cubicBezTo>
                      <a:pt x="17759" y="32389"/>
                      <a:pt x="17781" y="32412"/>
                      <a:pt x="17827" y="32412"/>
                    </a:cubicBezTo>
                    <a:lnTo>
                      <a:pt x="17918" y="32412"/>
                    </a:lnTo>
                    <a:cubicBezTo>
                      <a:pt x="18055" y="32412"/>
                      <a:pt x="18192" y="32389"/>
                      <a:pt x="18329" y="32366"/>
                    </a:cubicBezTo>
                    <a:cubicBezTo>
                      <a:pt x="18489" y="32344"/>
                      <a:pt x="18626" y="32275"/>
                      <a:pt x="18763" y="32230"/>
                    </a:cubicBezTo>
                    <a:lnTo>
                      <a:pt x="18854" y="32207"/>
                    </a:lnTo>
                    <a:cubicBezTo>
                      <a:pt x="18968" y="32161"/>
                      <a:pt x="19105" y="32093"/>
                      <a:pt x="19242" y="32047"/>
                    </a:cubicBezTo>
                    <a:lnTo>
                      <a:pt x="19311" y="32001"/>
                    </a:lnTo>
                    <a:cubicBezTo>
                      <a:pt x="19470" y="31933"/>
                      <a:pt x="19630" y="31864"/>
                      <a:pt x="19767" y="31773"/>
                    </a:cubicBezTo>
                    <a:lnTo>
                      <a:pt x="19950" y="31682"/>
                    </a:lnTo>
                    <a:lnTo>
                      <a:pt x="20110" y="31590"/>
                    </a:lnTo>
                    <a:cubicBezTo>
                      <a:pt x="20155" y="31636"/>
                      <a:pt x="20224" y="31659"/>
                      <a:pt x="20292" y="31659"/>
                    </a:cubicBezTo>
                    <a:cubicBezTo>
                      <a:pt x="20338" y="31659"/>
                      <a:pt x="20384" y="31659"/>
                      <a:pt x="20429" y="31636"/>
                    </a:cubicBezTo>
                    <a:cubicBezTo>
                      <a:pt x="20520" y="31590"/>
                      <a:pt x="20612" y="31545"/>
                      <a:pt x="20680" y="31499"/>
                    </a:cubicBezTo>
                    <a:cubicBezTo>
                      <a:pt x="20749" y="31476"/>
                      <a:pt x="20817" y="31431"/>
                      <a:pt x="20886" y="31408"/>
                    </a:cubicBezTo>
                    <a:cubicBezTo>
                      <a:pt x="21000" y="31339"/>
                      <a:pt x="21114" y="31248"/>
                      <a:pt x="21228" y="31180"/>
                    </a:cubicBezTo>
                    <a:lnTo>
                      <a:pt x="21297" y="31134"/>
                    </a:lnTo>
                    <a:cubicBezTo>
                      <a:pt x="21365" y="31088"/>
                      <a:pt x="21433" y="31043"/>
                      <a:pt x="21502" y="30997"/>
                    </a:cubicBezTo>
                    <a:lnTo>
                      <a:pt x="21548" y="30974"/>
                    </a:lnTo>
                    <a:cubicBezTo>
                      <a:pt x="21685" y="30883"/>
                      <a:pt x="21822" y="30792"/>
                      <a:pt x="21958" y="30677"/>
                    </a:cubicBezTo>
                    <a:cubicBezTo>
                      <a:pt x="22073" y="30586"/>
                      <a:pt x="22187" y="30495"/>
                      <a:pt x="22301" y="30404"/>
                    </a:cubicBezTo>
                    <a:lnTo>
                      <a:pt x="22346" y="30381"/>
                    </a:lnTo>
                    <a:cubicBezTo>
                      <a:pt x="22506" y="30221"/>
                      <a:pt x="22689" y="30084"/>
                      <a:pt x="22826" y="29924"/>
                    </a:cubicBezTo>
                    <a:cubicBezTo>
                      <a:pt x="22894" y="29856"/>
                      <a:pt x="22986" y="29787"/>
                      <a:pt x="23054" y="29719"/>
                    </a:cubicBezTo>
                    <a:cubicBezTo>
                      <a:pt x="23168" y="29605"/>
                      <a:pt x="23282" y="29513"/>
                      <a:pt x="23396" y="29399"/>
                    </a:cubicBezTo>
                    <a:cubicBezTo>
                      <a:pt x="23465" y="29308"/>
                      <a:pt x="23533" y="29239"/>
                      <a:pt x="23625" y="29148"/>
                    </a:cubicBezTo>
                    <a:lnTo>
                      <a:pt x="23739" y="29034"/>
                    </a:lnTo>
                    <a:cubicBezTo>
                      <a:pt x="23944" y="28806"/>
                      <a:pt x="24173" y="28532"/>
                      <a:pt x="24401" y="28235"/>
                    </a:cubicBezTo>
                    <a:cubicBezTo>
                      <a:pt x="24515" y="28121"/>
                      <a:pt x="24629" y="27984"/>
                      <a:pt x="24720" y="27847"/>
                    </a:cubicBezTo>
                    <a:lnTo>
                      <a:pt x="24812" y="27733"/>
                    </a:lnTo>
                    <a:cubicBezTo>
                      <a:pt x="24880" y="27642"/>
                      <a:pt x="24949" y="27573"/>
                      <a:pt x="24994" y="27482"/>
                    </a:cubicBezTo>
                    <a:cubicBezTo>
                      <a:pt x="25200" y="27231"/>
                      <a:pt x="25359" y="26980"/>
                      <a:pt x="25496" y="26729"/>
                    </a:cubicBezTo>
                    <a:cubicBezTo>
                      <a:pt x="25725" y="26295"/>
                      <a:pt x="25930" y="25861"/>
                      <a:pt x="26113" y="25405"/>
                    </a:cubicBezTo>
                    <a:lnTo>
                      <a:pt x="26272" y="25062"/>
                    </a:lnTo>
                    <a:lnTo>
                      <a:pt x="26409" y="24743"/>
                    </a:lnTo>
                    <a:cubicBezTo>
                      <a:pt x="26478" y="24606"/>
                      <a:pt x="26546" y="24446"/>
                      <a:pt x="26615" y="24309"/>
                    </a:cubicBezTo>
                    <a:cubicBezTo>
                      <a:pt x="26729" y="24035"/>
                      <a:pt x="26843" y="23761"/>
                      <a:pt x="26934" y="23487"/>
                    </a:cubicBezTo>
                    <a:lnTo>
                      <a:pt x="26957" y="23442"/>
                    </a:lnTo>
                    <a:cubicBezTo>
                      <a:pt x="26980" y="23373"/>
                      <a:pt x="27026" y="23305"/>
                      <a:pt x="27048" y="23236"/>
                    </a:cubicBezTo>
                    <a:cubicBezTo>
                      <a:pt x="27071" y="23168"/>
                      <a:pt x="27117" y="23099"/>
                      <a:pt x="27140" y="23031"/>
                    </a:cubicBezTo>
                    <a:cubicBezTo>
                      <a:pt x="27185" y="22871"/>
                      <a:pt x="27231" y="22734"/>
                      <a:pt x="27300" y="22597"/>
                    </a:cubicBezTo>
                    <a:cubicBezTo>
                      <a:pt x="27414" y="22323"/>
                      <a:pt x="27482" y="22027"/>
                      <a:pt x="27551" y="21730"/>
                    </a:cubicBezTo>
                    <a:cubicBezTo>
                      <a:pt x="27619" y="21410"/>
                      <a:pt x="27665" y="21114"/>
                      <a:pt x="27710" y="20817"/>
                    </a:cubicBezTo>
                    <a:lnTo>
                      <a:pt x="27733" y="20611"/>
                    </a:lnTo>
                    <a:cubicBezTo>
                      <a:pt x="27733" y="20543"/>
                      <a:pt x="27756" y="20452"/>
                      <a:pt x="27756" y="20360"/>
                    </a:cubicBezTo>
                    <a:cubicBezTo>
                      <a:pt x="27779" y="20246"/>
                      <a:pt x="27779" y="20109"/>
                      <a:pt x="27802" y="19972"/>
                    </a:cubicBezTo>
                    <a:lnTo>
                      <a:pt x="27802" y="19904"/>
                    </a:lnTo>
                    <a:cubicBezTo>
                      <a:pt x="27825" y="19493"/>
                      <a:pt x="27779" y="19037"/>
                      <a:pt x="27642" y="18466"/>
                    </a:cubicBezTo>
                    <a:cubicBezTo>
                      <a:pt x="27619" y="18352"/>
                      <a:pt x="27596" y="18215"/>
                      <a:pt x="27573" y="18078"/>
                    </a:cubicBezTo>
                    <a:cubicBezTo>
                      <a:pt x="27573" y="18032"/>
                      <a:pt x="27551" y="17964"/>
                      <a:pt x="27551" y="17918"/>
                    </a:cubicBezTo>
                    <a:cubicBezTo>
                      <a:pt x="27528" y="17850"/>
                      <a:pt x="27528" y="17804"/>
                      <a:pt x="27505" y="17735"/>
                    </a:cubicBezTo>
                    <a:lnTo>
                      <a:pt x="27505" y="17735"/>
                    </a:lnTo>
                    <a:cubicBezTo>
                      <a:pt x="27596" y="17758"/>
                      <a:pt x="27642" y="17758"/>
                      <a:pt x="27710" y="17758"/>
                    </a:cubicBezTo>
                    <a:lnTo>
                      <a:pt x="27893" y="17758"/>
                    </a:lnTo>
                    <a:cubicBezTo>
                      <a:pt x="27939" y="17781"/>
                      <a:pt x="27984" y="17781"/>
                      <a:pt x="28030" y="17781"/>
                    </a:cubicBezTo>
                    <a:cubicBezTo>
                      <a:pt x="28098" y="17781"/>
                      <a:pt x="28167" y="17804"/>
                      <a:pt x="28235" y="17804"/>
                    </a:cubicBezTo>
                    <a:cubicBezTo>
                      <a:pt x="28350" y="17804"/>
                      <a:pt x="28464" y="17781"/>
                      <a:pt x="28623" y="17758"/>
                    </a:cubicBezTo>
                    <a:lnTo>
                      <a:pt x="28806" y="17713"/>
                    </a:lnTo>
                    <a:cubicBezTo>
                      <a:pt x="28875" y="17690"/>
                      <a:pt x="28966" y="17667"/>
                      <a:pt x="29034" y="17644"/>
                    </a:cubicBezTo>
                    <a:cubicBezTo>
                      <a:pt x="29171" y="17599"/>
                      <a:pt x="29263" y="17553"/>
                      <a:pt x="29354" y="17507"/>
                    </a:cubicBezTo>
                    <a:lnTo>
                      <a:pt x="29468" y="17462"/>
                    </a:lnTo>
                    <a:cubicBezTo>
                      <a:pt x="29628" y="17416"/>
                      <a:pt x="29765" y="17302"/>
                      <a:pt x="29902" y="17211"/>
                    </a:cubicBezTo>
                    <a:cubicBezTo>
                      <a:pt x="29993" y="17165"/>
                      <a:pt x="30061" y="17074"/>
                      <a:pt x="30153" y="16959"/>
                    </a:cubicBezTo>
                    <a:cubicBezTo>
                      <a:pt x="30313" y="16708"/>
                      <a:pt x="30472" y="16434"/>
                      <a:pt x="30449" y="16115"/>
                    </a:cubicBezTo>
                    <a:cubicBezTo>
                      <a:pt x="30427" y="15932"/>
                      <a:pt x="30404" y="15818"/>
                      <a:pt x="30335" y="15704"/>
                    </a:cubicBezTo>
                    <a:cubicBezTo>
                      <a:pt x="30313" y="15636"/>
                      <a:pt x="30244" y="15567"/>
                      <a:pt x="30176" y="15476"/>
                    </a:cubicBezTo>
                    <a:cubicBezTo>
                      <a:pt x="30130" y="15430"/>
                      <a:pt x="30084" y="15407"/>
                      <a:pt x="30039" y="15362"/>
                    </a:cubicBezTo>
                    <a:cubicBezTo>
                      <a:pt x="29993" y="15316"/>
                      <a:pt x="29924" y="15270"/>
                      <a:pt x="29856" y="15248"/>
                    </a:cubicBezTo>
                    <a:cubicBezTo>
                      <a:pt x="29765" y="15202"/>
                      <a:pt x="29673" y="15179"/>
                      <a:pt x="29582" y="15156"/>
                    </a:cubicBezTo>
                    <a:lnTo>
                      <a:pt x="29536" y="15133"/>
                    </a:lnTo>
                    <a:cubicBezTo>
                      <a:pt x="29377" y="15111"/>
                      <a:pt x="29217" y="15065"/>
                      <a:pt x="29057" y="15042"/>
                    </a:cubicBezTo>
                    <a:cubicBezTo>
                      <a:pt x="28989" y="15042"/>
                      <a:pt x="28966" y="15042"/>
                      <a:pt x="28943" y="15065"/>
                    </a:cubicBezTo>
                    <a:lnTo>
                      <a:pt x="28669" y="15065"/>
                    </a:lnTo>
                    <a:cubicBezTo>
                      <a:pt x="28555" y="15065"/>
                      <a:pt x="28486" y="15065"/>
                      <a:pt x="28395" y="15088"/>
                    </a:cubicBezTo>
                    <a:cubicBezTo>
                      <a:pt x="28350" y="15088"/>
                      <a:pt x="28281" y="15111"/>
                      <a:pt x="28235" y="15133"/>
                    </a:cubicBezTo>
                    <a:cubicBezTo>
                      <a:pt x="28235" y="15133"/>
                      <a:pt x="28213" y="15156"/>
                      <a:pt x="28213" y="15156"/>
                    </a:cubicBezTo>
                    <a:lnTo>
                      <a:pt x="28190" y="15156"/>
                    </a:lnTo>
                    <a:cubicBezTo>
                      <a:pt x="28190" y="15156"/>
                      <a:pt x="28167" y="15179"/>
                      <a:pt x="28167" y="15179"/>
                    </a:cubicBezTo>
                    <a:cubicBezTo>
                      <a:pt x="28030" y="15202"/>
                      <a:pt x="27893" y="15248"/>
                      <a:pt x="27756" y="15293"/>
                    </a:cubicBezTo>
                    <a:cubicBezTo>
                      <a:pt x="27825" y="15225"/>
                      <a:pt x="27847" y="15179"/>
                      <a:pt x="27893" y="15111"/>
                    </a:cubicBezTo>
                    <a:cubicBezTo>
                      <a:pt x="28030" y="14951"/>
                      <a:pt x="28167" y="14791"/>
                      <a:pt x="28304" y="14654"/>
                    </a:cubicBezTo>
                    <a:cubicBezTo>
                      <a:pt x="28395" y="14540"/>
                      <a:pt x="28509" y="14426"/>
                      <a:pt x="28601" y="14335"/>
                    </a:cubicBezTo>
                    <a:cubicBezTo>
                      <a:pt x="28715" y="14198"/>
                      <a:pt x="28852" y="14083"/>
                      <a:pt x="28966" y="13946"/>
                    </a:cubicBezTo>
                    <a:cubicBezTo>
                      <a:pt x="29057" y="13832"/>
                      <a:pt x="29148" y="13718"/>
                      <a:pt x="29240" y="13604"/>
                    </a:cubicBezTo>
                    <a:lnTo>
                      <a:pt x="29285" y="13558"/>
                    </a:lnTo>
                    <a:cubicBezTo>
                      <a:pt x="29377" y="13467"/>
                      <a:pt x="29445" y="13376"/>
                      <a:pt x="29514" y="13262"/>
                    </a:cubicBezTo>
                    <a:cubicBezTo>
                      <a:pt x="29559" y="13193"/>
                      <a:pt x="29582" y="13102"/>
                      <a:pt x="29628" y="13033"/>
                    </a:cubicBezTo>
                    <a:cubicBezTo>
                      <a:pt x="29673" y="12942"/>
                      <a:pt x="29696" y="12851"/>
                      <a:pt x="29696" y="12782"/>
                    </a:cubicBezTo>
                    <a:cubicBezTo>
                      <a:pt x="29742" y="12623"/>
                      <a:pt x="29742" y="12440"/>
                      <a:pt x="29696" y="12280"/>
                    </a:cubicBezTo>
                    <a:cubicBezTo>
                      <a:pt x="29673" y="12166"/>
                      <a:pt x="29605" y="12052"/>
                      <a:pt x="29514" y="11961"/>
                    </a:cubicBezTo>
                    <a:cubicBezTo>
                      <a:pt x="29445" y="11892"/>
                      <a:pt x="29377" y="11824"/>
                      <a:pt x="29308" y="11755"/>
                    </a:cubicBezTo>
                    <a:cubicBezTo>
                      <a:pt x="29171" y="11641"/>
                      <a:pt x="29011" y="11573"/>
                      <a:pt x="28760" y="11550"/>
                    </a:cubicBezTo>
                    <a:lnTo>
                      <a:pt x="28692" y="11550"/>
                    </a:lnTo>
                    <a:cubicBezTo>
                      <a:pt x="28418" y="11550"/>
                      <a:pt x="28144" y="11641"/>
                      <a:pt x="27916" y="11755"/>
                    </a:cubicBezTo>
                    <a:cubicBezTo>
                      <a:pt x="27665" y="11915"/>
                      <a:pt x="27437" y="12098"/>
                      <a:pt x="27231" y="12303"/>
                    </a:cubicBezTo>
                    <a:cubicBezTo>
                      <a:pt x="27071" y="12463"/>
                      <a:pt x="26912" y="12691"/>
                      <a:pt x="26775" y="12942"/>
                    </a:cubicBezTo>
                    <a:lnTo>
                      <a:pt x="26729" y="13011"/>
                    </a:lnTo>
                    <a:cubicBezTo>
                      <a:pt x="26683" y="13079"/>
                      <a:pt x="26660" y="13148"/>
                      <a:pt x="26615" y="13193"/>
                    </a:cubicBezTo>
                    <a:cubicBezTo>
                      <a:pt x="26546" y="13307"/>
                      <a:pt x="26478" y="13399"/>
                      <a:pt x="26387" y="13513"/>
                    </a:cubicBezTo>
                    <a:lnTo>
                      <a:pt x="26364" y="13558"/>
                    </a:lnTo>
                    <a:lnTo>
                      <a:pt x="26272" y="13627"/>
                    </a:lnTo>
                    <a:cubicBezTo>
                      <a:pt x="26204" y="13376"/>
                      <a:pt x="26090" y="13125"/>
                      <a:pt x="25953" y="12805"/>
                    </a:cubicBezTo>
                    <a:cubicBezTo>
                      <a:pt x="25770" y="12394"/>
                      <a:pt x="25565" y="11984"/>
                      <a:pt x="25337" y="11550"/>
                    </a:cubicBezTo>
                    <a:cubicBezTo>
                      <a:pt x="25200" y="11299"/>
                      <a:pt x="25040" y="11048"/>
                      <a:pt x="24834" y="10751"/>
                    </a:cubicBezTo>
                    <a:cubicBezTo>
                      <a:pt x="24766" y="10637"/>
                      <a:pt x="24675" y="10500"/>
                      <a:pt x="24606" y="10386"/>
                    </a:cubicBezTo>
                    <a:cubicBezTo>
                      <a:pt x="24561" y="10340"/>
                      <a:pt x="24515" y="10272"/>
                      <a:pt x="24469" y="10226"/>
                    </a:cubicBezTo>
                    <a:cubicBezTo>
                      <a:pt x="24424" y="10135"/>
                      <a:pt x="24378" y="10066"/>
                      <a:pt x="24309" y="9998"/>
                    </a:cubicBezTo>
                    <a:cubicBezTo>
                      <a:pt x="24150" y="9769"/>
                      <a:pt x="23967" y="9518"/>
                      <a:pt x="23762" y="9290"/>
                    </a:cubicBezTo>
                    <a:cubicBezTo>
                      <a:pt x="23556" y="9062"/>
                      <a:pt x="23351" y="8834"/>
                      <a:pt x="23145" y="8605"/>
                    </a:cubicBezTo>
                    <a:lnTo>
                      <a:pt x="23123" y="8605"/>
                    </a:lnTo>
                    <a:lnTo>
                      <a:pt x="23100" y="8560"/>
                    </a:lnTo>
                    <a:lnTo>
                      <a:pt x="22940" y="8400"/>
                    </a:lnTo>
                    <a:cubicBezTo>
                      <a:pt x="22849" y="8309"/>
                      <a:pt x="22757" y="8195"/>
                      <a:pt x="22643" y="8103"/>
                    </a:cubicBezTo>
                    <a:lnTo>
                      <a:pt x="22620" y="8058"/>
                    </a:lnTo>
                    <a:cubicBezTo>
                      <a:pt x="22483" y="7943"/>
                      <a:pt x="22369" y="7807"/>
                      <a:pt x="22210" y="7692"/>
                    </a:cubicBezTo>
                    <a:cubicBezTo>
                      <a:pt x="22141" y="7647"/>
                      <a:pt x="22073" y="7578"/>
                      <a:pt x="22004" y="7533"/>
                    </a:cubicBezTo>
                    <a:lnTo>
                      <a:pt x="21936" y="7487"/>
                    </a:lnTo>
                    <a:cubicBezTo>
                      <a:pt x="21867" y="7441"/>
                      <a:pt x="21799" y="7396"/>
                      <a:pt x="21730" y="7350"/>
                    </a:cubicBezTo>
                    <a:cubicBezTo>
                      <a:pt x="21593" y="7259"/>
                      <a:pt x="21433" y="7167"/>
                      <a:pt x="21297" y="7076"/>
                    </a:cubicBezTo>
                    <a:lnTo>
                      <a:pt x="21182" y="7008"/>
                    </a:lnTo>
                    <a:cubicBezTo>
                      <a:pt x="21114" y="6985"/>
                      <a:pt x="21045" y="6939"/>
                      <a:pt x="21000" y="6916"/>
                    </a:cubicBezTo>
                    <a:cubicBezTo>
                      <a:pt x="20954" y="6893"/>
                      <a:pt x="20931" y="6893"/>
                      <a:pt x="20908" y="6871"/>
                    </a:cubicBezTo>
                    <a:cubicBezTo>
                      <a:pt x="20817" y="6779"/>
                      <a:pt x="20703" y="6711"/>
                      <a:pt x="20589" y="6642"/>
                    </a:cubicBezTo>
                    <a:cubicBezTo>
                      <a:pt x="20475" y="6574"/>
                      <a:pt x="20361" y="6505"/>
                      <a:pt x="20269" y="6437"/>
                    </a:cubicBezTo>
                    <a:lnTo>
                      <a:pt x="20178" y="6391"/>
                    </a:lnTo>
                    <a:cubicBezTo>
                      <a:pt x="19904" y="6232"/>
                      <a:pt x="19653" y="6072"/>
                      <a:pt x="19379" y="5912"/>
                    </a:cubicBezTo>
                    <a:cubicBezTo>
                      <a:pt x="19128" y="5798"/>
                      <a:pt x="18877" y="5661"/>
                      <a:pt x="18580" y="5524"/>
                    </a:cubicBezTo>
                    <a:cubicBezTo>
                      <a:pt x="18443" y="5455"/>
                      <a:pt x="18306" y="5387"/>
                      <a:pt x="18169" y="5319"/>
                    </a:cubicBezTo>
                    <a:lnTo>
                      <a:pt x="18010" y="5250"/>
                    </a:lnTo>
                    <a:cubicBezTo>
                      <a:pt x="17987" y="5250"/>
                      <a:pt x="17964" y="5227"/>
                      <a:pt x="17941" y="5227"/>
                    </a:cubicBezTo>
                    <a:lnTo>
                      <a:pt x="17896" y="5204"/>
                    </a:lnTo>
                    <a:lnTo>
                      <a:pt x="17827" y="5159"/>
                    </a:lnTo>
                    <a:cubicBezTo>
                      <a:pt x="17759" y="5136"/>
                      <a:pt x="17690" y="5113"/>
                      <a:pt x="17622" y="5090"/>
                    </a:cubicBezTo>
                    <a:lnTo>
                      <a:pt x="17553" y="5045"/>
                    </a:lnTo>
                    <a:lnTo>
                      <a:pt x="17462" y="5022"/>
                    </a:lnTo>
                    <a:lnTo>
                      <a:pt x="17439" y="4999"/>
                    </a:lnTo>
                    <a:lnTo>
                      <a:pt x="17371" y="4976"/>
                    </a:lnTo>
                    <a:lnTo>
                      <a:pt x="17325" y="4953"/>
                    </a:lnTo>
                    <a:lnTo>
                      <a:pt x="17234" y="4908"/>
                    </a:lnTo>
                    <a:cubicBezTo>
                      <a:pt x="16960" y="4794"/>
                      <a:pt x="16709" y="4657"/>
                      <a:pt x="16458" y="4497"/>
                    </a:cubicBezTo>
                    <a:lnTo>
                      <a:pt x="16321" y="4406"/>
                    </a:lnTo>
                    <a:cubicBezTo>
                      <a:pt x="16115" y="4291"/>
                      <a:pt x="15910" y="4177"/>
                      <a:pt x="15727" y="4040"/>
                    </a:cubicBezTo>
                    <a:cubicBezTo>
                      <a:pt x="15636" y="3972"/>
                      <a:pt x="15545" y="3926"/>
                      <a:pt x="15430" y="3858"/>
                    </a:cubicBezTo>
                    <a:cubicBezTo>
                      <a:pt x="15316" y="3789"/>
                      <a:pt x="15202" y="3721"/>
                      <a:pt x="15088" y="3629"/>
                    </a:cubicBezTo>
                    <a:lnTo>
                      <a:pt x="14928" y="3515"/>
                    </a:lnTo>
                    <a:lnTo>
                      <a:pt x="14746" y="3401"/>
                    </a:lnTo>
                    <a:cubicBezTo>
                      <a:pt x="14654" y="3333"/>
                      <a:pt x="14563" y="3264"/>
                      <a:pt x="14495" y="3196"/>
                    </a:cubicBezTo>
                    <a:lnTo>
                      <a:pt x="14449" y="3150"/>
                    </a:lnTo>
                    <a:lnTo>
                      <a:pt x="14449" y="3150"/>
                    </a:lnTo>
                    <a:lnTo>
                      <a:pt x="14472" y="3196"/>
                    </a:lnTo>
                    <a:cubicBezTo>
                      <a:pt x="14380" y="3104"/>
                      <a:pt x="14312" y="3036"/>
                      <a:pt x="14221" y="2945"/>
                    </a:cubicBezTo>
                    <a:lnTo>
                      <a:pt x="14152" y="2876"/>
                    </a:lnTo>
                    <a:cubicBezTo>
                      <a:pt x="14038" y="2762"/>
                      <a:pt x="13924" y="2648"/>
                      <a:pt x="13833" y="2534"/>
                    </a:cubicBezTo>
                    <a:cubicBezTo>
                      <a:pt x="13764" y="2443"/>
                      <a:pt x="13696" y="2374"/>
                      <a:pt x="13650" y="2283"/>
                    </a:cubicBezTo>
                    <a:lnTo>
                      <a:pt x="13559" y="2191"/>
                    </a:lnTo>
                    <a:lnTo>
                      <a:pt x="13490" y="2100"/>
                    </a:lnTo>
                    <a:cubicBezTo>
                      <a:pt x="13422" y="2009"/>
                      <a:pt x="13330" y="1918"/>
                      <a:pt x="13262" y="1826"/>
                    </a:cubicBezTo>
                    <a:lnTo>
                      <a:pt x="13239" y="1781"/>
                    </a:lnTo>
                    <a:cubicBezTo>
                      <a:pt x="13194" y="1712"/>
                      <a:pt x="13125" y="1621"/>
                      <a:pt x="13079" y="1552"/>
                    </a:cubicBezTo>
                    <a:cubicBezTo>
                      <a:pt x="13034" y="1484"/>
                      <a:pt x="12965" y="1415"/>
                      <a:pt x="12897" y="1347"/>
                    </a:cubicBezTo>
                    <a:lnTo>
                      <a:pt x="12851" y="1301"/>
                    </a:lnTo>
                    <a:cubicBezTo>
                      <a:pt x="12783" y="1210"/>
                      <a:pt x="12714" y="1142"/>
                      <a:pt x="12623" y="1050"/>
                    </a:cubicBezTo>
                    <a:cubicBezTo>
                      <a:pt x="12623" y="1027"/>
                      <a:pt x="12623" y="1005"/>
                      <a:pt x="12600" y="1005"/>
                    </a:cubicBezTo>
                    <a:cubicBezTo>
                      <a:pt x="12554" y="913"/>
                      <a:pt x="12486" y="845"/>
                      <a:pt x="12417" y="776"/>
                    </a:cubicBezTo>
                    <a:cubicBezTo>
                      <a:pt x="12349" y="708"/>
                      <a:pt x="12281" y="662"/>
                      <a:pt x="12189" y="594"/>
                    </a:cubicBezTo>
                    <a:cubicBezTo>
                      <a:pt x="12121" y="525"/>
                      <a:pt x="12029" y="480"/>
                      <a:pt x="11961" y="411"/>
                    </a:cubicBezTo>
                    <a:cubicBezTo>
                      <a:pt x="11938" y="388"/>
                      <a:pt x="11892" y="365"/>
                      <a:pt x="11847" y="343"/>
                    </a:cubicBezTo>
                    <a:lnTo>
                      <a:pt x="11801" y="320"/>
                    </a:lnTo>
                    <a:cubicBezTo>
                      <a:pt x="11710" y="251"/>
                      <a:pt x="11596" y="206"/>
                      <a:pt x="11482" y="183"/>
                    </a:cubicBezTo>
                    <a:cubicBezTo>
                      <a:pt x="11459" y="160"/>
                      <a:pt x="11413" y="160"/>
                      <a:pt x="11368" y="137"/>
                    </a:cubicBezTo>
                    <a:lnTo>
                      <a:pt x="11322" y="137"/>
                    </a:lnTo>
                    <a:cubicBezTo>
                      <a:pt x="11231" y="114"/>
                      <a:pt x="11162" y="92"/>
                      <a:pt x="11071" y="92"/>
                    </a:cubicBezTo>
                    <a:lnTo>
                      <a:pt x="10843" y="92"/>
                    </a:lnTo>
                    <a:cubicBezTo>
                      <a:pt x="10774" y="114"/>
                      <a:pt x="10728" y="137"/>
                      <a:pt x="10706" y="160"/>
                    </a:cubicBezTo>
                    <a:cubicBezTo>
                      <a:pt x="10660" y="206"/>
                      <a:pt x="10637" y="229"/>
                      <a:pt x="10637" y="274"/>
                    </a:cubicBezTo>
                    <a:cubicBezTo>
                      <a:pt x="10569" y="274"/>
                      <a:pt x="10477" y="297"/>
                      <a:pt x="10409" y="320"/>
                    </a:cubicBezTo>
                    <a:cubicBezTo>
                      <a:pt x="10295" y="365"/>
                      <a:pt x="10181" y="411"/>
                      <a:pt x="10089" y="480"/>
                    </a:cubicBezTo>
                    <a:cubicBezTo>
                      <a:pt x="9998" y="571"/>
                      <a:pt x="9884" y="639"/>
                      <a:pt x="9770" y="731"/>
                    </a:cubicBezTo>
                    <a:cubicBezTo>
                      <a:pt x="9564" y="913"/>
                      <a:pt x="9427" y="1119"/>
                      <a:pt x="9382" y="1347"/>
                    </a:cubicBezTo>
                    <a:cubicBezTo>
                      <a:pt x="9359" y="1484"/>
                      <a:pt x="9336" y="1621"/>
                      <a:pt x="9313" y="1758"/>
                    </a:cubicBezTo>
                    <a:lnTo>
                      <a:pt x="9313" y="1803"/>
                    </a:lnTo>
                    <a:cubicBezTo>
                      <a:pt x="9290" y="1895"/>
                      <a:pt x="9290" y="1940"/>
                      <a:pt x="9290" y="2009"/>
                    </a:cubicBezTo>
                    <a:cubicBezTo>
                      <a:pt x="9290" y="2077"/>
                      <a:pt x="9290" y="2169"/>
                      <a:pt x="9313" y="2237"/>
                    </a:cubicBezTo>
                    <a:cubicBezTo>
                      <a:pt x="9336" y="2397"/>
                      <a:pt x="9359" y="2534"/>
                      <a:pt x="9405" y="2694"/>
                    </a:cubicBezTo>
                    <a:lnTo>
                      <a:pt x="9427" y="2739"/>
                    </a:lnTo>
                    <a:cubicBezTo>
                      <a:pt x="9473" y="2899"/>
                      <a:pt x="9519" y="3036"/>
                      <a:pt x="9564" y="3196"/>
                    </a:cubicBezTo>
                    <a:cubicBezTo>
                      <a:pt x="9610" y="3310"/>
                      <a:pt x="9678" y="3447"/>
                      <a:pt x="9770" y="3584"/>
                    </a:cubicBezTo>
                    <a:cubicBezTo>
                      <a:pt x="9701" y="3515"/>
                      <a:pt x="9610" y="3447"/>
                      <a:pt x="9519" y="3378"/>
                    </a:cubicBezTo>
                    <a:cubicBezTo>
                      <a:pt x="9336" y="3219"/>
                      <a:pt x="9153" y="3059"/>
                      <a:pt x="8971" y="2876"/>
                    </a:cubicBezTo>
                    <a:lnTo>
                      <a:pt x="8788" y="2716"/>
                    </a:lnTo>
                    <a:cubicBezTo>
                      <a:pt x="8674" y="2625"/>
                      <a:pt x="8560" y="2511"/>
                      <a:pt x="8446" y="2420"/>
                    </a:cubicBezTo>
                    <a:cubicBezTo>
                      <a:pt x="8400" y="2351"/>
                      <a:pt x="8332" y="2306"/>
                      <a:pt x="8263" y="2237"/>
                    </a:cubicBezTo>
                    <a:cubicBezTo>
                      <a:pt x="8218" y="2191"/>
                      <a:pt x="8172" y="2146"/>
                      <a:pt x="8126" y="2100"/>
                    </a:cubicBezTo>
                    <a:cubicBezTo>
                      <a:pt x="8012" y="1986"/>
                      <a:pt x="7875" y="1895"/>
                      <a:pt x="7761" y="1781"/>
                    </a:cubicBezTo>
                    <a:lnTo>
                      <a:pt x="7693" y="1712"/>
                    </a:lnTo>
                    <a:cubicBezTo>
                      <a:pt x="7579" y="1621"/>
                      <a:pt x="7487" y="1530"/>
                      <a:pt x="7373" y="1461"/>
                    </a:cubicBezTo>
                    <a:lnTo>
                      <a:pt x="7145" y="1278"/>
                    </a:lnTo>
                    <a:cubicBezTo>
                      <a:pt x="7008" y="1164"/>
                      <a:pt x="6871" y="1050"/>
                      <a:pt x="6734" y="936"/>
                    </a:cubicBezTo>
                    <a:cubicBezTo>
                      <a:pt x="6551" y="822"/>
                      <a:pt x="6323" y="662"/>
                      <a:pt x="6095" y="548"/>
                    </a:cubicBezTo>
                    <a:cubicBezTo>
                      <a:pt x="5935" y="480"/>
                      <a:pt x="5798" y="411"/>
                      <a:pt x="5661" y="365"/>
                    </a:cubicBezTo>
                    <a:cubicBezTo>
                      <a:pt x="5570" y="343"/>
                      <a:pt x="5479" y="320"/>
                      <a:pt x="5410" y="297"/>
                    </a:cubicBezTo>
                    <a:lnTo>
                      <a:pt x="5273" y="251"/>
                    </a:lnTo>
                    <a:cubicBezTo>
                      <a:pt x="5136" y="206"/>
                      <a:pt x="4999" y="160"/>
                      <a:pt x="4862" y="137"/>
                    </a:cubicBezTo>
                    <a:cubicBezTo>
                      <a:pt x="4725" y="92"/>
                      <a:pt x="4588" y="69"/>
                      <a:pt x="4451" y="46"/>
                    </a:cubicBezTo>
                    <a:cubicBezTo>
                      <a:pt x="4292" y="23"/>
                      <a:pt x="4132" y="0"/>
                      <a:pt x="3972"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93" name="Google Shape;1593;p22"/>
              <p:cNvSpPr/>
              <p:nvPr/>
            </p:nvSpPr>
            <p:spPr>
              <a:xfrm>
                <a:off x="6781307" y="2181974"/>
                <a:ext cx="107363" cy="194535"/>
              </a:xfrm>
              <a:custGeom>
                <a:avLst/>
                <a:gdLst/>
                <a:ahLst/>
                <a:cxnLst/>
                <a:rect l="l" t="t" r="r" b="b"/>
                <a:pathLst>
                  <a:path w="3972" h="7197" extrusionOk="0">
                    <a:moveTo>
                      <a:pt x="3652" y="1"/>
                    </a:moveTo>
                    <a:cubicBezTo>
                      <a:pt x="3584" y="1"/>
                      <a:pt x="3492" y="23"/>
                      <a:pt x="3447" y="69"/>
                    </a:cubicBezTo>
                    <a:cubicBezTo>
                      <a:pt x="3409" y="50"/>
                      <a:pt x="3363" y="39"/>
                      <a:pt x="3318" y="39"/>
                    </a:cubicBezTo>
                    <a:cubicBezTo>
                      <a:pt x="3254" y="39"/>
                      <a:pt x="3190" y="61"/>
                      <a:pt x="3150" y="115"/>
                    </a:cubicBezTo>
                    <a:cubicBezTo>
                      <a:pt x="2990" y="297"/>
                      <a:pt x="2853" y="457"/>
                      <a:pt x="2716" y="640"/>
                    </a:cubicBezTo>
                    <a:cubicBezTo>
                      <a:pt x="2557" y="822"/>
                      <a:pt x="2420" y="1005"/>
                      <a:pt x="2260" y="1188"/>
                    </a:cubicBezTo>
                    <a:cubicBezTo>
                      <a:pt x="2214" y="1233"/>
                      <a:pt x="2191" y="1279"/>
                      <a:pt x="2146" y="1325"/>
                    </a:cubicBezTo>
                    <a:cubicBezTo>
                      <a:pt x="2077" y="1370"/>
                      <a:pt x="2032" y="1439"/>
                      <a:pt x="1986" y="1484"/>
                    </a:cubicBezTo>
                    <a:cubicBezTo>
                      <a:pt x="1917" y="1598"/>
                      <a:pt x="1826" y="1713"/>
                      <a:pt x="1758" y="1827"/>
                    </a:cubicBezTo>
                    <a:cubicBezTo>
                      <a:pt x="1621" y="2009"/>
                      <a:pt x="1484" y="2215"/>
                      <a:pt x="1347" y="2420"/>
                    </a:cubicBezTo>
                    <a:cubicBezTo>
                      <a:pt x="1233" y="2603"/>
                      <a:pt x="1141" y="2808"/>
                      <a:pt x="1050" y="3036"/>
                    </a:cubicBezTo>
                    <a:cubicBezTo>
                      <a:pt x="1050" y="3014"/>
                      <a:pt x="1073" y="2991"/>
                      <a:pt x="1073" y="2968"/>
                    </a:cubicBezTo>
                    <a:lnTo>
                      <a:pt x="1073" y="2968"/>
                    </a:lnTo>
                    <a:cubicBezTo>
                      <a:pt x="1027" y="3082"/>
                      <a:pt x="959" y="3219"/>
                      <a:pt x="913" y="3356"/>
                    </a:cubicBezTo>
                    <a:cubicBezTo>
                      <a:pt x="845" y="3493"/>
                      <a:pt x="776" y="3653"/>
                      <a:pt x="708" y="3790"/>
                    </a:cubicBezTo>
                    <a:cubicBezTo>
                      <a:pt x="662" y="3904"/>
                      <a:pt x="639" y="4018"/>
                      <a:pt x="594" y="4132"/>
                    </a:cubicBezTo>
                    <a:cubicBezTo>
                      <a:pt x="571" y="4269"/>
                      <a:pt x="525" y="4406"/>
                      <a:pt x="502" y="4543"/>
                    </a:cubicBezTo>
                    <a:cubicBezTo>
                      <a:pt x="457" y="4680"/>
                      <a:pt x="411" y="4817"/>
                      <a:pt x="388" y="4931"/>
                    </a:cubicBezTo>
                    <a:cubicBezTo>
                      <a:pt x="343" y="5182"/>
                      <a:pt x="297" y="5433"/>
                      <a:pt x="251" y="5661"/>
                    </a:cubicBezTo>
                    <a:cubicBezTo>
                      <a:pt x="206" y="5890"/>
                      <a:pt x="160" y="6095"/>
                      <a:pt x="114" y="6300"/>
                    </a:cubicBezTo>
                    <a:cubicBezTo>
                      <a:pt x="91" y="6415"/>
                      <a:pt x="69" y="6529"/>
                      <a:pt x="46" y="6643"/>
                    </a:cubicBezTo>
                    <a:cubicBezTo>
                      <a:pt x="46" y="6711"/>
                      <a:pt x="23" y="6803"/>
                      <a:pt x="23" y="6871"/>
                    </a:cubicBezTo>
                    <a:cubicBezTo>
                      <a:pt x="23" y="6940"/>
                      <a:pt x="0" y="6985"/>
                      <a:pt x="23" y="7054"/>
                    </a:cubicBezTo>
                    <a:cubicBezTo>
                      <a:pt x="46" y="7122"/>
                      <a:pt x="114" y="7168"/>
                      <a:pt x="183" y="7191"/>
                    </a:cubicBezTo>
                    <a:cubicBezTo>
                      <a:pt x="199" y="7195"/>
                      <a:pt x="215" y="7197"/>
                      <a:pt x="231" y="7197"/>
                    </a:cubicBezTo>
                    <a:cubicBezTo>
                      <a:pt x="305" y="7197"/>
                      <a:pt x="373" y="7156"/>
                      <a:pt x="411" y="7099"/>
                    </a:cubicBezTo>
                    <a:cubicBezTo>
                      <a:pt x="434" y="7076"/>
                      <a:pt x="457" y="7031"/>
                      <a:pt x="457" y="7008"/>
                    </a:cubicBezTo>
                    <a:cubicBezTo>
                      <a:pt x="479" y="6985"/>
                      <a:pt x="479" y="6962"/>
                      <a:pt x="502" y="6917"/>
                    </a:cubicBezTo>
                    <a:cubicBezTo>
                      <a:pt x="548" y="6848"/>
                      <a:pt x="571" y="6780"/>
                      <a:pt x="616" y="6688"/>
                    </a:cubicBezTo>
                    <a:cubicBezTo>
                      <a:pt x="685" y="6552"/>
                      <a:pt x="753" y="6392"/>
                      <a:pt x="822" y="6255"/>
                    </a:cubicBezTo>
                    <a:cubicBezTo>
                      <a:pt x="913" y="6095"/>
                      <a:pt x="982" y="5935"/>
                      <a:pt x="1073" y="5775"/>
                    </a:cubicBezTo>
                    <a:cubicBezTo>
                      <a:pt x="1119" y="5730"/>
                      <a:pt x="1164" y="5684"/>
                      <a:pt x="1210" y="5639"/>
                    </a:cubicBezTo>
                    <a:cubicBezTo>
                      <a:pt x="1256" y="5570"/>
                      <a:pt x="1301" y="5502"/>
                      <a:pt x="1347" y="5456"/>
                    </a:cubicBezTo>
                    <a:cubicBezTo>
                      <a:pt x="1438" y="5319"/>
                      <a:pt x="1529" y="5205"/>
                      <a:pt x="1598" y="5091"/>
                    </a:cubicBezTo>
                    <a:cubicBezTo>
                      <a:pt x="1689" y="4954"/>
                      <a:pt x="1781" y="4817"/>
                      <a:pt x="1872" y="4680"/>
                    </a:cubicBezTo>
                    <a:cubicBezTo>
                      <a:pt x="1963" y="4566"/>
                      <a:pt x="2054" y="4429"/>
                      <a:pt x="2123" y="4292"/>
                    </a:cubicBezTo>
                    <a:cubicBezTo>
                      <a:pt x="2214" y="4064"/>
                      <a:pt x="2328" y="3835"/>
                      <a:pt x="2465" y="3607"/>
                    </a:cubicBezTo>
                    <a:cubicBezTo>
                      <a:pt x="2511" y="3607"/>
                      <a:pt x="2579" y="3561"/>
                      <a:pt x="2602" y="3516"/>
                    </a:cubicBezTo>
                    <a:cubicBezTo>
                      <a:pt x="2716" y="3310"/>
                      <a:pt x="2853" y="3105"/>
                      <a:pt x="2945" y="2877"/>
                    </a:cubicBezTo>
                    <a:cubicBezTo>
                      <a:pt x="3082" y="2648"/>
                      <a:pt x="3173" y="2397"/>
                      <a:pt x="3287" y="2146"/>
                    </a:cubicBezTo>
                    <a:cubicBezTo>
                      <a:pt x="3401" y="1895"/>
                      <a:pt x="3492" y="1644"/>
                      <a:pt x="3607" y="1393"/>
                    </a:cubicBezTo>
                    <a:cubicBezTo>
                      <a:pt x="3675" y="1279"/>
                      <a:pt x="3721" y="1142"/>
                      <a:pt x="3766" y="1028"/>
                    </a:cubicBezTo>
                    <a:cubicBezTo>
                      <a:pt x="3812" y="959"/>
                      <a:pt x="3835" y="914"/>
                      <a:pt x="3858" y="845"/>
                    </a:cubicBezTo>
                    <a:cubicBezTo>
                      <a:pt x="3903" y="777"/>
                      <a:pt x="3926" y="685"/>
                      <a:pt x="3949" y="594"/>
                    </a:cubicBezTo>
                    <a:cubicBezTo>
                      <a:pt x="3972" y="548"/>
                      <a:pt x="3972" y="480"/>
                      <a:pt x="3926" y="434"/>
                    </a:cubicBezTo>
                    <a:cubicBezTo>
                      <a:pt x="3949" y="389"/>
                      <a:pt x="3949" y="366"/>
                      <a:pt x="3949" y="320"/>
                    </a:cubicBezTo>
                    <a:cubicBezTo>
                      <a:pt x="3949" y="275"/>
                      <a:pt x="3949" y="206"/>
                      <a:pt x="3903" y="160"/>
                    </a:cubicBezTo>
                    <a:cubicBezTo>
                      <a:pt x="3880" y="115"/>
                      <a:pt x="3858" y="69"/>
                      <a:pt x="3789" y="46"/>
                    </a:cubicBezTo>
                    <a:cubicBezTo>
                      <a:pt x="3744" y="23"/>
                      <a:pt x="3698" y="1"/>
                      <a:pt x="3652"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594" name="Google Shape;1594;p22"/>
              <p:cNvSpPr/>
              <p:nvPr/>
            </p:nvSpPr>
            <p:spPr>
              <a:xfrm>
                <a:off x="6829420" y="2794636"/>
                <a:ext cx="473863" cy="480647"/>
              </a:xfrm>
              <a:custGeom>
                <a:avLst/>
                <a:gdLst/>
                <a:ahLst/>
                <a:cxnLst/>
                <a:rect l="l" t="t" r="r" b="b"/>
                <a:pathLst>
                  <a:path w="17531" h="17782" extrusionOk="0">
                    <a:moveTo>
                      <a:pt x="4292" y="0"/>
                    </a:moveTo>
                    <a:cubicBezTo>
                      <a:pt x="4246" y="23"/>
                      <a:pt x="4200" y="46"/>
                      <a:pt x="4155" y="46"/>
                    </a:cubicBezTo>
                    <a:cubicBezTo>
                      <a:pt x="4086" y="69"/>
                      <a:pt x="4018" y="91"/>
                      <a:pt x="3949" y="114"/>
                    </a:cubicBezTo>
                    <a:lnTo>
                      <a:pt x="3904" y="137"/>
                    </a:lnTo>
                    <a:cubicBezTo>
                      <a:pt x="3812" y="183"/>
                      <a:pt x="3744" y="206"/>
                      <a:pt x="3675" y="228"/>
                    </a:cubicBezTo>
                    <a:cubicBezTo>
                      <a:pt x="3561" y="274"/>
                      <a:pt x="3424" y="320"/>
                      <a:pt x="3333" y="365"/>
                    </a:cubicBezTo>
                    <a:cubicBezTo>
                      <a:pt x="3219" y="434"/>
                      <a:pt x="3128" y="479"/>
                      <a:pt x="3036" y="548"/>
                    </a:cubicBezTo>
                    <a:cubicBezTo>
                      <a:pt x="2968" y="594"/>
                      <a:pt x="2899" y="639"/>
                      <a:pt x="2831" y="685"/>
                    </a:cubicBezTo>
                    <a:cubicBezTo>
                      <a:pt x="2694" y="753"/>
                      <a:pt x="2603" y="799"/>
                      <a:pt x="2534" y="868"/>
                    </a:cubicBezTo>
                    <a:cubicBezTo>
                      <a:pt x="2488" y="890"/>
                      <a:pt x="2466" y="936"/>
                      <a:pt x="2420" y="959"/>
                    </a:cubicBezTo>
                    <a:cubicBezTo>
                      <a:pt x="2397" y="982"/>
                      <a:pt x="2352" y="1004"/>
                      <a:pt x="2329" y="1050"/>
                    </a:cubicBezTo>
                    <a:lnTo>
                      <a:pt x="2283" y="1073"/>
                    </a:lnTo>
                    <a:cubicBezTo>
                      <a:pt x="2192" y="1141"/>
                      <a:pt x="2100" y="1210"/>
                      <a:pt x="2032" y="1278"/>
                    </a:cubicBezTo>
                    <a:cubicBezTo>
                      <a:pt x="1918" y="1370"/>
                      <a:pt x="1849" y="1484"/>
                      <a:pt x="1758" y="1575"/>
                    </a:cubicBezTo>
                    <a:lnTo>
                      <a:pt x="1735" y="1621"/>
                    </a:lnTo>
                    <a:lnTo>
                      <a:pt x="1644" y="1712"/>
                    </a:lnTo>
                    <a:cubicBezTo>
                      <a:pt x="1553" y="1826"/>
                      <a:pt x="1439" y="1940"/>
                      <a:pt x="1370" y="2054"/>
                    </a:cubicBezTo>
                    <a:cubicBezTo>
                      <a:pt x="1279" y="2169"/>
                      <a:pt x="1210" y="2306"/>
                      <a:pt x="1119" y="2420"/>
                    </a:cubicBezTo>
                    <a:lnTo>
                      <a:pt x="1096" y="2488"/>
                    </a:lnTo>
                    <a:cubicBezTo>
                      <a:pt x="1005" y="2625"/>
                      <a:pt x="936" y="2762"/>
                      <a:pt x="845" y="2899"/>
                    </a:cubicBezTo>
                    <a:cubicBezTo>
                      <a:pt x="777" y="3059"/>
                      <a:pt x="731" y="3219"/>
                      <a:pt x="662" y="3378"/>
                    </a:cubicBezTo>
                    <a:cubicBezTo>
                      <a:pt x="617" y="3492"/>
                      <a:pt x="594" y="3629"/>
                      <a:pt x="548" y="3743"/>
                    </a:cubicBezTo>
                    <a:cubicBezTo>
                      <a:pt x="526" y="3812"/>
                      <a:pt x="503" y="3858"/>
                      <a:pt x="480" y="3926"/>
                    </a:cubicBezTo>
                    <a:cubicBezTo>
                      <a:pt x="457" y="3995"/>
                      <a:pt x="434" y="4086"/>
                      <a:pt x="411" y="4154"/>
                    </a:cubicBezTo>
                    <a:cubicBezTo>
                      <a:pt x="366" y="4360"/>
                      <a:pt x="320" y="4565"/>
                      <a:pt x="274" y="4748"/>
                    </a:cubicBezTo>
                    <a:cubicBezTo>
                      <a:pt x="206" y="4976"/>
                      <a:pt x="183" y="5181"/>
                      <a:pt x="137" y="5410"/>
                    </a:cubicBezTo>
                    <a:lnTo>
                      <a:pt x="115" y="5570"/>
                    </a:lnTo>
                    <a:lnTo>
                      <a:pt x="115" y="5684"/>
                    </a:lnTo>
                    <a:lnTo>
                      <a:pt x="92" y="5843"/>
                    </a:lnTo>
                    <a:lnTo>
                      <a:pt x="69" y="5980"/>
                    </a:lnTo>
                    <a:cubicBezTo>
                      <a:pt x="69" y="5980"/>
                      <a:pt x="69" y="6003"/>
                      <a:pt x="69" y="6003"/>
                    </a:cubicBezTo>
                    <a:cubicBezTo>
                      <a:pt x="23" y="6277"/>
                      <a:pt x="1" y="6505"/>
                      <a:pt x="1" y="6734"/>
                    </a:cubicBezTo>
                    <a:cubicBezTo>
                      <a:pt x="1" y="6825"/>
                      <a:pt x="1" y="6893"/>
                      <a:pt x="1" y="6985"/>
                    </a:cubicBezTo>
                    <a:lnTo>
                      <a:pt x="1" y="7076"/>
                    </a:lnTo>
                    <a:lnTo>
                      <a:pt x="1" y="7144"/>
                    </a:lnTo>
                    <a:cubicBezTo>
                      <a:pt x="1" y="7236"/>
                      <a:pt x="1" y="7350"/>
                      <a:pt x="1" y="7441"/>
                    </a:cubicBezTo>
                    <a:cubicBezTo>
                      <a:pt x="1" y="7692"/>
                      <a:pt x="23" y="7921"/>
                      <a:pt x="46" y="8149"/>
                    </a:cubicBezTo>
                    <a:cubicBezTo>
                      <a:pt x="69" y="8377"/>
                      <a:pt x="92" y="8582"/>
                      <a:pt x="115" y="8811"/>
                    </a:cubicBezTo>
                    <a:cubicBezTo>
                      <a:pt x="160" y="9085"/>
                      <a:pt x="206" y="9359"/>
                      <a:pt x="252" y="9610"/>
                    </a:cubicBezTo>
                    <a:cubicBezTo>
                      <a:pt x="320" y="9883"/>
                      <a:pt x="366" y="10157"/>
                      <a:pt x="434" y="10431"/>
                    </a:cubicBezTo>
                    <a:cubicBezTo>
                      <a:pt x="503" y="10728"/>
                      <a:pt x="571" y="11002"/>
                      <a:pt x="640" y="11299"/>
                    </a:cubicBezTo>
                    <a:lnTo>
                      <a:pt x="662" y="11413"/>
                    </a:lnTo>
                    <a:cubicBezTo>
                      <a:pt x="708" y="11504"/>
                      <a:pt x="731" y="11595"/>
                      <a:pt x="754" y="11687"/>
                    </a:cubicBezTo>
                    <a:cubicBezTo>
                      <a:pt x="799" y="11824"/>
                      <a:pt x="845" y="11938"/>
                      <a:pt x="914" y="12075"/>
                    </a:cubicBezTo>
                    <a:lnTo>
                      <a:pt x="936" y="12120"/>
                    </a:lnTo>
                    <a:cubicBezTo>
                      <a:pt x="982" y="12212"/>
                      <a:pt x="1028" y="12303"/>
                      <a:pt x="1073" y="12371"/>
                    </a:cubicBezTo>
                    <a:cubicBezTo>
                      <a:pt x="1142" y="12508"/>
                      <a:pt x="1256" y="12623"/>
                      <a:pt x="1324" y="12714"/>
                    </a:cubicBezTo>
                    <a:cubicBezTo>
                      <a:pt x="1416" y="12828"/>
                      <a:pt x="1530" y="12919"/>
                      <a:pt x="1621" y="13011"/>
                    </a:cubicBezTo>
                    <a:lnTo>
                      <a:pt x="1644" y="13033"/>
                    </a:lnTo>
                    <a:cubicBezTo>
                      <a:pt x="1735" y="13102"/>
                      <a:pt x="1849" y="13193"/>
                      <a:pt x="2009" y="13284"/>
                    </a:cubicBezTo>
                    <a:cubicBezTo>
                      <a:pt x="2123" y="13353"/>
                      <a:pt x="2237" y="13421"/>
                      <a:pt x="2352" y="13490"/>
                    </a:cubicBezTo>
                    <a:cubicBezTo>
                      <a:pt x="2397" y="13513"/>
                      <a:pt x="2466" y="13558"/>
                      <a:pt x="2534" y="13604"/>
                    </a:cubicBezTo>
                    <a:cubicBezTo>
                      <a:pt x="2603" y="13627"/>
                      <a:pt x="2648" y="13672"/>
                      <a:pt x="2717" y="13695"/>
                    </a:cubicBezTo>
                    <a:cubicBezTo>
                      <a:pt x="2945" y="13855"/>
                      <a:pt x="3196" y="13992"/>
                      <a:pt x="3424" y="14175"/>
                    </a:cubicBezTo>
                    <a:lnTo>
                      <a:pt x="3493" y="14220"/>
                    </a:lnTo>
                    <a:cubicBezTo>
                      <a:pt x="3561" y="14266"/>
                      <a:pt x="3630" y="14312"/>
                      <a:pt x="3698" y="14357"/>
                    </a:cubicBezTo>
                    <a:cubicBezTo>
                      <a:pt x="3721" y="14357"/>
                      <a:pt x="3744" y="14380"/>
                      <a:pt x="3744" y="14380"/>
                    </a:cubicBezTo>
                    <a:cubicBezTo>
                      <a:pt x="3790" y="14403"/>
                      <a:pt x="3835" y="14449"/>
                      <a:pt x="3858" y="14471"/>
                    </a:cubicBezTo>
                    <a:cubicBezTo>
                      <a:pt x="3881" y="14494"/>
                      <a:pt x="3904" y="14517"/>
                      <a:pt x="3949" y="14540"/>
                    </a:cubicBezTo>
                    <a:lnTo>
                      <a:pt x="3972" y="14540"/>
                    </a:lnTo>
                    <a:cubicBezTo>
                      <a:pt x="4041" y="14608"/>
                      <a:pt x="4109" y="14654"/>
                      <a:pt x="4178" y="14722"/>
                    </a:cubicBezTo>
                    <a:cubicBezTo>
                      <a:pt x="4246" y="14768"/>
                      <a:pt x="4315" y="14814"/>
                      <a:pt x="4383" y="14882"/>
                    </a:cubicBezTo>
                    <a:lnTo>
                      <a:pt x="4406" y="14905"/>
                    </a:lnTo>
                    <a:lnTo>
                      <a:pt x="4543" y="14996"/>
                    </a:lnTo>
                    <a:cubicBezTo>
                      <a:pt x="4634" y="15065"/>
                      <a:pt x="4703" y="15133"/>
                      <a:pt x="4794" y="15202"/>
                    </a:cubicBezTo>
                    <a:cubicBezTo>
                      <a:pt x="4862" y="15247"/>
                      <a:pt x="4908" y="15293"/>
                      <a:pt x="4976" y="15339"/>
                    </a:cubicBezTo>
                    <a:cubicBezTo>
                      <a:pt x="5022" y="15384"/>
                      <a:pt x="5068" y="15407"/>
                      <a:pt x="5136" y="15453"/>
                    </a:cubicBezTo>
                    <a:lnTo>
                      <a:pt x="5250" y="15544"/>
                    </a:lnTo>
                    <a:cubicBezTo>
                      <a:pt x="5342" y="15613"/>
                      <a:pt x="5410" y="15681"/>
                      <a:pt x="5501" y="15750"/>
                    </a:cubicBezTo>
                    <a:lnTo>
                      <a:pt x="5547" y="15772"/>
                    </a:lnTo>
                    <a:lnTo>
                      <a:pt x="5593" y="15795"/>
                    </a:lnTo>
                    <a:cubicBezTo>
                      <a:pt x="5707" y="15909"/>
                      <a:pt x="5798" y="16001"/>
                      <a:pt x="5912" y="16069"/>
                    </a:cubicBezTo>
                    <a:lnTo>
                      <a:pt x="6026" y="16183"/>
                    </a:lnTo>
                    <a:cubicBezTo>
                      <a:pt x="6163" y="16320"/>
                      <a:pt x="6300" y="16434"/>
                      <a:pt x="6437" y="16571"/>
                    </a:cubicBezTo>
                    <a:cubicBezTo>
                      <a:pt x="6666" y="16777"/>
                      <a:pt x="6871" y="17051"/>
                      <a:pt x="7054" y="17279"/>
                    </a:cubicBezTo>
                    <a:cubicBezTo>
                      <a:pt x="7099" y="17325"/>
                      <a:pt x="7145" y="17370"/>
                      <a:pt x="7168" y="17416"/>
                    </a:cubicBezTo>
                    <a:lnTo>
                      <a:pt x="7282" y="17530"/>
                    </a:lnTo>
                    <a:cubicBezTo>
                      <a:pt x="7350" y="17598"/>
                      <a:pt x="7396" y="17690"/>
                      <a:pt x="7464" y="17758"/>
                    </a:cubicBezTo>
                    <a:cubicBezTo>
                      <a:pt x="7487" y="17758"/>
                      <a:pt x="7510" y="17758"/>
                      <a:pt x="7510" y="17781"/>
                    </a:cubicBezTo>
                    <a:lnTo>
                      <a:pt x="7601" y="17781"/>
                    </a:lnTo>
                    <a:cubicBezTo>
                      <a:pt x="7647" y="17781"/>
                      <a:pt x="7715" y="17758"/>
                      <a:pt x="7761" y="17735"/>
                    </a:cubicBezTo>
                    <a:cubicBezTo>
                      <a:pt x="7784" y="17735"/>
                      <a:pt x="7807" y="17713"/>
                      <a:pt x="7830" y="17667"/>
                    </a:cubicBezTo>
                    <a:cubicBezTo>
                      <a:pt x="7967" y="17621"/>
                      <a:pt x="8058" y="17576"/>
                      <a:pt x="8149" y="17530"/>
                    </a:cubicBezTo>
                    <a:cubicBezTo>
                      <a:pt x="8218" y="17484"/>
                      <a:pt x="8286" y="17416"/>
                      <a:pt x="8377" y="17370"/>
                    </a:cubicBezTo>
                    <a:lnTo>
                      <a:pt x="8492" y="17256"/>
                    </a:lnTo>
                    <a:cubicBezTo>
                      <a:pt x="8560" y="17210"/>
                      <a:pt x="8629" y="17165"/>
                      <a:pt x="8674" y="17096"/>
                    </a:cubicBezTo>
                    <a:cubicBezTo>
                      <a:pt x="8697" y="17096"/>
                      <a:pt x="8743" y="17051"/>
                      <a:pt x="8788" y="17028"/>
                    </a:cubicBezTo>
                    <a:cubicBezTo>
                      <a:pt x="8834" y="17005"/>
                      <a:pt x="8857" y="16982"/>
                      <a:pt x="8902" y="16959"/>
                    </a:cubicBezTo>
                    <a:cubicBezTo>
                      <a:pt x="8925" y="16936"/>
                      <a:pt x="8971" y="16914"/>
                      <a:pt x="8994" y="16891"/>
                    </a:cubicBezTo>
                    <a:cubicBezTo>
                      <a:pt x="9108" y="16822"/>
                      <a:pt x="9199" y="16754"/>
                      <a:pt x="9313" y="16663"/>
                    </a:cubicBezTo>
                    <a:lnTo>
                      <a:pt x="9382" y="16594"/>
                    </a:lnTo>
                    <a:cubicBezTo>
                      <a:pt x="9519" y="16503"/>
                      <a:pt x="9633" y="16434"/>
                      <a:pt x="9747" y="16366"/>
                    </a:cubicBezTo>
                    <a:cubicBezTo>
                      <a:pt x="9884" y="16297"/>
                      <a:pt x="9998" y="16229"/>
                      <a:pt x="10135" y="16138"/>
                    </a:cubicBezTo>
                    <a:lnTo>
                      <a:pt x="10295" y="16046"/>
                    </a:lnTo>
                    <a:cubicBezTo>
                      <a:pt x="10386" y="16001"/>
                      <a:pt x="10455" y="15955"/>
                      <a:pt x="10523" y="15909"/>
                    </a:cubicBezTo>
                    <a:cubicBezTo>
                      <a:pt x="10591" y="15887"/>
                      <a:pt x="10660" y="15841"/>
                      <a:pt x="10728" y="15795"/>
                    </a:cubicBezTo>
                    <a:cubicBezTo>
                      <a:pt x="10797" y="15750"/>
                      <a:pt x="10865" y="15704"/>
                      <a:pt x="10934" y="15658"/>
                    </a:cubicBezTo>
                    <a:lnTo>
                      <a:pt x="11116" y="15544"/>
                    </a:lnTo>
                    <a:cubicBezTo>
                      <a:pt x="11185" y="15499"/>
                      <a:pt x="11253" y="15476"/>
                      <a:pt x="11322" y="15430"/>
                    </a:cubicBezTo>
                    <a:cubicBezTo>
                      <a:pt x="11390" y="15384"/>
                      <a:pt x="11459" y="15339"/>
                      <a:pt x="11527" y="15270"/>
                    </a:cubicBezTo>
                    <a:cubicBezTo>
                      <a:pt x="11596" y="15247"/>
                      <a:pt x="11664" y="15202"/>
                      <a:pt x="11710" y="15156"/>
                    </a:cubicBezTo>
                    <a:cubicBezTo>
                      <a:pt x="11938" y="15019"/>
                      <a:pt x="12189" y="14859"/>
                      <a:pt x="12486" y="14700"/>
                    </a:cubicBezTo>
                    <a:cubicBezTo>
                      <a:pt x="12646" y="14608"/>
                      <a:pt x="12828" y="14517"/>
                      <a:pt x="13011" y="14449"/>
                    </a:cubicBezTo>
                    <a:lnTo>
                      <a:pt x="12988" y="14449"/>
                    </a:lnTo>
                    <a:cubicBezTo>
                      <a:pt x="13102" y="14403"/>
                      <a:pt x="13216" y="14334"/>
                      <a:pt x="13331" y="14289"/>
                    </a:cubicBezTo>
                    <a:cubicBezTo>
                      <a:pt x="13445" y="14243"/>
                      <a:pt x="13559" y="14175"/>
                      <a:pt x="13673" y="14129"/>
                    </a:cubicBezTo>
                    <a:lnTo>
                      <a:pt x="13764" y="14106"/>
                    </a:lnTo>
                    <a:lnTo>
                      <a:pt x="13810" y="14083"/>
                    </a:lnTo>
                    <a:lnTo>
                      <a:pt x="13901" y="14038"/>
                    </a:lnTo>
                    <a:lnTo>
                      <a:pt x="13924" y="14038"/>
                    </a:lnTo>
                    <a:lnTo>
                      <a:pt x="13947" y="14015"/>
                    </a:lnTo>
                    <a:lnTo>
                      <a:pt x="14129" y="13946"/>
                    </a:lnTo>
                    <a:cubicBezTo>
                      <a:pt x="14221" y="13924"/>
                      <a:pt x="14312" y="13878"/>
                      <a:pt x="14403" y="13832"/>
                    </a:cubicBezTo>
                    <a:lnTo>
                      <a:pt x="14449" y="13809"/>
                    </a:lnTo>
                    <a:cubicBezTo>
                      <a:pt x="14540" y="13787"/>
                      <a:pt x="14609" y="13741"/>
                      <a:pt x="14700" y="13718"/>
                    </a:cubicBezTo>
                    <a:cubicBezTo>
                      <a:pt x="14791" y="13650"/>
                      <a:pt x="14860" y="13581"/>
                      <a:pt x="14928" y="13513"/>
                    </a:cubicBezTo>
                    <a:cubicBezTo>
                      <a:pt x="14997" y="13444"/>
                      <a:pt x="15065" y="13376"/>
                      <a:pt x="15134" y="13307"/>
                    </a:cubicBezTo>
                    <a:cubicBezTo>
                      <a:pt x="15339" y="13079"/>
                      <a:pt x="15476" y="12805"/>
                      <a:pt x="15613" y="12554"/>
                    </a:cubicBezTo>
                    <a:cubicBezTo>
                      <a:pt x="15704" y="12349"/>
                      <a:pt x="15796" y="12166"/>
                      <a:pt x="15864" y="11961"/>
                    </a:cubicBezTo>
                    <a:lnTo>
                      <a:pt x="15933" y="11846"/>
                    </a:lnTo>
                    <a:cubicBezTo>
                      <a:pt x="16024" y="11641"/>
                      <a:pt x="16115" y="11436"/>
                      <a:pt x="16207" y="11299"/>
                    </a:cubicBezTo>
                    <a:cubicBezTo>
                      <a:pt x="16343" y="11025"/>
                      <a:pt x="16458" y="10774"/>
                      <a:pt x="16549" y="10545"/>
                    </a:cubicBezTo>
                    <a:lnTo>
                      <a:pt x="16572" y="10454"/>
                    </a:lnTo>
                    <a:cubicBezTo>
                      <a:pt x="16640" y="10272"/>
                      <a:pt x="16709" y="10066"/>
                      <a:pt x="16754" y="9883"/>
                    </a:cubicBezTo>
                    <a:cubicBezTo>
                      <a:pt x="16777" y="9792"/>
                      <a:pt x="16800" y="9701"/>
                      <a:pt x="16800" y="9610"/>
                    </a:cubicBezTo>
                    <a:lnTo>
                      <a:pt x="16823" y="9541"/>
                    </a:lnTo>
                    <a:lnTo>
                      <a:pt x="16823" y="9473"/>
                    </a:lnTo>
                    <a:cubicBezTo>
                      <a:pt x="16846" y="9427"/>
                      <a:pt x="16891" y="9404"/>
                      <a:pt x="16914" y="9359"/>
                    </a:cubicBezTo>
                    <a:cubicBezTo>
                      <a:pt x="16960" y="9267"/>
                      <a:pt x="16983" y="9153"/>
                      <a:pt x="17028" y="9016"/>
                    </a:cubicBezTo>
                    <a:cubicBezTo>
                      <a:pt x="17051" y="8925"/>
                      <a:pt x="17074" y="8811"/>
                      <a:pt x="17120" y="8697"/>
                    </a:cubicBezTo>
                    <a:cubicBezTo>
                      <a:pt x="17120" y="8628"/>
                      <a:pt x="17142" y="8537"/>
                      <a:pt x="17165" y="8468"/>
                    </a:cubicBezTo>
                    <a:cubicBezTo>
                      <a:pt x="17211" y="8240"/>
                      <a:pt x="17256" y="8035"/>
                      <a:pt x="17279" y="7852"/>
                    </a:cubicBezTo>
                    <a:cubicBezTo>
                      <a:pt x="17302" y="7738"/>
                      <a:pt x="17325" y="7624"/>
                      <a:pt x="17325" y="7487"/>
                    </a:cubicBezTo>
                    <a:cubicBezTo>
                      <a:pt x="17325" y="7441"/>
                      <a:pt x="17348" y="7396"/>
                      <a:pt x="17348" y="7327"/>
                    </a:cubicBezTo>
                    <a:cubicBezTo>
                      <a:pt x="17348" y="7327"/>
                      <a:pt x="17348" y="7304"/>
                      <a:pt x="17348" y="7281"/>
                    </a:cubicBezTo>
                    <a:cubicBezTo>
                      <a:pt x="17371" y="7259"/>
                      <a:pt x="17371" y="7236"/>
                      <a:pt x="17371" y="7213"/>
                    </a:cubicBezTo>
                    <a:cubicBezTo>
                      <a:pt x="17393" y="7167"/>
                      <a:pt x="17393" y="7122"/>
                      <a:pt x="17393" y="7099"/>
                    </a:cubicBezTo>
                    <a:cubicBezTo>
                      <a:pt x="17416" y="7030"/>
                      <a:pt x="17439" y="6962"/>
                      <a:pt x="17462" y="6893"/>
                    </a:cubicBezTo>
                    <a:cubicBezTo>
                      <a:pt x="17485" y="6779"/>
                      <a:pt x="17508" y="6665"/>
                      <a:pt x="17508" y="6551"/>
                    </a:cubicBezTo>
                    <a:cubicBezTo>
                      <a:pt x="17530" y="6346"/>
                      <a:pt x="17530" y="6117"/>
                      <a:pt x="17508" y="5866"/>
                    </a:cubicBezTo>
                    <a:cubicBezTo>
                      <a:pt x="17508" y="5661"/>
                      <a:pt x="17485" y="5478"/>
                      <a:pt x="17462" y="5273"/>
                    </a:cubicBezTo>
                    <a:lnTo>
                      <a:pt x="17439" y="5159"/>
                    </a:lnTo>
                    <a:cubicBezTo>
                      <a:pt x="17416" y="4930"/>
                      <a:pt x="17371" y="4679"/>
                      <a:pt x="17348" y="4451"/>
                    </a:cubicBezTo>
                    <a:lnTo>
                      <a:pt x="17325" y="4383"/>
                    </a:lnTo>
                    <a:lnTo>
                      <a:pt x="17325" y="4337"/>
                    </a:lnTo>
                    <a:cubicBezTo>
                      <a:pt x="17325" y="4314"/>
                      <a:pt x="17325" y="4291"/>
                      <a:pt x="17302" y="4268"/>
                    </a:cubicBezTo>
                    <a:lnTo>
                      <a:pt x="17302" y="4223"/>
                    </a:lnTo>
                    <a:lnTo>
                      <a:pt x="17302" y="4200"/>
                    </a:lnTo>
                    <a:cubicBezTo>
                      <a:pt x="17234" y="3766"/>
                      <a:pt x="17142" y="3310"/>
                      <a:pt x="16937" y="2899"/>
                    </a:cubicBezTo>
                    <a:cubicBezTo>
                      <a:pt x="16891" y="2808"/>
                      <a:pt x="16823" y="2716"/>
                      <a:pt x="16777" y="2602"/>
                    </a:cubicBezTo>
                    <a:lnTo>
                      <a:pt x="16731" y="2534"/>
                    </a:lnTo>
                    <a:cubicBezTo>
                      <a:pt x="16686" y="2465"/>
                      <a:pt x="16640" y="2397"/>
                      <a:pt x="16595" y="2328"/>
                    </a:cubicBezTo>
                    <a:cubicBezTo>
                      <a:pt x="16480" y="2169"/>
                      <a:pt x="16366" y="2009"/>
                      <a:pt x="16229" y="1872"/>
                    </a:cubicBezTo>
                    <a:lnTo>
                      <a:pt x="16115" y="1735"/>
                    </a:lnTo>
                    <a:cubicBezTo>
                      <a:pt x="16024" y="1621"/>
                      <a:pt x="15933" y="1529"/>
                      <a:pt x="15841" y="1438"/>
                    </a:cubicBezTo>
                    <a:cubicBezTo>
                      <a:pt x="15750" y="1347"/>
                      <a:pt x="15659" y="1278"/>
                      <a:pt x="15567" y="1187"/>
                    </a:cubicBezTo>
                    <a:lnTo>
                      <a:pt x="15522" y="1141"/>
                    </a:lnTo>
                    <a:cubicBezTo>
                      <a:pt x="15316" y="959"/>
                      <a:pt x="15088" y="799"/>
                      <a:pt x="14905" y="685"/>
                    </a:cubicBezTo>
                    <a:cubicBezTo>
                      <a:pt x="14837" y="639"/>
                      <a:pt x="14791" y="594"/>
                      <a:pt x="14746" y="571"/>
                    </a:cubicBezTo>
                    <a:cubicBezTo>
                      <a:pt x="14723" y="548"/>
                      <a:pt x="14700" y="548"/>
                      <a:pt x="14654" y="525"/>
                    </a:cubicBezTo>
                    <a:lnTo>
                      <a:pt x="14586" y="502"/>
                    </a:lnTo>
                    <a:cubicBezTo>
                      <a:pt x="14426" y="411"/>
                      <a:pt x="14266" y="365"/>
                      <a:pt x="14129" y="343"/>
                    </a:cubicBezTo>
                    <a:cubicBezTo>
                      <a:pt x="14038" y="343"/>
                      <a:pt x="13947" y="320"/>
                      <a:pt x="13855" y="320"/>
                    </a:cubicBezTo>
                    <a:cubicBezTo>
                      <a:pt x="13741" y="320"/>
                      <a:pt x="13604" y="343"/>
                      <a:pt x="13490" y="365"/>
                    </a:cubicBezTo>
                    <a:cubicBezTo>
                      <a:pt x="13422" y="388"/>
                      <a:pt x="13376" y="411"/>
                      <a:pt x="13308" y="434"/>
                    </a:cubicBezTo>
                    <a:lnTo>
                      <a:pt x="13262" y="434"/>
                    </a:lnTo>
                    <a:cubicBezTo>
                      <a:pt x="13171" y="479"/>
                      <a:pt x="13057" y="502"/>
                      <a:pt x="12965" y="525"/>
                    </a:cubicBezTo>
                    <a:cubicBezTo>
                      <a:pt x="12851" y="548"/>
                      <a:pt x="12737" y="571"/>
                      <a:pt x="12623" y="616"/>
                    </a:cubicBezTo>
                    <a:cubicBezTo>
                      <a:pt x="12532" y="639"/>
                      <a:pt x="12440" y="662"/>
                      <a:pt x="12372" y="662"/>
                    </a:cubicBezTo>
                    <a:lnTo>
                      <a:pt x="12235" y="708"/>
                    </a:lnTo>
                    <a:cubicBezTo>
                      <a:pt x="12052" y="753"/>
                      <a:pt x="11893" y="776"/>
                      <a:pt x="11710" y="822"/>
                    </a:cubicBezTo>
                    <a:cubicBezTo>
                      <a:pt x="11596" y="845"/>
                      <a:pt x="11459" y="845"/>
                      <a:pt x="11345" y="868"/>
                    </a:cubicBezTo>
                    <a:lnTo>
                      <a:pt x="11276" y="868"/>
                    </a:lnTo>
                    <a:cubicBezTo>
                      <a:pt x="11208" y="890"/>
                      <a:pt x="11116" y="890"/>
                      <a:pt x="11048" y="913"/>
                    </a:cubicBezTo>
                    <a:cubicBezTo>
                      <a:pt x="10980" y="913"/>
                      <a:pt x="10934" y="913"/>
                      <a:pt x="10888" y="936"/>
                    </a:cubicBezTo>
                    <a:cubicBezTo>
                      <a:pt x="10774" y="982"/>
                      <a:pt x="10706" y="1027"/>
                      <a:pt x="10660" y="1096"/>
                    </a:cubicBezTo>
                    <a:cubicBezTo>
                      <a:pt x="10591" y="1187"/>
                      <a:pt x="10546" y="1278"/>
                      <a:pt x="10523" y="1392"/>
                    </a:cubicBezTo>
                    <a:lnTo>
                      <a:pt x="10500" y="1484"/>
                    </a:lnTo>
                    <a:cubicBezTo>
                      <a:pt x="10455" y="1575"/>
                      <a:pt x="10409" y="1666"/>
                      <a:pt x="10386" y="1758"/>
                    </a:cubicBezTo>
                    <a:cubicBezTo>
                      <a:pt x="10318" y="1895"/>
                      <a:pt x="10226" y="2009"/>
                      <a:pt x="10135" y="2123"/>
                    </a:cubicBezTo>
                    <a:cubicBezTo>
                      <a:pt x="10089" y="2169"/>
                      <a:pt x="10044" y="2237"/>
                      <a:pt x="9975" y="2283"/>
                    </a:cubicBezTo>
                    <a:cubicBezTo>
                      <a:pt x="9861" y="2374"/>
                      <a:pt x="9724" y="2488"/>
                      <a:pt x="9542" y="2579"/>
                    </a:cubicBezTo>
                    <a:cubicBezTo>
                      <a:pt x="9405" y="2671"/>
                      <a:pt x="9245" y="2762"/>
                      <a:pt x="9085" y="2830"/>
                    </a:cubicBezTo>
                    <a:cubicBezTo>
                      <a:pt x="8971" y="2876"/>
                      <a:pt x="8834" y="2922"/>
                      <a:pt x="8674" y="2945"/>
                    </a:cubicBezTo>
                    <a:cubicBezTo>
                      <a:pt x="8560" y="2967"/>
                      <a:pt x="8423" y="2990"/>
                      <a:pt x="8286" y="2990"/>
                    </a:cubicBezTo>
                    <a:lnTo>
                      <a:pt x="8218" y="2990"/>
                    </a:lnTo>
                    <a:cubicBezTo>
                      <a:pt x="8104" y="2990"/>
                      <a:pt x="7989" y="2990"/>
                      <a:pt x="7875" y="2967"/>
                    </a:cubicBezTo>
                    <a:cubicBezTo>
                      <a:pt x="7761" y="2945"/>
                      <a:pt x="7647" y="2945"/>
                      <a:pt x="7533" y="2899"/>
                    </a:cubicBezTo>
                    <a:cubicBezTo>
                      <a:pt x="7396" y="2876"/>
                      <a:pt x="7259" y="2830"/>
                      <a:pt x="7099" y="2785"/>
                    </a:cubicBezTo>
                    <a:cubicBezTo>
                      <a:pt x="7031" y="2739"/>
                      <a:pt x="6962" y="2716"/>
                      <a:pt x="6894" y="2694"/>
                    </a:cubicBezTo>
                    <a:cubicBezTo>
                      <a:pt x="6917" y="2625"/>
                      <a:pt x="6894" y="2557"/>
                      <a:pt x="6871" y="2488"/>
                    </a:cubicBezTo>
                    <a:cubicBezTo>
                      <a:pt x="6848" y="2465"/>
                      <a:pt x="6848" y="2442"/>
                      <a:pt x="6825" y="2420"/>
                    </a:cubicBezTo>
                    <a:cubicBezTo>
                      <a:pt x="6780" y="2374"/>
                      <a:pt x="6757" y="2351"/>
                      <a:pt x="6688" y="2306"/>
                    </a:cubicBezTo>
                    <a:cubicBezTo>
                      <a:pt x="6666" y="2283"/>
                      <a:pt x="6643" y="2283"/>
                      <a:pt x="6620" y="2260"/>
                    </a:cubicBezTo>
                    <a:cubicBezTo>
                      <a:pt x="6529" y="2214"/>
                      <a:pt x="6437" y="2169"/>
                      <a:pt x="6346" y="2100"/>
                    </a:cubicBezTo>
                    <a:cubicBezTo>
                      <a:pt x="6277" y="2032"/>
                      <a:pt x="6186" y="1940"/>
                      <a:pt x="6118" y="1849"/>
                    </a:cubicBezTo>
                    <a:cubicBezTo>
                      <a:pt x="6049" y="1781"/>
                      <a:pt x="6004" y="1712"/>
                      <a:pt x="5958" y="1644"/>
                    </a:cubicBezTo>
                    <a:cubicBezTo>
                      <a:pt x="5958" y="1621"/>
                      <a:pt x="5958" y="1575"/>
                      <a:pt x="5935" y="1529"/>
                    </a:cubicBezTo>
                    <a:cubicBezTo>
                      <a:pt x="5935" y="1461"/>
                      <a:pt x="5912" y="1392"/>
                      <a:pt x="5912" y="1324"/>
                    </a:cubicBezTo>
                    <a:lnTo>
                      <a:pt x="5912" y="1256"/>
                    </a:lnTo>
                    <a:cubicBezTo>
                      <a:pt x="5889" y="1141"/>
                      <a:pt x="5867" y="1027"/>
                      <a:pt x="5844" y="913"/>
                    </a:cubicBezTo>
                    <a:lnTo>
                      <a:pt x="5821" y="845"/>
                    </a:lnTo>
                    <a:lnTo>
                      <a:pt x="5821" y="799"/>
                    </a:lnTo>
                    <a:cubicBezTo>
                      <a:pt x="5821" y="662"/>
                      <a:pt x="5798" y="548"/>
                      <a:pt x="5707" y="457"/>
                    </a:cubicBezTo>
                    <a:cubicBezTo>
                      <a:pt x="5661" y="434"/>
                      <a:pt x="5616" y="411"/>
                      <a:pt x="5570" y="411"/>
                    </a:cubicBezTo>
                    <a:cubicBezTo>
                      <a:pt x="5570" y="365"/>
                      <a:pt x="5524" y="343"/>
                      <a:pt x="5479" y="320"/>
                    </a:cubicBezTo>
                    <a:cubicBezTo>
                      <a:pt x="5387" y="251"/>
                      <a:pt x="5273" y="228"/>
                      <a:pt x="5159" y="206"/>
                    </a:cubicBezTo>
                    <a:lnTo>
                      <a:pt x="5113" y="183"/>
                    </a:lnTo>
                    <a:lnTo>
                      <a:pt x="5068" y="183"/>
                    </a:lnTo>
                    <a:cubicBezTo>
                      <a:pt x="4999" y="183"/>
                      <a:pt x="4954" y="160"/>
                      <a:pt x="4908" y="160"/>
                    </a:cubicBezTo>
                    <a:cubicBezTo>
                      <a:pt x="4817" y="137"/>
                      <a:pt x="4748" y="114"/>
                      <a:pt x="4680" y="91"/>
                    </a:cubicBezTo>
                    <a:lnTo>
                      <a:pt x="4634" y="91"/>
                    </a:lnTo>
                    <a:cubicBezTo>
                      <a:pt x="4588" y="91"/>
                      <a:pt x="4566" y="69"/>
                      <a:pt x="4520" y="69"/>
                    </a:cubicBezTo>
                    <a:cubicBezTo>
                      <a:pt x="4474" y="23"/>
                      <a:pt x="4406" y="0"/>
                      <a:pt x="4360" y="0"/>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595" name="Google Shape;1595;p22"/>
              <p:cNvSpPr/>
              <p:nvPr/>
            </p:nvSpPr>
            <p:spPr>
              <a:xfrm>
                <a:off x="6606071" y="3079667"/>
                <a:ext cx="872420" cy="457807"/>
              </a:xfrm>
              <a:custGeom>
                <a:avLst/>
                <a:gdLst/>
                <a:ahLst/>
                <a:cxnLst/>
                <a:rect l="l" t="t" r="r" b="b"/>
                <a:pathLst>
                  <a:path w="32276" h="16937" extrusionOk="0">
                    <a:moveTo>
                      <a:pt x="3196" y="0"/>
                    </a:moveTo>
                    <a:cubicBezTo>
                      <a:pt x="3105" y="0"/>
                      <a:pt x="3014" y="0"/>
                      <a:pt x="2922" y="23"/>
                    </a:cubicBezTo>
                    <a:cubicBezTo>
                      <a:pt x="2717" y="46"/>
                      <a:pt x="2534" y="115"/>
                      <a:pt x="2352" y="183"/>
                    </a:cubicBezTo>
                    <a:cubicBezTo>
                      <a:pt x="2215" y="229"/>
                      <a:pt x="2101" y="274"/>
                      <a:pt x="2009" y="320"/>
                    </a:cubicBezTo>
                    <a:lnTo>
                      <a:pt x="1872" y="388"/>
                    </a:lnTo>
                    <a:lnTo>
                      <a:pt x="1736" y="457"/>
                    </a:lnTo>
                    <a:cubicBezTo>
                      <a:pt x="1530" y="571"/>
                      <a:pt x="1347" y="662"/>
                      <a:pt x="1211" y="776"/>
                    </a:cubicBezTo>
                    <a:cubicBezTo>
                      <a:pt x="1096" y="845"/>
                      <a:pt x="1028" y="936"/>
                      <a:pt x="937" y="1005"/>
                    </a:cubicBezTo>
                    <a:lnTo>
                      <a:pt x="914" y="1028"/>
                    </a:lnTo>
                    <a:cubicBezTo>
                      <a:pt x="822" y="1119"/>
                      <a:pt x="754" y="1210"/>
                      <a:pt x="640" y="1347"/>
                    </a:cubicBezTo>
                    <a:cubicBezTo>
                      <a:pt x="457" y="1598"/>
                      <a:pt x="320" y="1826"/>
                      <a:pt x="229" y="2078"/>
                    </a:cubicBezTo>
                    <a:cubicBezTo>
                      <a:pt x="206" y="2192"/>
                      <a:pt x="161" y="2306"/>
                      <a:pt x="115" y="2420"/>
                    </a:cubicBezTo>
                    <a:cubicBezTo>
                      <a:pt x="92" y="2534"/>
                      <a:pt x="69" y="2648"/>
                      <a:pt x="46" y="2808"/>
                    </a:cubicBezTo>
                    <a:cubicBezTo>
                      <a:pt x="24" y="2876"/>
                      <a:pt x="24" y="2968"/>
                      <a:pt x="24" y="3059"/>
                    </a:cubicBezTo>
                    <a:cubicBezTo>
                      <a:pt x="1" y="3173"/>
                      <a:pt x="24" y="3287"/>
                      <a:pt x="46" y="3401"/>
                    </a:cubicBezTo>
                    <a:cubicBezTo>
                      <a:pt x="69" y="3538"/>
                      <a:pt x="69" y="3630"/>
                      <a:pt x="92" y="3744"/>
                    </a:cubicBezTo>
                    <a:lnTo>
                      <a:pt x="115" y="3881"/>
                    </a:lnTo>
                    <a:cubicBezTo>
                      <a:pt x="138" y="3949"/>
                      <a:pt x="138" y="4018"/>
                      <a:pt x="161" y="4063"/>
                    </a:cubicBezTo>
                    <a:cubicBezTo>
                      <a:pt x="138" y="4109"/>
                      <a:pt x="115" y="4155"/>
                      <a:pt x="115" y="4200"/>
                    </a:cubicBezTo>
                    <a:cubicBezTo>
                      <a:pt x="115" y="4520"/>
                      <a:pt x="206" y="4839"/>
                      <a:pt x="298" y="5113"/>
                    </a:cubicBezTo>
                    <a:cubicBezTo>
                      <a:pt x="389" y="5433"/>
                      <a:pt x="503" y="5752"/>
                      <a:pt x="640" y="6026"/>
                    </a:cubicBezTo>
                    <a:cubicBezTo>
                      <a:pt x="708" y="6163"/>
                      <a:pt x="777" y="6277"/>
                      <a:pt x="845" y="6414"/>
                    </a:cubicBezTo>
                    <a:cubicBezTo>
                      <a:pt x="914" y="6528"/>
                      <a:pt x="1005" y="6643"/>
                      <a:pt x="1074" y="6757"/>
                    </a:cubicBezTo>
                    <a:lnTo>
                      <a:pt x="1119" y="6825"/>
                    </a:lnTo>
                    <a:cubicBezTo>
                      <a:pt x="1279" y="7053"/>
                      <a:pt x="1462" y="7259"/>
                      <a:pt x="1644" y="7464"/>
                    </a:cubicBezTo>
                    <a:lnTo>
                      <a:pt x="1690" y="7510"/>
                    </a:lnTo>
                    <a:cubicBezTo>
                      <a:pt x="1781" y="7624"/>
                      <a:pt x="1872" y="7715"/>
                      <a:pt x="1964" y="7829"/>
                    </a:cubicBezTo>
                    <a:cubicBezTo>
                      <a:pt x="2032" y="7898"/>
                      <a:pt x="2078" y="7966"/>
                      <a:pt x="2146" y="8035"/>
                    </a:cubicBezTo>
                    <a:lnTo>
                      <a:pt x="2260" y="8172"/>
                    </a:lnTo>
                    <a:cubicBezTo>
                      <a:pt x="2466" y="8400"/>
                      <a:pt x="2671" y="8651"/>
                      <a:pt x="2854" y="8834"/>
                    </a:cubicBezTo>
                    <a:cubicBezTo>
                      <a:pt x="3196" y="9222"/>
                      <a:pt x="3607" y="9610"/>
                      <a:pt x="4132" y="10066"/>
                    </a:cubicBezTo>
                    <a:cubicBezTo>
                      <a:pt x="4269" y="10203"/>
                      <a:pt x="4429" y="10317"/>
                      <a:pt x="4589" y="10454"/>
                    </a:cubicBezTo>
                    <a:lnTo>
                      <a:pt x="4771" y="10614"/>
                    </a:lnTo>
                    <a:lnTo>
                      <a:pt x="4840" y="10660"/>
                    </a:lnTo>
                    <a:lnTo>
                      <a:pt x="4863" y="10683"/>
                    </a:lnTo>
                    <a:cubicBezTo>
                      <a:pt x="4885" y="10705"/>
                      <a:pt x="4908" y="10728"/>
                      <a:pt x="4931" y="10728"/>
                    </a:cubicBezTo>
                    <a:lnTo>
                      <a:pt x="4954" y="10751"/>
                    </a:lnTo>
                    <a:cubicBezTo>
                      <a:pt x="4954" y="10751"/>
                      <a:pt x="4954" y="10774"/>
                      <a:pt x="4977" y="10774"/>
                    </a:cubicBezTo>
                    <a:cubicBezTo>
                      <a:pt x="5205" y="10979"/>
                      <a:pt x="5410" y="11139"/>
                      <a:pt x="5639" y="11322"/>
                    </a:cubicBezTo>
                    <a:cubicBezTo>
                      <a:pt x="5707" y="11390"/>
                      <a:pt x="5798" y="11436"/>
                      <a:pt x="5890" y="11504"/>
                    </a:cubicBezTo>
                    <a:lnTo>
                      <a:pt x="6004" y="11596"/>
                    </a:lnTo>
                    <a:lnTo>
                      <a:pt x="6118" y="11687"/>
                    </a:lnTo>
                    <a:cubicBezTo>
                      <a:pt x="6186" y="11755"/>
                      <a:pt x="6278" y="11824"/>
                      <a:pt x="6369" y="11870"/>
                    </a:cubicBezTo>
                    <a:lnTo>
                      <a:pt x="6483" y="11961"/>
                    </a:lnTo>
                    <a:cubicBezTo>
                      <a:pt x="6552" y="12029"/>
                      <a:pt x="6643" y="12075"/>
                      <a:pt x="6711" y="12121"/>
                    </a:cubicBezTo>
                    <a:cubicBezTo>
                      <a:pt x="6826" y="12212"/>
                      <a:pt x="6940" y="12280"/>
                      <a:pt x="7054" y="12349"/>
                    </a:cubicBezTo>
                    <a:cubicBezTo>
                      <a:pt x="7214" y="12440"/>
                      <a:pt x="7373" y="12531"/>
                      <a:pt x="7579" y="12646"/>
                    </a:cubicBezTo>
                    <a:cubicBezTo>
                      <a:pt x="7670" y="12668"/>
                      <a:pt x="7739" y="12714"/>
                      <a:pt x="7830" y="12737"/>
                    </a:cubicBezTo>
                    <a:cubicBezTo>
                      <a:pt x="7898" y="12737"/>
                      <a:pt x="7967" y="12760"/>
                      <a:pt x="8035" y="12760"/>
                    </a:cubicBezTo>
                    <a:lnTo>
                      <a:pt x="8355" y="12760"/>
                    </a:lnTo>
                    <a:cubicBezTo>
                      <a:pt x="8423" y="12737"/>
                      <a:pt x="8492" y="12737"/>
                      <a:pt x="8560" y="12737"/>
                    </a:cubicBezTo>
                    <a:lnTo>
                      <a:pt x="8583" y="12737"/>
                    </a:lnTo>
                    <a:cubicBezTo>
                      <a:pt x="8629" y="12737"/>
                      <a:pt x="8674" y="12714"/>
                      <a:pt x="8720" y="12714"/>
                    </a:cubicBezTo>
                    <a:cubicBezTo>
                      <a:pt x="8766" y="12714"/>
                      <a:pt x="8811" y="12691"/>
                      <a:pt x="8857" y="12668"/>
                    </a:cubicBezTo>
                    <a:cubicBezTo>
                      <a:pt x="8925" y="12646"/>
                      <a:pt x="8994" y="12646"/>
                      <a:pt x="9040" y="12623"/>
                    </a:cubicBezTo>
                    <a:lnTo>
                      <a:pt x="9108" y="12623"/>
                    </a:lnTo>
                    <a:cubicBezTo>
                      <a:pt x="9108" y="12646"/>
                      <a:pt x="9108" y="12668"/>
                      <a:pt x="9108" y="12691"/>
                    </a:cubicBezTo>
                    <a:cubicBezTo>
                      <a:pt x="9108" y="12760"/>
                      <a:pt x="9131" y="12805"/>
                      <a:pt x="9131" y="12851"/>
                    </a:cubicBezTo>
                    <a:cubicBezTo>
                      <a:pt x="9131" y="12874"/>
                      <a:pt x="9131" y="12920"/>
                      <a:pt x="9131" y="12942"/>
                    </a:cubicBezTo>
                    <a:lnTo>
                      <a:pt x="9131" y="12988"/>
                    </a:lnTo>
                    <a:lnTo>
                      <a:pt x="9131" y="13079"/>
                    </a:lnTo>
                    <a:cubicBezTo>
                      <a:pt x="9131" y="13125"/>
                      <a:pt x="9131" y="13171"/>
                      <a:pt x="9131" y="13216"/>
                    </a:cubicBezTo>
                    <a:lnTo>
                      <a:pt x="9131" y="13262"/>
                    </a:lnTo>
                    <a:lnTo>
                      <a:pt x="9131" y="13330"/>
                    </a:lnTo>
                    <a:cubicBezTo>
                      <a:pt x="9131" y="13399"/>
                      <a:pt x="9131" y="13467"/>
                      <a:pt x="9154" y="13559"/>
                    </a:cubicBezTo>
                    <a:cubicBezTo>
                      <a:pt x="9154" y="13627"/>
                      <a:pt x="9177" y="13718"/>
                      <a:pt x="9222" y="13810"/>
                    </a:cubicBezTo>
                    <a:cubicBezTo>
                      <a:pt x="9222" y="13855"/>
                      <a:pt x="9245" y="13901"/>
                      <a:pt x="9268" y="13969"/>
                    </a:cubicBezTo>
                    <a:cubicBezTo>
                      <a:pt x="9291" y="14015"/>
                      <a:pt x="9314" y="14084"/>
                      <a:pt x="9359" y="14152"/>
                    </a:cubicBezTo>
                    <a:cubicBezTo>
                      <a:pt x="9405" y="14221"/>
                      <a:pt x="9428" y="14289"/>
                      <a:pt x="9450" y="14358"/>
                    </a:cubicBezTo>
                    <a:cubicBezTo>
                      <a:pt x="9473" y="14403"/>
                      <a:pt x="9473" y="14426"/>
                      <a:pt x="9496" y="14449"/>
                    </a:cubicBezTo>
                    <a:lnTo>
                      <a:pt x="9565" y="14540"/>
                    </a:lnTo>
                    <a:cubicBezTo>
                      <a:pt x="9633" y="14654"/>
                      <a:pt x="9679" y="14768"/>
                      <a:pt x="9747" y="14860"/>
                    </a:cubicBezTo>
                    <a:cubicBezTo>
                      <a:pt x="9793" y="14974"/>
                      <a:pt x="9838" y="15042"/>
                      <a:pt x="9884" y="15134"/>
                    </a:cubicBezTo>
                    <a:cubicBezTo>
                      <a:pt x="9930" y="15225"/>
                      <a:pt x="9975" y="15293"/>
                      <a:pt x="10021" y="15385"/>
                    </a:cubicBezTo>
                    <a:cubicBezTo>
                      <a:pt x="10090" y="15476"/>
                      <a:pt x="10135" y="15567"/>
                      <a:pt x="10204" y="15659"/>
                    </a:cubicBezTo>
                    <a:lnTo>
                      <a:pt x="10227" y="15727"/>
                    </a:lnTo>
                    <a:lnTo>
                      <a:pt x="10249" y="15727"/>
                    </a:lnTo>
                    <a:cubicBezTo>
                      <a:pt x="10295" y="15796"/>
                      <a:pt x="10341" y="15841"/>
                      <a:pt x="10363" y="15910"/>
                    </a:cubicBezTo>
                    <a:cubicBezTo>
                      <a:pt x="10386" y="15910"/>
                      <a:pt x="10386" y="15932"/>
                      <a:pt x="10409" y="15955"/>
                    </a:cubicBezTo>
                    <a:cubicBezTo>
                      <a:pt x="10478" y="16047"/>
                      <a:pt x="10546" y="16115"/>
                      <a:pt x="10615" y="16161"/>
                    </a:cubicBezTo>
                    <a:cubicBezTo>
                      <a:pt x="10660" y="16206"/>
                      <a:pt x="10683" y="16229"/>
                      <a:pt x="10729" y="16252"/>
                    </a:cubicBezTo>
                    <a:cubicBezTo>
                      <a:pt x="10774" y="16298"/>
                      <a:pt x="10843" y="16320"/>
                      <a:pt x="10888" y="16343"/>
                    </a:cubicBezTo>
                    <a:cubicBezTo>
                      <a:pt x="10980" y="16389"/>
                      <a:pt x="11048" y="16389"/>
                      <a:pt x="11140" y="16389"/>
                    </a:cubicBezTo>
                    <a:lnTo>
                      <a:pt x="11345" y="16389"/>
                    </a:lnTo>
                    <a:cubicBezTo>
                      <a:pt x="11482" y="16366"/>
                      <a:pt x="11619" y="16343"/>
                      <a:pt x="11779" y="16320"/>
                    </a:cubicBezTo>
                    <a:cubicBezTo>
                      <a:pt x="11893" y="16298"/>
                      <a:pt x="12007" y="16275"/>
                      <a:pt x="12144" y="16275"/>
                    </a:cubicBezTo>
                    <a:lnTo>
                      <a:pt x="12829" y="16275"/>
                    </a:lnTo>
                    <a:cubicBezTo>
                      <a:pt x="13034" y="16298"/>
                      <a:pt x="13217" y="16298"/>
                      <a:pt x="13422" y="16298"/>
                    </a:cubicBezTo>
                    <a:lnTo>
                      <a:pt x="14175" y="16298"/>
                    </a:lnTo>
                    <a:cubicBezTo>
                      <a:pt x="14426" y="16298"/>
                      <a:pt x="14655" y="16298"/>
                      <a:pt x="14929" y="16275"/>
                    </a:cubicBezTo>
                    <a:cubicBezTo>
                      <a:pt x="15043" y="16252"/>
                      <a:pt x="15180" y="16252"/>
                      <a:pt x="15294" y="16252"/>
                    </a:cubicBezTo>
                    <a:cubicBezTo>
                      <a:pt x="15408" y="16252"/>
                      <a:pt x="15499" y="16252"/>
                      <a:pt x="15590" y="16275"/>
                    </a:cubicBezTo>
                    <a:cubicBezTo>
                      <a:pt x="15750" y="16298"/>
                      <a:pt x="15910" y="16343"/>
                      <a:pt x="16093" y="16366"/>
                    </a:cubicBezTo>
                    <a:cubicBezTo>
                      <a:pt x="16275" y="16412"/>
                      <a:pt x="16481" y="16457"/>
                      <a:pt x="16663" y="16503"/>
                    </a:cubicBezTo>
                    <a:cubicBezTo>
                      <a:pt x="16755" y="16503"/>
                      <a:pt x="16823" y="16526"/>
                      <a:pt x="16892" y="16549"/>
                    </a:cubicBezTo>
                    <a:lnTo>
                      <a:pt x="16960" y="16572"/>
                    </a:lnTo>
                    <a:cubicBezTo>
                      <a:pt x="17074" y="16594"/>
                      <a:pt x="17165" y="16617"/>
                      <a:pt x="17280" y="16640"/>
                    </a:cubicBezTo>
                    <a:lnTo>
                      <a:pt x="17348" y="16640"/>
                    </a:lnTo>
                    <a:cubicBezTo>
                      <a:pt x="17645" y="16709"/>
                      <a:pt x="17941" y="16777"/>
                      <a:pt x="18284" y="16823"/>
                    </a:cubicBezTo>
                    <a:cubicBezTo>
                      <a:pt x="18512" y="16845"/>
                      <a:pt x="18740" y="16891"/>
                      <a:pt x="18969" y="16914"/>
                    </a:cubicBezTo>
                    <a:cubicBezTo>
                      <a:pt x="19083" y="16937"/>
                      <a:pt x="19197" y="16937"/>
                      <a:pt x="19311" y="16937"/>
                    </a:cubicBezTo>
                    <a:lnTo>
                      <a:pt x="19425" y="16937"/>
                    </a:lnTo>
                    <a:cubicBezTo>
                      <a:pt x="19494" y="16937"/>
                      <a:pt x="19585" y="16937"/>
                      <a:pt x="19676" y="16914"/>
                    </a:cubicBezTo>
                    <a:cubicBezTo>
                      <a:pt x="19767" y="16891"/>
                      <a:pt x="19859" y="16845"/>
                      <a:pt x="19950" y="16800"/>
                    </a:cubicBezTo>
                    <a:cubicBezTo>
                      <a:pt x="20019" y="16777"/>
                      <a:pt x="20087" y="16731"/>
                      <a:pt x="20133" y="16686"/>
                    </a:cubicBezTo>
                    <a:cubicBezTo>
                      <a:pt x="20156" y="16663"/>
                      <a:pt x="20178" y="16640"/>
                      <a:pt x="20201" y="16617"/>
                    </a:cubicBezTo>
                    <a:cubicBezTo>
                      <a:pt x="20201" y="16617"/>
                      <a:pt x="20224" y="16594"/>
                      <a:pt x="20247" y="16594"/>
                    </a:cubicBezTo>
                    <a:cubicBezTo>
                      <a:pt x="20338" y="16503"/>
                      <a:pt x="20429" y="16412"/>
                      <a:pt x="20521" y="16298"/>
                    </a:cubicBezTo>
                    <a:cubicBezTo>
                      <a:pt x="20589" y="16229"/>
                      <a:pt x="20681" y="16138"/>
                      <a:pt x="20749" y="16069"/>
                    </a:cubicBezTo>
                    <a:lnTo>
                      <a:pt x="20817" y="16001"/>
                    </a:lnTo>
                    <a:cubicBezTo>
                      <a:pt x="20840" y="15978"/>
                      <a:pt x="20886" y="15955"/>
                      <a:pt x="20909" y="15910"/>
                    </a:cubicBezTo>
                    <a:cubicBezTo>
                      <a:pt x="20954" y="15864"/>
                      <a:pt x="20977" y="15796"/>
                      <a:pt x="21046" y="15750"/>
                    </a:cubicBezTo>
                    <a:cubicBezTo>
                      <a:pt x="21114" y="15659"/>
                      <a:pt x="21160" y="15567"/>
                      <a:pt x="21228" y="15476"/>
                    </a:cubicBezTo>
                    <a:cubicBezTo>
                      <a:pt x="21251" y="15476"/>
                      <a:pt x="21251" y="15453"/>
                      <a:pt x="21274" y="15430"/>
                    </a:cubicBezTo>
                    <a:cubicBezTo>
                      <a:pt x="21274" y="15407"/>
                      <a:pt x="21274" y="15407"/>
                      <a:pt x="21297" y="15385"/>
                    </a:cubicBezTo>
                    <a:cubicBezTo>
                      <a:pt x="21320" y="15362"/>
                      <a:pt x="21320" y="15316"/>
                      <a:pt x="21342" y="15271"/>
                    </a:cubicBezTo>
                    <a:cubicBezTo>
                      <a:pt x="21388" y="15202"/>
                      <a:pt x="21434" y="15111"/>
                      <a:pt x="21479" y="15042"/>
                    </a:cubicBezTo>
                    <a:cubicBezTo>
                      <a:pt x="21525" y="14974"/>
                      <a:pt x="21548" y="14928"/>
                      <a:pt x="21594" y="14860"/>
                    </a:cubicBezTo>
                    <a:cubicBezTo>
                      <a:pt x="21616" y="14837"/>
                      <a:pt x="21639" y="14791"/>
                      <a:pt x="21662" y="14746"/>
                    </a:cubicBezTo>
                    <a:cubicBezTo>
                      <a:pt x="21685" y="14723"/>
                      <a:pt x="21708" y="14700"/>
                      <a:pt x="21708" y="14677"/>
                    </a:cubicBezTo>
                    <a:cubicBezTo>
                      <a:pt x="21708" y="14631"/>
                      <a:pt x="21708" y="14609"/>
                      <a:pt x="21708" y="14586"/>
                    </a:cubicBezTo>
                    <a:cubicBezTo>
                      <a:pt x="21730" y="14563"/>
                      <a:pt x="21776" y="14563"/>
                      <a:pt x="21799" y="14540"/>
                    </a:cubicBezTo>
                    <a:cubicBezTo>
                      <a:pt x="21799" y="14540"/>
                      <a:pt x="21799" y="14517"/>
                      <a:pt x="21822" y="14517"/>
                    </a:cubicBezTo>
                    <a:cubicBezTo>
                      <a:pt x="21845" y="14494"/>
                      <a:pt x="21890" y="14449"/>
                      <a:pt x="21913" y="14426"/>
                    </a:cubicBezTo>
                    <a:cubicBezTo>
                      <a:pt x="21959" y="14403"/>
                      <a:pt x="22004" y="14380"/>
                      <a:pt x="22050" y="14335"/>
                    </a:cubicBezTo>
                    <a:cubicBezTo>
                      <a:pt x="22164" y="14289"/>
                      <a:pt x="22278" y="14266"/>
                      <a:pt x="22415" y="14221"/>
                    </a:cubicBezTo>
                    <a:cubicBezTo>
                      <a:pt x="22507" y="14198"/>
                      <a:pt x="22575" y="14152"/>
                      <a:pt x="22643" y="14106"/>
                    </a:cubicBezTo>
                    <a:cubicBezTo>
                      <a:pt x="22780" y="14061"/>
                      <a:pt x="22917" y="13992"/>
                      <a:pt x="23054" y="13924"/>
                    </a:cubicBezTo>
                    <a:cubicBezTo>
                      <a:pt x="23146" y="13878"/>
                      <a:pt x="23260" y="13833"/>
                      <a:pt x="23374" y="13764"/>
                    </a:cubicBezTo>
                    <a:cubicBezTo>
                      <a:pt x="23488" y="13696"/>
                      <a:pt x="23625" y="13627"/>
                      <a:pt x="23762" y="13559"/>
                    </a:cubicBezTo>
                    <a:lnTo>
                      <a:pt x="24059" y="13399"/>
                    </a:lnTo>
                    <a:cubicBezTo>
                      <a:pt x="24196" y="13330"/>
                      <a:pt x="24333" y="13239"/>
                      <a:pt x="24470" y="13171"/>
                    </a:cubicBezTo>
                    <a:cubicBezTo>
                      <a:pt x="24629" y="13102"/>
                      <a:pt x="24789" y="13011"/>
                      <a:pt x="24949" y="12920"/>
                    </a:cubicBezTo>
                    <a:lnTo>
                      <a:pt x="25223" y="12783"/>
                    </a:lnTo>
                    <a:cubicBezTo>
                      <a:pt x="25291" y="12737"/>
                      <a:pt x="25360" y="12691"/>
                      <a:pt x="25451" y="12668"/>
                    </a:cubicBezTo>
                    <a:cubicBezTo>
                      <a:pt x="25519" y="12623"/>
                      <a:pt x="25588" y="12600"/>
                      <a:pt x="25634" y="12554"/>
                    </a:cubicBezTo>
                    <a:cubicBezTo>
                      <a:pt x="25793" y="12486"/>
                      <a:pt x="25930" y="12417"/>
                      <a:pt x="26067" y="12326"/>
                    </a:cubicBezTo>
                    <a:cubicBezTo>
                      <a:pt x="26569" y="12029"/>
                      <a:pt x="27094" y="11710"/>
                      <a:pt x="27597" y="11367"/>
                    </a:cubicBezTo>
                    <a:cubicBezTo>
                      <a:pt x="27711" y="11276"/>
                      <a:pt x="27848" y="11185"/>
                      <a:pt x="27962" y="11071"/>
                    </a:cubicBezTo>
                    <a:cubicBezTo>
                      <a:pt x="28236" y="10865"/>
                      <a:pt x="28487" y="10660"/>
                      <a:pt x="28738" y="10454"/>
                    </a:cubicBezTo>
                    <a:cubicBezTo>
                      <a:pt x="28806" y="10386"/>
                      <a:pt x="28875" y="10340"/>
                      <a:pt x="28943" y="10272"/>
                    </a:cubicBezTo>
                    <a:cubicBezTo>
                      <a:pt x="29103" y="10158"/>
                      <a:pt x="29286" y="10021"/>
                      <a:pt x="29423" y="9861"/>
                    </a:cubicBezTo>
                    <a:lnTo>
                      <a:pt x="29582" y="9701"/>
                    </a:lnTo>
                    <a:lnTo>
                      <a:pt x="29765" y="9541"/>
                    </a:lnTo>
                    <a:cubicBezTo>
                      <a:pt x="29811" y="9496"/>
                      <a:pt x="29856" y="9450"/>
                      <a:pt x="29902" y="9404"/>
                    </a:cubicBezTo>
                    <a:cubicBezTo>
                      <a:pt x="29970" y="9359"/>
                      <a:pt x="30016" y="9290"/>
                      <a:pt x="30085" y="9245"/>
                    </a:cubicBezTo>
                    <a:cubicBezTo>
                      <a:pt x="30336" y="8994"/>
                      <a:pt x="30564" y="8697"/>
                      <a:pt x="30746" y="8491"/>
                    </a:cubicBezTo>
                    <a:cubicBezTo>
                      <a:pt x="30815" y="8377"/>
                      <a:pt x="30906" y="8286"/>
                      <a:pt x="30998" y="8172"/>
                    </a:cubicBezTo>
                    <a:cubicBezTo>
                      <a:pt x="31112" y="8035"/>
                      <a:pt x="31249" y="7875"/>
                      <a:pt x="31363" y="7715"/>
                    </a:cubicBezTo>
                    <a:cubicBezTo>
                      <a:pt x="31431" y="7601"/>
                      <a:pt x="31523" y="7487"/>
                      <a:pt x="31591" y="7373"/>
                    </a:cubicBezTo>
                    <a:cubicBezTo>
                      <a:pt x="31659" y="7236"/>
                      <a:pt x="31728" y="7122"/>
                      <a:pt x="31796" y="6962"/>
                    </a:cubicBezTo>
                    <a:cubicBezTo>
                      <a:pt x="31933" y="6665"/>
                      <a:pt x="32025" y="6369"/>
                      <a:pt x="32116" y="6049"/>
                    </a:cubicBezTo>
                    <a:lnTo>
                      <a:pt x="32139" y="5935"/>
                    </a:lnTo>
                    <a:cubicBezTo>
                      <a:pt x="32162" y="5821"/>
                      <a:pt x="32184" y="5730"/>
                      <a:pt x="32207" y="5615"/>
                    </a:cubicBezTo>
                    <a:cubicBezTo>
                      <a:pt x="32253" y="5478"/>
                      <a:pt x="32253" y="5319"/>
                      <a:pt x="32253" y="5182"/>
                    </a:cubicBezTo>
                    <a:cubicBezTo>
                      <a:pt x="32276" y="4862"/>
                      <a:pt x="32230" y="4565"/>
                      <a:pt x="32116" y="4292"/>
                    </a:cubicBezTo>
                    <a:cubicBezTo>
                      <a:pt x="32025" y="4063"/>
                      <a:pt x="31911" y="3835"/>
                      <a:pt x="31796" y="3630"/>
                    </a:cubicBezTo>
                    <a:lnTo>
                      <a:pt x="31705" y="3470"/>
                    </a:lnTo>
                    <a:lnTo>
                      <a:pt x="31614" y="3287"/>
                    </a:lnTo>
                    <a:cubicBezTo>
                      <a:pt x="31500" y="3082"/>
                      <a:pt x="31408" y="2876"/>
                      <a:pt x="31271" y="2694"/>
                    </a:cubicBezTo>
                    <a:cubicBezTo>
                      <a:pt x="31157" y="2557"/>
                      <a:pt x="31043" y="2420"/>
                      <a:pt x="30929" y="2283"/>
                    </a:cubicBezTo>
                    <a:cubicBezTo>
                      <a:pt x="30815" y="2146"/>
                      <a:pt x="30678" y="2032"/>
                      <a:pt x="30541" y="1941"/>
                    </a:cubicBezTo>
                    <a:cubicBezTo>
                      <a:pt x="30427" y="1849"/>
                      <a:pt x="30290" y="1781"/>
                      <a:pt x="30153" y="1735"/>
                    </a:cubicBezTo>
                    <a:cubicBezTo>
                      <a:pt x="30016" y="1712"/>
                      <a:pt x="29879" y="1689"/>
                      <a:pt x="29742" y="1667"/>
                    </a:cubicBezTo>
                    <a:lnTo>
                      <a:pt x="29468" y="1667"/>
                    </a:lnTo>
                    <a:cubicBezTo>
                      <a:pt x="29331" y="1667"/>
                      <a:pt x="29194" y="1667"/>
                      <a:pt x="29057" y="1644"/>
                    </a:cubicBezTo>
                    <a:cubicBezTo>
                      <a:pt x="28943" y="1621"/>
                      <a:pt x="28829" y="1621"/>
                      <a:pt x="28715" y="1621"/>
                    </a:cubicBezTo>
                    <a:lnTo>
                      <a:pt x="28647" y="1621"/>
                    </a:lnTo>
                    <a:cubicBezTo>
                      <a:pt x="28578" y="1598"/>
                      <a:pt x="28487" y="1598"/>
                      <a:pt x="28418" y="1598"/>
                    </a:cubicBezTo>
                    <a:lnTo>
                      <a:pt x="28327" y="1598"/>
                    </a:lnTo>
                    <a:cubicBezTo>
                      <a:pt x="28122" y="1621"/>
                      <a:pt x="27939" y="1644"/>
                      <a:pt x="27734" y="1667"/>
                    </a:cubicBezTo>
                    <a:lnTo>
                      <a:pt x="27551" y="1712"/>
                    </a:lnTo>
                    <a:lnTo>
                      <a:pt x="27482" y="1712"/>
                    </a:lnTo>
                    <a:cubicBezTo>
                      <a:pt x="27345" y="1735"/>
                      <a:pt x="27186" y="1758"/>
                      <a:pt x="27049" y="1781"/>
                    </a:cubicBezTo>
                    <a:cubicBezTo>
                      <a:pt x="26912" y="1804"/>
                      <a:pt x="26775" y="1826"/>
                      <a:pt x="26661" y="1872"/>
                    </a:cubicBezTo>
                    <a:lnTo>
                      <a:pt x="26569" y="1895"/>
                    </a:lnTo>
                    <a:cubicBezTo>
                      <a:pt x="26410" y="1941"/>
                      <a:pt x="26273" y="1963"/>
                      <a:pt x="26136" y="2009"/>
                    </a:cubicBezTo>
                    <a:cubicBezTo>
                      <a:pt x="25976" y="2055"/>
                      <a:pt x="25816" y="2123"/>
                      <a:pt x="25679" y="2169"/>
                    </a:cubicBezTo>
                    <a:cubicBezTo>
                      <a:pt x="25474" y="2237"/>
                      <a:pt x="25291" y="2306"/>
                      <a:pt x="25109" y="2374"/>
                    </a:cubicBezTo>
                    <a:lnTo>
                      <a:pt x="24789" y="2488"/>
                    </a:lnTo>
                    <a:cubicBezTo>
                      <a:pt x="24492" y="2603"/>
                      <a:pt x="24218" y="2694"/>
                      <a:pt x="23922" y="2808"/>
                    </a:cubicBezTo>
                    <a:cubicBezTo>
                      <a:pt x="23625" y="2945"/>
                      <a:pt x="23328" y="3059"/>
                      <a:pt x="23054" y="3196"/>
                    </a:cubicBezTo>
                    <a:lnTo>
                      <a:pt x="22963" y="3242"/>
                    </a:lnTo>
                    <a:cubicBezTo>
                      <a:pt x="22712" y="3333"/>
                      <a:pt x="22484" y="3447"/>
                      <a:pt x="22233" y="3584"/>
                    </a:cubicBezTo>
                    <a:cubicBezTo>
                      <a:pt x="22164" y="3607"/>
                      <a:pt x="22096" y="3652"/>
                      <a:pt x="22027" y="3675"/>
                    </a:cubicBezTo>
                    <a:lnTo>
                      <a:pt x="21936" y="3721"/>
                    </a:lnTo>
                    <a:cubicBezTo>
                      <a:pt x="21776" y="3767"/>
                      <a:pt x="21594" y="3835"/>
                      <a:pt x="21411" y="3926"/>
                    </a:cubicBezTo>
                    <a:cubicBezTo>
                      <a:pt x="21274" y="3972"/>
                      <a:pt x="21137" y="4063"/>
                      <a:pt x="21023" y="4132"/>
                    </a:cubicBezTo>
                    <a:lnTo>
                      <a:pt x="20977" y="4155"/>
                    </a:lnTo>
                    <a:cubicBezTo>
                      <a:pt x="20703" y="4292"/>
                      <a:pt x="20429" y="4451"/>
                      <a:pt x="20156" y="4588"/>
                    </a:cubicBezTo>
                    <a:cubicBezTo>
                      <a:pt x="19859" y="4725"/>
                      <a:pt x="19631" y="4862"/>
                      <a:pt x="19402" y="5022"/>
                    </a:cubicBezTo>
                    <a:cubicBezTo>
                      <a:pt x="19128" y="5205"/>
                      <a:pt x="18832" y="5387"/>
                      <a:pt x="18581" y="5547"/>
                    </a:cubicBezTo>
                    <a:cubicBezTo>
                      <a:pt x="18512" y="5593"/>
                      <a:pt x="18444" y="5615"/>
                      <a:pt x="18398" y="5661"/>
                    </a:cubicBezTo>
                    <a:cubicBezTo>
                      <a:pt x="18307" y="5707"/>
                      <a:pt x="18238" y="5752"/>
                      <a:pt x="18170" y="5798"/>
                    </a:cubicBezTo>
                    <a:cubicBezTo>
                      <a:pt x="18010" y="5889"/>
                      <a:pt x="17873" y="5981"/>
                      <a:pt x="17736" y="6072"/>
                    </a:cubicBezTo>
                    <a:cubicBezTo>
                      <a:pt x="17645" y="6163"/>
                      <a:pt x="17531" y="6232"/>
                      <a:pt x="17439" y="6300"/>
                    </a:cubicBezTo>
                    <a:cubicBezTo>
                      <a:pt x="17280" y="6437"/>
                      <a:pt x="17120" y="6551"/>
                      <a:pt x="16960" y="6665"/>
                    </a:cubicBezTo>
                    <a:cubicBezTo>
                      <a:pt x="16755" y="6802"/>
                      <a:pt x="16549" y="6916"/>
                      <a:pt x="16344" y="7053"/>
                    </a:cubicBezTo>
                    <a:lnTo>
                      <a:pt x="16161" y="7168"/>
                    </a:lnTo>
                    <a:cubicBezTo>
                      <a:pt x="16093" y="7213"/>
                      <a:pt x="16024" y="7259"/>
                      <a:pt x="15956" y="7305"/>
                    </a:cubicBezTo>
                    <a:lnTo>
                      <a:pt x="15887" y="7373"/>
                    </a:lnTo>
                    <a:lnTo>
                      <a:pt x="15819" y="7305"/>
                    </a:lnTo>
                    <a:cubicBezTo>
                      <a:pt x="15727" y="7213"/>
                      <a:pt x="15636" y="7099"/>
                      <a:pt x="15545" y="6985"/>
                    </a:cubicBezTo>
                    <a:lnTo>
                      <a:pt x="15431" y="6871"/>
                    </a:lnTo>
                    <a:cubicBezTo>
                      <a:pt x="15225" y="6620"/>
                      <a:pt x="14974" y="6414"/>
                      <a:pt x="14723" y="6209"/>
                    </a:cubicBezTo>
                    <a:lnTo>
                      <a:pt x="14540" y="6049"/>
                    </a:lnTo>
                    <a:lnTo>
                      <a:pt x="14404" y="5935"/>
                    </a:lnTo>
                    <a:lnTo>
                      <a:pt x="14289" y="5844"/>
                    </a:lnTo>
                    <a:cubicBezTo>
                      <a:pt x="14175" y="5730"/>
                      <a:pt x="14061" y="5638"/>
                      <a:pt x="13947" y="5547"/>
                    </a:cubicBezTo>
                    <a:lnTo>
                      <a:pt x="13742" y="5387"/>
                    </a:lnTo>
                    <a:cubicBezTo>
                      <a:pt x="13673" y="5319"/>
                      <a:pt x="13605" y="5273"/>
                      <a:pt x="13536" y="5205"/>
                    </a:cubicBezTo>
                    <a:cubicBezTo>
                      <a:pt x="13468" y="5136"/>
                      <a:pt x="13399" y="5068"/>
                      <a:pt x="13331" y="5022"/>
                    </a:cubicBezTo>
                    <a:cubicBezTo>
                      <a:pt x="13239" y="4931"/>
                      <a:pt x="13148" y="4862"/>
                      <a:pt x="13057" y="4794"/>
                    </a:cubicBezTo>
                    <a:lnTo>
                      <a:pt x="12874" y="4657"/>
                    </a:lnTo>
                    <a:cubicBezTo>
                      <a:pt x="12737" y="4520"/>
                      <a:pt x="12623" y="4383"/>
                      <a:pt x="12486" y="4269"/>
                    </a:cubicBezTo>
                    <a:cubicBezTo>
                      <a:pt x="12349" y="4109"/>
                      <a:pt x="12189" y="3972"/>
                      <a:pt x="12007" y="3835"/>
                    </a:cubicBezTo>
                    <a:cubicBezTo>
                      <a:pt x="11961" y="3812"/>
                      <a:pt x="11893" y="3789"/>
                      <a:pt x="11847" y="3789"/>
                    </a:cubicBezTo>
                    <a:cubicBezTo>
                      <a:pt x="11779" y="3789"/>
                      <a:pt x="11733" y="3789"/>
                      <a:pt x="11687" y="3835"/>
                    </a:cubicBezTo>
                    <a:cubicBezTo>
                      <a:pt x="11459" y="3630"/>
                      <a:pt x="11208" y="3447"/>
                      <a:pt x="10980" y="3287"/>
                    </a:cubicBezTo>
                    <a:cubicBezTo>
                      <a:pt x="10843" y="3173"/>
                      <a:pt x="10729" y="3105"/>
                      <a:pt x="10592" y="3013"/>
                    </a:cubicBezTo>
                    <a:cubicBezTo>
                      <a:pt x="10500" y="2945"/>
                      <a:pt x="10409" y="2876"/>
                      <a:pt x="10318" y="2831"/>
                    </a:cubicBezTo>
                    <a:lnTo>
                      <a:pt x="10204" y="2762"/>
                    </a:lnTo>
                    <a:cubicBezTo>
                      <a:pt x="10090" y="2694"/>
                      <a:pt x="9975" y="2625"/>
                      <a:pt x="9861" y="2557"/>
                    </a:cubicBezTo>
                    <a:cubicBezTo>
                      <a:pt x="9770" y="2511"/>
                      <a:pt x="9702" y="2443"/>
                      <a:pt x="9610" y="2397"/>
                    </a:cubicBezTo>
                    <a:lnTo>
                      <a:pt x="9496" y="2329"/>
                    </a:lnTo>
                    <a:cubicBezTo>
                      <a:pt x="9291" y="2192"/>
                      <a:pt x="9062" y="2055"/>
                      <a:pt x="8857" y="1941"/>
                    </a:cubicBezTo>
                    <a:lnTo>
                      <a:pt x="8789" y="1895"/>
                    </a:lnTo>
                    <a:cubicBezTo>
                      <a:pt x="8743" y="1872"/>
                      <a:pt x="8674" y="1826"/>
                      <a:pt x="8629" y="1804"/>
                    </a:cubicBezTo>
                    <a:lnTo>
                      <a:pt x="8469" y="1712"/>
                    </a:lnTo>
                    <a:cubicBezTo>
                      <a:pt x="8355" y="1644"/>
                      <a:pt x="8241" y="1575"/>
                      <a:pt x="8127" y="1507"/>
                    </a:cubicBezTo>
                    <a:cubicBezTo>
                      <a:pt x="7898" y="1393"/>
                      <a:pt x="7693" y="1279"/>
                      <a:pt x="7465" y="1187"/>
                    </a:cubicBezTo>
                    <a:lnTo>
                      <a:pt x="7396" y="1142"/>
                    </a:lnTo>
                    <a:cubicBezTo>
                      <a:pt x="6871" y="913"/>
                      <a:pt x="6369" y="685"/>
                      <a:pt x="5867" y="503"/>
                    </a:cubicBezTo>
                    <a:cubicBezTo>
                      <a:pt x="5684" y="411"/>
                      <a:pt x="5456" y="320"/>
                      <a:pt x="5228" y="274"/>
                    </a:cubicBezTo>
                    <a:cubicBezTo>
                      <a:pt x="5159" y="252"/>
                      <a:pt x="5091" y="229"/>
                      <a:pt x="5022" y="206"/>
                    </a:cubicBezTo>
                    <a:lnTo>
                      <a:pt x="4931" y="206"/>
                    </a:lnTo>
                    <a:cubicBezTo>
                      <a:pt x="4817" y="160"/>
                      <a:pt x="4726" y="137"/>
                      <a:pt x="4611" y="115"/>
                    </a:cubicBezTo>
                    <a:cubicBezTo>
                      <a:pt x="4269" y="69"/>
                      <a:pt x="3881" y="23"/>
                      <a:pt x="3470" y="0"/>
                    </a:cubicBezTo>
                    <a:close/>
                  </a:path>
                </a:pathLst>
              </a:custGeom>
              <a:solidFill>
                <a:srgbClr val="8D745D"/>
              </a:solidFill>
              <a:ln>
                <a:noFill/>
              </a:ln>
            </p:spPr>
            <p:txBody>
              <a:bodyPr spcFirstLastPara="1" wrap="square" lIns="121900" tIns="121900" rIns="121900" bIns="121900" anchor="ctr" anchorCtr="0">
                <a:noAutofit/>
              </a:bodyPr>
              <a:lstStyle/>
              <a:p>
                <a:endParaRPr sz="1867"/>
              </a:p>
            </p:txBody>
          </p:sp>
          <p:sp>
            <p:nvSpPr>
              <p:cNvPr id="1596" name="Google Shape;1596;p22"/>
              <p:cNvSpPr/>
              <p:nvPr/>
            </p:nvSpPr>
            <p:spPr>
              <a:xfrm>
                <a:off x="7148401" y="3460953"/>
                <a:ext cx="238161" cy="130825"/>
              </a:xfrm>
              <a:custGeom>
                <a:avLst/>
                <a:gdLst/>
                <a:ahLst/>
                <a:cxnLst/>
                <a:rect l="l" t="t" r="r" b="b"/>
                <a:pathLst>
                  <a:path w="8811" h="4840" extrusionOk="0">
                    <a:moveTo>
                      <a:pt x="2876" y="0"/>
                    </a:moveTo>
                    <a:cubicBezTo>
                      <a:pt x="2716" y="23"/>
                      <a:pt x="2579" y="46"/>
                      <a:pt x="2443" y="92"/>
                    </a:cubicBezTo>
                    <a:lnTo>
                      <a:pt x="2374" y="115"/>
                    </a:lnTo>
                    <a:cubicBezTo>
                      <a:pt x="2237" y="160"/>
                      <a:pt x="2100" y="183"/>
                      <a:pt x="1986" y="229"/>
                    </a:cubicBezTo>
                    <a:cubicBezTo>
                      <a:pt x="1940" y="252"/>
                      <a:pt x="1895" y="297"/>
                      <a:pt x="1849" y="320"/>
                    </a:cubicBezTo>
                    <a:cubicBezTo>
                      <a:pt x="1826" y="343"/>
                      <a:pt x="1781" y="388"/>
                      <a:pt x="1758" y="411"/>
                    </a:cubicBezTo>
                    <a:cubicBezTo>
                      <a:pt x="1712" y="457"/>
                      <a:pt x="1689" y="480"/>
                      <a:pt x="1689" y="503"/>
                    </a:cubicBezTo>
                    <a:cubicBezTo>
                      <a:pt x="1666" y="548"/>
                      <a:pt x="1621" y="594"/>
                      <a:pt x="1598" y="640"/>
                    </a:cubicBezTo>
                    <a:cubicBezTo>
                      <a:pt x="1575" y="685"/>
                      <a:pt x="1552" y="731"/>
                      <a:pt x="1530" y="754"/>
                    </a:cubicBezTo>
                    <a:cubicBezTo>
                      <a:pt x="1484" y="822"/>
                      <a:pt x="1461" y="868"/>
                      <a:pt x="1415" y="936"/>
                    </a:cubicBezTo>
                    <a:cubicBezTo>
                      <a:pt x="1370" y="1005"/>
                      <a:pt x="1324" y="1096"/>
                      <a:pt x="1278" y="1165"/>
                    </a:cubicBezTo>
                    <a:cubicBezTo>
                      <a:pt x="1256" y="1233"/>
                      <a:pt x="1233" y="1279"/>
                      <a:pt x="1187" y="1347"/>
                    </a:cubicBezTo>
                    <a:cubicBezTo>
                      <a:pt x="1119" y="1438"/>
                      <a:pt x="1050" y="1530"/>
                      <a:pt x="982" y="1644"/>
                    </a:cubicBezTo>
                    <a:cubicBezTo>
                      <a:pt x="890" y="1758"/>
                      <a:pt x="822" y="1849"/>
                      <a:pt x="753" y="1941"/>
                    </a:cubicBezTo>
                    <a:cubicBezTo>
                      <a:pt x="708" y="2009"/>
                      <a:pt x="639" y="2100"/>
                      <a:pt x="571" y="2192"/>
                    </a:cubicBezTo>
                    <a:lnTo>
                      <a:pt x="480" y="2283"/>
                    </a:lnTo>
                    <a:cubicBezTo>
                      <a:pt x="434" y="2329"/>
                      <a:pt x="388" y="2397"/>
                      <a:pt x="365" y="2443"/>
                    </a:cubicBezTo>
                    <a:cubicBezTo>
                      <a:pt x="365" y="2466"/>
                      <a:pt x="343" y="2488"/>
                      <a:pt x="343" y="2534"/>
                    </a:cubicBezTo>
                    <a:cubicBezTo>
                      <a:pt x="297" y="2488"/>
                      <a:pt x="274" y="2488"/>
                      <a:pt x="251" y="2488"/>
                    </a:cubicBezTo>
                    <a:cubicBezTo>
                      <a:pt x="160" y="2488"/>
                      <a:pt x="69" y="2534"/>
                      <a:pt x="46" y="2625"/>
                    </a:cubicBezTo>
                    <a:cubicBezTo>
                      <a:pt x="0" y="2717"/>
                      <a:pt x="46" y="2854"/>
                      <a:pt x="160" y="2899"/>
                    </a:cubicBezTo>
                    <a:cubicBezTo>
                      <a:pt x="228" y="2922"/>
                      <a:pt x="297" y="2968"/>
                      <a:pt x="365" y="2991"/>
                    </a:cubicBezTo>
                    <a:cubicBezTo>
                      <a:pt x="457" y="3059"/>
                      <a:pt x="548" y="3127"/>
                      <a:pt x="639" y="3196"/>
                    </a:cubicBezTo>
                    <a:cubicBezTo>
                      <a:pt x="799" y="3287"/>
                      <a:pt x="936" y="3401"/>
                      <a:pt x="1119" y="3493"/>
                    </a:cubicBezTo>
                    <a:lnTo>
                      <a:pt x="1256" y="3561"/>
                    </a:lnTo>
                    <a:cubicBezTo>
                      <a:pt x="1347" y="3607"/>
                      <a:pt x="1415" y="3652"/>
                      <a:pt x="1484" y="3675"/>
                    </a:cubicBezTo>
                    <a:cubicBezTo>
                      <a:pt x="1621" y="3744"/>
                      <a:pt x="1735" y="3789"/>
                      <a:pt x="1872" y="3858"/>
                    </a:cubicBezTo>
                    <a:lnTo>
                      <a:pt x="1986" y="3904"/>
                    </a:lnTo>
                    <a:cubicBezTo>
                      <a:pt x="2077" y="3949"/>
                      <a:pt x="2169" y="3972"/>
                      <a:pt x="2260" y="4018"/>
                    </a:cubicBezTo>
                    <a:cubicBezTo>
                      <a:pt x="2374" y="4063"/>
                      <a:pt x="2488" y="4132"/>
                      <a:pt x="2625" y="4177"/>
                    </a:cubicBezTo>
                    <a:cubicBezTo>
                      <a:pt x="2716" y="4200"/>
                      <a:pt x="2785" y="4223"/>
                      <a:pt x="2876" y="4269"/>
                    </a:cubicBezTo>
                    <a:lnTo>
                      <a:pt x="3059" y="4314"/>
                    </a:lnTo>
                    <a:cubicBezTo>
                      <a:pt x="3150" y="4360"/>
                      <a:pt x="3264" y="4406"/>
                      <a:pt x="3378" y="4451"/>
                    </a:cubicBezTo>
                    <a:lnTo>
                      <a:pt x="3470" y="4497"/>
                    </a:lnTo>
                    <a:cubicBezTo>
                      <a:pt x="3721" y="4588"/>
                      <a:pt x="3995" y="4657"/>
                      <a:pt x="4246" y="4725"/>
                    </a:cubicBezTo>
                    <a:lnTo>
                      <a:pt x="4360" y="4748"/>
                    </a:lnTo>
                    <a:cubicBezTo>
                      <a:pt x="4474" y="4771"/>
                      <a:pt x="4611" y="4794"/>
                      <a:pt x="4771" y="4817"/>
                    </a:cubicBezTo>
                    <a:cubicBezTo>
                      <a:pt x="4930" y="4839"/>
                      <a:pt x="5090" y="4839"/>
                      <a:pt x="5227" y="4839"/>
                    </a:cubicBezTo>
                    <a:cubicBezTo>
                      <a:pt x="5387" y="4839"/>
                      <a:pt x="5547" y="4839"/>
                      <a:pt x="5707" y="4817"/>
                    </a:cubicBezTo>
                    <a:cubicBezTo>
                      <a:pt x="5844" y="4817"/>
                      <a:pt x="5980" y="4794"/>
                      <a:pt x="6095" y="4794"/>
                    </a:cubicBezTo>
                    <a:cubicBezTo>
                      <a:pt x="6346" y="4748"/>
                      <a:pt x="6620" y="4680"/>
                      <a:pt x="6962" y="4588"/>
                    </a:cubicBezTo>
                    <a:cubicBezTo>
                      <a:pt x="7076" y="4543"/>
                      <a:pt x="7213" y="4497"/>
                      <a:pt x="7327" y="4451"/>
                    </a:cubicBezTo>
                    <a:cubicBezTo>
                      <a:pt x="7464" y="4406"/>
                      <a:pt x="7578" y="4337"/>
                      <a:pt x="7715" y="4246"/>
                    </a:cubicBezTo>
                    <a:cubicBezTo>
                      <a:pt x="7829" y="4177"/>
                      <a:pt x="7943" y="4109"/>
                      <a:pt x="8035" y="4041"/>
                    </a:cubicBezTo>
                    <a:cubicBezTo>
                      <a:pt x="8195" y="3926"/>
                      <a:pt x="8309" y="3789"/>
                      <a:pt x="8423" y="3675"/>
                    </a:cubicBezTo>
                    <a:cubicBezTo>
                      <a:pt x="8560" y="3538"/>
                      <a:pt x="8674" y="3356"/>
                      <a:pt x="8742" y="3127"/>
                    </a:cubicBezTo>
                    <a:cubicBezTo>
                      <a:pt x="8765" y="3013"/>
                      <a:pt x="8788" y="2922"/>
                      <a:pt x="8811" y="2808"/>
                    </a:cubicBezTo>
                    <a:cubicBezTo>
                      <a:pt x="8811" y="2739"/>
                      <a:pt x="8811" y="2671"/>
                      <a:pt x="8811" y="2603"/>
                    </a:cubicBezTo>
                    <a:lnTo>
                      <a:pt x="8811" y="2557"/>
                    </a:lnTo>
                    <a:cubicBezTo>
                      <a:pt x="8811" y="2443"/>
                      <a:pt x="8811" y="2351"/>
                      <a:pt x="8788" y="2237"/>
                    </a:cubicBezTo>
                    <a:cubicBezTo>
                      <a:pt x="8788" y="2146"/>
                      <a:pt x="8742" y="2078"/>
                      <a:pt x="8719" y="1986"/>
                    </a:cubicBezTo>
                    <a:lnTo>
                      <a:pt x="8697" y="1918"/>
                    </a:lnTo>
                    <a:cubicBezTo>
                      <a:pt x="8697" y="1895"/>
                      <a:pt x="8674" y="1849"/>
                      <a:pt x="8674" y="1804"/>
                    </a:cubicBezTo>
                    <a:cubicBezTo>
                      <a:pt x="8628" y="1735"/>
                      <a:pt x="8605" y="1667"/>
                      <a:pt x="8560" y="1621"/>
                    </a:cubicBezTo>
                    <a:lnTo>
                      <a:pt x="8537" y="1575"/>
                    </a:lnTo>
                    <a:cubicBezTo>
                      <a:pt x="8491" y="1484"/>
                      <a:pt x="8446" y="1416"/>
                      <a:pt x="8377" y="1347"/>
                    </a:cubicBezTo>
                    <a:cubicBezTo>
                      <a:pt x="8309" y="1233"/>
                      <a:pt x="8195" y="1142"/>
                      <a:pt x="8080" y="1028"/>
                    </a:cubicBezTo>
                    <a:cubicBezTo>
                      <a:pt x="7829" y="845"/>
                      <a:pt x="7533" y="754"/>
                      <a:pt x="7236" y="685"/>
                    </a:cubicBezTo>
                    <a:lnTo>
                      <a:pt x="7145" y="662"/>
                    </a:lnTo>
                    <a:cubicBezTo>
                      <a:pt x="7099" y="662"/>
                      <a:pt x="7076" y="640"/>
                      <a:pt x="7053" y="640"/>
                    </a:cubicBezTo>
                    <a:cubicBezTo>
                      <a:pt x="6779" y="548"/>
                      <a:pt x="6460" y="503"/>
                      <a:pt x="6140" y="457"/>
                    </a:cubicBezTo>
                    <a:cubicBezTo>
                      <a:pt x="5912" y="411"/>
                      <a:pt x="5661" y="388"/>
                      <a:pt x="5410" y="366"/>
                    </a:cubicBezTo>
                    <a:lnTo>
                      <a:pt x="5159" y="320"/>
                    </a:lnTo>
                    <a:cubicBezTo>
                      <a:pt x="5067" y="320"/>
                      <a:pt x="4999" y="297"/>
                      <a:pt x="4908" y="274"/>
                    </a:cubicBezTo>
                    <a:cubicBezTo>
                      <a:pt x="4839" y="274"/>
                      <a:pt x="4771" y="252"/>
                      <a:pt x="4702" y="252"/>
                    </a:cubicBezTo>
                    <a:cubicBezTo>
                      <a:pt x="4588" y="229"/>
                      <a:pt x="4474" y="206"/>
                      <a:pt x="4360" y="206"/>
                    </a:cubicBezTo>
                    <a:lnTo>
                      <a:pt x="4246" y="183"/>
                    </a:lnTo>
                    <a:lnTo>
                      <a:pt x="4040" y="160"/>
                    </a:lnTo>
                    <a:lnTo>
                      <a:pt x="3835" y="115"/>
                    </a:lnTo>
                    <a:lnTo>
                      <a:pt x="3721" y="115"/>
                    </a:lnTo>
                    <a:cubicBezTo>
                      <a:pt x="3629" y="92"/>
                      <a:pt x="3538" y="92"/>
                      <a:pt x="3447" y="69"/>
                    </a:cubicBezTo>
                    <a:cubicBezTo>
                      <a:pt x="3264" y="23"/>
                      <a:pt x="3082" y="0"/>
                      <a:pt x="2922"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97" name="Google Shape;1597;p22"/>
              <p:cNvSpPr/>
              <p:nvPr/>
            </p:nvSpPr>
            <p:spPr>
              <a:xfrm>
                <a:off x="7210706" y="3555963"/>
                <a:ext cx="71602" cy="28409"/>
              </a:xfrm>
              <a:custGeom>
                <a:avLst/>
                <a:gdLst/>
                <a:ahLst/>
                <a:cxnLst/>
                <a:rect l="l" t="t" r="r" b="b"/>
                <a:pathLst>
                  <a:path w="2649" h="1051" extrusionOk="0">
                    <a:moveTo>
                      <a:pt x="92" y="1"/>
                    </a:moveTo>
                    <a:cubicBezTo>
                      <a:pt x="69" y="1"/>
                      <a:pt x="46" y="1"/>
                      <a:pt x="46" y="23"/>
                    </a:cubicBezTo>
                    <a:cubicBezTo>
                      <a:pt x="1" y="46"/>
                      <a:pt x="1" y="92"/>
                      <a:pt x="23" y="137"/>
                    </a:cubicBezTo>
                    <a:cubicBezTo>
                      <a:pt x="46" y="160"/>
                      <a:pt x="69" y="183"/>
                      <a:pt x="92" y="206"/>
                    </a:cubicBezTo>
                    <a:cubicBezTo>
                      <a:pt x="115" y="229"/>
                      <a:pt x="160" y="252"/>
                      <a:pt x="183" y="297"/>
                    </a:cubicBezTo>
                    <a:cubicBezTo>
                      <a:pt x="206" y="320"/>
                      <a:pt x="252" y="343"/>
                      <a:pt x="274" y="366"/>
                    </a:cubicBezTo>
                    <a:cubicBezTo>
                      <a:pt x="320" y="389"/>
                      <a:pt x="343" y="411"/>
                      <a:pt x="366" y="434"/>
                    </a:cubicBezTo>
                    <a:cubicBezTo>
                      <a:pt x="434" y="480"/>
                      <a:pt x="526" y="526"/>
                      <a:pt x="594" y="571"/>
                    </a:cubicBezTo>
                    <a:cubicBezTo>
                      <a:pt x="663" y="617"/>
                      <a:pt x="731" y="662"/>
                      <a:pt x="799" y="685"/>
                    </a:cubicBezTo>
                    <a:cubicBezTo>
                      <a:pt x="822" y="708"/>
                      <a:pt x="868" y="731"/>
                      <a:pt x="891" y="754"/>
                    </a:cubicBezTo>
                    <a:cubicBezTo>
                      <a:pt x="936" y="777"/>
                      <a:pt x="982" y="799"/>
                      <a:pt x="1028" y="799"/>
                    </a:cubicBezTo>
                    <a:cubicBezTo>
                      <a:pt x="1119" y="845"/>
                      <a:pt x="1210" y="891"/>
                      <a:pt x="1324" y="914"/>
                    </a:cubicBezTo>
                    <a:cubicBezTo>
                      <a:pt x="1370" y="936"/>
                      <a:pt x="1416" y="959"/>
                      <a:pt x="1484" y="959"/>
                    </a:cubicBezTo>
                    <a:cubicBezTo>
                      <a:pt x="1530" y="982"/>
                      <a:pt x="1576" y="1005"/>
                      <a:pt x="1621" y="1005"/>
                    </a:cubicBezTo>
                    <a:cubicBezTo>
                      <a:pt x="1735" y="1028"/>
                      <a:pt x="1849" y="1050"/>
                      <a:pt x="1964" y="1050"/>
                    </a:cubicBezTo>
                    <a:lnTo>
                      <a:pt x="2101" y="1050"/>
                    </a:lnTo>
                    <a:cubicBezTo>
                      <a:pt x="2146" y="1050"/>
                      <a:pt x="2215" y="1028"/>
                      <a:pt x="2260" y="1028"/>
                    </a:cubicBezTo>
                    <a:cubicBezTo>
                      <a:pt x="2306" y="1005"/>
                      <a:pt x="2352" y="1005"/>
                      <a:pt x="2397" y="982"/>
                    </a:cubicBezTo>
                    <a:cubicBezTo>
                      <a:pt x="2466" y="959"/>
                      <a:pt x="2511" y="936"/>
                      <a:pt x="2580" y="936"/>
                    </a:cubicBezTo>
                    <a:cubicBezTo>
                      <a:pt x="2603" y="914"/>
                      <a:pt x="2625" y="891"/>
                      <a:pt x="2625" y="868"/>
                    </a:cubicBezTo>
                    <a:cubicBezTo>
                      <a:pt x="2648" y="845"/>
                      <a:pt x="2648" y="822"/>
                      <a:pt x="2625" y="799"/>
                    </a:cubicBezTo>
                    <a:cubicBezTo>
                      <a:pt x="2625" y="777"/>
                      <a:pt x="2603" y="754"/>
                      <a:pt x="2580" y="754"/>
                    </a:cubicBezTo>
                    <a:cubicBezTo>
                      <a:pt x="2568" y="742"/>
                      <a:pt x="2557" y="737"/>
                      <a:pt x="2546" y="737"/>
                    </a:cubicBezTo>
                    <a:cubicBezTo>
                      <a:pt x="2534" y="737"/>
                      <a:pt x="2523" y="742"/>
                      <a:pt x="2511" y="754"/>
                    </a:cubicBezTo>
                    <a:cubicBezTo>
                      <a:pt x="2397" y="777"/>
                      <a:pt x="2306" y="799"/>
                      <a:pt x="2215" y="845"/>
                    </a:cubicBezTo>
                    <a:lnTo>
                      <a:pt x="2123" y="845"/>
                    </a:lnTo>
                    <a:cubicBezTo>
                      <a:pt x="2080" y="867"/>
                      <a:pt x="2036" y="868"/>
                      <a:pt x="1972" y="868"/>
                    </a:cubicBezTo>
                    <a:lnTo>
                      <a:pt x="1972" y="868"/>
                    </a:lnTo>
                    <a:cubicBezTo>
                      <a:pt x="1840" y="868"/>
                      <a:pt x="1708" y="866"/>
                      <a:pt x="1576" y="822"/>
                    </a:cubicBezTo>
                    <a:cubicBezTo>
                      <a:pt x="1530" y="822"/>
                      <a:pt x="1484" y="799"/>
                      <a:pt x="1416" y="777"/>
                    </a:cubicBezTo>
                    <a:cubicBezTo>
                      <a:pt x="1324" y="754"/>
                      <a:pt x="1233" y="731"/>
                      <a:pt x="1142" y="685"/>
                    </a:cubicBezTo>
                    <a:cubicBezTo>
                      <a:pt x="1073" y="662"/>
                      <a:pt x="1028" y="617"/>
                      <a:pt x="959" y="594"/>
                    </a:cubicBezTo>
                    <a:cubicBezTo>
                      <a:pt x="914" y="571"/>
                      <a:pt x="891" y="548"/>
                      <a:pt x="845" y="548"/>
                    </a:cubicBezTo>
                    <a:cubicBezTo>
                      <a:pt x="799" y="526"/>
                      <a:pt x="777" y="503"/>
                      <a:pt x="731" y="480"/>
                    </a:cubicBezTo>
                    <a:cubicBezTo>
                      <a:pt x="640" y="411"/>
                      <a:pt x="548" y="366"/>
                      <a:pt x="480" y="297"/>
                    </a:cubicBezTo>
                    <a:cubicBezTo>
                      <a:pt x="411" y="252"/>
                      <a:pt x="366" y="229"/>
                      <a:pt x="320" y="183"/>
                    </a:cubicBezTo>
                    <a:cubicBezTo>
                      <a:pt x="274" y="160"/>
                      <a:pt x="229" y="115"/>
                      <a:pt x="183" y="69"/>
                    </a:cubicBezTo>
                    <a:cubicBezTo>
                      <a:pt x="183" y="69"/>
                      <a:pt x="160" y="46"/>
                      <a:pt x="160" y="23"/>
                    </a:cubicBezTo>
                    <a:cubicBezTo>
                      <a:pt x="138" y="23"/>
                      <a:pt x="115" y="1"/>
                      <a:pt x="92"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98" name="Google Shape;1598;p22"/>
              <p:cNvSpPr/>
              <p:nvPr/>
            </p:nvSpPr>
            <p:spPr>
              <a:xfrm>
                <a:off x="6651130" y="3423922"/>
                <a:ext cx="236323" cy="132069"/>
              </a:xfrm>
              <a:custGeom>
                <a:avLst/>
                <a:gdLst/>
                <a:ahLst/>
                <a:cxnLst/>
                <a:rect l="l" t="t" r="r" b="b"/>
                <a:pathLst>
                  <a:path w="8743" h="4886" extrusionOk="0">
                    <a:moveTo>
                      <a:pt x="6848" y="1"/>
                    </a:moveTo>
                    <a:cubicBezTo>
                      <a:pt x="6756" y="24"/>
                      <a:pt x="6665" y="24"/>
                      <a:pt x="6574" y="47"/>
                    </a:cubicBezTo>
                    <a:cubicBezTo>
                      <a:pt x="6460" y="69"/>
                      <a:pt x="6323" y="69"/>
                      <a:pt x="6209" y="92"/>
                    </a:cubicBezTo>
                    <a:cubicBezTo>
                      <a:pt x="6140" y="92"/>
                      <a:pt x="6072" y="115"/>
                      <a:pt x="6003" y="115"/>
                    </a:cubicBezTo>
                    <a:cubicBezTo>
                      <a:pt x="5820" y="138"/>
                      <a:pt x="5638" y="138"/>
                      <a:pt x="5478" y="138"/>
                    </a:cubicBezTo>
                    <a:lnTo>
                      <a:pt x="4976" y="138"/>
                    </a:lnTo>
                    <a:cubicBezTo>
                      <a:pt x="4862" y="138"/>
                      <a:pt x="4725" y="138"/>
                      <a:pt x="4611" y="115"/>
                    </a:cubicBezTo>
                    <a:lnTo>
                      <a:pt x="4382" y="115"/>
                    </a:lnTo>
                    <a:cubicBezTo>
                      <a:pt x="4223" y="92"/>
                      <a:pt x="4063" y="92"/>
                      <a:pt x="3880" y="92"/>
                    </a:cubicBezTo>
                    <a:lnTo>
                      <a:pt x="3310" y="92"/>
                    </a:lnTo>
                    <a:cubicBezTo>
                      <a:pt x="2967" y="92"/>
                      <a:pt x="2671" y="92"/>
                      <a:pt x="2374" y="138"/>
                    </a:cubicBezTo>
                    <a:cubicBezTo>
                      <a:pt x="2214" y="161"/>
                      <a:pt x="2077" y="161"/>
                      <a:pt x="1940" y="206"/>
                    </a:cubicBezTo>
                    <a:cubicBezTo>
                      <a:pt x="1758" y="252"/>
                      <a:pt x="1598" y="298"/>
                      <a:pt x="1484" y="343"/>
                    </a:cubicBezTo>
                    <a:cubicBezTo>
                      <a:pt x="1370" y="389"/>
                      <a:pt x="1233" y="457"/>
                      <a:pt x="1118" y="526"/>
                    </a:cubicBezTo>
                    <a:cubicBezTo>
                      <a:pt x="1004" y="572"/>
                      <a:pt x="890" y="640"/>
                      <a:pt x="776" y="731"/>
                    </a:cubicBezTo>
                    <a:cubicBezTo>
                      <a:pt x="685" y="800"/>
                      <a:pt x="616" y="891"/>
                      <a:pt x="548" y="960"/>
                    </a:cubicBezTo>
                    <a:lnTo>
                      <a:pt x="479" y="1051"/>
                    </a:lnTo>
                    <a:cubicBezTo>
                      <a:pt x="365" y="1165"/>
                      <a:pt x="297" y="1256"/>
                      <a:pt x="251" y="1348"/>
                    </a:cubicBezTo>
                    <a:cubicBezTo>
                      <a:pt x="183" y="1485"/>
                      <a:pt x="137" y="1622"/>
                      <a:pt x="91" y="1736"/>
                    </a:cubicBezTo>
                    <a:cubicBezTo>
                      <a:pt x="69" y="1827"/>
                      <a:pt x="69" y="1895"/>
                      <a:pt x="46" y="1987"/>
                    </a:cubicBezTo>
                    <a:cubicBezTo>
                      <a:pt x="46" y="2032"/>
                      <a:pt x="23" y="2055"/>
                      <a:pt x="23" y="2101"/>
                    </a:cubicBezTo>
                    <a:lnTo>
                      <a:pt x="23" y="2169"/>
                    </a:lnTo>
                    <a:cubicBezTo>
                      <a:pt x="0" y="2443"/>
                      <a:pt x="23" y="2626"/>
                      <a:pt x="69" y="2808"/>
                    </a:cubicBezTo>
                    <a:cubicBezTo>
                      <a:pt x="114" y="2945"/>
                      <a:pt x="205" y="3082"/>
                      <a:pt x="274" y="3174"/>
                    </a:cubicBezTo>
                    <a:cubicBezTo>
                      <a:pt x="297" y="3219"/>
                      <a:pt x="342" y="3242"/>
                      <a:pt x="388" y="3288"/>
                    </a:cubicBezTo>
                    <a:cubicBezTo>
                      <a:pt x="411" y="3402"/>
                      <a:pt x="457" y="3493"/>
                      <a:pt x="525" y="3607"/>
                    </a:cubicBezTo>
                    <a:cubicBezTo>
                      <a:pt x="593" y="3721"/>
                      <a:pt x="708" y="3836"/>
                      <a:pt x="867" y="3973"/>
                    </a:cubicBezTo>
                    <a:cubicBezTo>
                      <a:pt x="913" y="3995"/>
                      <a:pt x="959" y="4018"/>
                      <a:pt x="1004" y="4064"/>
                    </a:cubicBezTo>
                    <a:lnTo>
                      <a:pt x="1050" y="4109"/>
                    </a:lnTo>
                    <a:lnTo>
                      <a:pt x="1255" y="4246"/>
                    </a:lnTo>
                    <a:cubicBezTo>
                      <a:pt x="1301" y="4269"/>
                      <a:pt x="1324" y="4269"/>
                      <a:pt x="1324" y="4292"/>
                    </a:cubicBezTo>
                    <a:cubicBezTo>
                      <a:pt x="1461" y="4361"/>
                      <a:pt x="1575" y="4429"/>
                      <a:pt x="1712" y="4520"/>
                    </a:cubicBezTo>
                    <a:cubicBezTo>
                      <a:pt x="1940" y="4634"/>
                      <a:pt x="2214" y="4726"/>
                      <a:pt x="2602" y="4794"/>
                    </a:cubicBezTo>
                    <a:cubicBezTo>
                      <a:pt x="2716" y="4817"/>
                      <a:pt x="2853" y="4840"/>
                      <a:pt x="2967" y="4863"/>
                    </a:cubicBezTo>
                    <a:lnTo>
                      <a:pt x="3059" y="4863"/>
                    </a:lnTo>
                    <a:cubicBezTo>
                      <a:pt x="3150" y="4886"/>
                      <a:pt x="3241" y="4886"/>
                      <a:pt x="3333" y="4886"/>
                    </a:cubicBezTo>
                    <a:lnTo>
                      <a:pt x="3584" y="4886"/>
                    </a:lnTo>
                    <a:cubicBezTo>
                      <a:pt x="3698" y="4886"/>
                      <a:pt x="3812" y="4886"/>
                      <a:pt x="3926" y="4863"/>
                    </a:cubicBezTo>
                    <a:cubicBezTo>
                      <a:pt x="3994" y="4863"/>
                      <a:pt x="4086" y="4840"/>
                      <a:pt x="4154" y="4840"/>
                    </a:cubicBezTo>
                    <a:lnTo>
                      <a:pt x="4246" y="4817"/>
                    </a:lnTo>
                    <a:cubicBezTo>
                      <a:pt x="4360" y="4794"/>
                      <a:pt x="4474" y="4771"/>
                      <a:pt x="4565" y="4771"/>
                    </a:cubicBezTo>
                    <a:cubicBezTo>
                      <a:pt x="4656" y="4749"/>
                      <a:pt x="4771" y="4749"/>
                      <a:pt x="4862" y="4726"/>
                    </a:cubicBezTo>
                    <a:cubicBezTo>
                      <a:pt x="5022" y="4703"/>
                      <a:pt x="5181" y="4657"/>
                      <a:pt x="5341" y="4634"/>
                    </a:cubicBezTo>
                    <a:lnTo>
                      <a:pt x="5432" y="4612"/>
                    </a:lnTo>
                    <a:cubicBezTo>
                      <a:pt x="5569" y="4566"/>
                      <a:pt x="5729" y="4520"/>
                      <a:pt x="5889" y="4475"/>
                    </a:cubicBezTo>
                    <a:cubicBezTo>
                      <a:pt x="5957" y="4452"/>
                      <a:pt x="6049" y="4429"/>
                      <a:pt x="6117" y="4406"/>
                    </a:cubicBezTo>
                    <a:lnTo>
                      <a:pt x="6209" y="4383"/>
                    </a:lnTo>
                    <a:lnTo>
                      <a:pt x="6254" y="4383"/>
                    </a:lnTo>
                    <a:cubicBezTo>
                      <a:pt x="6460" y="4315"/>
                      <a:pt x="6688" y="4246"/>
                      <a:pt x="6916" y="4178"/>
                    </a:cubicBezTo>
                    <a:cubicBezTo>
                      <a:pt x="7007" y="4132"/>
                      <a:pt x="7099" y="4109"/>
                      <a:pt x="7190" y="4064"/>
                    </a:cubicBezTo>
                    <a:cubicBezTo>
                      <a:pt x="7304" y="4041"/>
                      <a:pt x="7418" y="3995"/>
                      <a:pt x="7532" y="3950"/>
                    </a:cubicBezTo>
                    <a:cubicBezTo>
                      <a:pt x="7647" y="3904"/>
                      <a:pt x="7761" y="3881"/>
                      <a:pt x="7852" y="3836"/>
                    </a:cubicBezTo>
                    <a:cubicBezTo>
                      <a:pt x="8035" y="3767"/>
                      <a:pt x="8194" y="3699"/>
                      <a:pt x="8377" y="3653"/>
                    </a:cubicBezTo>
                    <a:lnTo>
                      <a:pt x="8491" y="3630"/>
                    </a:lnTo>
                    <a:cubicBezTo>
                      <a:pt x="8605" y="3584"/>
                      <a:pt x="8696" y="3470"/>
                      <a:pt x="8719" y="3333"/>
                    </a:cubicBezTo>
                    <a:cubicBezTo>
                      <a:pt x="8742" y="3219"/>
                      <a:pt x="8696" y="3105"/>
                      <a:pt x="8560" y="2991"/>
                    </a:cubicBezTo>
                    <a:lnTo>
                      <a:pt x="8491" y="2923"/>
                    </a:lnTo>
                    <a:cubicBezTo>
                      <a:pt x="8423" y="2854"/>
                      <a:pt x="8377" y="2786"/>
                      <a:pt x="8331" y="2717"/>
                    </a:cubicBezTo>
                    <a:lnTo>
                      <a:pt x="8286" y="2626"/>
                    </a:lnTo>
                    <a:lnTo>
                      <a:pt x="8194" y="2466"/>
                    </a:lnTo>
                    <a:lnTo>
                      <a:pt x="8149" y="2398"/>
                    </a:lnTo>
                    <a:lnTo>
                      <a:pt x="8103" y="2306"/>
                    </a:lnTo>
                    <a:lnTo>
                      <a:pt x="8080" y="2283"/>
                    </a:lnTo>
                    <a:cubicBezTo>
                      <a:pt x="8035" y="2215"/>
                      <a:pt x="8012" y="2169"/>
                      <a:pt x="7989" y="2101"/>
                    </a:cubicBezTo>
                    <a:lnTo>
                      <a:pt x="7943" y="2032"/>
                    </a:lnTo>
                    <a:cubicBezTo>
                      <a:pt x="7920" y="1964"/>
                      <a:pt x="7875" y="1895"/>
                      <a:pt x="7852" y="1827"/>
                    </a:cubicBezTo>
                    <a:cubicBezTo>
                      <a:pt x="7829" y="1758"/>
                      <a:pt x="7806" y="1713"/>
                      <a:pt x="7783" y="1667"/>
                    </a:cubicBezTo>
                    <a:lnTo>
                      <a:pt x="7783" y="1622"/>
                    </a:lnTo>
                    <a:cubicBezTo>
                      <a:pt x="7761" y="1553"/>
                      <a:pt x="7738" y="1485"/>
                      <a:pt x="7692" y="1416"/>
                    </a:cubicBezTo>
                    <a:cubicBezTo>
                      <a:pt x="7624" y="1279"/>
                      <a:pt x="7578" y="1165"/>
                      <a:pt x="7532" y="1074"/>
                    </a:cubicBezTo>
                    <a:cubicBezTo>
                      <a:pt x="7510" y="1028"/>
                      <a:pt x="7510" y="982"/>
                      <a:pt x="7487" y="960"/>
                    </a:cubicBezTo>
                    <a:cubicBezTo>
                      <a:pt x="7464" y="914"/>
                      <a:pt x="7441" y="845"/>
                      <a:pt x="7418" y="800"/>
                    </a:cubicBezTo>
                    <a:cubicBezTo>
                      <a:pt x="7418" y="754"/>
                      <a:pt x="7395" y="709"/>
                      <a:pt x="7395" y="663"/>
                    </a:cubicBezTo>
                    <a:lnTo>
                      <a:pt x="7373" y="594"/>
                    </a:lnTo>
                    <a:cubicBezTo>
                      <a:pt x="7373" y="572"/>
                      <a:pt x="7373" y="549"/>
                      <a:pt x="7373" y="526"/>
                    </a:cubicBezTo>
                    <a:lnTo>
                      <a:pt x="7373" y="480"/>
                    </a:lnTo>
                    <a:cubicBezTo>
                      <a:pt x="7373" y="457"/>
                      <a:pt x="7373" y="435"/>
                      <a:pt x="7373" y="435"/>
                    </a:cubicBezTo>
                    <a:cubicBezTo>
                      <a:pt x="7373" y="389"/>
                      <a:pt x="7373" y="343"/>
                      <a:pt x="7373" y="320"/>
                    </a:cubicBezTo>
                    <a:cubicBezTo>
                      <a:pt x="7373" y="252"/>
                      <a:pt x="7350" y="206"/>
                      <a:pt x="7327" y="161"/>
                    </a:cubicBezTo>
                    <a:cubicBezTo>
                      <a:pt x="7236" y="47"/>
                      <a:pt x="7099" y="1"/>
                      <a:pt x="7053"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99" name="Google Shape;1599;p22"/>
              <p:cNvSpPr/>
              <p:nvPr/>
            </p:nvSpPr>
            <p:spPr>
              <a:xfrm>
                <a:off x="6875074" y="2205436"/>
                <a:ext cx="323333" cy="93902"/>
              </a:xfrm>
              <a:custGeom>
                <a:avLst/>
                <a:gdLst/>
                <a:ahLst/>
                <a:cxnLst/>
                <a:rect l="l" t="t" r="r" b="b"/>
                <a:pathLst>
                  <a:path w="11962" h="3474" extrusionOk="0">
                    <a:moveTo>
                      <a:pt x="1785" y="2138"/>
                    </a:moveTo>
                    <a:cubicBezTo>
                      <a:pt x="1788" y="2141"/>
                      <a:pt x="1792" y="2144"/>
                      <a:pt x="1798" y="2145"/>
                    </a:cubicBezTo>
                    <a:lnTo>
                      <a:pt x="1798" y="2145"/>
                    </a:lnTo>
                    <a:cubicBezTo>
                      <a:pt x="1793" y="2143"/>
                      <a:pt x="1789" y="2140"/>
                      <a:pt x="1785" y="2138"/>
                    </a:cubicBezTo>
                    <a:close/>
                    <a:moveTo>
                      <a:pt x="685" y="0"/>
                    </a:moveTo>
                    <a:cubicBezTo>
                      <a:pt x="548" y="0"/>
                      <a:pt x="434" y="69"/>
                      <a:pt x="343" y="183"/>
                    </a:cubicBezTo>
                    <a:cubicBezTo>
                      <a:pt x="275" y="297"/>
                      <a:pt x="229" y="411"/>
                      <a:pt x="183" y="525"/>
                    </a:cubicBezTo>
                    <a:cubicBezTo>
                      <a:pt x="183" y="548"/>
                      <a:pt x="160" y="593"/>
                      <a:pt x="160" y="616"/>
                    </a:cubicBezTo>
                    <a:cubicBezTo>
                      <a:pt x="138" y="639"/>
                      <a:pt x="115" y="662"/>
                      <a:pt x="92" y="685"/>
                    </a:cubicBezTo>
                    <a:cubicBezTo>
                      <a:pt x="1" y="799"/>
                      <a:pt x="46" y="982"/>
                      <a:pt x="160" y="1050"/>
                    </a:cubicBezTo>
                    <a:cubicBezTo>
                      <a:pt x="206" y="1073"/>
                      <a:pt x="229" y="1096"/>
                      <a:pt x="275" y="1141"/>
                    </a:cubicBezTo>
                    <a:cubicBezTo>
                      <a:pt x="320" y="1164"/>
                      <a:pt x="366" y="1210"/>
                      <a:pt x="411" y="1233"/>
                    </a:cubicBezTo>
                    <a:cubicBezTo>
                      <a:pt x="503" y="1324"/>
                      <a:pt x="594" y="1392"/>
                      <a:pt x="685" y="1461"/>
                    </a:cubicBezTo>
                    <a:cubicBezTo>
                      <a:pt x="799" y="1552"/>
                      <a:pt x="914" y="1643"/>
                      <a:pt x="1028" y="1712"/>
                    </a:cubicBezTo>
                    <a:cubicBezTo>
                      <a:pt x="1265" y="1863"/>
                      <a:pt x="1502" y="1993"/>
                      <a:pt x="1758" y="2123"/>
                    </a:cubicBezTo>
                    <a:lnTo>
                      <a:pt x="1758" y="2123"/>
                    </a:lnTo>
                    <a:cubicBezTo>
                      <a:pt x="1758" y="2123"/>
                      <a:pt x="1758" y="2123"/>
                      <a:pt x="1758" y="2123"/>
                    </a:cubicBezTo>
                    <a:cubicBezTo>
                      <a:pt x="1767" y="2128"/>
                      <a:pt x="1776" y="2133"/>
                      <a:pt x="1785" y="2138"/>
                    </a:cubicBezTo>
                    <a:lnTo>
                      <a:pt x="1785" y="2138"/>
                    </a:lnTo>
                    <a:cubicBezTo>
                      <a:pt x="1783" y="2137"/>
                      <a:pt x="1782" y="2135"/>
                      <a:pt x="1781" y="2134"/>
                    </a:cubicBezTo>
                    <a:lnTo>
                      <a:pt x="1781" y="2134"/>
                    </a:lnTo>
                    <a:cubicBezTo>
                      <a:pt x="1789" y="2138"/>
                      <a:pt x="1796" y="2142"/>
                      <a:pt x="1804" y="2146"/>
                    </a:cubicBezTo>
                    <a:cubicBezTo>
                      <a:pt x="1802" y="2146"/>
                      <a:pt x="1800" y="2145"/>
                      <a:pt x="1798" y="2145"/>
                    </a:cubicBezTo>
                    <a:lnTo>
                      <a:pt x="1798" y="2145"/>
                    </a:lnTo>
                    <a:cubicBezTo>
                      <a:pt x="1944" y="2225"/>
                      <a:pt x="2089" y="2288"/>
                      <a:pt x="2215" y="2351"/>
                    </a:cubicBezTo>
                    <a:cubicBezTo>
                      <a:pt x="2374" y="2420"/>
                      <a:pt x="2511" y="2465"/>
                      <a:pt x="2648" y="2534"/>
                    </a:cubicBezTo>
                    <a:cubicBezTo>
                      <a:pt x="2968" y="2648"/>
                      <a:pt x="3265" y="2739"/>
                      <a:pt x="3561" y="2853"/>
                    </a:cubicBezTo>
                    <a:cubicBezTo>
                      <a:pt x="3721" y="2899"/>
                      <a:pt x="3858" y="2944"/>
                      <a:pt x="4018" y="2967"/>
                    </a:cubicBezTo>
                    <a:cubicBezTo>
                      <a:pt x="4178" y="3013"/>
                      <a:pt x="4315" y="3059"/>
                      <a:pt x="4474" y="3104"/>
                    </a:cubicBezTo>
                    <a:cubicBezTo>
                      <a:pt x="4794" y="3173"/>
                      <a:pt x="5136" y="3241"/>
                      <a:pt x="5456" y="3287"/>
                    </a:cubicBezTo>
                    <a:cubicBezTo>
                      <a:pt x="5958" y="3378"/>
                      <a:pt x="6460" y="3447"/>
                      <a:pt x="6962" y="3469"/>
                    </a:cubicBezTo>
                    <a:cubicBezTo>
                      <a:pt x="7040" y="3473"/>
                      <a:pt x="7119" y="3474"/>
                      <a:pt x="7197" y="3474"/>
                    </a:cubicBezTo>
                    <a:cubicBezTo>
                      <a:pt x="7695" y="3474"/>
                      <a:pt x="8204" y="3418"/>
                      <a:pt x="8697" y="3378"/>
                    </a:cubicBezTo>
                    <a:lnTo>
                      <a:pt x="8788" y="3378"/>
                    </a:lnTo>
                    <a:cubicBezTo>
                      <a:pt x="9108" y="3355"/>
                      <a:pt x="9427" y="3333"/>
                      <a:pt x="9747" y="3287"/>
                    </a:cubicBezTo>
                    <a:cubicBezTo>
                      <a:pt x="10044" y="3241"/>
                      <a:pt x="10318" y="3150"/>
                      <a:pt x="10614" y="3081"/>
                    </a:cubicBezTo>
                    <a:cubicBezTo>
                      <a:pt x="10729" y="3036"/>
                      <a:pt x="10865" y="2990"/>
                      <a:pt x="10980" y="2922"/>
                    </a:cubicBezTo>
                    <a:cubicBezTo>
                      <a:pt x="11071" y="2876"/>
                      <a:pt x="11185" y="2830"/>
                      <a:pt x="11276" y="2762"/>
                    </a:cubicBezTo>
                    <a:cubicBezTo>
                      <a:pt x="11390" y="2716"/>
                      <a:pt x="11482" y="2625"/>
                      <a:pt x="11573" y="2556"/>
                    </a:cubicBezTo>
                    <a:cubicBezTo>
                      <a:pt x="11664" y="2465"/>
                      <a:pt x="11733" y="2374"/>
                      <a:pt x="11824" y="2283"/>
                    </a:cubicBezTo>
                    <a:cubicBezTo>
                      <a:pt x="11870" y="2237"/>
                      <a:pt x="11915" y="2146"/>
                      <a:pt x="11938" y="2077"/>
                    </a:cubicBezTo>
                    <a:cubicBezTo>
                      <a:pt x="11961" y="2031"/>
                      <a:pt x="11961" y="1963"/>
                      <a:pt x="11961" y="1895"/>
                    </a:cubicBezTo>
                    <a:cubicBezTo>
                      <a:pt x="11915" y="1780"/>
                      <a:pt x="11847" y="1689"/>
                      <a:pt x="11733" y="1643"/>
                    </a:cubicBezTo>
                    <a:cubicBezTo>
                      <a:pt x="11687" y="1632"/>
                      <a:pt x="11642" y="1626"/>
                      <a:pt x="11596" y="1626"/>
                    </a:cubicBezTo>
                    <a:cubicBezTo>
                      <a:pt x="11550" y="1626"/>
                      <a:pt x="11505" y="1632"/>
                      <a:pt x="11459" y="1643"/>
                    </a:cubicBezTo>
                    <a:cubicBezTo>
                      <a:pt x="11231" y="1712"/>
                      <a:pt x="11025" y="1803"/>
                      <a:pt x="10820" y="1872"/>
                    </a:cubicBezTo>
                    <a:cubicBezTo>
                      <a:pt x="10477" y="1986"/>
                      <a:pt x="10135" y="2077"/>
                      <a:pt x="9793" y="2168"/>
                    </a:cubicBezTo>
                    <a:cubicBezTo>
                      <a:pt x="9736" y="2093"/>
                      <a:pt x="9648" y="2048"/>
                      <a:pt x="9554" y="2048"/>
                    </a:cubicBezTo>
                    <a:cubicBezTo>
                      <a:pt x="9535" y="2048"/>
                      <a:pt x="9516" y="2050"/>
                      <a:pt x="9496" y="2054"/>
                    </a:cubicBezTo>
                    <a:cubicBezTo>
                      <a:pt x="9154" y="2123"/>
                      <a:pt x="8788" y="2168"/>
                      <a:pt x="8446" y="2191"/>
                    </a:cubicBezTo>
                    <a:cubicBezTo>
                      <a:pt x="8385" y="2199"/>
                      <a:pt x="8322" y="2201"/>
                      <a:pt x="8257" y="2201"/>
                    </a:cubicBezTo>
                    <a:cubicBezTo>
                      <a:pt x="8126" y="2201"/>
                      <a:pt x="7989" y="2191"/>
                      <a:pt x="7853" y="2191"/>
                    </a:cubicBezTo>
                    <a:cubicBezTo>
                      <a:pt x="7647" y="2191"/>
                      <a:pt x="7442" y="2168"/>
                      <a:pt x="7236" y="2168"/>
                    </a:cubicBezTo>
                    <a:cubicBezTo>
                      <a:pt x="6803" y="2123"/>
                      <a:pt x="6392" y="2100"/>
                      <a:pt x="5981" y="2031"/>
                    </a:cubicBezTo>
                    <a:cubicBezTo>
                      <a:pt x="5707" y="1986"/>
                      <a:pt x="5456" y="1917"/>
                      <a:pt x="5205" y="1826"/>
                    </a:cubicBezTo>
                    <a:cubicBezTo>
                      <a:pt x="5022" y="1780"/>
                      <a:pt x="4862" y="1735"/>
                      <a:pt x="4703" y="1689"/>
                    </a:cubicBezTo>
                    <a:cubicBezTo>
                      <a:pt x="4543" y="1643"/>
                      <a:pt x="4406" y="1575"/>
                      <a:pt x="4246" y="1529"/>
                    </a:cubicBezTo>
                    <a:cubicBezTo>
                      <a:pt x="3904" y="1415"/>
                      <a:pt x="3561" y="1278"/>
                      <a:pt x="3242" y="1164"/>
                    </a:cubicBezTo>
                    <a:cubicBezTo>
                      <a:pt x="2922" y="1027"/>
                      <a:pt x="2603" y="890"/>
                      <a:pt x="2283" y="753"/>
                    </a:cubicBezTo>
                    <a:cubicBezTo>
                      <a:pt x="2146" y="685"/>
                      <a:pt x="2009" y="639"/>
                      <a:pt x="1872" y="571"/>
                    </a:cubicBezTo>
                    <a:cubicBezTo>
                      <a:pt x="1758" y="502"/>
                      <a:pt x="1621" y="434"/>
                      <a:pt x="1507" y="342"/>
                    </a:cubicBezTo>
                    <a:cubicBezTo>
                      <a:pt x="1439" y="320"/>
                      <a:pt x="1370" y="274"/>
                      <a:pt x="1302" y="228"/>
                    </a:cubicBezTo>
                    <a:cubicBezTo>
                      <a:pt x="1233" y="183"/>
                      <a:pt x="1165" y="114"/>
                      <a:pt x="1073" y="69"/>
                    </a:cubicBezTo>
                    <a:cubicBezTo>
                      <a:pt x="1028" y="46"/>
                      <a:pt x="982" y="23"/>
                      <a:pt x="914" y="23"/>
                    </a:cubicBezTo>
                    <a:lnTo>
                      <a:pt x="822" y="23"/>
                    </a:lnTo>
                    <a:cubicBezTo>
                      <a:pt x="777" y="23"/>
                      <a:pt x="731" y="0"/>
                      <a:pt x="685"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0" name="Google Shape;1600;p22"/>
              <p:cNvSpPr/>
              <p:nvPr/>
            </p:nvSpPr>
            <p:spPr>
              <a:xfrm>
                <a:off x="7161970" y="2256631"/>
                <a:ext cx="154260" cy="125500"/>
              </a:xfrm>
              <a:custGeom>
                <a:avLst/>
                <a:gdLst/>
                <a:ahLst/>
                <a:cxnLst/>
                <a:rect l="l" t="t" r="r" b="b"/>
                <a:pathLst>
                  <a:path w="5707" h="4643" extrusionOk="0">
                    <a:moveTo>
                      <a:pt x="982" y="1"/>
                    </a:moveTo>
                    <a:cubicBezTo>
                      <a:pt x="913" y="1"/>
                      <a:pt x="868" y="1"/>
                      <a:pt x="822" y="46"/>
                    </a:cubicBezTo>
                    <a:cubicBezTo>
                      <a:pt x="731" y="92"/>
                      <a:pt x="685" y="183"/>
                      <a:pt x="662" y="274"/>
                    </a:cubicBezTo>
                    <a:cubicBezTo>
                      <a:pt x="639" y="343"/>
                      <a:pt x="639" y="411"/>
                      <a:pt x="639" y="480"/>
                    </a:cubicBezTo>
                    <a:cubicBezTo>
                      <a:pt x="639" y="503"/>
                      <a:pt x="639" y="548"/>
                      <a:pt x="639" y="594"/>
                    </a:cubicBezTo>
                    <a:cubicBezTo>
                      <a:pt x="583" y="481"/>
                      <a:pt x="465" y="400"/>
                      <a:pt x="336" y="400"/>
                    </a:cubicBezTo>
                    <a:cubicBezTo>
                      <a:pt x="308" y="400"/>
                      <a:pt x="280" y="403"/>
                      <a:pt x="251" y="411"/>
                    </a:cubicBezTo>
                    <a:cubicBezTo>
                      <a:pt x="92" y="457"/>
                      <a:pt x="0" y="640"/>
                      <a:pt x="46" y="822"/>
                    </a:cubicBezTo>
                    <a:cubicBezTo>
                      <a:pt x="69" y="936"/>
                      <a:pt x="92" y="1073"/>
                      <a:pt x="137" y="1210"/>
                    </a:cubicBezTo>
                    <a:cubicBezTo>
                      <a:pt x="183" y="1347"/>
                      <a:pt x="229" y="1507"/>
                      <a:pt x="274" y="1644"/>
                    </a:cubicBezTo>
                    <a:cubicBezTo>
                      <a:pt x="388" y="1963"/>
                      <a:pt x="571" y="2260"/>
                      <a:pt x="754" y="2557"/>
                    </a:cubicBezTo>
                    <a:cubicBezTo>
                      <a:pt x="845" y="2694"/>
                      <a:pt x="936" y="2808"/>
                      <a:pt x="1050" y="2922"/>
                    </a:cubicBezTo>
                    <a:cubicBezTo>
                      <a:pt x="1142" y="3036"/>
                      <a:pt x="1233" y="3150"/>
                      <a:pt x="1347" y="3242"/>
                    </a:cubicBezTo>
                    <a:cubicBezTo>
                      <a:pt x="1575" y="3470"/>
                      <a:pt x="1849" y="3698"/>
                      <a:pt x="2123" y="3858"/>
                    </a:cubicBezTo>
                    <a:cubicBezTo>
                      <a:pt x="2260" y="3949"/>
                      <a:pt x="2397" y="4018"/>
                      <a:pt x="2534" y="4086"/>
                    </a:cubicBezTo>
                    <a:cubicBezTo>
                      <a:pt x="2694" y="4155"/>
                      <a:pt x="2831" y="4223"/>
                      <a:pt x="2968" y="4292"/>
                    </a:cubicBezTo>
                    <a:cubicBezTo>
                      <a:pt x="3287" y="4429"/>
                      <a:pt x="3607" y="4520"/>
                      <a:pt x="3949" y="4588"/>
                    </a:cubicBezTo>
                    <a:cubicBezTo>
                      <a:pt x="4066" y="4622"/>
                      <a:pt x="4183" y="4643"/>
                      <a:pt x="4300" y="4643"/>
                    </a:cubicBezTo>
                    <a:cubicBezTo>
                      <a:pt x="4343" y="4643"/>
                      <a:pt x="4386" y="4640"/>
                      <a:pt x="4428" y="4634"/>
                    </a:cubicBezTo>
                    <a:cubicBezTo>
                      <a:pt x="4588" y="4634"/>
                      <a:pt x="4748" y="4611"/>
                      <a:pt x="4885" y="4566"/>
                    </a:cubicBezTo>
                    <a:cubicBezTo>
                      <a:pt x="5090" y="4520"/>
                      <a:pt x="5296" y="4474"/>
                      <a:pt x="5478" y="4383"/>
                    </a:cubicBezTo>
                    <a:cubicBezTo>
                      <a:pt x="5570" y="4337"/>
                      <a:pt x="5638" y="4246"/>
                      <a:pt x="5661" y="4155"/>
                    </a:cubicBezTo>
                    <a:cubicBezTo>
                      <a:pt x="5707" y="3995"/>
                      <a:pt x="5615" y="3858"/>
                      <a:pt x="5478" y="3767"/>
                    </a:cubicBezTo>
                    <a:cubicBezTo>
                      <a:pt x="5387" y="3721"/>
                      <a:pt x="5250" y="3721"/>
                      <a:pt x="5136" y="3721"/>
                    </a:cubicBezTo>
                    <a:lnTo>
                      <a:pt x="4588" y="3721"/>
                    </a:lnTo>
                    <a:cubicBezTo>
                      <a:pt x="4451" y="3698"/>
                      <a:pt x="4292" y="3653"/>
                      <a:pt x="4155" y="3607"/>
                    </a:cubicBezTo>
                    <a:cubicBezTo>
                      <a:pt x="4018" y="3561"/>
                      <a:pt x="3881" y="3516"/>
                      <a:pt x="3744" y="3470"/>
                    </a:cubicBezTo>
                    <a:cubicBezTo>
                      <a:pt x="3561" y="3401"/>
                      <a:pt x="3379" y="3310"/>
                      <a:pt x="3219" y="3219"/>
                    </a:cubicBezTo>
                    <a:cubicBezTo>
                      <a:pt x="3054" y="3116"/>
                      <a:pt x="2890" y="3013"/>
                      <a:pt x="2742" y="2894"/>
                    </a:cubicBezTo>
                    <a:lnTo>
                      <a:pt x="2742" y="2894"/>
                    </a:lnTo>
                    <a:cubicBezTo>
                      <a:pt x="2749" y="2897"/>
                      <a:pt x="2756" y="2899"/>
                      <a:pt x="2762" y="2899"/>
                    </a:cubicBezTo>
                    <a:cubicBezTo>
                      <a:pt x="2741" y="2886"/>
                      <a:pt x="2720" y="2873"/>
                      <a:pt x="2700" y="2859"/>
                    </a:cubicBezTo>
                    <a:lnTo>
                      <a:pt x="2700" y="2859"/>
                    </a:lnTo>
                    <a:cubicBezTo>
                      <a:pt x="2698" y="2857"/>
                      <a:pt x="2696" y="2855"/>
                      <a:pt x="2694" y="2854"/>
                    </a:cubicBezTo>
                    <a:lnTo>
                      <a:pt x="2694" y="2854"/>
                    </a:lnTo>
                    <a:cubicBezTo>
                      <a:pt x="2695" y="2855"/>
                      <a:pt x="2696" y="2856"/>
                      <a:pt x="2697" y="2857"/>
                    </a:cubicBezTo>
                    <a:lnTo>
                      <a:pt x="2697" y="2857"/>
                    </a:lnTo>
                    <a:cubicBezTo>
                      <a:pt x="2541" y="2752"/>
                      <a:pt x="2403" y="2632"/>
                      <a:pt x="2283" y="2511"/>
                    </a:cubicBezTo>
                    <a:cubicBezTo>
                      <a:pt x="2123" y="2374"/>
                      <a:pt x="1986" y="2215"/>
                      <a:pt x="1849" y="2055"/>
                    </a:cubicBezTo>
                    <a:cubicBezTo>
                      <a:pt x="1712" y="1895"/>
                      <a:pt x="1575" y="1690"/>
                      <a:pt x="1484" y="1507"/>
                    </a:cubicBezTo>
                    <a:cubicBezTo>
                      <a:pt x="1393" y="1302"/>
                      <a:pt x="1347" y="1073"/>
                      <a:pt x="1324" y="868"/>
                    </a:cubicBezTo>
                    <a:cubicBezTo>
                      <a:pt x="1301" y="731"/>
                      <a:pt x="1279" y="594"/>
                      <a:pt x="1301" y="434"/>
                    </a:cubicBezTo>
                    <a:cubicBezTo>
                      <a:pt x="1301" y="434"/>
                      <a:pt x="1301" y="411"/>
                      <a:pt x="1324" y="389"/>
                    </a:cubicBezTo>
                    <a:cubicBezTo>
                      <a:pt x="1347" y="252"/>
                      <a:pt x="1279" y="92"/>
                      <a:pt x="1164" y="46"/>
                    </a:cubicBezTo>
                    <a:cubicBezTo>
                      <a:pt x="1119" y="23"/>
                      <a:pt x="1050" y="1"/>
                      <a:pt x="1005" y="1"/>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1" name="Google Shape;1601;p22"/>
              <p:cNvSpPr/>
              <p:nvPr/>
            </p:nvSpPr>
            <p:spPr>
              <a:xfrm>
                <a:off x="7253899" y="2352263"/>
                <a:ext cx="50627" cy="15461"/>
              </a:xfrm>
              <a:custGeom>
                <a:avLst/>
                <a:gdLst/>
                <a:ahLst/>
                <a:cxnLst/>
                <a:rect l="l" t="t" r="r" b="b"/>
                <a:pathLst>
                  <a:path w="1873" h="572" extrusionOk="0">
                    <a:moveTo>
                      <a:pt x="114" y="0"/>
                    </a:moveTo>
                    <a:cubicBezTo>
                      <a:pt x="92" y="0"/>
                      <a:pt x="46" y="23"/>
                      <a:pt x="23" y="46"/>
                    </a:cubicBezTo>
                    <a:cubicBezTo>
                      <a:pt x="0" y="92"/>
                      <a:pt x="23" y="160"/>
                      <a:pt x="69" y="206"/>
                    </a:cubicBezTo>
                    <a:cubicBezTo>
                      <a:pt x="92" y="206"/>
                      <a:pt x="137" y="229"/>
                      <a:pt x="183" y="252"/>
                    </a:cubicBezTo>
                    <a:cubicBezTo>
                      <a:pt x="206" y="252"/>
                      <a:pt x="229" y="274"/>
                      <a:pt x="251" y="274"/>
                    </a:cubicBezTo>
                    <a:cubicBezTo>
                      <a:pt x="274" y="297"/>
                      <a:pt x="320" y="297"/>
                      <a:pt x="343" y="297"/>
                    </a:cubicBezTo>
                    <a:cubicBezTo>
                      <a:pt x="411" y="320"/>
                      <a:pt x="480" y="320"/>
                      <a:pt x="548" y="343"/>
                    </a:cubicBezTo>
                    <a:cubicBezTo>
                      <a:pt x="685" y="366"/>
                      <a:pt x="822" y="366"/>
                      <a:pt x="959" y="388"/>
                    </a:cubicBezTo>
                    <a:cubicBezTo>
                      <a:pt x="1027" y="411"/>
                      <a:pt x="1073" y="411"/>
                      <a:pt x="1142" y="434"/>
                    </a:cubicBezTo>
                    <a:cubicBezTo>
                      <a:pt x="1187" y="434"/>
                      <a:pt x="1256" y="434"/>
                      <a:pt x="1324" y="457"/>
                    </a:cubicBezTo>
                    <a:cubicBezTo>
                      <a:pt x="1438" y="480"/>
                      <a:pt x="1552" y="503"/>
                      <a:pt x="1667" y="525"/>
                    </a:cubicBezTo>
                    <a:cubicBezTo>
                      <a:pt x="1689" y="548"/>
                      <a:pt x="1712" y="548"/>
                      <a:pt x="1735" y="548"/>
                    </a:cubicBezTo>
                    <a:cubicBezTo>
                      <a:pt x="1758" y="571"/>
                      <a:pt x="1781" y="571"/>
                      <a:pt x="1804" y="571"/>
                    </a:cubicBezTo>
                    <a:cubicBezTo>
                      <a:pt x="1826" y="548"/>
                      <a:pt x="1849" y="548"/>
                      <a:pt x="1849" y="525"/>
                    </a:cubicBezTo>
                    <a:cubicBezTo>
                      <a:pt x="1872" y="503"/>
                      <a:pt x="1872" y="457"/>
                      <a:pt x="1872" y="434"/>
                    </a:cubicBezTo>
                    <a:cubicBezTo>
                      <a:pt x="1849" y="411"/>
                      <a:pt x="1849" y="388"/>
                      <a:pt x="1804" y="388"/>
                    </a:cubicBezTo>
                    <a:cubicBezTo>
                      <a:pt x="1758" y="366"/>
                      <a:pt x="1689" y="343"/>
                      <a:pt x="1621" y="320"/>
                    </a:cubicBezTo>
                    <a:cubicBezTo>
                      <a:pt x="1575" y="297"/>
                      <a:pt x="1507" y="297"/>
                      <a:pt x="1461" y="274"/>
                    </a:cubicBezTo>
                    <a:cubicBezTo>
                      <a:pt x="1393" y="274"/>
                      <a:pt x="1347" y="252"/>
                      <a:pt x="1279" y="252"/>
                    </a:cubicBezTo>
                    <a:cubicBezTo>
                      <a:pt x="1210" y="229"/>
                      <a:pt x="1164" y="229"/>
                      <a:pt x="1096" y="206"/>
                    </a:cubicBezTo>
                    <a:cubicBezTo>
                      <a:pt x="959" y="183"/>
                      <a:pt x="822" y="160"/>
                      <a:pt x="685" y="137"/>
                    </a:cubicBezTo>
                    <a:cubicBezTo>
                      <a:pt x="548" y="115"/>
                      <a:pt x="388" y="92"/>
                      <a:pt x="274" y="46"/>
                    </a:cubicBezTo>
                    <a:cubicBezTo>
                      <a:pt x="229" y="46"/>
                      <a:pt x="206" y="23"/>
                      <a:pt x="183"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2" name="Google Shape;1602;p22"/>
              <p:cNvSpPr/>
              <p:nvPr/>
            </p:nvSpPr>
            <p:spPr>
              <a:xfrm>
                <a:off x="7269928" y="2368914"/>
                <a:ext cx="88875" cy="133907"/>
              </a:xfrm>
              <a:custGeom>
                <a:avLst/>
                <a:gdLst/>
                <a:ahLst/>
                <a:cxnLst/>
                <a:rect l="l" t="t" r="r" b="b"/>
                <a:pathLst>
                  <a:path w="3288" h="4954" extrusionOk="0">
                    <a:moveTo>
                      <a:pt x="617" y="1"/>
                    </a:moveTo>
                    <a:cubicBezTo>
                      <a:pt x="549" y="1"/>
                      <a:pt x="480" y="24"/>
                      <a:pt x="434" y="92"/>
                    </a:cubicBezTo>
                    <a:cubicBezTo>
                      <a:pt x="366" y="160"/>
                      <a:pt x="298" y="229"/>
                      <a:pt x="252" y="320"/>
                    </a:cubicBezTo>
                    <a:cubicBezTo>
                      <a:pt x="206" y="412"/>
                      <a:pt x="183" y="503"/>
                      <a:pt x="138" y="571"/>
                    </a:cubicBezTo>
                    <a:cubicBezTo>
                      <a:pt x="92" y="731"/>
                      <a:pt x="46" y="891"/>
                      <a:pt x="24" y="1051"/>
                    </a:cubicBezTo>
                    <a:cubicBezTo>
                      <a:pt x="24" y="1142"/>
                      <a:pt x="1" y="1233"/>
                      <a:pt x="1" y="1325"/>
                    </a:cubicBezTo>
                    <a:cubicBezTo>
                      <a:pt x="1" y="1416"/>
                      <a:pt x="1" y="1507"/>
                      <a:pt x="1" y="1598"/>
                    </a:cubicBezTo>
                    <a:cubicBezTo>
                      <a:pt x="24" y="1758"/>
                      <a:pt x="24" y="1918"/>
                      <a:pt x="69" y="2078"/>
                    </a:cubicBezTo>
                    <a:cubicBezTo>
                      <a:pt x="69" y="2238"/>
                      <a:pt x="115" y="2397"/>
                      <a:pt x="161" y="2557"/>
                    </a:cubicBezTo>
                    <a:cubicBezTo>
                      <a:pt x="206" y="2717"/>
                      <a:pt x="252" y="2854"/>
                      <a:pt x="320" y="3014"/>
                    </a:cubicBezTo>
                    <a:cubicBezTo>
                      <a:pt x="389" y="3173"/>
                      <a:pt x="457" y="3333"/>
                      <a:pt x="549" y="3493"/>
                    </a:cubicBezTo>
                    <a:cubicBezTo>
                      <a:pt x="617" y="3607"/>
                      <a:pt x="686" y="3744"/>
                      <a:pt x="777" y="3858"/>
                    </a:cubicBezTo>
                    <a:cubicBezTo>
                      <a:pt x="868" y="3972"/>
                      <a:pt x="937" y="4064"/>
                      <a:pt x="1028" y="4155"/>
                    </a:cubicBezTo>
                    <a:cubicBezTo>
                      <a:pt x="1119" y="4246"/>
                      <a:pt x="1211" y="4315"/>
                      <a:pt x="1302" y="4406"/>
                    </a:cubicBezTo>
                    <a:cubicBezTo>
                      <a:pt x="1416" y="4497"/>
                      <a:pt x="1507" y="4566"/>
                      <a:pt x="1621" y="4634"/>
                    </a:cubicBezTo>
                    <a:cubicBezTo>
                      <a:pt x="1713" y="4703"/>
                      <a:pt x="1827" y="4771"/>
                      <a:pt x="1918" y="4817"/>
                    </a:cubicBezTo>
                    <a:cubicBezTo>
                      <a:pt x="2032" y="4863"/>
                      <a:pt x="2169" y="4908"/>
                      <a:pt x="2283" y="4931"/>
                    </a:cubicBezTo>
                    <a:cubicBezTo>
                      <a:pt x="2397" y="4954"/>
                      <a:pt x="2512" y="4954"/>
                      <a:pt x="2626" y="4954"/>
                    </a:cubicBezTo>
                    <a:cubicBezTo>
                      <a:pt x="2717" y="4954"/>
                      <a:pt x="2808" y="4954"/>
                      <a:pt x="2900" y="4931"/>
                    </a:cubicBezTo>
                    <a:cubicBezTo>
                      <a:pt x="2945" y="4908"/>
                      <a:pt x="2968" y="4908"/>
                      <a:pt x="3014" y="4908"/>
                    </a:cubicBezTo>
                    <a:cubicBezTo>
                      <a:pt x="3128" y="4863"/>
                      <a:pt x="3196" y="4817"/>
                      <a:pt x="3265" y="4726"/>
                    </a:cubicBezTo>
                    <a:cubicBezTo>
                      <a:pt x="3288" y="4680"/>
                      <a:pt x="3288" y="4611"/>
                      <a:pt x="3288" y="4566"/>
                    </a:cubicBezTo>
                    <a:cubicBezTo>
                      <a:pt x="3288" y="4474"/>
                      <a:pt x="3265" y="4383"/>
                      <a:pt x="3196" y="4338"/>
                    </a:cubicBezTo>
                    <a:cubicBezTo>
                      <a:pt x="3128" y="4269"/>
                      <a:pt x="3128" y="4269"/>
                      <a:pt x="3037" y="4246"/>
                    </a:cubicBezTo>
                    <a:cubicBezTo>
                      <a:pt x="3014" y="4246"/>
                      <a:pt x="3014" y="4246"/>
                      <a:pt x="2991" y="4223"/>
                    </a:cubicBezTo>
                    <a:cubicBezTo>
                      <a:pt x="2968" y="4223"/>
                      <a:pt x="2945" y="4223"/>
                      <a:pt x="2922" y="4201"/>
                    </a:cubicBezTo>
                    <a:cubicBezTo>
                      <a:pt x="2808" y="4155"/>
                      <a:pt x="2671" y="4109"/>
                      <a:pt x="2557" y="4064"/>
                    </a:cubicBezTo>
                    <a:cubicBezTo>
                      <a:pt x="2443" y="3995"/>
                      <a:pt x="2352" y="3949"/>
                      <a:pt x="2261" y="3881"/>
                    </a:cubicBezTo>
                    <a:cubicBezTo>
                      <a:pt x="2169" y="3813"/>
                      <a:pt x="2078" y="3744"/>
                      <a:pt x="2009" y="3653"/>
                    </a:cubicBezTo>
                    <a:cubicBezTo>
                      <a:pt x="1941" y="3584"/>
                      <a:pt x="1872" y="3516"/>
                      <a:pt x="1804" y="3425"/>
                    </a:cubicBezTo>
                    <a:cubicBezTo>
                      <a:pt x="1667" y="3242"/>
                      <a:pt x="1530" y="3036"/>
                      <a:pt x="1416" y="2831"/>
                    </a:cubicBezTo>
                    <a:cubicBezTo>
                      <a:pt x="1370" y="2671"/>
                      <a:pt x="1302" y="2511"/>
                      <a:pt x="1256" y="2329"/>
                    </a:cubicBezTo>
                    <a:cubicBezTo>
                      <a:pt x="1233" y="2260"/>
                      <a:pt x="1211" y="2192"/>
                      <a:pt x="1188" y="2123"/>
                    </a:cubicBezTo>
                    <a:cubicBezTo>
                      <a:pt x="1165" y="2055"/>
                      <a:pt x="1165" y="1987"/>
                      <a:pt x="1142" y="1941"/>
                    </a:cubicBezTo>
                    <a:cubicBezTo>
                      <a:pt x="1119" y="1690"/>
                      <a:pt x="1142" y="1462"/>
                      <a:pt x="1165" y="1233"/>
                    </a:cubicBezTo>
                    <a:cubicBezTo>
                      <a:pt x="1188" y="1119"/>
                      <a:pt x="1211" y="982"/>
                      <a:pt x="1233" y="868"/>
                    </a:cubicBezTo>
                    <a:lnTo>
                      <a:pt x="1279" y="663"/>
                    </a:lnTo>
                    <a:cubicBezTo>
                      <a:pt x="1279" y="640"/>
                      <a:pt x="1279" y="594"/>
                      <a:pt x="1302" y="571"/>
                    </a:cubicBezTo>
                    <a:cubicBezTo>
                      <a:pt x="1348" y="434"/>
                      <a:pt x="1325" y="297"/>
                      <a:pt x="1233" y="183"/>
                    </a:cubicBezTo>
                    <a:cubicBezTo>
                      <a:pt x="1177" y="146"/>
                      <a:pt x="1122" y="109"/>
                      <a:pt x="1053" y="109"/>
                    </a:cubicBezTo>
                    <a:cubicBezTo>
                      <a:pt x="1038" y="109"/>
                      <a:pt x="1022" y="111"/>
                      <a:pt x="1005" y="115"/>
                    </a:cubicBezTo>
                    <a:cubicBezTo>
                      <a:pt x="959" y="115"/>
                      <a:pt x="891" y="115"/>
                      <a:pt x="845" y="138"/>
                    </a:cubicBezTo>
                    <a:cubicBezTo>
                      <a:pt x="845" y="115"/>
                      <a:pt x="823" y="92"/>
                      <a:pt x="800" y="69"/>
                    </a:cubicBezTo>
                    <a:cubicBezTo>
                      <a:pt x="754" y="24"/>
                      <a:pt x="686" y="1"/>
                      <a:pt x="617" y="1"/>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3" name="Google Shape;1603;p22"/>
              <p:cNvSpPr/>
              <p:nvPr/>
            </p:nvSpPr>
            <p:spPr>
              <a:xfrm>
                <a:off x="7304500" y="2494171"/>
                <a:ext cx="49978" cy="106012"/>
              </a:xfrm>
              <a:custGeom>
                <a:avLst/>
                <a:gdLst/>
                <a:ahLst/>
                <a:cxnLst/>
                <a:rect l="l" t="t" r="r" b="b"/>
                <a:pathLst>
                  <a:path w="1849" h="3922" extrusionOk="0">
                    <a:moveTo>
                      <a:pt x="1438" y="0"/>
                    </a:moveTo>
                    <a:cubicBezTo>
                      <a:pt x="1392" y="0"/>
                      <a:pt x="1347" y="23"/>
                      <a:pt x="1301" y="46"/>
                    </a:cubicBezTo>
                    <a:cubicBezTo>
                      <a:pt x="1164" y="137"/>
                      <a:pt x="1073" y="229"/>
                      <a:pt x="959" y="365"/>
                    </a:cubicBezTo>
                    <a:cubicBezTo>
                      <a:pt x="890" y="457"/>
                      <a:pt x="822" y="594"/>
                      <a:pt x="753" y="708"/>
                    </a:cubicBezTo>
                    <a:cubicBezTo>
                      <a:pt x="662" y="845"/>
                      <a:pt x="571" y="982"/>
                      <a:pt x="502" y="1119"/>
                    </a:cubicBezTo>
                    <a:cubicBezTo>
                      <a:pt x="411" y="1256"/>
                      <a:pt x="365" y="1415"/>
                      <a:pt x="320" y="1552"/>
                    </a:cubicBezTo>
                    <a:cubicBezTo>
                      <a:pt x="205" y="1849"/>
                      <a:pt x="114" y="2146"/>
                      <a:pt x="69" y="2465"/>
                    </a:cubicBezTo>
                    <a:cubicBezTo>
                      <a:pt x="23" y="2762"/>
                      <a:pt x="0" y="3059"/>
                      <a:pt x="46" y="3356"/>
                    </a:cubicBezTo>
                    <a:cubicBezTo>
                      <a:pt x="69" y="3470"/>
                      <a:pt x="114" y="3584"/>
                      <a:pt x="160" y="3675"/>
                    </a:cubicBezTo>
                    <a:cubicBezTo>
                      <a:pt x="183" y="3721"/>
                      <a:pt x="205" y="3766"/>
                      <a:pt x="228" y="3812"/>
                    </a:cubicBezTo>
                    <a:cubicBezTo>
                      <a:pt x="278" y="3879"/>
                      <a:pt x="341" y="3921"/>
                      <a:pt x="415" y="3921"/>
                    </a:cubicBezTo>
                    <a:cubicBezTo>
                      <a:pt x="443" y="3921"/>
                      <a:pt x="472" y="3916"/>
                      <a:pt x="502" y="3903"/>
                    </a:cubicBezTo>
                    <a:cubicBezTo>
                      <a:pt x="571" y="3881"/>
                      <a:pt x="616" y="3812"/>
                      <a:pt x="616" y="3766"/>
                    </a:cubicBezTo>
                    <a:cubicBezTo>
                      <a:pt x="616" y="3721"/>
                      <a:pt x="616" y="3652"/>
                      <a:pt x="616" y="3607"/>
                    </a:cubicBezTo>
                    <a:cubicBezTo>
                      <a:pt x="616" y="3561"/>
                      <a:pt x="616" y="3493"/>
                      <a:pt x="616" y="3447"/>
                    </a:cubicBezTo>
                    <a:cubicBezTo>
                      <a:pt x="616" y="3219"/>
                      <a:pt x="639" y="2990"/>
                      <a:pt x="662" y="2762"/>
                    </a:cubicBezTo>
                    <a:cubicBezTo>
                      <a:pt x="662" y="2625"/>
                      <a:pt x="685" y="2511"/>
                      <a:pt x="708" y="2397"/>
                    </a:cubicBezTo>
                    <a:cubicBezTo>
                      <a:pt x="730" y="2260"/>
                      <a:pt x="753" y="2146"/>
                      <a:pt x="799" y="2032"/>
                    </a:cubicBezTo>
                    <a:lnTo>
                      <a:pt x="799" y="2032"/>
                    </a:lnTo>
                    <a:cubicBezTo>
                      <a:pt x="799" y="2032"/>
                      <a:pt x="792" y="2039"/>
                      <a:pt x="786" y="2049"/>
                    </a:cubicBezTo>
                    <a:lnTo>
                      <a:pt x="786" y="2049"/>
                    </a:lnTo>
                    <a:cubicBezTo>
                      <a:pt x="898" y="1718"/>
                      <a:pt x="1032" y="1430"/>
                      <a:pt x="1210" y="1142"/>
                    </a:cubicBezTo>
                    <a:cubicBezTo>
                      <a:pt x="1278" y="1027"/>
                      <a:pt x="1347" y="936"/>
                      <a:pt x="1438" y="822"/>
                    </a:cubicBezTo>
                    <a:cubicBezTo>
                      <a:pt x="1484" y="776"/>
                      <a:pt x="1552" y="731"/>
                      <a:pt x="1598" y="662"/>
                    </a:cubicBezTo>
                    <a:cubicBezTo>
                      <a:pt x="1643" y="617"/>
                      <a:pt x="1689" y="571"/>
                      <a:pt x="1735" y="525"/>
                    </a:cubicBezTo>
                    <a:cubicBezTo>
                      <a:pt x="1735" y="525"/>
                      <a:pt x="1735" y="525"/>
                      <a:pt x="1735" y="502"/>
                    </a:cubicBezTo>
                    <a:cubicBezTo>
                      <a:pt x="1826" y="434"/>
                      <a:pt x="1849" y="320"/>
                      <a:pt x="1780" y="229"/>
                    </a:cubicBezTo>
                    <a:cubicBezTo>
                      <a:pt x="1735" y="183"/>
                      <a:pt x="1689" y="137"/>
                      <a:pt x="1643" y="137"/>
                    </a:cubicBezTo>
                    <a:cubicBezTo>
                      <a:pt x="1621" y="114"/>
                      <a:pt x="1621" y="114"/>
                      <a:pt x="1598" y="92"/>
                    </a:cubicBezTo>
                    <a:cubicBezTo>
                      <a:pt x="1575" y="23"/>
                      <a:pt x="1506" y="0"/>
                      <a:pt x="1438"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4" name="Google Shape;1604;p22"/>
              <p:cNvSpPr/>
              <p:nvPr/>
            </p:nvSpPr>
            <p:spPr>
              <a:xfrm>
                <a:off x="7347667" y="2609535"/>
                <a:ext cx="78387" cy="79955"/>
              </a:xfrm>
              <a:custGeom>
                <a:avLst/>
                <a:gdLst/>
                <a:ahLst/>
                <a:cxnLst/>
                <a:rect l="l" t="t" r="r" b="b"/>
                <a:pathLst>
                  <a:path w="2900" h="2958" extrusionOk="0">
                    <a:moveTo>
                      <a:pt x="2443" y="1"/>
                    </a:moveTo>
                    <a:cubicBezTo>
                      <a:pt x="2397" y="1"/>
                      <a:pt x="2352" y="23"/>
                      <a:pt x="2306" y="23"/>
                    </a:cubicBezTo>
                    <a:cubicBezTo>
                      <a:pt x="2169" y="23"/>
                      <a:pt x="2055" y="69"/>
                      <a:pt x="1941" y="92"/>
                    </a:cubicBezTo>
                    <a:cubicBezTo>
                      <a:pt x="1690" y="160"/>
                      <a:pt x="1462" y="297"/>
                      <a:pt x="1302" y="480"/>
                    </a:cubicBezTo>
                    <a:cubicBezTo>
                      <a:pt x="1233" y="480"/>
                      <a:pt x="1165" y="503"/>
                      <a:pt x="1119" y="571"/>
                    </a:cubicBezTo>
                    <a:cubicBezTo>
                      <a:pt x="1051" y="685"/>
                      <a:pt x="959" y="822"/>
                      <a:pt x="982" y="982"/>
                    </a:cubicBezTo>
                    <a:cubicBezTo>
                      <a:pt x="982" y="1051"/>
                      <a:pt x="959" y="1142"/>
                      <a:pt x="959" y="1210"/>
                    </a:cubicBezTo>
                    <a:cubicBezTo>
                      <a:pt x="959" y="1279"/>
                      <a:pt x="937" y="1324"/>
                      <a:pt x="914" y="1370"/>
                    </a:cubicBezTo>
                    <a:cubicBezTo>
                      <a:pt x="914" y="1416"/>
                      <a:pt x="891" y="1484"/>
                      <a:pt x="868" y="1530"/>
                    </a:cubicBezTo>
                    <a:cubicBezTo>
                      <a:pt x="855" y="1557"/>
                      <a:pt x="841" y="1576"/>
                      <a:pt x="832" y="1592"/>
                    </a:cubicBezTo>
                    <a:lnTo>
                      <a:pt x="832" y="1592"/>
                    </a:lnTo>
                    <a:lnTo>
                      <a:pt x="845" y="1553"/>
                    </a:lnTo>
                    <a:lnTo>
                      <a:pt x="845" y="1553"/>
                    </a:lnTo>
                    <a:cubicBezTo>
                      <a:pt x="777" y="1690"/>
                      <a:pt x="686" y="1827"/>
                      <a:pt x="617" y="1964"/>
                    </a:cubicBezTo>
                    <a:cubicBezTo>
                      <a:pt x="617" y="1986"/>
                      <a:pt x="594" y="1986"/>
                      <a:pt x="594" y="2009"/>
                    </a:cubicBezTo>
                    <a:cubicBezTo>
                      <a:pt x="571" y="2032"/>
                      <a:pt x="571" y="2055"/>
                      <a:pt x="549" y="2078"/>
                    </a:cubicBezTo>
                    <a:cubicBezTo>
                      <a:pt x="480" y="2146"/>
                      <a:pt x="389" y="2237"/>
                      <a:pt x="320" y="2329"/>
                    </a:cubicBezTo>
                    <a:cubicBezTo>
                      <a:pt x="275" y="2352"/>
                      <a:pt x="229" y="2397"/>
                      <a:pt x="183" y="2443"/>
                    </a:cubicBezTo>
                    <a:cubicBezTo>
                      <a:pt x="138" y="2489"/>
                      <a:pt x="69" y="2534"/>
                      <a:pt x="46" y="2603"/>
                    </a:cubicBezTo>
                    <a:cubicBezTo>
                      <a:pt x="1" y="2648"/>
                      <a:pt x="1" y="2717"/>
                      <a:pt x="1" y="2762"/>
                    </a:cubicBezTo>
                    <a:cubicBezTo>
                      <a:pt x="24" y="2854"/>
                      <a:pt x="92" y="2899"/>
                      <a:pt x="161" y="2945"/>
                    </a:cubicBezTo>
                    <a:cubicBezTo>
                      <a:pt x="186" y="2954"/>
                      <a:pt x="212" y="2957"/>
                      <a:pt x="237" y="2957"/>
                    </a:cubicBezTo>
                    <a:cubicBezTo>
                      <a:pt x="348" y="2957"/>
                      <a:pt x="456" y="2887"/>
                      <a:pt x="549" y="2831"/>
                    </a:cubicBezTo>
                    <a:cubicBezTo>
                      <a:pt x="663" y="2762"/>
                      <a:pt x="754" y="2694"/>
                      <a:pt x="845" y="2603"/>
                    </a:cubicBezTo>
                    <a:cubicBezTo>
                      <a:pt x="959" y="2489"/>
                      <a:pt x="1051" y="2352"/>
                      <a:pt x="1142" y="2237"/>
                    </a:cubicBezTo>
                    <a:cubicBezTo>
                      <a:pt x="1188" y="2169"/>
                      <a:pt x="1233" y="2078"/>
                      <a:pt x="1279" y="2009"/>
                    </a:cubicBezTo>
                    <a:cubicBezTo>
                      <a:pt x="1325" y="1941"/>
                      <a:pt x="1347" y="1872"/>
                      <a:pt x="1370" y="1827"/>
                    </a:cubicBezTo>
                    <a:cubicBezTo>
                      <a:pt x="1416" y="1758"/>
                      <a:pt x="1439" y="1690"/>
                      <a:pt x="1462" y="1621"/>
                    </a:cubicBezTo>
                    <a:cubicBezTo>
                      <a:pt x="1484" y="1576"/>
                      <a:pt x="1484" y="1530"/>
                      <a:pt x="1507" y="1484"/>
                    </a:cubicBezTo>
                    <a:cubicBezTo>
                      <a:pt x="1530" y="1416"/>
                      <a:pt x="1530" y="1324"/>
                      <a:pt x="1553" y="1233"/>
                    </a:cubicBezTo>
                    <a:cubicBezTo>
                      <a:pt x="1576" y="1142"/>
                      <a:pt x="1599" y="1051"/>
                      <a:pt x="1621" y="959"/>
                    </a:cubicBezTo>
                    <a:cubicBezTo>
                      <a:pt x="1667" y="914"/>
                      <a:pt x="1690" y="845"/>
                      <a:pt x="1736" y="799"/>
                    </a:cubicBezTo>
                    <a:cubicBezTo>
                      <a:pt x="1781" y="754"/>
                      <a:pt x="1850" y="685"/>
                      <a:pt x="1895" y="640"/>
                    </a:cubicBezTo>
                    <a:cubicBezTo>
                      <a:pt x="2009" y="594"/>
                      <a:pt x="2101" y="548"/>
                      <a:pt x="2192" y="503"/>
                    </a:cubicBezTo>
                    <a:cubicBezTo>
                      <a:pt x="2283" y="480"/>
                      <a:pt x="2352" y="457"/>
                      <a:pt x="2443" y="457"/>
                    </a:cubicBezTo>
                    <a:cubicBezTo>
                      <a:pt x="2451" y="449"/>
                      <a:pt x="2458" y="447"/>
                      <a:pt x="2466" y="447"/>
                    </a:cubicBezTo>
                    <a:cubicBezTo>
                      <a:pt x="2481" y="447"/>
                      <a:pt x="2496" y="457"/>
                      <a:pt x="2512" y="457"/>
                    </a:cubicBezTo>
                    <a:cubicBezTo>
                      <a:pt x="2534" y="457"/>
                      <a:pt x="2557" y="457"/>
                      <a:pt x="2580" y="480"/>
                    </a:cubicBezTo>
                    <a:cubicBezTo>
                      <a:pt x="2595" y="483"/>
                      <a:pt x="2610" y="484"/>
                      <a:pt x="2625" y="484"/>
                    </a:cubicBezTo>
                    <a:cubicBezTo>
                      <a:pt x="2728" y="484"/>
                      <a:pt x="2834" y="420"/>
                      <a:pt x="2854" y="320"/>
                    </a:cubicBezTo>
                    <a:cubicBezTo>
                      <a:pt x="2900" y="229"/>
                      <a:pt x="2831" y="92"/>
                      <a:pt x="2717" y="46"/>
                    </a:cubicBezTo>
                    <a:cubicBezTo>
                      <a:pt x="2649" y="46"/>
                      <a:pt x="2603" y="23"/>
                      <a:pt x="2534" y="23"/>
                    </a:cubicBezTo>
                    <a:cubicBezTo>
                      <a:pt x="2489" y="1"/>
                      <a:pt x="2466" y="1"/>
                      <a:pt x="2443" y="1"/>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5" name="Google Shape;1605;p22"/>
              <p:cNvSpPr/>
              <p:nvPr/>
            </p:nvSpPr>
            <p:spPr>
              <a:xfrm>
                <a:off x="7038578" y="2623104"/>
                <a:ext cx="425723" cy="197454"/>
              </a:xfrm>
              <a:custGeom>
                <a:avLst/>
                <a:gdLst/>
                <a:ahLst/>
                <a:cxnLst/>
                <a:rect l="l" t="t" r="r" b="b"/>
                <a:pathLst>
                  <a:path w="15750" h="7305" extrusionOk="0">
                    <a:moveTo>
                      <a:pt x="5729" y="6529"/>
                    </a:moveTo>
                    <a:cubicBezTo>
                      <a:pt x="5712" y="6536"/>
                      <a:pt x="5694" y="6543"/>
                      <a:pt x="5677" y="6550"/>
                    </a:cubicBezTo>
                    <a:lnTo>
                      <a:pt x="5677" y="6550"/>
                    </a:lnTo>
                    <a:cubicBezTo>
                      <a:pt x="5696" y="6547"/>
                      <a:pt x="5716" y="6542"/>
                      <a:pt x="5729" y="6529"/>
                    </a:cubicBezTo>
                    <a:close/>
                    <a:moveTo>
                      <a:pt x="15750" y="1"/>
                    </a:moveTo>
                    <a:cubicBezTo>
                      <a:pt x="15681" y="1"/>
                      <a:pt x="15613" y="24"/>
                      <a:pt x="15590" y="92"/>
                    </a:cubicBezTo>
                    <a:cubicBezTo>
                      <a:pt x="15590" y="138"/>
                      <a:pt x="15567" y="183"/>
                      <a:pt x="15544" y="229"/>
                    </a:cubicBezTo>
                    <a:cubicBezTo>
                      <a:pt x="15476" y="343"/>
                      <a:pt x="15407" y="457"/>
                      <a:pt x="15339" y="571"/>
                    </a:cubicBezTo>
                    <a:cubicBezTo>
                      <a:pt x="15248" y="685"/>
                      <a:pt x="15179" y="777"/>
                      <a:pt x="15088" y="891"/>
                    </a:cubicBezTo>
                    <a:cubicBezTo>
                      <a:pt x="14997" y="982"/>
                      <a:pt x="14928" y="1074"/>
                      <a:pt x="14837" y="1165"/>
                    </a:cubicBezTo>
                    <a:cubicBezTo>
                      <a:pt x="14723" y="1256"/>
                      <a:pt x="14631" y="1347"/>
                      <a:pt x="14517" y="1439"/>
                    </a:cubicBezTo>
                    <a:cubicBezTo>
                      <a:pt x="14357" y="1598"/>
                      <a:pt x="14175" y="1735"/>
                      <a:pt x="13992" y="1872"/>
                    </a:cubicBezTo>
                    <a:cubicBezTo>
                      <a:pt x="13696" y="2055"/>
                      <a:pt x="13399" y="2215"/>
                      <a:pt x="13079" y="2329"/>
                    </a:cubicBezTo>
                    <a:cubicBezTo>
                      <a:pt x="12919" y="2375"/>
                      <a:pt x="12782" y="2420"/>
                      <a:pt x="12623" y="2443"/>
                    </a:cubicBezTo>
                    <a:cubicBezTo>
                      <a:pt x="12463" y="2489"/>
                      <a:pt x="12303" y="2512"/>
                      <a:pt x="12166" y="2534"/>
                    </a:cubicBezTo>
                    <a:lnTo>
                      <a:pt x="11984" y="2534"/>
                    </a:lnTo>
                    <a:cubicBezTo>
                      <a:pt x="11915" y="2534"/>
                      <a:pt x="11847" y="2512"/>
                      <a:pt x="11801" y="2512"/>
                    </a:cubicBezTo>
                    <a:cubicBezTo>
                      <a:pt x="11687" y="2489"/>
                      <a:pt x="11596" y="2466"/>
                      <a:pt x="11504" y="2443"/>
                    </a:cubicBezTo>
                    <a:cubicBezTo>
                      <a:pt x="11390" y="2397"/>
                      <a:pt x="11253" y="2352"/>
                      <a:pt x="11116" y="2306"/>
                    </a:cubicBezTo>
                    <a:cubicBezTo>
                      <a:pt x="10949" y="2250"/>
                      <a:pt x="10767" y="2180"/>
                      <a:pt x="10582" y="2180"/>
                    </a:cubicBezTo>
                    <a:cubicBezTo>
                      <a:pt x="10540" y="2180"/>
                      <a:pt x="10497" y="2183"/>
                      <a:pt x="10454" y="2192"/>
                    </a:cubicBezTo>
                    <a:cubicBezTo>
                      <a:pt x="10340" y="2215"/>
                      <a:pt x="10226" y="2260"/>
                      <a:pt x="10112" y="2329"/>
                    </a:cubicBezTo>
                    <a:cubicBezTo>
                      <a:pt x="10021" y="2375"/>
                      <a:pt x="9929" y="2443"/>
                      <a:pt x="9838" y="2534"/>
                    </a:cubicBezTo>
                    <a:cubicBezTo>
                      <a:pt x="9792" y="2557"/>
                      <a:pt x="9770" y="2603"/>
                      <a:pt x="9724" y="2626"/>
                    </a:cubicBezTo>
                    <a:cubicBezTo>
                      <a:pt x="9678" y="2694"/>
                      <a:pt x="9610" y="2785"/>
                      <a:pt x="9564" y="2854"/>
                    </a:cubicBezTo>
                    <a:cubicBezTo>
                      <a:pt x="9473" y="2968"/>
                      <a:pt x="9404" y="3105"/>
                      <a:pt x="9313" y="3219"/>
                    </a:cubicBezTo>
                    <a:cubicBezTo>
                      <a:pt x="9222" y="3356"/>
                      <a:pt x="9108" y="3493"/>
                      <a:pt x="8993" y="3607"/>
                    </a:cubicBezTo>
                    <a:cubicBezTo>
                      <a:pt x="8993" y="3630"/>
                      <a:pt x="8993" y="3630"/>
                      <a:pt x="8993" y="3630"/>
                    </a:cubicBezTo>
                    <a:cubicBezTo>
                      <a:pt x="8765" y="3881"/>
                      <a:pt x="8514" y="4132"/>
                      <a:pt x="8240" y="4360"/>
                    </a:cubicBezTo>
                    <a:cubicBezTo>
                      <a:pt x="8032" y="4527"/>
                      <a:pt x="7823" y="4694"/>
                      <a:pt x="7598" y="4843"/>
                    </a:cubicBezTo>
                    <a:lnTo>
                      <a:pt x="7598" y="4843"/>
                    </a:lnTo>
                    <a:cubicBezTo>
                      <a:pt x="7599" y="4842"/>
                      <a:pt x="7600" y="4841"/>
                      <a:pt x="7601" y="4840"/>
                    </a:cubicBezTo>
                    <a:lnTo>
                      <a:pt x="7601" y="4840"/>
                    </a:lnTo>
                    <a:cubicBezTo>
                      <a:pt x="7600" y="4841"/>
                      <a:pt x="7599" y="4842"/>
                      <a:pt x="7598" y="4843"/>
                    </a:cubicBezTo>
                    <a:lnTo>
                      <a:pt x="7598" y="4843"/>
                    </a:lnTo>
                    <a:cubicBezTo>
                      <a:pt x="7576" y="4857"/>
                      <a:pt x="7554" y="4871"/>
                      <a:pt x="7533" y="4885"/>
                    </a:cubicBezTo>
                    <a:cubicBezTo>
                      <a:pt x="7540" y="4885"/>
                      <a:pt x="7548" y="4883"/>
                      <a:pt x="7555" y="4879"/>
                    </a:cubicBezTo>
                    <a:lnTo>
                      <a:pt x="7555" y="4879"/>
                    </a:lnTo>
                    <a:cubicBezTo>
                      <a:pt x="7540" y="4890"/>
                      <a:pt x="7525" y="4899"/>
                      <a:pt x="7510" y="4907"/>
                    </a:cubicBezTo>
                    <a:lnTo>
                      <a:pt x="7510" y="4907"/>
                    </a:lnTo>
                    <a:cubicBezTo>
                      <a:pt x="7517" y="4901"/>
                      <a:pt x="7525" y="4893"/>
                      <a:pt x="7533" y="4885"/>
                    </a:cubicBezTo>
                    <a:lnTo>
                      <a:pt x="7533" y="4885"/>
                    </a:lnTo>
                    <a:cubicBezTo>
                      <a:pt x="7514" y="4899"/>
                      <a:pt x="7496" y="4912"/>
                      <a:pt x="7478" y="4924"/>
                    </a:cubicBezTo>
                    <a:lnTo>
                      <a:pt x="7478" y="4924"/>
                    </a:lnTo>
                    <a:cubicBezTo>
                      <a:pt x="7474" y="4926"/>
                      <a:pt x="7469" y="4929"/>
                      <a:pt x="7464" y="4931"/>
                    </a:cubicBezTo>
                    <a:cubicBezTo>
                      <a:pt x="7465" y="4931"/>
                      <a:pt x="7467" y="4931"/>
                      <a:pt x="7468" y="4931"/>
                    </a:cubicBezTo>
                    <a:lnTo>
                      <a:pt x="7468" y="4931"/>
                    </a:lnTo>
                    <a:cubicBezTo>
                      <a:pt x="7399" y="4977"/>
                      <a:pt x="7334" y="5016"/>
                      <a:pt x="7282" y="5068"/>
                    </a:cubicBezTo>
                    <a:lnTo>
                      <a:pt x="7259" y="5068"/>
                    </a:lnTo>
                    <a:cubicBezTo>
                      <a:pt x="7259" y="5068"/>
                      <a:pt x="7259" y="5068"/>
                      <a:pt x="7259" y="5091"/>
                    </a:cubicBezTo>
                    <a:lnTo>
                      <a:pt x="7213" y="5114"/>
                    </a:lnTo>
                    <a:lnTo>
                      <a:pt x="7213" y="5114"/>
                    </a:lnTo>
                    <a:lnTo>
                      <a:pt x="7236" y="5091"/>
                    </a:lnTo>
                    <a:lnTo>
                      <a:pt x="7236" y="5091"/>
                    </a:lnTo>
                    <a:cubicBezTo>
                      <a:pt x="6985" y="5251"/>
                      <a:pt x="6734" y="5410"/>
                      <a:pt x="6460" y="5502"/>
                    </a:cubicBezTo>
                    <a:cubicBezTo>
                      <a:pt x="6300" y="5570"/>
                      <a:pt x="6140" y="5661"/>
                      <a:pt x="6003" y="5730"/>
                    </a:cubicBezTo>
                    <a:cubicBezTo>
                      <a:pt x="5844" y="5798"/>
                      <a:pt x="5707" y="5844"/>
                      <a:pt x="5570" y="5912"/>
                    </a:cubicBezTo>
                    <a:lnTo>
                      <a:pt x="5524" y="5912"/>
                    </a:lnTo>
                    <a:cubicBezTo>
                      <a:pt x="5501" y="5935"/>
                      <a:pt x="5478" y="5935"/>
                      <a:pt x="5456" y="5935"/>
                    </a:cubicBezTo>
                    <a:cubicBezTo>
                      <a:pt x="5364" y="5981"/>
                      <a:pt x="5296" y="6004"/>
                      <a:pt x="5204" y="6027"/>
                    </a:cubicBezTo>
                    <a:cubicBezTo>
                      <a:pt x="5113" y="6049"/>
                      <a:pt x="5022" y="6095"/>
                      <a:pt x="4931" y="6118"/>
                    </a:cubicBezTo>
                    <a:cubicBezTo>
                      <a:pt x="4908" y="6141"/>
                      <a:pt x="4908" y="6141"/>
                      <a:pt x="4885" y="6141"/>
                    </a:cubicBezTo>
                    <a:lnTo>
                      <a:pt x="4908" y="6141"/>
                    </a:lnTo>
                    <a:cubicBezTo>
                      <a:pt x="4702" y="6209"/>
                      <a:pt x="4497" y="6255"/>
                      <a:pt x="4291" y="6301"/>
                    </a:cubicBezTo>
                    <a:cubicBezTo>
                      <a:pt x="4200" y="6323"/>
                      <a:pt x="4086" y="6346"/>
                      <a:pt x="3972" y="6369"/>
                    </a:cubicBezTo>
                    <a:cubicBezTo>
                      <a:pt x="3858" y="6392"/>
                      <a:pt x="3744" y="6415"/>
                      <a:pt x="3607" y="6437"/>
                    </a:cubicBezTo>
                    <a:cubicBezTo>
                      <a:pt x="3378" y="6483"/>
                      <a:pt x="3150" y="6529"/>
                      <a:pt x="2922" y="6552"/>
                    </a:cubicBezTo>
                    <a:cubicBezTo>
                      <a:pt x="2671" y="6597"/>
                      <a:pt x="2443" y="6620"/>
                      <a:pt x="2192" y="6643"/>
                    </a:cubicBezTo>
                    <a:cubicBezTo>
                      <a:pt x="2123" y="6643"/>
                      <a:pt x="2032" y="6666"/>
                      <a:pt x="1963" y="6666"/>
                    </a:cubicBezTo>
                    <a:cubicBezTo>
                      <a:pt x="1872" y="6666"/>
                      <a:pt x="1804" y="6643"/>
                      <a:pt x="1712" y="6643"/>
                    </a:cubicBezTo>
                    <a:lnTo>
                      <a:pt x="1256" y="6643"/>
                    </a:lnTo>
                    <a:cubicBezTo>
                      <a:pt x="1164" y="6643"/>
                      <a:pt x="1083" y="6633"/>
                      <a:pt x="999" y="6633"/>
                    </a:cubicBezTo>
                    <a:cubicBezTo>
                      <a:pt x="956" y="6633"/>
                      <a:pt x="913" y="6635"/>
                      <a:pt x="868" y="6643"/>
                    </a:cubicBezTo>
                    <a:lnTo>
                      <a:pt x="594" y="6643"/>
                    </a:lnTo>
                    <a:cubicBezTo>
                      <a:pt x="525" y="6643"/>
                      <a:pt x="457" y="6666"/>
                      <a:pt x="388" y="6666"/>
                    </a:cubicBezTo>
                    <a:cubicBezTo>
                      <a:pt x="320" y="6689"/>
                      <a:pt x="229" y="6711"/>
                      <a:pt x="160" y="6734"/>
                    </a:cubicBezTo>
                    <a:cubicBezTo>
                      <a:pt x="114" y="6757"/>
                      <a:pt x="92" y="6780"/>
                      <a:pt x="46" y="6825"/>
                    </a:cubicBezTo>
                    <a:cubicBezTo>
                      <a:pt x="23" y="6894"/>
                      <a:pt x="0" y="6962"/>
                      <a:pt x="23" y="7031"/>
                    </a:cubicBezTo>
                    <a:cubicBezTo>
                      <a:pt x="23" y="7099"/>
                      <a:pt x="69" y="7168"/>
                      <a:pt x="137" y="7191"/>
                    </a:cubicBezTo>
                    <a:cubicBezTo>
                      <a:pt x="206" y="7236"/>
                      <a:pt x="251" y="7236"/>
                      <a:pt x="343" y="7236"/>
                    </a:cubicBezTo>
                    <a:lnTo>
                      <a:pt x="799" y="7236"/>
                    </a:lnTo>
                    <a:cubicBezTo>
                      <a:pt x="913" y="7236"/>
                      <a:pt x="1027" y="7259"/>
                      <a:pt x="1142" y="7259"/>
                    </a:cubicBezTo>
                    <a:cubicBezTo>
                      <a:pt x="1256" y="7282"/>
                      <a:pt x="1370" y="7282"/>
                      <a:pt x="1484" y="7282"/>
                    </a:cubicBezTo>
                    <a:cubicBezTo>
                      <a:pt x="1621" y="7282"/>
                      <a:pt x="1758" y="7305"/>
                      <a:pt x="1895" y="7305"/>
                    </a:cubicBezTo>
                    <a:cubicBezTo>
                      <a:pt x="2077" y="7305"/>
                      <a:pt x="2260" y="7282"/>
                      <a:pt x="2443" y="7259"/>
                    </a:cubicBezTo>
                    <a:cubicBezTo>
                      <a:pt x="2557" y="7259"/>
                      <a:pt x="2694" y="7236"/>
                      <a:pt x="2808" y="7236"/>
                    </a:cubicBezTo>
                    <a:cubicBezTo>
                      <a:pt x="2876" y="7168"/>
                      <a:pt x="2945" y="7122"/>
                      <a:pt x="3036" y="7122"/>
                    </a:cubicBezTo>
                    <a:cubicBezTo>
                      <a:pt x="3059" y="7122"/>
                      <a:pt x="3082" y="7122"/>
                      <a:pt x="3105" y="7145"/>
                    </a:cubicBezTo>
                    <a:cubicBezTo>
                      <a:pt x="3150" y="7145"/>
                      <a:pt x="3196" y="7168"/>
                      <a:pt x="3219" y="7168"/>
                    </a:cubicBezTo>
                    <a:cubicBezTo>
                      <a:pt x="3424" y="7145"/>
                      <a:pt x="3630" y="7099"/>
                      <a:pt x="3835" y="7054"/>
                    </a:cubicBezTo>
                    <a:cubicBezTo>
                      <a:pt x="3972" y="7031"/>
                      <a:pt x="4086" y="7031"/>
                      <a:pt x="4223" y="6985"/>
                    </a:cubicBezTo>
                    <a:cubicBezTo>
                      <a:pt x="4360" y="6962"/>
                      <a:pt x="4497" y="6940"/>
                      <a:pt x="4611" y="6894"/>
                    </a:cubicBezTo>
                    <a:cubicBezTo>
                      <a:pt x="4862" y="6848"/>
                      <a:pt x="5090" y="6757"/>
                      <a:pt x="5341" y="6666"/>
                    </a:cubicBezTo>
                    <a:lnTo>
                      <a:pt x="5364" y="6666"/>
                    </a:lnTo>
                    <a:cubicBezTo>
                      <a:pt x="5364" y="6643"/>
                      <a:pt x="5387" y="6643"/>
                      <a:pt x="5387" y="6643"/>
                    </a:cubicBezTo>
                    <a:lnTo>
                      <a:pt x="5364" y="6643"/>
                    </a:lnTo>
                    <a:cubicBezTo>
                      <a:pt x="5480" y="6624"/>
                      <a:pt x="5580" y="6588"/>
                      <a:pt x="5677" y="6550"/>
                    </a:cubicBezTo>
                    <a:lnTo>
                      <a:pt x="5677" y="6550"/>
                    </a:lnTo>
                    <a:cubicBezTo>
                      <a:pt x="5662" y="6552"/>
                      <a:pt x="5648" y="6552"/>
                      <a:pt x="5638" y="6552"/>
                    </a:cubicBezTo>
                    <a:cubicBezTo>
                      <a:pt x="5844" y="6483"/>
                      <a:pt x="6049" y="6415"/>
                      <a:pt x="6232" y="6323"/>
                    </a:cubicBezTo>
                    <a:cubicBezTo>
                      <a:pt x="6323" y="6301"/>
                      <a:pt x="6391" y="6255"/>
                      <a:pt x="6483" y="6209"/>
                    </a:cubicBezTo>
                    <a:cubicBezTo>
                      <a:pt x="6574" y="6164"/>
                      <a:pt x="6665" y="6141"/>
                      <a:pt x="6757" y="6095"/>
                    </a:cubicBezTo>
                    <a:cubicBezTo>
                      <a:pt x="7076" y="5958"/>
                      <a:pt x="7396" y="5776"/>
                      <a:pt x="7670" y="5570"/>
                    </a:cubicBezTo>
                    <a:cubicBezTo>
                      <a:pt x="7738" y="5547"/>
                      <a:pt x="7784" y="5502"/>
                      <a:pt x="7852" y="5456"/>
                    </a:cubicBezTo>
                    <a:cubicBezTo>
                      <a:pt x="7875" y="5433"/>
                      <a:pt x="7921" y="5410"/>
                      <a:pt x="7944" y="5387"/>
                    </a:cubicBezTo>
                    <a:cubicBezTo>
                      <a:pt x="8103" y="5273"/>
                      <a:pt x="8263" y="5159"/>
                      <a:pt x="8423" y="5045"/>
                    </a:cubicBezTo>
                    <a:cubicBezTo>
                      <a:pt x="8651" y="4863"/>
                      <a:pt x="8857" y="4703"/>
                      <a:pt x="9039" y="4497"/>
                    </a:cubicBezTo>
                    <a:cubicBezTo>
                      <a:pt x="9153" y="4406"/>
                      <a:pt x="9245" y="4292"/>
                      <a:pt x="9359" y="4201"/>
                    </a:cubicBezTo>
                    <a:cubicBezTo>
                      <a:pt x="9450" y="4064"/>
                      <a:pt x="9564" y="3950"/>
                      <a:pt x="9678" y="3813"/>
                    </a:cubicBezTo>
                    <a:cubicBezTo>
                      <a:pt x="9770" y="3698"/>
                      <a:pt x="9861" y="3561"/>
                      <a:pt x="9952" y="3447"/>
                    </a:cubicBezTo>
                    <a:cubicBezTo>
                      <a:pt x="10021" y="3333"/>
                      <a:pt x="10089" y="3219"/>
                      <a:pt x="10180" y="3105"/>
                    </a:cubicBezTo>
                    <a:cubicBezTo>
                      <a:pt x="10180" y="3105"/>
                      <a:pt x="10180" y="3105"/>
                      <a:pt x="10180" y="3082"/>
                    </a:cubicBezTo>
                    <a:cubicBezTo>
                      <a:pt x="10203" y="3059"/>
                      <a:pt x="10249" y="3036"/>
                      <a:pt x="10272" y="3014"/>
                    </a:cubicBezTo>
                    <a:cubicBezTo>
                      <a:pt x="10295" y="2991"/>
                      <a:pt x="10295" y="2968"/>
                      <a:pt x="10317" y="2968"/>
                    </a:cubicBezTo>
                    <a:cubicBezTo>
                      <a:pt x="10409" y="2922"/>
                      <a:pt x="10477" y="2877"/>
                      <a:pt x="10568" y="2831"/>
                    </a:cubicBezTo>
                    <a:lnTo>
                      <a:pt x="10637" y="2831"/>
                    </a:lnTo>
                    <a:cubicBezTo>
                      <a:pt x="10705" y="2854"/>
                      <a:pt x="10774" y="2877"/>
                      <a:pt x="10842" y="2900"/>
                    </a:cubicBezTo>
                    <a:cubicBezTo>
                      <a:pt x="10956" y="2945"/>
                      <a:pt x="11071" y="2968"/>
                      <a:pt x="11208" y="3014"/>
                    </a:cubicBezTo>
                    <a:cubicBezTo>
                      <a:pt x="11413" y="3105"/>
                      <a:pt x="11641" y="3151"/>
                      <a:pt x="11869" y="3173"/>
                    </a:cubicBezTo>
                    <a:cubicBezTo>
                      <a:pt x="11923" y="3180"/>
                      <a:pt x="11978" y="3183"/>
                      <a:pt x="12035" y="3183"/>
                    </a:cubicBezTo>
                    <a:cubicBezTo>
                      <a:pt x="12170" y="3183"/>
                      <a:pt x="12311" y="3167"/>
                      <a:pt x="12440" y="3151"/>
                    </a:cubicBezTo>
                    <a:cubicBezTo>
                      <a:pt x="12737" y="3082"/>
                      <a:pt x="13034" y="3036"/>
                      <a:pt x="13307" y="2922"/>
                    </a:cubicBezTo>
                    <a:cubicBezTo>
                      <a:pt x="13581" y="2831"/>
                      <a:pt x="13832" y="2694"/>
                      <a:pt x="14084" y="2534"/>
                    </a:cubicBezTo>
                    <a:cubicBezTo>
                      <a:pt x="14220" y="2466"/>
                      <a:pt x="14335" y="2375"/>
                      <a:pt x="14472" y="2260"/>
                    </a:cubicBezTo>
                    <a:cubicBezTo>
                      <a:pt x="14563" y="2192"/>
                      <a:pt x="14631" y="2123"/>
                      <a:pt x="14723" y="2032"/>
                    </a:cubicBezTo>
                    <a:cubicBezTo>
                      <a:pt x="14837" y="1918"/>
                      <a:pt x="14951" y="1781"/>
                      <a:pt x="15065" y="1667"/>
                    </a:cubicBezTo>
                    <a:cubicBezTo>
                      <a:pt x="15111" y="1598"/>
                      <a:pt x="15133" y="1553"/>
                      <a:pt x="15179" y="1507"/>
                    </a:cubicBezTo>
                    <a:cubicBezTo>
                      <a:pt x="15225" y="1439"/>
                      <a:pt x="15270" y="1370"/>
                      <a:pt x="15316" y="1302"/>
                    </a:cubicBezTo>
                    <a:cubicBezTo>
                      <a:pt x="15407" y="1188"/>
                      <a:pt x="15476" y="1051"/>
                      <a:pt x="15544" y="937"/>
                    </a:cubicBezTo>
                    <a:cubicBezTo>
                      <a:pt x="15567" y="891"/>
                      <a:pt x="15590" y="845"/>
                      <a:pt x="15590" y="822"/>
                    </a:cubicBezTo>
                    <a:cubicBezTo>
                      <a:pt x="15613" y="754"/>
                      <a:pt x="15636" y="708"/>
                      <a:pt x="15658" y="640"/>
                    </a:cubicBezTo>
                    <a:cubicBezTo>
                      <a:pt x="15658" y="571"/>
                      <a:pt x="15681" y="503"/>
                      <a:pt x="15681" y="434"/>
                    </a:cubicBezTo>
                    <a:lnTo>
                      <a:pt x="15704" y="343"/>
                    </a:lnTo>
                    <a:cubicBezTo>
                      <a:pt x="15727" y="297"/>
                      <a:pt x="15727" y="229"/>
                      <a:pt x="15727" y="161"/>
                    </a:cubicBezTo>
                    <a:cubicBezTo>
                      <a:pt x="15750" y="115"/>
                      <a:pt x="15750" y="46"/>
                      <a:pt x="15750" y="1"/>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6" name="Google Shape;1606;p22"/>
              <p:cNvSpPr/>
              <p:nvPr/>
            </p:nvSpPr>
            <p:spPr>
              <a:xfrm>
                <a:off x="6942946" y="2698382"/>
                <a:ext cx="380069" cy="114175"/>
              </a:xfrm>
              <a:custGeom>
                <a:avLst/>
                <a:gdLst/>
                <a:ahLst/>
                <a:cxnLst/>
                <a:rect l="l" t="t" r="r" b="b"/>
                <a:pathLst>
                  <a:path w="14061" h="4224" extrusionOk="0">
                    <a:moveTo>
                      <a:pt x="13833" y="0"/>
                    </a:moveTo>
                    <a:cubicBezTo>
                      <a:pt x="13833" y="0"/>
                      <a:pt x="13833" y="0"/>
                      <a:pt x="13810" y="23"/>
                    </a:cubicBezTo>
                    <a:cubicBezTo>
                      <a:pt x="13764" y="23"/>
                      <a:pt x="13718" y="46"/>
                      <a:pt x="13696" y="92"/>
                    </a:cubicBezTo>
                    <a:cubicBezTo>
                      <a:pt x="13650" y="137"/>
                      <a:pt x="13604" y="183"/>
                      <a:pt x="13559" y="251"/>
                    </a:cubicBezTo>
                    <a:cubicBezTo>
                      <a:pt x="13536" y="274"/>
                      <a:pt x="13513" y="297"/>
                      <a:pt x="13513" y="320"/>
                    </a:cubicBezTo>
                    <a:cubicBezTo>
                      <a:pt x="13490" y="320"/>
                      <a:pt x="13490" y="320"/>
                      <a:pt x="13467" y="343"/>
                    </a:cubicBezTo>
                    <a:cubicBezTo>
                      <a:pt x="13422" y="388"/>
                      <a:pt x="13376" y="457"/>
                      <a:pt x="13330" y="503"/>
                    </a:cubicBezTo>
                    <a:cubicBezTo>
                      <a:pt x="13308" y="548"/>
                      <a:pt x="13262" y="594"/>
                      <a:pt x="13239" y="640"/>
                    </a:cubicBezTo>
                    <a:cubicBezTo>
                      <a:pt x="13216" y="640"/>
                      <a:pt x="13216" y="662"/>
                      <a:pt x="13216" y="662"/>
                    </a:cubicBezTo>
                    <a:cubicBezTo>
                      <a:pt x="13193" y="651"/>
                      <a:pt x="13171" y="645"/>
                      <a:pt x="13145" y="645"/>
                    </a:cubicBezTo>
                    <a:cubicBezTo>
                      <a:pt x="13119" y="645"/>
                      <a:pt x="13091" y="651"/>
                      <a:pt x="13056" y="662"/>
                    </a:cubicBezTo>
                    <a:cubicBezTo>
                      <a:pt x="13034" y="662"/>
                      <a:pt x="12988" y="708"/>
                      <a:pt x="12965" y="708"/>
                    </a:cubicBezTo>
                    <a:cubicBezTo>
                      <a:pt x="12920" y="754"/>
                      <a:pt x="12874" y="776"/>
                      <a:pt x="12851" y="822"/>
                    </a:cubicBezTo>
                    <a:cubicBezTo>
                      <a:pt x="12760" y="891"/>
                      <a:pt x="12668" y="959"/>
                      <a:pt x="12577" y="1028"/>
                    </a:cubicBezTo>
                    <a:cubicBezTo>
                      <a:pt x="12395" y="1165"/>
                      <a:pt x="12212" y="1324"/>
                      <a:pt x="12007" y="1484"/>
                    </a:cubicBezTo>
                    <a:cubicBezTo>
                      <a:pt x="11801" y="1621"/>
                      <a:pt x="11618" y="1781"/>
                      <a:pt x="11390" y="1918"/>
                    </a:cubicBezTo>
                    <a:cubicBezTo>
                      <a:pt x="11322" y="1963"/>
                      <a:pt x="11230" y="2009"/>
                      <a:pt x="11139" y="2055"/>
                    </a:cubicBezTo>
                    <a:cubicBezTo>
                      <a:pt x="11071" y="2100"/>
                      <a:pt x="10979" y="2169"/>
                      <a:pt x="10911" y="2214"/>
                    </a:cubicBezTo>
                    <a:lnTo>
                      <a:pt x="10888" y="2214"/>
                    </a:lnTo>
                    <a:cubicBezTo>
                      <a:pt x="10683" y="2329"/>
                      <a:pt x="10477" y="2443"/>
                      <a:pt x="10249" y="2534"/>
                    </a:cubicBezTo>
                    <a:cubicBezTo>
                      <a:pt x="10135" y="2580"/>
                      <a:pt x="10021" y="2625"/>
                      <a:pt x="9907" y="2694"/>
                    </a:cubicBezTo>
                    <a:cubicBezTo>
                      <a:pt x="9792" y="2739"/>
                      <a:pt x="9678" y="2785"/>
                      <a:pt x="9564" y="2831"/>
                    </a:cubicBezTo>
                    <a:cubicBezTo>
                      <a:pt x="9450" y="2876"/>
                      <a:pt x="9336" y="2899"/>
                      <a:pt x="9222" y="2945"/>
                    </a:cubicBezTo>
                    <a:cubicBezTo>
                      <a:pt x="9108" y="2991"/>
                      <a:pt x="8994" y="3036"/>
                      <a:pt x="8879" y="3059"/>
                    </a:cubicBezTo>
                    <a:cubicBezTo>
                      <a:pt x="8742" y="3105"/>
                      <a:pt x="8628" y="3150"/>
                      <a:pt x="8514" y="3196"/>
                    </a:cubicBezTo>
                    <a:cubicBezTo>
                      <a:pt x="8377" y="3219"/>
                      <a:pt x="8263" y="3264"/>
                      <a:pt x="8149" y="3310"/>
                    </a:cubicBezTo>
                    <a:cubicBezTo>
                      <a:pt x="8012" y="3333"/>
                      <a:pt x="7875" y="3379"/>
                      <a:pt x="7738" y="3401"/>
                    </a:cubicBezTo>
                    <a:cubicBezTo>
                      <a:pt x="7601" y="3424"/>
                      <a:pt x="7464" y="3447"/>
                      <a:pt x="7350" y="3493"/>
                    </a:cubicBezTo>
                    <a:cubicBezTo>
                      <a:pt x="7053" y="3538"/>
                      <a:pt x="6757" y="3584"/>
                      <a:pt x="6460" y="3607"/>
                    </a:cubicBezTo>
                    <a:cubicBezTo>
                      <a:pt x="6186" y="3630"/>
                      <a:pt x="5912" y="3652"/>
                      <a:pt x="5615" y="3675"/>
                    </a:cubicBezTo>
                    <a:lnTo>
                      <a:pt x="4109" y="3675"/>
                    </a:lnTo>
                    <a:cubicBezTo>
                      <a:pt x="3926" y="3675"/>
                      <a:pt x="3744" y="3652"/>
                      <a:pt x="3561" y="3652"/>
                    </a:cubicBezTo>
                    <a:lnTo>
                      <a:pt x="2899" y="3652"/>
                    </a:lnTo>
                    <a:cubicBezTo>
                      <a:pt x="2831" y="3652"/>
                      <a:pt x="2739" y="3630"/>
                      <a:pt x="2648" y="3630"/>
                    </a:cubicBezTo>
                    <a:lnTo>
                      <a:pt x="2717" y="3630"/>
                    </a:lnTo>
                    <a:cubicBezTo>
                      <a:pt x="2511" y="3630"/>
                      <a:pt x="2329" y="3630"/>
                      <a:pt x="2123" y="3607"/>
                    </a:cubicBezTo>
                    <a:cubicBezTo>
                      <a:pt x="1963" y="3607"/>
                      <a:pt x="1804" y="3584"/>
                      <a:pt x="1621" y="3561"/>
                    </a:cubicBezTo>
                    <a:cubicBezTo>
                      <a:pt x="1553" y="3561"/>
                      <a:pt x="1484" y="3561"/>
                      <a:pt x="1393" y="3538"/>
                    </a:cubicBezTo>
                    <a:cubicBezTo>
                      <a:pt x="1301" y="3538"/>
                      <a:pt x="1210" y="3538"/>
                      <a:pt x="1119" y="3516"/>
                    </a:cubicBezTo>
                    <a:cubicBezTo>
                      <a:pt x="1028" y="3516"/>
                      <a:pt x="936" y="3493"/>
                      <a:pt x="845" y="3470"/>
                    </a:cubicBezTo>
                    <a:cubicBezTo>
                      <a:pt x="799" y="3470"/>
                      <a:pt x="731" y="3470"/>
                      <a:pt x="685" y="3447"/>
                    </a:cubicBezTo>
                    <a:cubicBezTo>
                      <a:pt x="662" y="3447"/>
                      <a:pt x="617" y="3424"/>
                      <a:pt x="594" y="3424"/>
                    </a:cubicBezTo>
                    <a:cubicBezTo>
                      <a:pt x="434" y="3379"/>
                      <a:pt x="274" y="3333"/>
                      <a:pt x="115" y="3310"/>
                    </a:cubicBezTo>
                    <a:cubicBezTo>
                      <a:pt x="106" y="3306"/>
                      <a:pt x="98" y="3304"/>
                      <a:pt x="90" y="3304"/>
                    </a:cubicBezTo>
                    <a:cubicBezTo>
                      <a:pt x="54" y="3304"/>
                      <a:pt x="23" y="3341"/>
                      <a:pt x="23" y="3379"/>
                    </a:cubicBezTo>
                    <a:cubicBezTo>
                      <a:pt x="0" y="3424"/>
                      <a:pt x="46" y="3447"/>
                      <a:pt x="92" y="3470"/>
                    </a:cubicBezTo>
                    <a:cubicBezTo>
                      <a:pt x="229" y="3470"/>
                      <a:pt x="343" y="3516"/>
                      <a:pt x="480" y="3561"/>
                    </a:cubicBezTo>
                    <a:lnTo>
                      <a:pt x="457" y="3561"/>
                    </a:lnTo>
                    <a:cubicBezTo>
                      <a:pt x="594" y="3607"/>
                      <a:pt x="731" y="3652"/>
                      <a:pt x="868" y="3675"/>
                    </a:cubicBezTo>
                    <a:lnTo>
                      <a:pt x="845" y="3675"/>
                    </a:lnTo>
                    <a:cubicBezTo>
                      <a:pt x="913" y="3698"/>
                      <a:pt x="982" y="3721"/>
                      <a:pt x="1050" y="3744"/>
                    </a:cubicBezTo>
                    <a:cubicBezTo>
                      <a:pt x="1119" y="3767"/>
                      <a:pt x="1164" y="3767"/>
                      <a:pt x="1233" y="3789"/>
                    </a:cubicBezTo>
                    <a:lnTo>
                      <a:pt x="1256" y="3789"/>
                    </a:lnTo>
                    <a:cubicBezTo>
                      <a:pt x="1484" y="3858"/>
                      <a:pt x="1712" y="3926"/>
                      <a:pt x="1941" y="3972"/>
                    </a:cubicBezTo>
                    <a:cubicBezTo>
                      <a:pt x="2009" y="3995"/>
                      <a:pt x="2077" y="3995"/>
                      <a:pt x="2123" y="3995"/>
                    </a:cubicBezTo>
                    <a:cubicBezTo>
                      <a:pt x="2214" y="4018"/>
                      <a:pt x="2283" y="4040"/>
                      <a:pt x="2351" y="4040"/>
                    </a:cubicBezTo>
                    <a:cubicBezTo>
                      <a:pt x="2488" y="4063"/>
                      <a:pt x="2625" y="4086"/>
                      <a:pt x="2762" y="4109"/>
                    </a:cubicBezTo>
                    <a:cubicBezTo>
                      <a:pt x="2899" y="4132"/>
                      <a:pt x="3059" y="4132"/>
                      <a:pt x="3196" y="4155"/>
                    </a:cubicBezTo>
                    <a:cubicBezTo>
                      <a:pt x="3310" y="4155"/>
                      <a:pt x="3424" y="4177"/>
                      <a:pt x="3538" y="4177"/>
                    </a:cubicBezTo>
                    <a:cubicBezTo>
                      <a:pt x="3789" y="4200"/>
                      <a:pt x="4040" y="4223"/>
                      <a:pt x="4292" y="4223"/>
                    </a:cubicBezTo>
                    <a:lnTo>
                      <a:pt x="5570" y="4223"/>
                    </a:lnTo>
                    <a:cubicBezTo>
                      <a:pt x="5707" y="4200"/>
                      <a:pt x="5844" y="4200"/>
                      <a:pt x="5981" y="4177"/>
                    </a:cubicBezTo>
                    <a:cubicBezTo>
                      <a:pt x="6277" y="4155"/>
                      <a:pt x="6551" y="4132"/>
                      <a:pt x="6825" y="4086"/>
                    </a:cubicBezTo>
                    <a:cubicBezTo>
                      <a:pt x="6985" y="4063"/>
                      <a:pt x="7122" y="4040"/>
                      <a:pt x="7259" y="4018"/>
                    </a:cubicBezTo>
                    <a:cubicBezTo>
                      <a:pt x="7396" y="3972"/>
                      <a:pt x="7533" y="3949"/>
                      <a:pt x="7670" y="3904"/>
                    </a:cubicBezTo>
                    <a:cubicBezTo>
                      <a:pt x="7807" y="3881"/>
                      <a:pt x="7944" y="3858"/>
                      <a:pt x="8081" y="3812"/>
                    </a:cubicBezTo>
                    <a:cubicBezTo>
                      <a:pt x="8172" y="3812"/>
                      <a:pt x="8263" y="3789"/>
                      <a:pt x="8332" y="3767"/>
                    </a:cubicBezTo>
                    <a:cubicBezTo>
                      <a:pt x="8423" y="3744"/>
                      <a:pt x="8491" y="3698"/>
                      <a:pt x="8560" y="3675"/>
                    </a:cubicBezTo>
                    <a:cubicBezTo>
                      <a:pt x="8834" y="3584"/>
                      <a:pt x="9085" y="3516"/>
                      <a:pt x="9359" y="3401"/>
                    </a:cubicBezTo>
                    <a:cubicBezTo>
                      <a:pt x="9473" y="3356"/>
                      <a:pt x="9610" y="3310"/>
                      <a:pt x="9724" y="3264"/>
                    </a:cubicBezTo>
                    <a:cubicBezTo>
                      <a:pt x="9861" y="3219"/>
                      <a:pt x="9975" y="3150"/>
                      <a:pt x="10112" y="3082"/>
                    </a:cubicBezTo>
                    <a:cubicBezTo>
                      <a:pt x="10135" y="3082"/>
                      <a:pt x="10158" y="3059"/>
                      <a:pt x="10180" y="3059"/>
                    </a:cubicBezTo>
                    <a:cubicBezTo>
                      <a:pt x="10158" y="3105"/>
                      <a:pt x="10180" y="3173"/>
                      <a:pt x="10226" y="3196"/>
                    </a:cubicBezTo>
                    <a:cubicBezTo>
                      <a:pt x="10267" y="3237"/>
                      <a:pt x="10317" y="3245"/>
                      <a:pt x="10369" y="3245"/>
                    </a:cubicBezTo>
                    <a:cubicBezTo>
                      <a:pt x="10404" y="3245"/>
                      <a:pt x="10441" y="3242"/>
                      <a:pt x="10477" y="3242"/>
                    </a:cubicBezTo>
                    <a:cubicBezTo>
                      <a:pt x="10569" y="3219"/>
                      <a:pt x="10660" y="3173"/>
                      <a:pt x="10751" y="3150"/>
                    </a:cubicBezTo>
                    <a:cubicBezTo>
                      <a:pt x="10865" y="3105"/>
                      <a:pt x="10979" y="3059"/>
                      <a:pt x="11093" y="2991"/>
                    </a:cubicBezTo>
                    <a:cubicBezTo>
                      <a:pt x="11208" y="2945"/>
                      <a:pt x="11322" y="2876"/>
                      <a:pt x="11413" y="2831"/>
                    </a:cubicBezTo>
                    <a:cubicBezTo>
                      <a:pt x="11504" y="2762"/>
                      <a:pt x="11596" y="2717"/>
                      <a:pt x="11664" y="2648"/>
                    </a:cubicBezTo>
                    <a:lnTo>
                      <a:pt x="11687" y="2648"/>
                    </a:lnTo>
                    <a:cubicBezTo>
                      <a:pt x="11733" y="2625"/>
                      <a:pt x="11778" y="2580"/>
                      <a:pt x="11824" y="2557"/>
                    </a:cubicBezTo>
                    <a:cubicBezTo>
                      <a:pt x="11870" y="2511"/>
                      <a:pt x="11915" y="2488"/>
                      <a:pt x="11938" y="2443"/>
                    </a:cubicBezTo>
                    <a:cubicBezTo>
                      <a:pt x="12007" y="2420"/>
                      <a:pt x="12052" y="2374"/>
                      <a:pt x="12098" y="2329"/>
                    </a:cubicBezTo>
                    <a:cubicBezTo>
                      <a:pt x="12098" y="2306"/>
                      <a:pt x="12121" y="2306"/>
                      <a:pt x="12121" y="2283"/>
                    </a:cubicBezTo>
                    <a:cubicBezTo>
                      <a:pt x="12189" y="2237"/>
                      <a:pt x="12235" y="2192"/>
                      <a:pt x="12303" y="2146"/>
                    </a:cubicBezTo>
                    <a:cubicBezTo>
                      <a:pt x="12417" y="2032"/>
                      <a:pt x="12554" y="1918"/>
                      <a:pt x="12691" y="1804"/>
                    </a:cubicBezTo>
                    <a:cubicBezTo>
                      <a:pt x="12714" y="1804"/>
                      <a:pt x="12760" y="1804"/>
                      <a:pt x="12805" y="1781"/>
                    </a:cubicBezTo>
                    <a:cubicBezTo>
                      <a:pt x="12897" y="1689"/>
                      <a:pt x="12965" y="1598"/>
                      <a:pt x="13056" y="1530"/>
                    </a:cubicBezTo>
                    <a:cubicBezTo>
                      <a:pt x="13102" y="1461"/>
                      <a:pt x="13148" y="1416"/>
                      <a:pt x="13216" y="1347"/>
                    </a:cubicBezTo>
                    <a:cubicBezTo>
                      <a:pt x="13308" y="1233"/>
                      <a:pt x="13422" y="1119"/>
                      <a:pt x="13513" y="982"/>
                    </a:cubicBezTo>
                    <a:cubicBezTo>
                      <a:pt x="13604" y="891"/>
                      <a:pt x="13696" y="776"/>
                      <a:pt x="13787" y="662"/>
                    </a:cubicBezTo>
                    <a:cubicBezTo>
                      <a:pt x="13787" y="640"/>
                      <a:pt x="13787" y="640"/>
                      <a:pt x="13787" y="640"/>
                    </a:cubicBezTo>
                    <a:cubicBezTo>
                      <a:pt x="13810" y="594"/>
                      <a:pt x="13833" y="548"/>
                      <a:pt x="13878" y="525"/>
                    </a:cubicBezTo>
                    <a:lnTo>
                      <a:pt x="13901" y="480"/>
                    </a:lnTo>
                    <a:cubicBezTo>
                      <a:pt x="13924" y="457"/>
                      <a:pt x="13947" y="411"/>
                      <a:pt x="13969" y="388"/>
                    </a:cubicBezTo>
                    <a:cubicBezTo>
                      <a:pt x="13992" y="343"/>
                      <a:pt x="14015" y="320"/>
                      <a:pt x="14015" y="297"/>
                    </a:cubicBezTo>
                    <a:cubicBezTo>
                      <a:pt x="14061" y="206"/>
                      <a:pt x="14038" y="115"/>
                      <a:pt x="13969" y="46"/>
                    </a:cubicBezTo>
                    <a:cubicBezTo>
                      <a:pt x="13924" y="23"/>
                      <a:pt x="13878" y="0"/>
                      <a:pt x="13833"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7" name="Google Shape;1607;p22"/>
              <p:cNvSpPr/>
              <p:nvPr/>
            </p:nvSpPr>
            <p:spPr>
              <a:xfrm>
                <a:off x="7316204" y="2649647"/>
                <a:ext cx="140096" cy="68494"/>
              </a:xfrm>
              <a:custGeom>
                <a:avLst/>
                <a:gdLst/>
                <a:ahLst/>
                <a:cxnLst/>
                <a:rect l="l" t="t" r="r" b="b"/>
                <a:pathLst>
                  <a:path w="5183" h="2534" extrusionOk="0">
                    <a:moveTo>
                      <a:pt x="5045" y="0"/>
                    </a:moveTo>
                    <a:cubicBezTo>
                      <a:pt x="4977" y="0"/>
                      <a:pt x="4931" y="23"/>
                      <a:pt x="4908" y="92"/>
                    </a:cubicBezTo>
                    <a:cubicBezTo>
                      <a:pt x="4908" y="92"/>
                      <a:pt x="4885" y="114"/>
                      <a:pt x="4885" y="137"/>
                    </a:cubicBezTo>
                    <a:cubicBezTo>
                      <a:pt x="4840" y="137"/>
                      <a:pt x="4794" y="160"/>
                      <a:pt x="4748" y="183"/>
                    </a:cubicBezTo>
                    <a:cubicBezTo>
                      <a:pt x="4726" y="206"/>
                      <a:pt x="4703" y="228"/>
                      <a:pt x="4657" y="274"/>
                    </a:cubicBezTo>
                    <a:cubicBezTo>
                      <a:pt x="4634" y="297"/>
                      <a:pt x="4611" y="320"/>
                      <a:pt x="4589" y="343"/>
                    </a:cubicBezTo>
                    <a:cubicBezTo>
                      <a:pt x="4543" y="411"/>
                      <a:pt x="4497" y="480"/>
                      <a:pt x="4429" y="525"/>
                    </a:cubicBezTo>
                    <a:cubicBezTo>
                      <a:pt x="4338" y="662"/>
                      <a:pt x="4223" y="776"/>
                      <a:pt x="4086" y="913"/>
                    </a:cubicBezTo>
                    <a:cubicBezTo>
                      <a:pt x="3949" y="1027"/>
                      <a:pt x="3813" y="1164"/>
                      <a:pt x="3676" y="1278"/>
                    </a:cubicBezTo>
                    <a:cubicBezTo>
                      <a:pt x="3561" y="1347"/>
                      <a:pt x="3470" y="1415"/>
                      <a:pt x="3379" y="1484"/>
                    </a:cubicBezTo>
                    <a:cubicBezTo>
                      <a:pt x="3333" y="1484"/>
                      <a:pt x="3288" y="1507"/>
                      <a:pt x="3242" y="1530"/>
                    </a:cubicBezTo>
                    <a:cubicBezTo>
                      <a:pt x="3219" y="1530"/>
                      <a:pt x="3173" y="1552"/>
                      <a:pt x="3151" y="1552"/>
                    </a:cubicBezTo>
                    <a:cubicBezTo>
                      <a:pt x="3105" y="1575"/>
                      <a:pt x="3059" y="1598"/>
                      <a:pt x="3014" y="1621"/>
                    </a:cubicBezTo>
                    <a:cubicBezTo>
                      <a:pt x="2922" y="1666"/>
                      <a:pt x="2808" y="1712"/>
                      <a:pt x="2717" y="1758"/>
                    </a:cubicBezTo>
                    <a:cubicBezTo>
                      <a:pt x="2648" y="1803"/>
                      <a:pt x="2603" y="1826"/>
                      <a:pt x="2534" y="1849"/>
                    </a:cubicBezTo>
                    <a:cubicBezTo>
                      <a:pt x="2420" y="1895"/>
                      <a:pt x="2283" y="1918"/>
                      <a:pt x="2169" y="1963"/>
                    </a:cubicBezTo>
                    <a:lnTo>
                      <a:pt x="2146" y="1963"/>
                    </a:lnTo>
                    <a:cubicBezTo>
                      <a:pt x="2135" y="1963"/>
                      <a:pt x="2129" y="1963"/>
                      <a:pt x="2123" y="1966"/>
                    </a:cubicBezTo>
                    <a:lnTo>
                      <a:pt x="2123" y="1966"/>
                    </a:lnTo>
                    <a:cubicBezTo>
                      <a:pt x="2123" y="1964"/>
                      <a:pt x="2123" y="1963"/>
                      <a:pt x="2123" y="1963"/>
                    </a:cubicBezTo>
                    <a:lnTo>
                      <a:pt x="2123" y="1963"/>
                    </a:lnTo>
                    <a:cubicBezTo>
                      <a:pt x="2101" y="1986"/>
                      <a:pt x="2101" y="1986"/>
                      <a:pt x="2078" y="1986"/>
                    </a:cubicBezTo>
                    <a:cubicBezTo>
                      <a:pt x="2055" y="1963"/>
                      <a:pt x="2032" y="1940"/>
                      <a:pt x="2009" y="1918"/>
                    </a:cubicBezTo>
                    <a:cubicBezTo>
                      <a:pt x="1987" y="1895"/>
                      <a:pt x="1964" y="1895"/>
                      <a:pt x="1941" y="1872"/>
                    </a:cubicBezTo>
                    <a:cubicBezTo>
                      <a:pt x="1926" y="1872"/>
                      <a:pt x="1900" y="1862"/>
                      <a:pt x="1872" y="1862"/>
                    </a:cubicBezTo>
                    <a:cubicBezTo>
                      <a:pt x="1857" y="1862"/>
                      <a:pt x="1842" y="1864"/>
                      <a:pt x="1827" y="1872"/>
                    </a:cubicBezTo>
                    <a:lnTo>
                      <a:pt x="1735" y="1872"/>
                    </a:lnTo>
                    <a:cubicBezTo>
                      <a:pt x="1690" y="1849"/>
                      <a:pt x="1667" y="1849"/>
                      <a:pt x="1621" y="1826"/>
                    </a:cubicBezTo>
                    <a:cubicBezTo>
                      <a:pt x="1553" y="1826"/>
                      <a:pt x="1484" y="1826"/>
                      <a:pt x="1393" y="1849"/>
                    </a:cubicBezTo>
                    <a:cubicBezTo>
                      <a:pt x="1347" y="1826"/>
                      <a:pt x="1279" y="1826"/>
                      <a:pt x="1233" y="1826"/>
                    </a:cubicBezTo>
                    <a:lnTo>
                      <a:pt x="1051" y="1826"/>
                    </a:lnTo>
                    <a:cubicBezTo>
                      <a:pt x="937" y="1849"/>
                      <a:pt x="822" y="1849"/>
                      <a:pt x="708" y="1849"/>
                    </a:cubicBezTo>
                    <a:cubicBezTo>
                      <a:pt x="640" y="1826"/>
                      <a:pt x="571" y="1826"/>
                      <a:pt x="480" y="1826"/>
                    </a:cubicBezTo>
                    <a:lnTo>
                      <a:pt x="343" y="1826"/>
                    </a:lnTo>
                    <a:cubicBezTo>
                      <a:pt x="297" y="1803"/>
                      <a:pt x="229" y="1803"/>
                      <a:pt x="183" y="1803"/>
                    </a:cubicBezTo>
                    <a:cubicBezTo>
                      <a:pt x="115" y="1803"/>
                      <a:pt x="46" y="1849"/>
                      <a:pt x="24" y="1918"/>
                    </a:cubicBezTo>
                    <a:cubicBezTo>
                      <a:pt x="1" y="1986"/>
                      <a:pt x="24" y="2077"/>
                      <a:pt x="92" y="2146"/>
                    </a:cubicBezTo>
                    <a:cubicBezTo>
                      <a:pt x="115" y="2146"/>
                      <a:pt x="138" y="2169"/>
                      <a:pt x="160" y="2191"/>
                    </a:cubicBezTo>
                    <a:cubicBezTo>
                      <a:pt x="183" y="2191"/>
                      <a:pt x="206" y="2191"/>
                      <a:pt x="252" y="2214"/>
                    </a:cubicBezTo>
                    <a:lnTo>
                      <a:pt x="297" y="2214"/>
                    </a:lnTo>
                    <a:cubicBezTo>
                      <a:pt x="297" y="2237"/>
                      <a:pt x="297" y="2237"/>
                      <a:pt x="297" y="2237"/>
                    </a:cubicBezTo>
                    <a:cubicBezTo>
                      <a:pt x="320" y="2237"/>
                      <a:pt x="343" y="2237"/>
                      <a:pt x="366" y="2260"/>
                    </a:cubicBezTo>
                    <a:cubicBezTo>
                      <a:pt x="412" y="2260"/>
                      <a:pt x="457" y="2260"/>
                      <a:pt x="480" y="2283"/>
                    </a:cubicBezTo>
                    <a:lnTo>
                      <a:pt x="526" y="2306"/>
                    </a:lnTo>
                    <a:lnTo>
                      <a:pt x="571" y="2306"/>
                    </a:lnTo>
                    <a:cubicBezTo>
                      <a:pt x="663" y="2328"/>
                      <a:pt x="731" y="2374"/>
                      <a:pt x="822" y="2420"/>
                    </a:cubicBezTo>
                    <a:cubicBezTo>
                      <a:pt x="891" y="2443"/>
                      <a:pt x="959" y="2488"/>
                      <a:pt x="1051" y="2534"/>
                    </a:cubicBezTo>
                    <a:lnTo>
                      <a:pt x="1484" y="2534"/>
                    </a:lnTo>
                    <a:cubicBezTo>
                      <a:pt x="1598" y="2534"/>
                      <a:pt x="1735" y="2534"/>
                      <a:pt x="1850" y="2511"/>
                    </a:cubicBezTo>
                    <a:cubicBezTo>
                      <a:pt x="1987" y="2511"/>
                      <a:pt x="2101" y="2465"/>
                      <a:pt x="2238" y="2443"/>
                    </a:cubicBezTo>
                    <a:lnTo>
                      <a:pt x="2283" y="2443"/>
                    </a:lnTo>
                    <a:lnTo>
                      <a:pt x="2329" y="2420"/>
                    </a:lnTo>
                    <a:lnTo>
                      <a:pt x="2420" y="2397"/>
                    </a:lnTo>
                    <a:lnTo>
                      <a:pt x="2489" y="2374"/>
                    </a:lnTo>
                    <a:lnTo>
                      <a:pt x="2557" y="2351"/>
                    </a:lnTo>
                    <a:cubicBezTo>
                      <a:pt x="2626" y="2328"/>
                      <a:pt x="2694" y="2306"/>
                      <a:pt x="2740" y="2283"/>
                    </a:cubicBezTo>
                    <a:cubicBezTo>
                      <a:pt x="2785" y="2260"/>
                      <a:pt x="2831" y="2237"/>
                      <a:pt x="2900" y="2214"/>
                    </a:cubicBezTo>
                    <a:cubicBezTo>
                      <a:pt x="3036" y="2169"/>
                      <a:pt x="3173" y="2100"/>
                      <a:pt x="3310" y="2032"/>
                    </a:cubicBezTo>
                    <a:lnTo>
                      <a:pt x="3402" y="1986"/>
                    </a:lnTo>
                    <a:cubicBezTo>
                      <a:pt x="3493" y="1940"/>
                      <a:pt x="3561" y="1895"/>
                      <a:pt x="3653" y="1872"/>
                    </a:cubicBezTo>
                    <a:cubicBezTo>
                      <a:pt x="3653" y="1849"/>
                      <a:pt x="3676" y="1849"/>
                      <a:pt x="3676" y="1849"/>
                    </a:cubicBezTo>
                    <a:cubicBezTo>
                      <a:pt x="3698" y="1826"/>
                      <a:pt x="3698" y="1781"/>
                      <a:pt x="3698" y="1758"/>
                    </a:cubicBezTo>
                    <a:cubicBezTo>
                      <a:pt x="3767" y="1712"/>
                      <a:pt x="3858" y="1666"/>
                      <a:pt x="3927" y="1621"/>
                    </a:cubicBezTo>
                    <a:cubicBezTo>
                      <a:pt x="4109" y="1484"/>
                      <a:pt x="4292" y="1324"/>
                      <a:pt x="4474" y="1164"/>
                    </a:cubicBezTo>
                    <a:cubicBezTo>
                      <a:pt x="4566" y="1073"/>
                      <a:pt x="4657" y="959"/>
                      <a:pt x="4748" y="845"/>
                    </a:cubicBezTo>
                    <a:cubicBezTo>
                      <a:pt x="4879" y="692"/>
                      <a:pt x="4969" y="518"/>
                      <a:pt x="5076" y="363"/>
                    </a:cubicBezTo>
                    <a:lnTo>
                      <a:pt x="5076" y="363"/>
                    </a:lnTo>
                    <a:lnTo>
                      <a:pt x="5068" y="388"/>
                    </a:lnTo>
                    <a:lnTo>
                      <a:pt x="5068" y="388"/>
                    </a:lnTo>
                    <a:lnTo>
                      <a:pt x="5091" y="343"/>
                    </a:lnTo>
                    <a:lnTo>
                      <a:pt x="5091" y="343"/>
                    </a:lnTo>
                    <a:cubicBezTo>
                      <a:pt x="5086" y="349"/>
                      <a:pt x="5081" y="356"/>
                      <a:pt x="5076" y="363"/>
                    </a:cubicBezTo>
                    <a:lnTo>
                      <a:pt x="5076" y="363"/>
                    </a:lnTo>
                    <a:lnTo>
                      <a:pt x="5091" y="320"/>
                    </a:lnTo>
                    <a:cubicBezTo>
                      <a:pt x="5114" y="251"/>
                      <a:pt x="5159" y="206"/>
                      <a:pt x="5182" y="137"/>
                    </a:cubicBezTo>
                    <a:cubicBezTo>
                      <a:pt x="5182" y="92"/>
                      <a:pt x="5159" y="23"/>
                      <a:pt x="5091"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8" name="Google Shape;1608;p22"/>
              <p:cNvSpPr/>
              <p:nvPr/>
            </p:nvSpPr>
            <p:spPr>
              <a:xfrm>
                <a:off x="6986735" y="2808827"/>
                <a:ext cx="128987" cy="37031"/>
              </a:xfrm>
              <a:custGeom>
                <a:avLst/>
                <a:gdLst/>
                <a:ahLst/>
                <a:cxnLst/>
                <a:rect l="l" t="t" r="r" b="b"/>
                <a:pathLst>
                  <a:path w="4772" h="1370" extrusionOk="0">
                    <a:moveTo>
                      <a:pt x="298" y="0"/>
                    </a:moveTo>
                    <a:cubicBezTo>
                      <a:pt x="206" y="0"/>
                      <a:pt x="115" y="46"/>
                      <a:pt x="69" y="137"/>
                    </a:cubicBezTo>
                    <a:cubicBezTo>
                      <a:pt x="24" y="183"/>
                      <a:pt x="24" y="206"/>
                      <a:pt x="1" y="274"/>
                    </a:cubicBezTo>
                    <a:cubicBezTo>
                      <a:pt x="1" y="343"/>
                      <a:pt x="24" y="411"/>
                      <a:pt x="47" y="457"/>
                    </a:cubicBezTo>
                    <a:cubicBezTo>
                      <a:pt x="47" y="502"/>
                      <a:pt x="69" y="525"/>
                      <a:pt x="115" y="571"/>
                    </a:cubicBezTo>
                    <a:cubicBezTo>
                      <a:pt x="92" y="571"/>
                      <a:pt x="92" y="594"/>
                      <a:pt x="69" y="616"/>
                    </a:cubicBezTo>
                    <a:cubicBezTo>
                      <a:pt x="24" y="731"/>
                      <a:pt x="92" y="822"/>
                      <a:pt x="184" y="867"/>
                    </a:cubicBezTo>
                    <a:cubicBezTo>
                      <a:pt x="321" y="936"/>
                      <a:pt x="480" y="982"/>
                      <a:pt x="617" y="1027"/>
                    </a:cubicBezTo>
                    <a:cubicBezTo>
                      <a:pt x="777" y="1073"/>
                      <a:pt x="937" y="1119"/>
                      <a:pt x="1097" y="1164"/>
                    </a:cubicBezTo>
                    <a:lnTo>
                      <a:pt x="1028" y="1141"/>
                    </a:lnTo>
                    <a:lnTo>
                      <a:pt x="1028" y="1141"/>
                    </a:lnTo>
                    <a:cubicBezTo>
                      <a:pt x="1188" y="1187"/>
                      <a:pt x="1348" y="1233"/>
                      <a:pt x="1507" y="1256"/>
                    </a:cubicBezTo>
                    <a:cubicBezTo>
                      <a:pt x="1644" y="1278"/>
                      <a:pt x="1804" y="1301"/>
                      <a:pt x="1941" y="1324"/>
                    </a:cubicBezTo>
                    <a:cubicBezTo>
                      <a:pt x="2238" y="1347"/>
                      <a:pt x="2535" y="1370"/>
                      <a:pt x="2809" y="1370"/>
                    </a:cubicBezTo>
                    <a:cubicBezTo>
                      <a:pt x="3151" y="1370"/>
                      <a:pt x="3470" y="1347"/>
                      <a:pt x="3790" y="1301"/>
                    </a:cubicBezTo>
                    <a:cubicBezTo>
                      <a:pt x="3973" y="1256"/>
                      <a:pt x="4132" y="1210"/>
                      <a:pt x="4292" y="1164"/>
                    </a:cubicBezTo>
                    <a:cubicBezTo>
                      <a:pt x="4383" y="1141"/>
                      <a:pt x="4475" y="1096"/>
                      <a:pt x="4543" y="1050"/>
                    </a:cubicBezTo>
                    <a:cubicBezTo>
                      <a:pt x="4612" y="1027"/>
                      <a:pt x="4680" y="982"/>
                      <a:pt x="4726" y="913"/>
                    </a:cubicBezTo>
                    <a:cubicBezTo>
                      <a:pt x="4749" y="890"/>
                      <a:pt x="4771" y="822"/>
                      <a:pt x="4771" y="776"/>
                    </a:cubicBezTo>
                    <a:cubicBezTo>
                      <a:pt x="4703" y="708"/>
                      <a:pt x="4657" y="594"/>
                      <a:pt x="4657" y="502"/>
                    </a:cubicBezTo>
                    <a:lnTo>
                      <a:pt x="4657" y="479"/>
                    </a:lnTo>
                    <a:cubicBezTo>
                      <a:pt x="4657" y="411"/>
                      <a:pt x="4612" y="343"/>
                      <a:pt x="4566" y="320"/>
                    </a:cubicBezTo>
                    <a:cubicBezTo>
                      <a:pt x="4498" y="274"/>
                      <a:pt x="4429" y="251"/>
                      <a:pt x="4361" y="251"/>
                    </a:cubicBezTo>
                    <a:lnTo>
                      <a:pt x="4338" y="251"/>
                    </a:lnTo>
                    <a:cubicBezTo>
                      <a:pt x="4064" y="274"/>
                      <a:pt x="3813" y="297"/>
                      <a:pt x="3539" y="297"/>
                    </a:cubicBezTo>
                    <a:lnTo>
                      <a:pt x="3630" y="297"/>
                    </a:lnTo>
                    <a:cubicBezTo>
                      <a:pt x="3459" y="308"/>
                      <a:pt x="3288" y="314"/>
                      <a:pt x="3117" y="314"/>
                    </a:cubicBezTo>
                    <a:cubicBezTo>
                      <a:pt x="2945" y="314"/>
                      <a:pt x="2774" y="308"/>
                      <a:pt x="2603" y="297"/>
                    </a:cubicBezTo>
                    <a:cubicBezTo>
                      <a:pt x="2420" y="297"/>
                      <a:pt x="2261" y="274"/>
                      <a:pt x="2078" y="274"/>
                    </a:cubicBezTo>
                    <a:cubicBezTo>
                      <a:pt x="1918" y="251"/>
                      <a:pt x="1759" y="228"/>
                      <a:pt x="1599" y="206"/>
                    </a:cubicBezTo>
                    <a:cubicBezTo>
                      <a:pt x="1256" y="160"/>
                      <a:pt x="914" y="91"/>
                      <a:pt x="594" y="23"/>
                    </a:cubicBezTo>
                    <a:cubicBezTo>
                      <a:pt x="503" y="23"/>
                      <a:pt x="435" y="0"/>
                      <a:pt x="343"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9" name="Google Shape;1609;p22"/>
              <p:cNvSpPr/>
              <p:nvPr/>
            </p:nvSpPr>
            <p:spPr>
              <a:xfrm>
                <a:off x="7216274" y="2241819"/>
                <a:ext cx="426966" cy="578118"/>
              </a:xfrm>
              <a:custGeom>
                <a:avLst/>
                <a:gdLst/>
                <a:ahLst/>
                <a:cxnLst/>
                <a:rect l="l" t="t" r="r" b="b"/>
                <a:pathLst>
                  <a:path w="15796" h="21388" extrusionOk="0">
                    <a:moveTo>
                      <a:pt x="14106" y="1"/>
                    </a:moveTo>
                    <a:cubicBezTo>
                      <a:pt x="14015" y="46"/>
                      <a:pt x="13969" y="160"/>
                      <a:pt x="14015" y="275"/>
                    </a:cubicBezTo>
                    <a:lnTo>
                      <a:pt x="14038" y="343"/>
                    </a:lnTo>
                    <a:cubicBezTo>
                      <a:pt x="14038" y="366"/>
                      <a:pt x="14038" y="366"/>
                      <a:pt x="14038" y="389"/>
                    </a:cubicBezTo>
                    <a:cubicBezTo>
                      <a:pt x="14038" y="457"/>
                      <a:pt x="14015" y="526"/>
                      <a:pt x="14015" y="594"/>
                    </a:cubicBezTo>
                    <a:cubicBezTo>
                      <a:pt x="13923" y="868"/>
                      <a:pt x="13832" y="1119"/>
                      <a:pt x="13672" y="1393"/>
                    </a:cubicBezTo>
                    <a:cubicBezTo>
                      <a:pt x="13513" y="1667"/>
                      <a:pt x="13307" y="1918"/>
                      <a:pt x="13079" y="2146"/>
                    </a:cubicBezTo>
                    <a:cubicBezTo>
                      <a:pt x="12873" y="2329"/>
                      <a:pt x="12668" y="2511"/>
                      <a:pt x="12485" y="2648"/>
                    </a:cubicBezTo>
                    <a:cubicBezTo>
                      <a:pt x="12303" y="2763"/>
                      <a:pt x="12120" y="2922"/>
                      <a:pt x="11892" y="3036"/>
                    </a:cubicBezTo>
                    <a:cubicBezTo>
                      <a:pt x="11709" y="3151"/>
                      <a:pt x="11550" y="3242"/>
                      <a:pt x="11367" y="3310"/>
                    </a:cubicBezTo>
                    <a:cubicBezTo>
                      <a:pt x="11230" y="3379"/>
                      <a:pt x="11116" y="3425"/>
                      <a:pt x="10979" y="3470"/>
                    </a:cubicBezTo>
                    <a:cubicBezTo>
                      <a:pt x="10933" y="3470"/>
                      <a:pt x="10865" y="3493"/>
                      <a:pt x="10819" y="3539"/>
                    </a:cubicBezTo>
                    <a:cubicBezTo>
                      <a:pt x="10682" y="3630"/>
                      <a:pt x="10637" y="3790"/>
                      <a:pt x="10705" y="3972"/>
                    </a:cubicBezTo>
                    <a:cubicBezTo>
                      <a:pt x="10728" y="4018"/>
                      <a:pt x="10751" y="4086"/>
                      <a:pt x="10774" y="4132"/>
                    </a:cubicBezTo>
                    <a:cubicBezTo>
                      <a:pt x="10842" y="4246"/>
                      <a:pt x="10865" y="4338"/>
                      <a:pt x="10911" y="4452"/>
                    </a:cubicBezTo>
                    <a:cubicBezTo>
                      <a:pt x="10956" y="4589"/>
                      <a:pt x="11002" y="4726"/>
                      <a:pt x="11047" y="4862"/>
                    </a:cubicBezTo>
                    <a:cubicBezTo>
                      <a:pt x="11070" y="5022"/>
                      <a:pt x="11093" y="5182"/>
                      <a:pt x="11116" y="5342"/>
                    </a:cubicBezTo>
                    <a:cubicBezTo>
                      <a:pt x="11139" y="5524"/>
                      <a:pt x="11162" y="5684"/>
                      <a:pt x="11162" y="5844"/>
                    </a:cubicBezTo>
                    <a:cubicBezTo>
                      <a:pt x="11162" y="6095"/>
                      <a:pt x="11116" y="6346"/>
                      <a:pt x="11093" y="6597"/>
                    </a:cubicBezTo>
                    <a:lnTo>
                      <a:pt x="11070" y="6643"/>
                    </a:lnTo>
                    <a:cubicBezTo>
                      <a:pt x="11047" y="6917"/>
                      <a:pt x="11002" y="7168"/>
                      <a:pt x="10911" y="7465"/>
                    </a:cubicBezTo>
                    <a:cubicBezTo>
                      <a:pt x="10911" y="7510"/>
                      <a:pt x="10911" y="7533"/>
                      <a:pt x="10888" y="7579"/>
                    </a:cubicBezTo>
                    <a:cubicBezTo>
                      <a:pt x="10819" y="7807"/>
                      <a:pt x="10751" y="8035"/>
                      <a:pt x="10614" y="8355"/>
                    </a:cubicBezTo>
                    <a:lnTo>
                      <a:pt x="10591" y="8400"/>
                    </a:lnTo>
                    <a:cubicBezTo>
                      <a:pt x="10545" y="8515"/>
                      <a:pt x="10500" y="8629"/>
                      <a:pt x="10431" y="8743"/>
                    </a:cubicBezTo>
                    <a:cubicBezTo>
                      <a:pt x="10386" y="8834"/>
                      <a:pt x="10340" y="8948"/>
                      <a:pt x="10294" y="9040"/>
                    </a:cubicBezTo>
                    <a:lnTo>
                      <a:pt x="10271" y="9085"/>
                    </a:lnTo>
                    <a:cubicBezTo>
                      <a:pt x="9997" y="9519"/>
                      <a:pt x="9678" y="9953"/>
                      <a:pt x="9358" y="10363"/>
                    </a:cubicBezTo>
                    <a:lnTo>
                      <a:pt x="9176" y="10592"/>
                    </a:lnTo>
                    <a:lnTo>
                      <a:pt x="8902" y="10911"/>
                    </a:lnTo>
                    <a:cubicBezTo>
                      <a:pt x="8856" y="11002"/>
                      <a:pt x="8765" y="11094"/>
                      <a:pt x="8696" y="11185"/>
                    </a:cubicBezTo>
                    <a:lnTo>
                      <a:pt x="8628" y="11276"/>
                    </a:lnTo>
                    <a:lnTo>
                      <a:pt x="8514" y="11391"/>
                    </a:lnTo>
                    <a:cubicBezTo>
                      <a:pt x="8400" y="11527"/>
                      <a:pt x="8286" y="11664"/>
                      <a:pt x="8171" y="11779"/>
                    </a:cubicBezTo>
                    <a:cubicBezTo>
                      <a:pt x="8035" y="11916"/>
                      <a:pt x="8012" y="12144"/>
                      <a:pt x="8149" y="12281"/>
                    </a:cubicBezTo>
                    <a:cubicBezTo>
                      <a:pt x="8217" y="12372"/>
                      <a:pt x="8286" y="12418"/>
                      <a:pt x="8377" y="12486"/>
                    </a:cubicBezTo>
                    <a:cubicBezTo>
                      <a:pt x="8491" y="12600"/>
                      <a:pt x="8628" y="12692"/>
                      <a:pt x="8742" y="12806"/>
                    </a:cubicBezTo>
                    <a:cubicBezTo>
                      <a:pt x="8811" y="12897"/>
                      <a:pt x="8879" y="12965"/>
                      <a:pt x="8925" y="13057"/>
                    </a:cubicBezTo>
                    <a:cubicBezTo>
                      <a:pt x="8948" y="13102"/>
                      <a:pt x="8993" y="13171"/>
                      <a:pt x="9016" y="13239"/>
                    </a:cubicBezTo>
                    <a:lnTo>
                      <a:pt x="9039" y="13285"/>
                    </a:lnTo>
                    <a:cubicBezTo>
                      <a:pt x="9084" y="13376"/>
                      <a:pt x="9107" y="13468"/>
                      <a:pt x="9153" y="13559"/>
                    </a:cubicBezTo>
                    <a:cubicBezTo>
                      <a:pt x="9176" y="13650"/>
                      <a:pt x="9176" y="13764"/>
                      <a:pt x="9176" y="13856"/>
                    </a:cubicBezTo>
                    <a:cubicBezTo>
                      <a:pt x="9176" y="13993"/>
                      <a:pt x="9176" y="14130"/>
                      <a:pt x="9153" y="14267"/>
                    </a:cubicBezTo>
                    <a:cubicBezTo>
                      <a:pt x="9153" y="14335"/>
                      <a:pt x="9153" y="14403"/>
                      <a:pt x="9130" y="14449"/>
                    </a:cubicBezTo>
                    <a:lnTo>
                      <a:pt x="9107" y="14540"/>
                    </a:lnTo>
                    <a:cubicBezTo>
                      <a:pt x="9107" y="14609"/>
                      <a:pt x="9084" y="14677"/>
                      <a:pt x="9084" y="14746"/>
                    </a:cubicBezTo>
                    <a:cubicBezTo>
                      <a:pt x="9039" y="14837"/>
                      <a:pt x="9016" y="14951"/>
                      <a:pt x="8970" y="15043"/>
                    </a:cubicBezTo>
                    <a:cubicBezTo>
                      <a:pt x="8925" y="15157"/>
                      <a:pt x="8856" y="15294"/>
                      <a:pt x="8788" y="15408"/>
                    </a:cubicBezTo>
                    <a:lnTo>
                      <a:pt x="8773" y="15451"/>
                    </a:lnTo>
                    <a:lnTo>
                      <a:pt x="8773" y="15451"/>
                    </a:lnTo>
                    <a:cubicBezTo>
                      <a:pt x="8666" y="15604"/>
                      <a:pt x="8577" y="15758"/>
                      <a:pt x="8445" y="15933"/>
                    </a:cubicBezTo>
                    <a:cubicBezTo>
                      <a:pt x="8308" y="16093"/>
                      <a:pt x="8171" y="16252"/>
                      <a:pt x="8035" y="16412"/>
                    </a:cubicBezTo>
                    <a:lnTo>
                      <a:pt x="7966" y="16481"/>
                    </a:lnTo>
                    <a:cubicBezTo>
                      <a:pt x="7783" y="16640"/>
                      <a:pt x="7578" y="16800"/>
                      <a:pt x="7350" y="16960"/>
                    </a:cubicBezTo>
                    <a:cubicBezTo>
                      <a:pt x="7258" y="17006"/>
                      <a:pt x="7190" y="17028"/>
                      <a:pt x="7099" y="17074"/>
                    </a:cubicBezTo>
                    <a:lnTo>
                      <a:pt x="7007" y="17120"/>
                    </a:lnTo>
                    <a:cubicBezTo>
                      <a:pt x="6870" y="17188"/>
                      <a:pt x="6733" y="17257"/>
                      <a:pt x="6597" y="17302"/>
                    </a:cubicBezTo>
                    <a:cubicBezTo>
                      <a:pt x="6551" y="17325"/>
                      <a:pt x="6482" y="17348"/>
                      <a:pt x="6437" y="17371"/>
                    </a:cubicBezTo>
                    <a:cubicBezTo>
                      <a:pt x="6391" y="17394"/>
                      <a:pt x="6323" y="17416"/>
                      <a:pt x="6254" y="17439"/>
                    </a:cubicBezTo>
                    <a:lnTo>
                      <a:pt x="6186" y="17462"/>
                    </a:lnTo>
                    <a:lnTo>
                      <a:pt x="6117" y="17485"/>
                    </a:lnTo>
                    <a:lnTo>
                      <a:pt x="6026" y="17508"/>
                    </a:lnTo>
                    <a:lnTo>
                      <a:pt x="5935" y="17531"/>
                    </a:lnTo>
                    <a:cubicBezTo>
                      <a:pt x="5843" y="17553"/>
                      <a:pt x="5752" y="17576"/>
                      <a:pt x="5661" y="17599"/>
                    </a:cubicBezTo>
                    <a:cubicBezTo>
                      <a:pt x="5615" y="17599"/>
                      <a:pt x="5547" y="17622"/>
                      <a:pt x="5478" y="17645"/>
                    </a:cubicBezTo>
                    <a:lnTo>
                      <a:pt x="5432" y="17645"/>
                    </a:lnTo>
                    <a:cubicBezTo>
                      <a:pt x="5318" y="17667"/>
                      <a:pt x="5181" y="17690"/>
                      <a:pt x="5067" y="17690"/>
                    </a:cubicBezTo>
                    <a:lnTo>
                      <a:pt x="4907" y="17690"/>
                    </a:lnTo>
                    <a:cubicBezTo>
                      <a:pt x="4862" y="17667"/>
                      <a:pt x="4816" y="17645"/>
                      <a:pt x="4770" y="17622"/>
                    </a:cubicBezTo>
                    <a:cubicBezTo>
                      <a:pt x="4656" y="17576"/>
                      <a:pt x="4588" y="17553"/>
                      <a:pt x="4519" y="17508"/>
                    </a:cubicBezTo>
                    <a:cubicBezTo>
                      <a:pt x="4428" y="17462"/>
                      <a:pt x="4360" y="17416"/>
                      <a:pt x="4268" y="17394"/>
                    </a:cubicBezTo>
                    <a:lnTo>
                      <a:pt x="4223" y="17394"/>
                    </a:lnTo>
                    <a:lnTo>
                      <a:pt x="4177" y="17371"/>
                    </a:lnTo>
                    <a:cubicBezTo>
                      <a:pt x="4154" y="17348"/>
                      <a:pt x="4109" y="17348"/>
                      <a:pt x="4063" y="17348"/>
                    </a:cubicBezTo>
                    <a:cubicBezTo>
                      <a:pt x="4040" y="17325"/>
                      <a:pt x="4017" y="17325"/>
                      <a:pt x="3994" y="17325"/>
                    </a:cubicBezTo>
                    <a:lnTo>
                      <a:pt x="3949" y="17325"/>
                    </a:lnTo>
                    <a:cubicBezTo>
                      <a:pt x="3835" y="17348"/>
                      <a:pt x="3721" y="17439"/>
                      <a:pt x="3675" y="17531"/>
                    </a:cubicBezTo>
                    <a:cubicBezTo>
                      <a:pt x="3652" y="17599"/>
                      <a:pt x="3652" y="17667"/>
                      <a:pt x="3675" y="17736"/>
                    </a:cubicBezTo>
                    <a:cubicBezTo>
                      <a:pt x="3561" y="17873"/>
                      <a:pt x="3447" y="18033"/>
                      <a:pt x="3287" y="18192"/>
                    </a:cubicBezTo>
                    <a:lnTo>
                      <a:pt x="3173" y="18329"/>
                    </a:lnTo>
                    <a:lnTo>
                      <a:pt x="3059" y="18421"/>
                    </a:lnTo>
                    <a:cubicBezTo>
                      <a:pt x="3013" y="18466"/>
                      <a:pt x="2944" y="18512"/>
                      <a:pt x="2899" y="18558"/>
                    </a:cubicBezTo>
                    <a:cubicBezTo>
                      <a:pt x="2853" y="18603"/>
                      <a:pt x="2808" y="18649"/>
                      <a:pt x="2785" y="18672"/>
                    </a:cubicBezTo>
                    <a:cubicBezTo>
                      <a:pt x="2602" y="18832"/>
                      <a:pt x="2419" y="18991"/>
                      <a:pt x="2214" y="19151"/>
                    </a:cubicBezTo>
                    <a:lnTo>
                      <a:pt x="2054" y="19288"/>
                    </a:lnTo>
                    <a:cubicBezTo>
                      <a:pt x="1940" y="19379"/>
                      <a:pt x="1803" y="19471"/>
                      <a:pt x="1689" y="19562"/>
                    </a:cubicBezTo>
                    <a:lnTo>
                      <a:pt x="1643" y="19585"/>
                    </a:lnTo>
                    <a:cubicBezTo>
                      <a:pt x="1506" y="19699"/>
                      <a:pt x="1347" y="19813"/>
                      <a:pt x="1187" y="19927"/>
                    </a:cubicBezTo>
                    <a:cubicBezTo>
                      <a:pt x="1118" y="19950"/>
                      <a:pt x="1050" y="19973"/>
                      <a:pt x="981" y="20018"/>
                    </a:cubicBezTo>
                    <a:lnTo>
                      <a:pt x="913" y="20041"/>
                    </a:lnTo>
                    <a:cubicBezTo>
                      <a:pt x="867" y="20064"/>
                      <a:pt x="822" y="20087"/>
                      <a:pt x="776" y="20110"/>
                    </a:cubicBezTo>
                    <a:cubicBezTo>
                      <a:pt x="753" y="20133"/>
                      <a:pt x="708" y="20133"/>
                      <a:pt x="685" y="20155"/>
                    </a:cubicBezTo>
                    <a:cubicBezTo>
                      <a:pt x="662" y="20155"/>
                      <a:pt x="616" y="20178"/>
                      <a:pt x="571" y="20201"/>
                    </a:cubicBezTo>
                    <a:lnTo>
                      <a:pt x="548" y="20201"/>
                    </a:lnTo>
                    <a:cubicBezTo>
                      <a:pt x="502" y="20224"/>
                      <a:pt x="457" y="20247"/>
                      <a:pt x="411" y="20270"/>
                    </a:cubicBezTo>
                    <a:cubicBezTo>
                      <a:pt x="342" y="20270"/>
                      <a:pt x="297" y="20292"/>
                      <a:pt x="228" y="20315"/>
                    </a:cubicBezTo>
                    <a:cubicBezTo>
                      <a:pt x="160" y="20338"/>
                      <a:pt x="91" y="20384"/>
                      <a:pt x="68" y="20429"/>
                    </a:cubicBezTo>
                    <a:cubicBezTo>
                      <a:pt x="0" y="20498"/>
                      <a:pt x="0" y="20566"/>
                      <a:pt x="0" y="20635"/>
                    </a:cubicBezTo>
                    <a:cubicBezTo>
                      <a:pt x="0" y="20680"/>
                      <a:pt x="0" y="20703"/>
                      <a:pt x="23" y="20726"/>
                    </a:cubicBezTo>
                    <a:cubicBezTo>
                      <a:pt x="137" y="20772"/>
                      <a:pt x="251" y="20817"/>
                      <a:pt x="365" y="20886"/>
                    </a:cubicBezTo>
                    <a:cubicBezTo>
                      <a:pt x="457" y="20931"/>
                      <a:pt x="525" y="21000"/>
                      <a:pt x="616" y="21046"/>
                    </a:cubicBezTo>
                    <a:cubicBezTo>
                      <a:pt x="639" y="21068"/>
                      <a:pt x="685" y="21114"/>
                      <a:pt x="730" y="21137"/>
                    </a:cubicBezTo>
                    <a:lnTo>
                      <a:pt x="753" y="21160"/>
                    </a:lnTo>
                    <a:cubicBezTo>
                      <a:pt x="845" y="21205"/>
                      <a:pt x="959" y="21274"/>
                      <a:pt x="1050" y="21342"/>
                    </a:cubicBezTo>
                    <a:lnTo>
                      <a:pt x="1141" y="21342"/>
                    </a:lnTo>
                    <a:cubicBezTo>
                      <a:pt x="1210" y="21342"/>
                      <a:pt x="1278" y="21320"/>
                      <a:pt x="1347" y="21274"/>
                    </a:cubicBezTo>
                    <a:cubicBezTo>
                      <a:pt x="1370" y="21297"/>
                      <a:pt x="1415" y="21342"/>
                      <a:pt x="1461" y="21365"/>
                    </a:cubicBezTo>
                    <a:cubicBezTo>
                      <a:pt x="1484" y="21365"/>
                      <a:pt x="1552" y="21388"/>
                      <a:pt x="1598" y="21388"/>
                    </a:cubicBezTo>
                    <a:cubicBezTo>
                      <a:pt x="1666" y="21388"/>
                      <a:pt x="1758" y="21365"/>
                      <a:pt x="1826" y="21342"/>
                    </a:cubicBezTo>
                    <a:cubicBezTo>
                      <a:pt x="1895" y="21342"/>
                      <a:pt x="1963" y="21320"/>
                      <a:pt x="2031" y="21297"/>
                    </a:cubicBezTo>
                    <a:lnTo>
                      <a:pt x="2077" y="21274"/>
                    </a:lnTo>
                    <a:cubicBezTo>
                      <a:pt x="2305" y="21228"/>
                      <a:pt x="2534" y="21160"/>
                      <a:pt x="2762" y="21114"/>
                    </a:cubicBezTo>
                    <a:lnTo>
                      <a:pt x="2899" y="21068"/>
                    </a:lnTo>
                    <a:lnTo>
                      <a:pt x="2944" y="21068"/>
                    </a:lnTo>
                    <a:cubicBezTo>
                      <a:pt x="3150" y="21023"/>
                      <a:pt x="3378" y="20954"/>
                      <a:pt x="3606" y="20909"/>
                    </a:cubicBezTo>
                    <a:lnTo>
                      <a:pt x="3903" y="20840"/>
                    </a:lnTo>
                    <a:cubicBezTo>
                      <a:pt x="4086" y="20795"/>
                      <a:pt x="4268" y="20749"/>
                      <a:pt x="4405" y="20703"/>
                    </a:cubicBezTo>
                    <a:cubicBezTo>
                      <a:pt x="4519" y="20658"/>
                      <a:pt x="4611" y="20612"/>
                      <a:pt x="4702" y="20589"/>
                    </a:cubicBezTo>
                    <a:lnTo>
                      <a:pt x="4862" y="20521"/>
                    </a:lnTo>
                    <a:cubicBezTo>
                      <a:pt x="5090" y="20429"/>
                      <a:pt x="5318" y="20315"/>
                      <a:pt x="5547" y="20178"/>
                    </a:cubicBezTo>
                    <a:lnTo>
                      <a:pt x="5752" y="20087"/>
                    </a:lnTo>
                    <a:cubicBezTo>
                      <a:pt x="6049" y="19927"/>
                      <a:pt x="6345" y="19767"/>
                      <a:pt x="6619" y="19585"/>
                    </a:cubicBezTo>
                    <a:cubicBezTo>
                      <a:pt x="6733" y="19516"/>
                      <a:pt x="6870" y="19448"/>
                      <a:pt x="6985" y="19379"/>
                    </a:cubicBezTo>
                    <a:cubicBezTo>
                      <a:pt x="7076" y="19288"/>
                      <a:pt x="7190" y="19220"/>
                      <a:pt x="7304" y="19128"/>
                    </a:cubicBezTo>
                    <a:cubicBezTo>
                      <a:pt x="7350" y="19083"/>
                      <a:pt x="7418" y="19037"/>
                      <a:pt x="7464" y="18991"/>
                    </a:cubicBezTo>
                    <a:cubicBezTo>
                      <a:pt x="7692" y="18854"/>
                      <a:pt x="7898" y="18695"/>
                      <a:pt x="8149" y="18466"/>
                    </a:cubicBezTo>
                    <a:cubicBezTo>
                      <a:pt x="8400" y="18261"/>
                      <a:pt x="8628" y="18033"/>
                      <a:pt x="8879" y="17759"/>
                    </a:cubicBezTo>
                    <a:lnTo>
                      <a:pt x="8993" y="17645"/>
                    </a:lnTo>
                    <a:lnTo>
                      <a:pt x="9062" y="17645"/>
                    </a:lnTo>
                    <a:cubicBezTo>
                      <a:pt x="9130" y="17645"/>
                      <a:pt x="9199" y="17622"/>
                      <a:pt x="9244" y="17599"/>
                    </a:cubicBezTo>
                    <a:cubicBezTo>
                      <a:pt x="9358" y="17485"/>
                      <a:pt x="9473" y="17371"/>
                      <a:pt x="9564" y="17234"/>
                    </a:cubicBezTo>
                    <a:lnTo>
                      <a:pt x="9609" y="17188"/>
                    </a:lnTo>
                    <a:cubicBezTo>
                      <a:pt x="9701" y="17074"/>
                      <a:pt x="9792" y="16960"/>
                      <a:pt x="9883" y="16846"/>
                    </a:cubicBezTo>
                    <a:lnTo>
                      <a:pt x="9929" y="16777"/>
                    </a:lnTo>
                    <a:cubicBezTo>
                      <a:pt x="10112" y="16526"/>
                      <a:pt x="10294" y="16252"/>
                      <a:pt x="10500" y="15887"/>
                    </a:cubicBezTo>
                    <a:lnTo>
                      <a:pt x="10500" y="15887"/>
                    </a:lnTo>
                    <a:lnTo>
                      <a:pt x="10477" y="15910"/>
                    </a:lnTo>
                    <a:lnTo>
                      <a:pt x="10614" y="15659"/>
                    </a:lnTo>
                    <a:cubicBezTo>
                      <a:pt x="10774" y="15431"/>
                      <a:pt x="10911" y="15157"/>
                      <a:pt x="11047" y="14883"/>
                    </a:cubicBezTo>
                    <a:lnTo>
                      <a:pt x="11139" y="14723"/>
                    </a:lnTo>
                    <a:cubicBezTo>
                      <a:pt x="11230" y="14518"/>
                      <a:pt x="11344" y="14312"/>
                      <a:pt x="11435" y="14107"/>
                    </a:cubicBezTo>
                    <a:lnTo>
                      <a:pt x="11481" y="14038"/>
                    </a:lnTo>
                    <a:cubicBezTo>
                      <a:pt x="11709" y="13536"/>
                      <a:pt x="11960" y="13011"/>
                      <a:pt x="12120" y="12486"/>
                    </a:cubicBezTo>
                    <a:cubicBezTo>
                      <a:pt x="12166" y="12304"/>
                      <a:pt x="12234" y="12121"/>
                      <a:pt x="12303" y="11938"/>
                    </a:cubicBezTo>
                    <a:cubicBezTo>
                      <a:pt x="12371" y="11756"/>
                      <a:pt x="12440" y="11573"/>
                      <a:pt x="12485" y="11368"/>
                    </a:cubicBezTo>
                    <a:cubicBezTo>
                      <a:pt x="12508" y="11299"/>
                      <a:pt x="12531" y="11208"/>
                      <a:pt x="12554" y="11117"/>
                    </a:cubicBezTo>
                    <a:cubicBezTo>
                      <a:pt x="12600" y="10980"/>
                      <a:pt x="12645" y="10820"/>
                      <a:pt x="12691" y="10683"/>
                    </a:cubicBezTo>
                    <a:cubicBezTo>
                      <a:pt x="12714" y="10569"/>
                      <a:pt x="12737" y="10455"/>
                      <a:pt x="12759" y="10363"/>
                    </a:cubicBezTo>
                    <a:cubicBezTo>
                      <a:pt x="12782" y="10249"/>
                      <a:pt x="12805" y="10135"/>
                      <a:pt x="12828" y="10044"/>
                    </a:cubicBezTo>
                    <a:lnTo>
                      <a:pt x="12851" y="9998"/>
                    </a:lnTo>
                    <a:cubicBezTo>
                      <a:pt x="12851" y="9930"/>
                      <a:pt x="12873" y="9884"/>
                      <a:pt x="12873" y="9816"/>
                    </a:cubicBezTo>
                    <a:cubicBezTo>
                      <a:pt x="12896" y="9770"/>
                      <a:pt x="12896" y="9701"/>
                      <a:pt x="12919" y="9656"/>
                    </a:cubicBezTo>
                    <a:lnTo>
                      <a:pt x="12919" y="9610"/>
                    </a:lnTo>
                    <a:lnTo>
                      <a:pt x="12942" y="9519"/>
                    </a:lnTo>
                    <a:cubicBezTo>
                      <a:pt x="12965" y="9405"/>
                      <a:pt x="12988" y="9268"/>
                      <a:pt x="13010" y="9154"/>
                    </a:cubicBezTo>
                    <a:cubicBezTo>
                      <a:pt x="13033" y="8994"/>
                      <a:pt x="13033" y="8857"/>
                      <a:pt x="13056" y="8697"/>
                    </a:cubicBezTo>
                    <a:cubicBezTo>
                      <a:pt x="13056" y="8629"/>
                      <a:pt x="13079" y="8537"/>
                      <a:pt x="13079" y="8446"/>
                    </a:cubicBezTo>
                    <a:cubicBezTo>
                      <a:pt x="13102" y="8378"/>
                      <a:pt x="13102" y="8332"/>
                      <a:pt x="13102" y="8286"/>
                    </a:cubicBezTo>
                    <a:cubicBezTo>
                      <a:pt x="13125" y="8127"/>
                      <a:pt x="13125" y="7990"/>
                      <a:pt x="13147" y="7830"/>
                    </a:cubicBezTo>
                    <a:cubicBezTo>
                      <a:pt x="13147" y="7647"/>
                      <a:pt x="13125" y="7465"/>
                      <a:pt x="13079" y="7282"/>
                    </a:cubicBezTo>
                    <a:cubicBezTo>
                      <a:pt x="13079" y="7213"/>
                      <a:pt x="13056" y="7145"/>
                      <a:pt x="13033" y="7077"/>
                    </a:cubicBezTo>
                    <a:cubicBezTo>
                      <a:pt x="13010" y="6985"/>
                      <a:pt x="12988" y="6917"/>
                      <a:pt x="12988" y="6825"/>
                    </a:cubicBezTo>
                    <a:cubicBezTo>
                      <a:pt x="12942" y="6666"/>
                      <a:pt x="12919" y="6483"/>
                      <a:pt x="12828" y="6323"/>
                    </a:cubicBezTo>
                    <a:lnTo>
                      <a:pt x="12805" y="6278"/>
                    </a:lnTo>
                    <a:cubicBezTo>
                      <a:pt x="12782" y="6255"/>
                      <a:pt x="12782" y="6232"/>
                      <a:pt x="12759" y="6209"/>
                    </a:cubicBezTo>
                    <a:cubicBezTo>
                      <a:pt x="12851" y="6209"/>
                      <a:pt x="12942" y="6232"/>
                      <a:pt x="13033" y="6255"/>
                    </a:cubicBezTo>
                    <a:lnTo>
                      <a:pt x="13147" y="6255"/>
                    </a:lnTo>
                    <a:cubicBezTo>
                      <a:pt x="13262" y="6278"/>
                      <a:pt x="13353" y="6300"/>
                      <a:pt x="13444" y="6300"/>
                    </a:cubicBezTo>
                    <a:lnTo>
                      <a:pt x="13627" y="6300"/>
                    </a:lnTo>
                    <a:cubicBezTo>
                      <a:pt x="13923" y="6300"/>
                      <a:pt x="14197" y="6278"/>
                      <a:pt x="14471" y="6186"/>
                    </a:cubicBezTo>
                    <a:cubicBezTo>
                      <a:pt x="14631" y="6141"/>
                      <a:pt x="14768" y="6095"/>
                      <a:pt x="14905" y="6027"/>
                    </a:cubicBezTo>
                    <a:cubicBezTo>
                      <a:pt x="15019" y="5958"/>
                      <a:pt x="15133" y="5890"/>
                      <a:pt x="15224" y="5798"/>
                    </a:cubicBezTo>
                    <a:cubicBezTo>
                      <a:pt x="15339" y="5707"/>
                      <a:pt x="15407" y="5616"/>
                      <a:pt x="15498" y="5456"/>
                    </a:cubicBezTo>
                    <a:lnTo>
                      <a:pt x="15544" y="5387"/>
                    </a:lnTo>
                    <a:cubicBezTo>
                      <a:pt x="15613" y="5296"/>
                      <a:pt x="15704" y="5159"/>
                      <a:pt x="15727" y="5045"/>
                    </a:cubicBezTo>
                    <a:cubicBezTo>
                      <a:pt x="15772" y="4908"/>
                      <a:pt x="15795" y="4771"/>
                      <a:pt x="15795" y="4634"/>
                    </a:cubicBezTo>
                    <a:cubicBezTo>
                      <a:pt x="15772" y="4497"/>
                      <a:pt x="15749" y="4338"/>
                      <a:pt x="15658" y="4223"/>
                    </a:cubicBezTo>
                    <a:cubicBezTo>
                      <a:pt x="15590" y="4086"/>
                      <a:pt x="15453" y="3995"/>
                      <a:pt x="15316" y="3927"/>
                    </a:cubicBezTo>
                    <a:cubicBezTo>
                      <a:pt x="15247" y="3858"/>
                      <a:pt x="15179" y="3813"/>
                      <a:pt x="15088" y="3790"/>
                    </a:cubicBezTo>
                    <a:cubicBezTo>
                      <a:pt x="15019" y="3744"/>
                      <a:pt x="14951" y="3721"/>
                      <a:pt x="14882" y="3721"/>
                    </a:cubicBezTo>
                    <a:cubicBezTo>
                      <a:pt x="14791" y="3698"/>
                      <a:pt x="14700" y="3676"/>
                      <a:pt x="14608" y="3653"/>
                    </a:cubicBezTo>
                    <a:lnTo>
                      <a:pt x="14517" y="3630"/>
                    </a:lnTo>
                    <a:cubicBezTo>
                      <a:pt x="14403" y="3607"/>
                      <a:pt x="14266" y="3607"/>
                      <a:pt x="14106" y="3607"/>
                    </a:cubicBezTo>
                    <a:lnTo>
                      <a:pt x="14015" y="3607"/>
                    </a:lnTo>
                    <a:cubicBezTo>
                      <a:pt x="13855" y="3607"/>
                      <a:pt x="13718" y="3607"/>
                      <a:pt x="13581" y="3630"/>
                    </a:cubicBezTo>
                    <a:lnTo>
                      <a:pt x="13467" y="3630"/>
                    </a:lnTo>
                    <a:cubicBezTo>
                      <a:pt x="13353" y="3653"/>
                      <a:pt x="13262" y="3653"/>
                      <a:pt x="13147" y="3676"/>
                    </a:cubicBezTo>
                    <a:lnTo>
                      <a:pt x="13010" y="3698"/>
                    </a:lnTo>
                    <a:cubicBezTo>
                      <a:pt x="13307" y="3516"/>
                      <a:pt x="13581" y="3288"/>
                      <a:pt x="13809" y="3036"/>
                    </a:cubicBezTo>
                    <a:cubicBezTo>
                      <a:pt x="13923" y="2922"/>
                      <a:pt x="14015" y="2808"/>
                      <a:pt x="14083" y="2694"/>
                    </a:cubicBezTo>
                    <a:cubicBezTo>
                      <a:pt x="14129" y="2626"/>
                      <a:pt x="14175" y="2557"/>
                      <a:pt x="14220" y="2489"/>
                    </a:cubicBezTo>
                    <a:cubicBezTo>
                      <a:pt x="14266" y="2420"/>
                      <a:pt x="14334" y="2352"/>
                      <a:pt x="14380" y="2260"/>
                    </a:cubicBezTo>
                    <a:lnTo>
                      <a:pt x="14426" y="2192"/>
                    </a:lnTo>
                    <a:cubicBezTo>
                      <a:pt x="14494" y="2078"/>
                      <a:pt x="14585" y="1941"/>
                      <a:pt x="14654" y="1804"/>
                    </a:cubicBezTo>
                    <a:cubicBezTo>
                      <a:pt x="14700" y="1735"/>
                      <a:pt x="14722" y="1644"/>
                      <a:pt x="14745" y="1576"/>
                    </a:cubicBezTo>
                    <a:lnTo>
                      <a:pt x="14791" y="1462"/>
                    </a:lnTo>
                    <a:cubicBezTo>
                      <a:pt x="14814" y="1370"/>
                      <a:pt x="14859" y="1256"/>
                      <a:pt x="14882" y="1142"/>
                    </a:cubicBezTo>
                    <a:cubicBezTo>
                      <a:pt x="14882" y="1005"/>
                      <a:pt x="14882" y="868"/>
                      <a:pt x="14836" y="731"/>
                    </a:cubicBezTo>
                    <a:cubicBezTo>
                      <a:pt x="14814" y="663"/>
                      <a:pt x="14791" y="594"/>
                      <a:pt x="14722" y="526"/>
                    </a:cubicBezTo>
                    <a:cubicBezTo>
                      <a:pt x="14700" y="503"/>
                      <a:pt x="14677" y="480"/>
                      <a:pt x="14631" y="434"/>
                    </a:cubicBezTo>
                    <a:lnTo>
                      <a:pt x="14585" y="412"/>
                    </a:lnTo>
                    <a:cubicBezTo>
                      <a:pt x="14563" y="366"/>
                      <a:pt x="14494" y="366"/>
                      <a:pt x="14448" y="366"/>
                    </a:cubicBezTo>
                    <a:cubicBezTo>
                      <a:pt x="14426" y="275"/>
                      <a:pt x="14403" y="206"/>
                      <a:pt x="14380" y="115"/>
                    </a:cubicBezTo>
                    <a:cubicBezTo>
                      <a:pt x="14334" y="46"/>
                      <a:pt x="14266" y="1"/>
                      <a:pt x="14197" y="1"/>
                    </a:cubicBezTo>
                    <a:close/>
                  </a:path>
                </a:pathLst>
              </a:custGeom>
              <a:solidFill>
                <a:srgbClr val="424077">
                  <a:alpha val="10710"/>
                </a:srgbClr>
              </a:solidFill>
              <a:ln>
                <a:noFill/>
              </a:ln>
            </p:spPr>
            <p:txBody>
              <a:bodyPr spcFirstLastPara="1" wrap="square" lIns="121900" tIns="121900" rIns="121900" bIns="121900" anchor="ctr" anchorCtr="0">
                <a:noAutofit/>
              </a:bodyPr>
              <a:lstStyle/>
              <a:p>
                <a:endParaRPr sz="1867"/>
              </a:p>
            </p:txBody>
          </p:sp>
          <p:sp>
            <p:nvSpPr>
              <p:cNvPr id="1610" name="Google Shape;1610;p22"/>
              <p:cNvSpPr/>
              <p:nvPr/>
            </p:nvSpPr>
            <p:spPr>
              <a:xfrm>
                <a:off x="7401348" y="2552772"/>
                <a:ext cx="56790" cy="27733"/>
              </a:xfrm>
              <a:custGeom>
                <a:avLst/>
                <a:gdLst/>
                <a:ahLst/>
                <a:cxnLst/>
                <a:rect l="l" t="t" r="r" b="b"/>
                <a:pathLst>
                  <a:path w="2101" h="1026" extrusionOk="0">
                    <a:moveTo>
                      <a:pt x="320" y="1"/>
                    </a:moveTo>
                    <a:cubicBezTo>
                      <a:pt x="229" y="1"/>
                      <a:pt x="160" y="23"/>
                      <a:pt x="115" y="69"/>
                    </a:cubicBezTo>
                    <a:cubicBezTo>
                      <a:pt x="46" y="115"/>
                      <a:pt x="1" y="183"/>
                      <a:pt x="1" y="275"/>
                    </a:cubicBezTo>
                    <a:cubicBezTo>
                      <a:pt x="1" y="343"/>
                      <a:pt x="23" y="412"/>
                      <a:pt x="69" y="480"/>
                    </a:cubicBezTo>
                    <a:cubicBezTo>
                      <a:pt x="115" y="526"/>
                      <a:pt x="183" y="594"/>
                      <a:pt x="275" y="594"/>
                    </a:cubicBezTo>
                    <a:cubicBezTo>
                      <a:pt x="328" y="587"/>
                      <a:pt x="381" y="585"/>
                      <a:pt x="435" y="585"/>
                    </a:cubicBezTo>
                    <a:cubicBezTo>
                      <a:pt x="564" y="585"/>
                      <a:pt x="693" y="601"/>
                      <a:pt x="822" y="617"/>
                    </a:cubicBezTo>
                    <a:cubicBezTo>
                      <a:pt x="982" y="663"/>
                      <a:pt x="1119" y="708"/>
                      <a:pt x="1233" y="777"/>
                    </a:cubicBezTo>
                    <a:cubicBezTo>
                      <a:pt x="1347" y="845"/>
                      <a:pt x="1461" y="914"/>
                      <a:pt x="1576" y="982"/>
                    </a:cubicBezTo>
                    <a:cubicBezTo>
                      <a:pt x="1630" y="1009"/>
                      <a:pt x="1691" y="1026"/>
                      <a:pt x="1751" y="1026"/>
                    </a:cubicBezTo>
                    <a:cubicBezTo>
                      <a:pt x="1843" y="1026"/>
                      <a:pt x="1931" y="987"/>
                      <a:pt x="1986" y="891"/>
                    </a:cubicBezTo>
                    <a:cubicBezTo>
                      <a:pt x="2101" y="777"/>
                      <a:pt x="2055" y="571"/>
                      <a:pt x="1918" y="480"/>
                    </a:cubicBezTo>
                    <a:cubicBezTo>
                      <a:pt x="1872" y="434"/>
                      <a:pt x="1827" y="389"/>
                      <a:pt x="1758" y="366"/>
                    </a:cubicBezTo>
                    <a:cubicBezTo>
                      <a:pt x="1690" y="320"/>
                      <a:pt x="1621" y="297"/>
                      <a:pt x="1553" y="252"/>
                    </a:cubicBezTo>
                    <a:cubicBezTo>
                      <a:pt x="1416" y="183"/>
                      <a:pt x="1302" y="138"/>
                      <a:pt x="1165" y="92"/>
                    </a:cubicBezTo>
                    <a:cubicBezTo>
                      <a:pt x="936" y="23"/>
                      <a:pt x="708" y="1"/>
                      <a:pt x="480" y="1"/>
                    </a:cubicBez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611" name="Google Shape;1611;p22"/>
              <p:cNvSpPr/>
              <p:nvPr/>
            </p:nvSpPr>
            <p:spPr>
              <a:xfrm>
                <a:off x="7311284" y="2341776"/>
                <a:ext cx="40113" cy="32112"/>
              </a:xfrm>
              <a:custGeom>
                <a:avLst/>
                <a:gdLst/>
                <a:ahLst/>
                <a:cxnLst/>
                <a:rect l="l" t="t" r="r" b="b"/>
                <a:pathLst>
                  <a:path w="1484" h="1188" extrusionOk="0">
                    <a:moveTo>
                      <a:pt x="1324" y="0"/>
                    </a:moveTo>
                    <a:cubicBezTo>
                      <a:pt x="1278" y="0"/>
                      <a:pt x="1233" y="46"/>
                      <a:pt x="1210" y="92"/>
                    </a:cubicBezTo>
                    <a:cubicBezTo>
                      <a:pt x="1187" y="137"/>
                      <a:pt x="1141" y="183"/>
                      <a:pt x="1119" y="229"/>
                    </a:cubicBezTo>
                    <a:cubicBezTo>
                      <a:pt x="1119" y="229"/>
                      <a:pt x="1096" y="251"/>
                      <a:pt x="1096" y="274"/>
                    </a:cubicBezTo>
                    <a:cubicBezTo>
                      <a:pt x="1073" y="251"/>
                      <a:pt x="1073" y="251"/>
                      <a:pt x="1073" y="251"/>
                    </a:cubicBezTo>
                    <a:cubicBezTo>
                      <a:pt x="1039" y="218"/>
                      <a:pt x="994" y="197"/>
                      <a:pt x="954" y="197"/>
                    </a:cubicBezTo>
                    <a:cubicBezTo>
                      <a:pt x="939" y="197"/>
                      <a:pt x="925" y="200"/>
                      <a:pt x="913" y="206"/>
                    </a:cubicBezTo>
                    <a:cubicBezTo>
                      <a:pt x="890" y="229"/>
                      <a:pt x="867" y="229"/>
                      <a:pt x="845" y="251"/>
                    </a:cubicBezTo>
                    <a:cubicBezTo>
                      <a:pt x="822" y="274"/>
                      <a:pt x="799" y="274"/>
                      <a:pt x="776" y="297"/>
                    </a:cubicBezTo>
                    <a:cubicBezTo>
                      <a:pt x="753" y="320"/>
                      <a:pt x="731" y="343"/>
                      <a:pt x="685" y="388"/>
                    </a:cubicBezTo>
                    <a:cubicBezTo>
                      <a:pt x="616" y="457"/>
                      <a:pt x="525" y="525"/>
                      <a:pt x="457" y="594"/>
                    </a:cubicBezTo>
                    <a:cubicBezTo>
                      <a:pt x="411" y="640"/>
                      <a:pt x="365" y="685"/>
                      <a:pt x="320" y="708"/>
                    </a:cubicBezTo>
                    <a:cubicBezTo>
                      <a:pt x="274" y="731"/>
                      <a:pt x="251" y="754"/>
                      <a:pt x="206" y="776"/>
                    </a:cubicBezTo>
                    <a:cubicBezTo>
                      <a:pt x="160" y="799"/>
                      <a:pt x="137" y="822"/>
                      <a:pt x="91" y="845"/>
                    </a:cubicBezTo>
                    <a:cubicBezTo>
                      <a:pt x="46" y="868"/>
                      <a:pt x="0" y="936"/>
                      <a:pt x="0" y="1005"/>
                    </a:cubicBezTo>
                    <a:cubicBezTo>
                      <a:pt x="23" y="1073"/>
                      <a:pt x="23" y="1096"/>
                      <a:pt x="69" y="1142"/>
                    </a:cubicBezTo>
                    <a:cubicBezTo>
                      <a:pt x="91" y="1164"/>
                      <a:pt x="160" y="1187"/>
                      <a:pt x="206" y="1187"/>
                    </a:cubicBezTo>
                    <a:cubicBezTo>
                      <a:pt x="297" y="1164"/>
                      <a:pt x="388" y="1142"/>
                      <a:pt x="479" y="1119"/>
                    </a:cubicBezTo>
                    <a:cubicBezTo>
                      <a:pt x="548" y="1073"/>
                      <a:pt x="616" y="1050"/>
                      <a:pt x="685" y="1005"/>
                    </a:cubicBezTo>
                    <a:cubicBezTo>
                      <a:pt x="776" y="959"/>
                      <a:pt x="845" y="891"/>
                      <a:pt x="913" y="845"/>
                    </a:cubicBezTo>
                    <a:cubicBezTo>
                      <a:pt x="1004" y="754"/>
                      <a:pt x="1096" y="662"/>
                      <a:pt x="1187" y="571"/>
                    </a:cubicBezTo>
                    <a:cubicBezTo>
                      <a:pt x="1278" y="457"/>
                      <a:pt x="1370" y="320"/>
                      <a:pt x="1438" y="206"/>
                    </a:cubicBezTo>
                    <a:cubicBezTo>
                      <a:pt x="1484" y="137"/>
                      <a:pt x="1438" y="46"/>
                      <a:pt x="1392" y="23"/>
                    </a:cubicBezTo>
                    <a:cubicBezTo>
                      <a:pt x="1370" y="23"/>
                      <a:pt x="1347" y="0"/>
                      <a:pt x="1324" y="0"/>
                    </a:cubicBez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612" name="Google Shape;1612;p22"/>
              <p:cNvSpPr/>
              <p:nvPr/>
            </p:nvSpPr>
            <p:spPr>
              <a:xfrm>
                <a:off x="6785605" y="2186299"/>
                <a:ext cx="98146" cy="187291"/>
              </a:xfrm>
              <a:custGeom>
                <a:avLst/>
                <a:gdLst/>
                <a:ahLst/>
                <a:cxnLst/>
                <a:rect l="l" t="t" r="r" b="b"/>
                <a:pathLst>
                  <a:path w="3631" h="6929" extrusionOk="0">
                    <a:moveTo>
                      <a:pt x="2818" y="748"/>
                    </a:moveTo>
                    <a:lnTo>
                      <a:pt x="2818" y="748"/>
                    </a:lnTo>
                    <a:cubicBezTo>
                      <a:pt x="2813" y="756"/>
                      <a:pt x="2808" y="766"/>
                      <a:pt x="2808" y="777"/>
                    </a:cubicBezTo>
                    <a:cubicBezTo>
                      <a:pt x="2812" y="767"/>
                      <a:pt x="2815" y="758"/>
                      <a:pt x="2818" y="748"/>
                    </a:cubicBezTo>
                    <a:close/>
                    <a:moveTo>
                      <a:pt x="3105" y="0"/>
                    </a:moveTo>
                    <a:cubicBezTo>
                      <a:pt x="3060" y="0"/>
                      <a:pt x="3014" y="23"/>
                      <a:pt x="3014" y="69"/>
                    </a:cubicBezTo>
                    <a:cubicBezTo>
                      <a:pt x="2968" y="206"/>
                      <a:pt x="2945" y="320"/>
                      <a:pt x="2923" y="457"/>
                    </a:cubicBezTo>
                    <a:cubicBezTo>
                      <a:pt x="2900" y="503"/>
                      <a:pt x="2900" y="548"/>
                      <a:pt x="2877" y="571"/>
                    </a:cubicBezTo>
                    <a:cubicBezTo>
                      <a:pt x="2857" y="630"/>
                      <a:pt x="2838" y="689"/>
                      <a:pt x="2818" y="748"/>
                    </a:cubicBezTo>
                    <a:lnTo>
                      <a:pt x="2818" y="748"/>
                    </a:lnTo>
                    <a:cubicBezTo>
                      <a:pt x="2824" y="738"/>
                      <a:pt x="2831" y="731"/>
                      <a:pt x="2831" y="731"/>
                    </a:cubicBezTo>
                    <a:lnTo>
                      <a:pt x="2831" y="731"/>
                    </a:lnTo>
                    <a:cubicBezTo>
                      <a:pt x="2808" y="777"/>
                      <a:pt x="2808" y="822"/>
                      <a:pt x="2786" y="868"/>
                    </a:cubicBezTo>
                    <a:cubicBezTo>
                      <a:pt x="2740" y="936"/>
                      <a:pt x="2717" y="1028"/>
                      <a:pt x="2672" y="1119"/>
                    </a:cubicBezTo>
                    <a:cubicBezTo>
                      <a:pt x="2603" y="1233"/>
                      <a:pt x="2535" y="1370"/>
                      <a:pt x="2466" y="1507"/>
                    </a:cubicBezTo>
                    <a:cubicBezTo>
                      <a:pt x="2329" y="1781"/>
                      <a:pt x="2169" y="2032"/>
                      <a:pt x="2032" y="2306"/>
                    </a:cubicBezTo>
                    <a:cubicBezTo>
                      <a:pt x="1964" y="2443"/>
                      <a:pt x="1918" y="2557"/>
                      <a:pt x="1850" y="2694"/>
                    </a:cubicBezTo>
                    <a:cubicBezTo>
                      <a:pt x="1781" y="2831"/>
                      <a:pt x="1713" y="2945"/>
                      <a:pt x="1644" y="3059"/>
                    </a:cubicBezTo>
                    <a:cubicBezTo>
                      <a:pt x="1507" y="3333"/>
                      <a:pt x="1370" y="3584"/>
                      <a:pt x="1234" y="3858"/>
                    </a:cubicBezTo>
                    <a:cubicBezTo>
                      <a:pt x="1097" y="4086"/>
                      <a:pt x="982" y="4314"/>
                      <a:pt x="845" y="4543"/>
                    </a:cubicBezTo>
                    <a:cubicBezTo>
                      <a:pt x="731" y="4771"/>
                      <a:pt x="594" y="4999"/>
                      <a:pt x="480" y="5227"/>
                    </a:cubicBezTo>
                    <a:cubicBezTo>
                      <a:pt x="366" y="5479"/>
                      <a:pt x="252" y="5730"/>
                      <a:pt x="161" y="6003"/>
                    </a:cubicBezTo>
                    <a:cubicBezTo>
                      <a:pt x="115" y="6140"/>
                      <a:pt x="92" y="6277"/>
                      <a:pt x="47" y="6414"/>
                    </a:cubicBezTo>
                    <a:cubicBezTo>
                      <a:pt x="47" y="6460"/>
                      <a:pt x="24" y="6528"/>
                      <a:pt x="24" y="6597"/>
                    </a:cubicBezTo>
                    <a:lnTo>
                      <a:pt x="1" y="6665"/>
                    </a:lnTo>
                    <a:cubicBezTo>
                      <a:pt x="1" y="6734"/>
                      <a:pt x="1" y="6780"/>
                      <a:pt x="24" y="6848"/>
                    </a:cubicBezTo>
                    <a:cubicBezTo>
                      <a:pt x="62" y="6899"/>
                      <a:pt x="122" y="6929"/>
                      <a:pt x="180" y="6929"/>
                    </a:cubicBezTo>
                    <a:cubicBezTo>
                      <a:pt x="224" y="6929"/>
                      <a:pt x="268" y="6911"/>
                      <a:pt x="298" y="6871"/>
                    </a:cubicBezTo>
                    <a:cubicBezTo>
                      <a:pt x="343" y="6802"/>
                      <a:pt x="389" y="6711"/>
                      <a:pt x="435" y="6643"/>
                    </a:cubicBezTo>
                    <a:cubicBezTo>
                      <a:pt x="457" y="6574"/>
                      <a:pt x="503" y="6483"/>
                      <a:pt x="549" y="6414"/>
                    </a:cubicBezTo>
                    <a:cubicBezTo>
                      <a:pt x="617" y="6277"/>
                      <a:pt x="709" y="6118"/>
                      <a:pt x="777" y="5981"/>
                    </a:cubicBezTo>
                    <a:cubicBezTo>
                      <a:pt x="937" y="5707"/>
                      <a:pt x="1097" y="5433"/>
                      <a:pt x="1256" y="5159"/>
                    </a:cubicBezTo>
                    <a:cubicBezTo>
                      <a:pt x="1325" y="5022"/>
                      <a:pt x="1416" y="4885"/>
                      <a:pt x="1485" y="4748"/>
                    </a:cubicBezTo>
                    <a:cubicBezTo>
                      <a:pt x="1576" y="4634"/>
                      <a:pt x="1667" y="4520"/>
                      <a:pt x="1736" y="4383"/>
                    </a:cubicBezTo>
                    <a:cubicBezTo>
                      <a:pt x="1895" y="4132"/>
                      <a:pt x="2055" y="3858"/>
                      <a:pt x="2192" y="3607"/>
                    </a:cubicBezTo>
                    <a:cubicBezTo>
                      <a:pt x="2283" y="3470"/>
                      <a:pt x="2352" y="3333"/>
                      <a:pt x="2420" y="3196"/>
                    </a:cubicBezTo>
                    <a:cubicBezTo>
                      <a:pt x="2489" y="3196"/>
                      <a:pt x="2535" y="3173"/>
                      <a:pt x="2580" y="3128"/>
                    </a:cubicBezTo>
                    <a:cubicBezTo>
                      <a:pt x="2649" y="3059"/>
                      <a:pt x="2694" y="2968"/>
                      <a:pt x="2717" y="2899"/>
                    </a:cubicBezTo>
                    <a:cubicBezTo>
                      <a:pt x="2763" y="2831"/>
                      <a:pt x="2786" y="2762"/>
                      <a:pt x="2831" y="2694"/>
                    </a:cubicBezTo>
                    <a:cubicBezTo>
                      <a:pt x="2923" y="2534"/>
                      <a:pt x="2991" y="2374"/>
                      <a:pt x="3060" y="2214"/>
                    </a:cubicBezTo>
                    <a:cubicBezTo>
                      <a:pt x="3151" y="2078"/>
                      <a:pt x="3219" y="1941"/>
                      <a:pt x="3288" y="1781"/>
                    </a:cubicBezTo>
                    <a:cubicBezTo>
                      <a:pt x="3356" y="1621"/>
                      <a:pt x="3425" y="1461"/>
                      <a:pt x="3470" y="1301"/>
                    </a:cubicBezTo>
                    <a:cubicBezTo>
                      <a:pt x="3516" y="1142"/>
                      <a:pt x="3562" y="982"/>
                      <a:pt x="3607" y="822"/>
                    </a:cubicBezTo>
                    <a:cubicBezTo>
                      <a:pt x="3630" y="731"/>
                      <a:pt x="3630" y="640"/>
                      <a:pt x="3630" y="548"/>
                    </a:cubicBezTo>
                    <a:cubicBezTo>
                      <a:pt x="3630" y="457"/>
                      <a:pt x="3607" y="388"/>
                      <a:pt x="3562" y="320"/>
                    </a:cubicBezTo>
                    <a:cubicBezTo>
                      <a:pt x="3562" y="297"/>
                      <a:pt x="3539" y="274"/>
                      <a:pt x="3539" y="274"/>
                    </a:cubicBezTo>
                    <a:cubicBezTo>
                      <a:pt x="3516" y="252"/>
                      <a:pt x="3516" y="229"/>
                      <a:pt x="3516" y="206"/>
                    </a:cubicBezTo>
                    <a:cubicBezTo>
                      <a:pt x="3493" y="183"/>
                      <a:pt x="3470" y="137"/>
                      <a:pt x="3448" y="115"/>
                    </a:cubicBezTo>
                    <a:cubicBezTo>
                      <a:pt x="3403" y="70"/>
                      <a:pt x="3349" y="35"/>
                      <a:pt x="3291" y="35"/>
                    </a:cubicBezTo>
                    <a:cubicBezTo>
                      <a:pt x="3260" y="35"/>
                      <a:pt x="3228" y="45"/>
                      <a:pt x="3196" y="69"/>
                    </a:cubicBezTo>
                    <a:cubicBezTo>
                      <a:pt x="3174" y="46"/>
                      <a:pt x="3151" y="0"/>
                      <a:pt x="3105" y="0"/>
                    </a:cubicBezTo>
                    <a:close/>
                  </a:path>
                </a:pathLst>
              </a:custGeom>
              <a:solidFill>
                <a:srgbClr val="0C0044">
                  <a:alpha val="14730"/>
                </a:srgbClr>
              </a:solidFill>
              <a:ln>
                <a:noFill/>
              </a:ln>
            </p:spPr>
            <p:txBody>
              <a:bodyPr spcFirstLastPara="1" wrap="square" lIns="121900" tIns="121900" rIns="121900" bIns="121900" anchor="ctr" anchorCtr="0">
                <a:noAutofit/>
              </a:bodyPr>
              <a:lstStyle/>
              <a:p>
                <a:endParaRPr sz="1867"/>
              </a:p>
            </p:txBody>
          </p:sp>
          <p:sp>
            <p:nvSpPr>
              <p:cNvPr id="1613" name="Google Shape;1613;p22"/>
              <p:cNvSpPr/>
              <p:nvPr/>
            </p:nvSpPr>
            <p:spPr>
              <a:xfrm>
                <a:off x="7200218" y="2212221"/>
                <a:ext cx="82090" cy="145232"/>
              </a:xfrm>
              <a:custGeom>
                <a:avLst/>
                <a:gdLst/>
                <a:ahLst/>
                <a:cxnLst/>
                <a:rect l="l" t="t" r="r" b="b"/>
                <a:pathLst>
                  <a:path w="3037" h="5373" extrusionOk="0">
                    <a:moveTo>
                      <a:pt x="594" y="0"/>
                    </a:moveTo>
                    <a:cubicBezTo>
                      <a:pt x="526" y="0"/>
                      <a:pt x="457" y="23"/>
                      <a:pt x="411" y="69"/>
                    </a:cubicBezTo>
                    <a:cubicBezTo>
                      <a:pt x="366" y="137"/>
                      <a:pt x="343" y="183"/>
                      <a:pt x="343" y="274"/>
                    </a:cubicBezTo>
                    <a:cubicBezTo>
                      <a:pt x="343" y="320"/>
                      <a:pt x="320" y="342"/>
                      <a:pt x="320" y="388"/>
                    </a:cubicBezTo>
                    <a:cubicBezTo>
                      <a:pt x="229" y="411"/>
                      <a:pt x="160" y="457"/>
                      <a:pt x="115" y="548"/>
                    </a:cubicBezTo>
                    <a:cubicBezTo>
                      <a:pt x="46" y="685"/>
                      <a:pt x="46" y="845"/>
                      <a:pt x="23" y="1004"/>
                    </a:cubicBezTo>
                    <a:cubicBezTo>
                      <a:pt x="23" y="1187"/>
                      <a:pt x="23" y="1347"/>
                      <a:pt x="23" y="1507"/>
                    </a:cubicBezTo>
                    <a:cubicBezTo>
                      <a:pt x="1" y="1849"/>
                      <a:pt x="46" y="2191"/>
                      <a:pt x="115" y="2511"/>
                    </a:cubicBezTo>
                    <a:cubicBezTo>
                      <a:pt x="137" y="2671"/>
                      <a:pt x="206" y="2830"/>
                      <a:pt x="252" y="2967"/>
                    </a:cubicBezTo>
                    <a:cubicBezTo>
                      <a:pt x="274" y="3059"/>
                      <a:pt x="320" y="3150"/>
                      <a:pt x="366" y="3241"/>
                    </a:cubicBezTo>
                    <a:cubicBezTo>
                      <a:pt x="411" y="3310"/>
                      <a:pt x="434" y="3401"/>
                      <a:pt x="480" y="3470"/>
                    </a:cubicBezTo>
                    <a:cubicBezTo>
                      <a:pt x="571" y="3629"/>
                      <a:pt x="685" y="3766"/>
                      <a:pt x="822" y="3880"/>
                    </a:cubicBezTo>
                    <a:cubicBezTo>
                      <a:pt x="868" y="3926"/>
                      <a:pt x="891" y="3972"/>
                      <a:pt x="936" y="4017"/>
                    </a:cubicBezTo>
                    <a:cubicBezTo>
                      <a:pt x="1073" y="4246"/>
                      <a:pt x="1256" y="4474"/>
                      <a:pt x="1439" y="4679"/>
                    </a:cubicBezTo>
                    <a:cubicBezTo>
                      <a:pt x="1553" y="4793"/>
                      <a:pt x="1667" y="4885"/>
                      <a:pt x="1827" y="4976"/>
                    </a:cubicBezTo>
                    <a:cubicBezTo>
                      <a:pt x="1872" y="4999"/>
                      <a:pt x="1941" y="5022"/>
                      <a:pt x="2009" y="5067"/>
                    </a:cubicBezTo>
                    <a:lnTo>
                      <a:pt x="2237" y="5159"/>
                    </a:lnTo>
                    <a:cubicBezTo>
                      <a:pt x="2329" y="5204"/>
                      <a:pt x="2443" y="5250"/>
                      <a:pt x="2557" y="5296"/>
                    </a:cubicBezTo>
                    <a:cubicBezTo>
                      <a:pt x="2625" y="5318"/>
                      <a:pt x="2694" y="5341"/>
                      <a:pt x="2762" y="5364"/>
                    </a:cubicBezTo>
                    <a:cubicBezTo>
                      <a:pt x="2780" y="5370"/>
                      <a:pt x="2798" y="5373"/>
                      <a:pt x="2817" y="5373"/>
                    </a:cubicBezTo>
                    <a:cubicBezTo>
                      <a:pt x="2874" y="5373"/>
                      <a:pt x="2934" y="5347"/>
                      <a:pt x="2968" y="5296"/>
                    </a:cubicBezTo>
                    <a:cubicBezTo>
                      <a:pt x="3036" y="5227"/>
                      <a:pt x="3013" y="5113"/>
                      <a:pt x="2945" y="5022"/>
                    </a:cubicBezTo>
                    <a:cubicBezTo>
                      <a:pt x="2922" y="4999"/>
                      <a:pt x="2899" y="4999"/>
                      <a:pt x="2854" y="4976"/>
                    </a:cubicBezTo>
                    <a:cubicBezTo>
                      <a:pt x="2831" y="4953"/>
                      <a:pt x="2808" y="4930"/>
                      <a:pt x="2762" y="4908"/>
                    </a:cubicBezTo>
                    <a:cubicBezTo>
                      <a:pt x="2694" y="4885"/>
                      <a:pt x="2625" y="4839"/>
                      <a:pt x="2557" y="4793"/>
                    </a:cubicBezTo>
                    <a:cubicBezTo>
                      <a:pt x="2534" y="4793"/>
                      <a:pt x="2511" y="4771"/>
                      <a:pt x="2466" y="4748"/>
                    </a:cubicBezTo>
                    <a:cubicBezTo>
                      <a:pt x="2420" y="4702"/>
                      <a:pt x="2352" y="4656"/>
                      <a:pt x="2283" y="4611"/>
                    </a:cubicBezTo>
                    <a:cubicBezTo>
                      <a:pt x="2169" y="4542"/>
                      <a:pt x="2055" y="4451"/>
                      <a:pt x="1941" y="4360"/>
                    </a:cubicBezTo>
                    <a:cubicBezTo>
                      <a:pt x="1941" y="4360"/>
                      <a:pt x="1918" y="4360"/>
                      <a:pt x="1918" y="4337"/>
                    </a:cubicBezTo>
                    <a:cubicBezTo>
                      <a:pt x="1690" y="4063"/>
                      <a:pt x="1507" y="3743"/>
                      <a:pt x="1347" y="3401"/>
                    </a:cubicBezTo>
                    <a:cubicBezTo>
                      <a:pt x="1302" y="3287"/>
                      <a:pt x="1256" y="3196"/>
                      <a:pt x="1210" y="3082"/>
                    </a:cubicBezTo>
                    <a:cubicBezTo>
                      <a:pt x="1165" y="2967"/>
                      <a:pt x="1119" y="2830"/>
                      <a:pt x="1096" y="2693"/>
                    </a:cubicBezTo>
                    <a:cubicBezTo>
                      <a:pt x="1005" y="2465"/>
                      <a:pt x="959" y="2214"/>
                      <a:pt x="914" y="1986"/>
                    </a:cubicBezTo>
                    <a:cubicBezTo>
                      <a:pt x="868" y="1735"/>
                      <a:pt x="868" y="1484"/>
                      <a:pt x="845" y="1233"/>
                    </a:cubicBezTo>
                    <a:cubicBezTo>
                      <a:pt x="822" y="1141"/>
                      <a:pt x="822" y="1027"/>
                      <a:pt x="822" y="936"/>
                    </a:cubicBezTo>
                    <a:cubicBezTo>
                      <a:pt x="822" y="822"/>
                      <a:pt x="822" y="708"/>
                      <a:pt x="822" y="616"/>
                    </a:cubicBezTo>
                    <a:cubicBezTo>
                      <a:pt x="845" y="571"/>
                      <a:pt x="845" y="525"/>
                      <a:pt x="845" y="479"/>
                    </a:cubicBezTo>
                    <a:lnTo>
                      <a:pt x="845" y="457"/>
                    </a:lnTo>
                    <a:cubicBezTo>
                      <a:pt x="845" y="434"/>
                      <a:pt x="845" y="434"/>
                      <a:pt x="845" y="434"/>
                    </a:cubicBezTo>
                    <a:cubicBezTo>
                      <a:pt x="868" y="388"/>
                      <a:pt x="868" y="320"/>
                      <a:pt x="868" y="251"/>
                    </a:cubicBezTo>
                    <a:cubicBezTo>
                      <a:pt x="868" y="183"/>
                      <a:pt x="822" y="91"/>
                      <a:pt x="777" y="69"/>
                    </a:cubicBezTo>
                    <a:cubicBezTo>
                      <a:pt x="731" y="23"/>
                      <a:pt x="662" y="0"/>
                      <a:pt x="594"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614" name="Google Shape;1614;p22"/>
              <p:cNvSpPr/>
              <p:nvPr/>
            </p:nvSpPr>
            <p:spPr>
              <a:xfrm>
                <a:off x="7071879" y="1930244"/>
                <a:ext cx="61115" cy="128095"/>
              </a:xfrm>
              <a:custGeom>
                <a:avLst/>
                <a:gdLst/>
                <a:ahLst/>
                <a:cxnLst/>
                <a:rect l="l" t="t" r="r" b="b"/>
                <a:pathLst>
                  <a:path w="2261" h="4739" extrusionOk="0">
                    <a:moveTo>
                      <a:pt x="1485" y="1"/>
                    </a:moveTo>
                    <a:cubicBezTo>
                      <a:pt x="1439" y="1"/>
                      <a:pt x="1370" y="24"/>
                      <a:pt x="1325" y="47"/>
                    </a:cubicBezTo>
                    <a:cubicBezTo>
                      <a:pt x="1279" y="92"/>
                      <a:pt x="1211" y="138"/>
                      <a:pt x="1165" y="184"/>
                    </a:cubicBezTo>
                    <a:cubicBezTo>
                      <a:pt x="1096" y="229"/>
                      <a:pt x="1051" y="275"/>
                      <a:pt x="1005" y="321"/>
                    </a:cubicBezTo>
                    <a:cubicBezTo>
                      <a:pt x="960" y="275"/>
                      <a:pt x="868" y="252"/>
                      <a:pt x="777" y="252"/>
                    </a:cubicBezTo>
                    <a:cubicBezTo>
                      <a:pt x="640" y="275"/>
                      <a:pt x="549" y="366"/>
                      <a:pt x="457" y="435"/>
                    </a:cubicBezTo>
                    <a:cubicBezTo>
                      <a:pt x="389" y="526"/>
                      <a:pt x="320" y="617"/>
                      <a:pt x="275" y="709"/>
                    </a:cubicBezTo>
                    <a:cubicBezTo>
                      <a:pt x="229" y="777"/>
                      <a:pt x="206" y="845"/>
                      <a:pt x="161" y="914"/>
                    </a:cubicBezTo>
                    <a:cubicBezTo>
                      <a:pt x="115" y="1074"/>
                      <a:pt x="69" y="1211"/>
                      <a:pt x="24" y="1370"/>
                    </a:cubicBezTo>
                    <a:cubicBezTo>
                      <a:pt x="1" y="1507"/>
                      <a:pt x="1" y="1622"/>
                      <a:pt x="1" y="1759"/>
                    </a:cubicBezTo>
                    <a:cubicBezTo>
                      <a:pt x="1" y="1918"/>
                      <a:pt x="24" y="2078"/>
                      <a:pt x="47" y="2215"/>
                    </a:cubicBezTo>
                    <a:cubicBezTo>
                      <a:pt x="69" y="2238"/>
                      <a:pt x="69" y="2261"/>
                      <a:pt x="69" y="2283"/>
                    </a:cubicBezTo>
                    <a:cubicBezTo>
                      <a:pt x="69" y="2329"/>
                      <a:pt x="69" y="2375"/>
                      <a:pt x="69" y="2420"/>
                    </a:cubicBezTo>
                    <a:cubicBezTo>
                      <a:pt x="92" y="2626"/>
                      <a:pt x="115" y="2831"/>
                      <a:pt x="161" y="3014"/>
                    </a:cubicBezTo>
                    <a:cubicBezTo>
                      <a:pt x="206" y="3174"/>
                      <a:pt x="275" y="3333"/>
                      <a:pt x="343" y="3470"/>
                    </a:cubicBezTo>
                    <a:cubicBezTo>
                      <a:pt x="412" y="3607"/>
                      <a:pt x="480" y="3699"/>
                      <a:pt x="594" y="3813"/>
                    </a:cubicBezTo>
                    <a:cubicBezTo>
                      <a:pt x="708" y="3927"/>
                      <a:pt x="823" y="4041"/>
                      <a:pt x="937" y="4132"/>
                    </a:cubicBezTo>
                    <a:cubicBezTo>
                      <a:pt x="1074" y="4269"/>
                      <a:pt x="1233" y="4361"/>
                      <a:pt x="1393" y="4475"/>
                    </a:cubicBezTo>
                    <a:cubicBezTo>
                      <a:pt x="1462" y="4520"/>
                      <a:pt x="1530" y="4566"/>
                      <a:pt x="1599" y="4612"/>
                    </a:cubicBezTo>
                    <a:cubicBezTo>
                      <a:pt x="1691" y="4667"/>
                      <a:pt x="1799" y="4738"/>
                      <a:pt x="1922" y="4738"/>
                    </a:cubicBezTo>
                    <a:cubicBezTo>
                      <a:pt x="1951" y="4738"/>
                      <a:pt x="1980" y="4734"/>
                      <a:pt x="2010" y="4726"/>
                    </a:cubicBezTo>
                    <a:cubicBezTo>
                      <a:pt x="2146" y="4680"/>
                      <a:pt x="2261" y="4498"/>
                      <a:pt x="2192" y="4338"/>
                    </a:cubicBezTo>
                    <a:cubicBezTo>
                      <a:pt x="2146" y="4201"/>
                      <a:pt x="2032" y="4110"/>
                      <a:pt x="1941" y="4018"/>
                    </a:cubicBezTo>
                    <a:cubicBezTo>
                      <a:pt x="1850" y="3927"/>
                      <a:pt x="1781" y="3858"/>
                      <a:pt x="1690" y="3767"/>
                    </a:cubicBezTo>
                    <a:cubicBezTo>
                      <a:pt x="1644" y="3699"/>
                      <a:pt x="1576" y="3607"/>
                      <a:pt x="1530" y="3516"/>
                    </a:cubicBezTo>
                    <a:cubicBezTo>
                      <a:pt x="1462" y="3425"/>
                      <a:pt x="1393" y="3311"/>
                      <a:pt x="1325" y="3196"/>
                    </a:cubicBezTo>
                    <a:cubicBezTo>
                      <a:pt x="1256" y="3037"/>
                      <a:pt x="1211" y="2854"/>
                      <a:pt x="1188" y="2649"/>
                    </a:cubicBezTo>
                    <a:cubicBezTo>
                      <a:pt x="1142" y="2352"/>
                      <a:pt x="1119" y="2055"/>
                      <a:pt x="1142" y="1759"/>
                    </a:cubicBezTo>
                    <a:cubicBezTo>
                      <a:pt x="1165" y="1553"/>
                      <a:pt x="1211" y="1348"/>
                      <a:pt x="1279" y="1165"/>
                    </a:cubicBezTo>
                    <a:cubicBezTo>
                      <a:pt x="1325" y="1028"/>
                      <a:pt x="1393" y="914"/>
                      <a:pt x="1462" y="800"/>
                    </a:cubicBezTo>
                    <a:cubicBezTo>
                      <a:pt x="1507" y="754"/>
                      <a:pt x="1530" y="731"/>
                      <a:pt x="1576" y="686"/>
                    </a:cubicBezTo>
                    <a:cubicBezTo>
                      <a:pt x="1599" y="663"/>
                      <a:pt x="1644" y="640"/>
                      <a:pt x="1690" y="594"/>
                    </a:cubicBezTo>
                    <a:cubicBezTo>
                      <a:pt x="1827" y="503"/>
                      <a:pt x="1873" y="298"/>
                      <a:pt x="1781" y="161"/>
                    </a:cubicBezTo>
                    <a:cubicBezTo>
                      <a:pt x="1713" y="69"/>
                      <a:pt x="1599" y="1"/>
                      <a:pt x="1485" y="1"/>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15" name="Google Shape;1615;p22"/>
              <p:cNvSpPr/>
              <p:nvPr/>
            </p:nvSpPr>
            <p:spPr>
              <a:xfrm>
                <a:off x="7319285" y="2484899"/>
                <a:ext cx="55574" cy="124743"/>
              </a:xfrm>
              <a:custGeom>
                <a:avLst/>
                <a:gdLst/>
                <a:ahLst/>
                <a:cxnLst/>
                <a:rect l="l" t="t" r="r" b="b"/>
                <a:pathLst>
                  <a:path w="2056" h="4615" extrusionOk="0">
                    <a:moveTo>
                      <a:pt x="1850" y="1"/>
                    </a:moveTo>
                    <a:cubicBezTo>
                      <a:pt x="1758" y="1"/>
                      <a:pt x="1690" y="69"/>
                      <a:pt x="1667" y="161"/>
                    </a:cubicBezTo>
                    <a:cubicBezTo>
                      <a:pt x="1644" y="252"/>
                      <a:pt x="1621" y="343"/>
                      <a:pt x="1599" y="412"/>
                    </a:cubicBezTo>
                    <a:cubicBezTo>
                      <a:pt x="1530" y="594"/>
                      <a:pt x="1462" y="754"/>
                      <a:pt x="1348" y="914"/>
                    </a:cubicBezTo>
                    <a:cubicBezTo>
                      <a:pt x="1188" y="1142"/>
                      <a:pt x="1028" y="1370"/>
                      <a:pt x="868" y="1599"/>
                    </a:cubicBezTo>
                    <a:cubicBezTo>
                      <a:pt x="731" y="1827"/>
                      <a:pt x="617" y="2078"/>
                      <a:pt x="480" y="2306"/>
                    </a:cubicBezTo>
                    <a:cubicBezTo>
                      <a:pt x="320" y="2557"/>
                      <a:pt x="183" y="2831"/>
                      <a:pt x="115" y="3128"/>
                    </a:cubicBezTo>
                    <a:cubicBezTo>
                      <a:pt x="69" y="3288"/>
                      <a:pt x="46" y="3425"/>
                      <a:pt x="24" y="3562"/>
                    </a:cubicBezTo>
                    <a:cubicBezTo>
                      <a:pt x="1" y="3699"/>
                      <a:pt x="1" y="3858"/>
                      <a:pt x="24" y="3995"/>
                    </a:cubicBezTo>
                    <a:cubicBezTo>
                      <a:pt x="46" y="4087"/>
                      <a:pt x="69" y="4178"/>
                      <a:pt x="115" y="4292"/>
                    </a:cubicBezTo>
                    <a:cubicBezTo>
                      <a:pt x="138" y="4338"/>
                      <a:pt x="161" y="4383"/>
                      <a:pt x="183" y="4429"/>
                    </a:cubicBezTo>
                    <a:cubicBezTo>
                      <a:pt x="206" y="4475"/>
                      <a:pt x="252" y="4497"/>
                      <a:pt x="275" y="4543"/>
                    </a:cubicBezTo>
                    <a:cubicBezTo>
                      <a:pt x="324" y="4592"/>
                      <a:pt x="392" y="4615"/>
                      <a:pt x="459" y="4615"/>
                    </a:cubicBezTo>
                    <a:cubicBezTo>
                      <a:pt x="518" y="4615"/>
                      <a:pt x="575" y="4598"/>
                      <a:pt x="617" y="4566"/>
                    </a:cubicBezTo>
                    <a:cubicBezTo>
                      <a:pt x="708" y="4497"/>
                      <a:pt x="754" y="4360"/>
                      <a:pt x="708" y="4246"/>
                    </a:cubicBezTo>
                    <a:cubicBezTo>
                      <a:pt x="708" y="4178"/>
                      <a:pt x="686" y="4087"/>
                      <a:pt x="663" y="4018"/>
                    </a:cubicBezTo>
                    <a:cubicBezTo>
                      <a:pt x="640" y="3927"/>
                      <a:pt x="640" y="3858"/>
                      <a:pt x="640" y="3767"/>
                    </a:cubicBezTo>
                    <a:cubicBezTo>
                      <a:pt x="640" y="3653"/>
                      <a:pt x="663" y="3562"/>
                      <a:pt x="686" y="3470"/>
                    </a:cubicBezTo>
                    <a:cubicBezTo>
                      <a:pt x="708" y="3379"/>
                      <a:pt x="731" y="3288"/>
                      <a:pt x="754" y="3174"/>
                    </a:cubicBezTo>
                    <a:cubicBezTo>
                      <a:pt x="823" y="2991"/>
                      <a:pt x="914" y="2808"/>
                      <a:pt x="1005" y="2626"/>
                    </a:cubicBezTo>
                    <a:cubicBezTo>
                      <a:pt x="1096" y="2420"/>
                      <a:pt x="1211" y="2238"/>
                      <a:pt x="1302" y="2055"/>
                    </a:cubicBezTo>
                    <a:cubicBezTo>
                      <a:pt x="1348" y="1964"/>
                      <a:pt x="1393" y="1873"/>
                      <a:pt x="1416" y="1781"/>
                    </a:cubicBezTo>
                    <a:cubicBezTo>
                      <a:pt x="1484" y="1690"/>
                      <a:pt x="1530" y="1576"/>
                      <a:pt x="1599" y="1462"/>
                    </a:cubicBezTo>
                    <a:cubicBezTo>
                      <a:pt x="1644" y="1393"/>
                      <a:pt x="1690" y="1302"/>
                      <a:pt x="1736" y="1188"/>
                    </a:cubicBezTo>
                    <a:cubicBezTo>
                      <a:pt x="1758" y="1096"/>
                      <a:pt x="1804" y="1005"/>
                      <a:pt x="1827" y="914"/>
                    </a:cubicBezTo>
                    <a:cubicBezTo>
                      <a:pt x="1827" y="937"/>
                      <a:pt x="1827" y="937"/>
                      <a:pt x="1827" y="937"/>
                    </a:cubicBezTo>
                    <a:cubicBezTo>
                      <a:pt x="1827" y="914"/>
                      <a:pt x="1850" y="891"/>
                      <a:pt x="1850" y="845"/>
                    </a:cubicBezTo>
                    <a:cubicBezTo>
                      <a:pt x="1895" y="731"/>
                      <a:pt x="1918" y="640"/>
                      <a:pt x="1964" y="549"/>
                    </a:cubicBezTo>
                    <a:cubicBezTo>
                      <a:pt x="1987" y="435"/>
                      <a:pt x="2009" y="320"/>
                      <a:pt x="2032" y="206"/>
                    </a:cubicBezTo>
                    <a:cubicBezTo>
                      <a:pt x="2055" y="115"/>
                      <a:pt x="1987" y="24"/>
                      <a:pt x="1873" y="1"/>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16" name="Google Shape;1616;p22"/>
              <p:cNvSpPr/>
              <p:nvPr/>
            </p:nvSpPr>
            <p:spPr>
              <a:xfrm>
                <a:off x="7305716" y="2380645"/>
                <a:ext cx="83333" cy="229539"/>
              </a:xfrm>
              <a:custGeom>
                <a:avLst/>
                <a:gdLst/>
                <a:ahLst/>
                <a:cxnLst/>
                <a:rect l="l" t="t" r="r" b="b"/>
                <a:pathLst>
                  <a:path w="3083" h="8492" extrusionOk="0">
                    <a:moveTo>
                      <a:pt x="138" y="0"/>
                    </a:moveTo>
                    <a:cubicBezTo>
                      <a:pt x="92" y="23"/>
                      <a:pt x="69" y="69"/>
                      <a:pt x="46" y="115"/>
                    </a:cubicBezTo>
                    <a:cubicBezTo>
                      <a:pt x="46" y="137"/>
                      <a:pt x="46" y="160"/>
                      <a:pt x="46" y="183"/>
                    </a:cubicBezTo>
                    <a:lnTo>
                      <a:pt x="46" y="206"/>
                    </a:lnTo>
                    <a:cubicBezTo>
                      <a:pt x="24" y="525"/>
                      <a:pt x="1" y="822"/>
                      <a:pt x="24" y="1119"/>
                    </a:cubicBezTo>
                    <a:cubicBezTo>
                      <a:pt x="24" y="1279"/>
                      <a:pt x="24" y="1416"/>
                      <a:pt x="46" y="1575"/>
                    </a:cubicBezTo>
                    <a:cubicBezTo>
                      <a:pt x="69" y="1644"/>
                      <a:pt x="92" y="1735"/>
                      <a:pt x="92" y="1804"/>
                    </a:cubicBezTo>
                    <a:cubicBezTo>
                      <a:pt x="115" y="1872"/>
                      <a:pt x="160" y="1941"/>
                      <a:pt x="183" y="2009"/>
                    </a:cubicBezTo>
                    <a:cubicBezTo>
                      <a:pt x="229" y="2123"/>
                      <a:pt x="275" y="2214"/>
                      <a:pt x="343" y="2306"/>
                    </a:cubicBezTo>
                    <a:cubicBezTo>
                      <a:pt x="320" y="2306"/>
                      <a:pt x="320" y="2329"/>
                      <a:pt x="320" y="2329"/>
                    </a:cubicBezTo>
                    <a:cubicBezTo>
                      <a:pt x="206" y="2397"/>
                      <a:pt x="160" y="2534"/>
                      <a:pt x="206" y="2648"/>
                    </a:cubicBezTo>
                    <a:cubicBezTo>
                      <a:pt x="275" y="2831"/>
                      <a:pt x="366" y="3013"/>
                      <a:pt x="480" y="3173"/>
                    </a:cubicBezTo>
                    <a:cubicBezTo>
                      <a:pt x="548" y="3264"/>
                      <a:pt x="617" y="3333"/>
                      <a:pt x="685" y="3401"/>
                    </a:cubicBezTo>
                    <a:cubicBezTo>
                      <a:pt x="754" y="3470"/>
                      <a:pt x="845" y="3538"/>
                      <a:pt x="937" y="3584"/>
                    </a:cubicBezTo>
                    <a:cubicBezTo>
                      <a:pt x="1005" y="3630"/>
                      <a:pt x="1073" y="3675"/>
                      <a:pt x="1165" y="3698"/>
                    </a:cubicBezTo>
                    <a:cubicBezTo>
                      <a:pt x="1256" y="3744"/>
                      <a:pt x="1370" y="3789"/>
                      <a:pt x="1484" y="3812"/>
                    </a:cubicBezTo>
                    <a:cubicBezTo>
                      <a:pt x="1690" y="3835"/>
                      <a:pt x="1895" y="3858"/>
                      <a:pt x="2101" y="3858"/>
                    </a:cubicBezTo>
                    <a:cubicBezTo>
                      <a:pt x="2146" y="3858"/>
                      <a:pt x="2192" y="3858"/>
                      <a:pt x="2238" y="3881"/>
                    </a:cubicBezTo>
                    <a:cubicBezTo>
                      <a:pt x="2238" y="3904"/>
                      <a:pt x="2238" y="3926"/>
                      <a:pt x="2238" y="3949"/>
                    </a:cubicBezTo>
                    <a:cubicBezTo>
                      <a:pt x="2192" y="4040"/>
                      <a:pt x="2169" y="4109"/>
                      <a:pt x="2123" y="4200"/>
                    </a:cubicBezTo>
                    <a:cubicBezTo>
                      <a:pt x="2078" y="4292"/>
                      <a:pt x="2032" y="4383"/>
                      <a:pt x="1986" y="4451"/>
                    </a:cubicBezTo>
                    <a:cubicBezTo>
                      <a:pt x="1895" y="4588"/>
                      <a:pt x="1804" y="4702"/>
                      <a:pt x="1735" y="4817"/>
                    </a:cubicBezTo>
                    <a:cubicBezTo>
                      <a:pt x="1621" y="4953"/>
                      <a:pt x="1530" y="5090"/>
                      <a:pt x="1439" y="5227"/>
                    </a:cubicBezTo>
                    <a:cubicBezTo>
                      <a:pt x="1279" y="5524"/>
                      <a:pt x="1119" y="5798"/>
                      <a:pt x="982" y="6095"/>
                    </a:cubicBezTo>
                    <a:cubicBezTo>
                      <a:pt x="845" y="6391"/>
                      <a:pt x="731" y="6711"/>
                      <a:pt x="640" y="7031"/>
                    </a:cubicBezTo>
                    <a:cubicBezTo>
                      <a:pt x="594" y="7213"/>
                      <a:pt x="594" y="7373"/>
                      <a:pt x="571" y="7556"/>
                    </a:cubicBezTo>
                    <a:cubicBezTo>
                      <a:pt x="571" y="7807"/>
                      <a:pt x="663" y="8058"/>
                      <a:pt x="800" y="8263"/>
                    </a:cubicBezTo>
                    <a:cubicBezTo>
                      <a:pt x="822" y="8286"/>
                      <a:pt x="845" y="8309"/>
                      <a:pt x="868" y="8332"/>
                    </a:cubicBezTo>
                    <a:cubicBezTo>
                      <a:pt x="891" y="8377"/>
                      <a:pt x="914" y="8400"/>
                      <a:pt x="937" y="8423"/>
                    </a:cubicBezTo>
                    <a:cubicBezTo>
                      <a:pt x="959" y="8446"/>
                      <a:pt x="1005" y="8469"/>
                      <a:pt x="1051" y="8491"/>
                    </a:cubicBezTo>
                    <a:cubicBezTo>
                      <a:pt x="1119" y="8491"/>
                      <a:pt x="1233" y="8469"/>
                      <a:pt x="1279" y="8400"/>
                    </a:cubicBezTo>
                    <a:cubicBezTo>
                      <a:pt x="1325" y="8354"/>
                      <a:pt x="1347" y="8286"/>
                      <a:pt x="1347" y="8217"/>
                    </a:cubicBezTo>
                    <a:cubicBezTo>
                      <a:pt x="1325" y="8172"/>
                      <a:pt x="1325" y="8149"/>
                      <a:pt x="1325" y="8126"/>
                    </a:cubicBezTo>
                    <a:cubicBezTo>
                      <a:pt x="1302" y="8103"/>
                      <a:pt x="1302" y="8058"/>
                      <a:pt x="1279" y="8035"/>
                    </a:cubicBezTo>
                    <a:cubicBezTo>
                      <a:pt x="1279" y="7989"/>
                      <a:pt x="1256" y="7944"/>
                      <a:pt x="1233" y="7898"/>
                    </a:cubicBezTo>
                    <a:cubicBezTo>
                      <a:pt x="1233" y="7807"/>
                      <a:pt x="1233" y="7738"/>
                      <a:pt x="1233" y="7647"/>
                    </a:cubicBezTo>
                    <a:cubicBezTo>
                      <a:pt x="1233" y="7419"/>
                      <a:pt x="1325" y="7213"/>
                      <a:pt x="1393" y="6985"/>
                    </a:cubicBezTo>
                    <a:cubicBezTo>
                      <a:pt x="1416" y="6894"/>
                      <a:pt x="1461" y="6802"/>
                      <a:pt x="1507" y="6688"/>
                    </a:cubicBezTo>
                    <a:cubicBezTo>
                      <a:pt x="1553" y="6597"/>
                      <a:pt x="1598" y="6506"/>
                      <a:pt x="1644" y="6414"/>
                    </a:cubicBezTo>
                    <a:cubicBezTo>
                      <a:pt x="1735" y="6209"/>
                      <a:pt x="1850" y="6003"/>
                      <a:pt x="1964" y="5821"/>
                    </a:cubicBezTo>
                    <a:cubicBezTo>
                      <a:pt x="2101" y="5593"/>
                      <a:pt x="2283" y="5387"/>
                      <a:pt x="2443" y="5182"/>
                    </a:cubicBezTo>
                    <a:cubicBezTo>
                      <a:pt x="2511" y="5090"/>
                      <a:pt x="2580" y="4999"/>
                      <a:pt x="2648" y="4885"/>
                    </a:cubicBezTo>
                    <a:cubicBezTo>
                      <a:pt x="2740" y="4748"/>
                      <a:pt x="2854" y="4611"/>
                      <a:pt x="2922" y="4474"/>
                    </a:cubicBezTo>
                    <a:cubicBezTo>
                      <a:pt x="2991" y="4337"/>
                      <a:pt x="3059" y="4200"/>
                      <a:pt x="3059" y="4063"/>
                    </a:cubicBezTo>
                    <a:cubicBezTo>
                      <a:pt x="3082" y="3972"/>
                      <a:pt x="3082" y="3904"/>
                      <a:pt x="3082" y="3812"/>
                    </a:cubicBezTo>
                    <a:cubicBezTo>
                      <a:pt x="3059" y="3744"/>
                      <a:pt x="3036" y="3675"/>
                      <a:pt x="3014" y="3607"/>
                    </a:cubicBezTo>
                    <a:cubicBezTo>
                      <a:pt x="2968" y="3493"/>
                      <a:pt x="2877" y="3379"/>
                      <a:pt x="2785" y="3287"/>
                    </a:cubicBezTo>
                    <a:cubicBezTo>
                      <a:pt x="2694" y="3219"/>
                      <a:pt x="2580" y="3150"/>
                      <a:pt x="2489" y="3105"/>
                    </a:cubicBezTo>
                    <a:cubicBezTo>
                      <a:pt x="2306" y="3013"/>
                      <a:pt x="2101" y="2945"/>
                      <a:pt x="1918" y="2876"/>
                    </a:cubicBezTo>
                    <a:cubicBezTo>
                      <a:pt x="1735" y="2785"/>
                      <a:pt x="1553" y="2694"/>
                      <a:pt x="1393" y="2602"/>
                    </a:cubicBezTo>
                    <a:cubicBezTo>
                      <a:pt x="1256" y="2511"/>
                      <a:pt x="1142" y="2420"/>
                      <a:pt x="1028" y="2306"/>
                    </a:cubicBezTo>
                    <a:cubicBezTo>
                      <a:pt x="914" y="2214"/>
                      <a:pt x="800" y="2100"/>
                      <a:pt x="685" y="1986"/>
                    </a:cubicBezTo>
                    <a:cubicBezTo>
                      <a:pt x="594" y="1872"/>
                      <a:pt x="526" y="1781"/>
                      <a:pt x="457" y="1667"/>
                    </a:cubicBezTo>
                    <a:cubicBezTo>
                      <a:pt x="389" y="1530"/>
                      <a:pt x="343" y="1393"/>
                      <a:pt x="320" y="1256"/>
                    </a:cubicBezTo>
                    <a:cubicBezTo>
                      <a:pt x="252" y="959"/>
                      <a:pt x="229" y="662"/>
                      <a:pt x="252" y="366"/>
                    </a:cubicBezTo>
                    <a:cubicBezTo>
                      <a:pt x="252" y="274"/>
                      <a:pt x="252" y="183"/>
                      <a:pt x="252" y="115"/>
                    </a:cubicBezTo>
                    <a:cubicBezTo>
                      <a:pt x="252" y="46"/>
                      <a:pt x="206" y="0"/>
                      <a:pt x="160"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617" name="Google Shape;1617;p22"/>
              <p:cNvSpPr/>
              <p:nvPr/>
            </p:nvSpPr>
            <p:spPr>
              <a:xfrm>
                <a:off x="6782523" y="2185056"/>
                <a:ext cx="98146" cy="192643"/>
              </a:xfrm>
              <a:custGeom>
                <a:avLst/>
                <a:gdLst/>
                <a:ahLst/>
                <a:cxnLst/>
                <a:rect l="l" t="t" r="r" b="b"/>
                <a:pathLst>
                  <a:path w="3631" h="7127" extrusionOk="0">
                    <a:moveTo>
                      <a:pt x="3254" y="808"/>
                    </a:moveTo>
                    <a:cubicBezTo>
                      <a:pt x="3250" y="813"/>
                      <a:pt x="3246" y="818"/>
                      <a:pt x="3242" y="823"/>
                    </a:cubicBezTo>
                    <a:cubicBezTo>
                      <a:pt x="3242" y="823"/>
                      <a:pt x="3248" y="816"/>
                      <a:pt x="3254" y="808"/>
                    </a:cubicBezTo>
                    <a:close/>
                    <a:moveTo>
                      <a:pt x="3379" y="1"/>
                    </a:moveTo>
                    <a:cubicBezTo>
                      <a:pt x="3265" y="1"/>
                      <a:pt x="3174" y="69"/>
                      <a:pt x="3082" y="161"/>
                    </a:cubicBezTo>
                    <a:cubicBezTo>
                      <a:pt x="2968" y="252"/>
                      <a:pt x="2877" y="343"/>
                      <a:pt x="2786" y="434"/>
                    </a:cubicBezTo>
                    <a:cubicBezTo>
                      <a:pt x="2694" y="549"/>
                      <a:pt x="2603" y="663"/>
                      <a:pt x="2512" y="777"/>
                    </a:cubicBezTo>
                    <a:cubicBezTo>
                      <a:pt x="2489" y="800"/>
                      <a:pt x="2466" y="845"/>
                      <a:pt x="2443" y="868"/>
                    </a:cubicBezTo>
                    <a:cubicBezTo>
                      <a:pt x="2420" y="891"/>
                      <a:pt x="2375" y="937"/>
                      <a:pt x="2352" y="959"/>
                    </a:cubicBezTo>
                    <a:cubicBezTo>
                      <a:pt x="2238" y="1074"/>
                      <a:pt x="2146" y="1188"/>
                      <a:pt x="2055" y="1302"/>
                    </a:cubicBezTo>
                    <a:cubicBezTo>
                      <a:pt x="1964" y="1439"/>
                      <a:pt x="1872" y="1576"/>
                      <a:pt x="1781" y="1690"/>
                    </a:cubicBezTo>
                    <a:cubicBezTo>
                      <a:pt x="1781" y="1690"/>
                      <a:pt x="1804" y="1667"/>
                      <a:pt x="1804" y="1667"/>
                    </a:cubicBezTo>
                    <a:lnTo>
                      <a:pt x="1804" y="1667"/>
                    </a:lnTo>
                    <a:cubicBezTo>
                      <a:pt x="1690" y="1827"/>
                      <a:pt x="1553" y="2009"/>
                      <a:pt x="1462" y="2192"/>
                    </a:cubicBezTo>
                    <a:cubicBezTo>
                      <a:pt x="1370" y="2352"/>
                      <a:pt x="1256" y="2534"/>
                      <a:pt x="1165" y="2694"/>
                    </a:cubicBezTo>
                    <a:cubicBezTo>
                      <a:pt x="1074" y="2877"/>
                      <a:pt x="1005" y="3059"/>
                      <a:pt x="914" y="3242"/>
                    </a:cubicBezTo>
                    <a:cubicBezTo>
                      <a:pt x="845" y="3425"/>
                      <a:pt x="777" y="3584"/>
                      <a:pt x="708" y="3767"/>
                    </a:cubicBezTo>
                    <a:cubicBezTo>
                      <a:pt x="617" y="4041"/>
                      <a:pt x="526" y="4315"/>
                      <a:pt x="434" y="4589"/>
                    </a:cubicBezTo>
                    <a:cubicBezTo>
                      <a:pt x="366" y="4840"/>
                      <a:pt x="275" y="5114"/>
                      <a:pt x="229" y="5388"/>
                    </a:cubicBezTo>
                    <a:cubicBezTo>
                      <a:pt x="161" y="5661"/>
                      <a:pt x="115" y="5913"/>
                      <a:pt x="69" y="6164"/>
                    </a:cubicBezTo>
                    <a:cubicBezTo>
                      <a:pt x="46" y="6301"/>
                      <a:pt x="46" y="6438"/>
                      <a:pt x="24" y="6574"/>
                    </a:cubicBezTo>
                    <a:cubicBezTo>
                      <a:pt x="24" y="6643"/>
                      <a:pt x="24" y="6711"/>
                      <a:pt x="24" y="6803"/>
                    </a:cubicBezTo>
                    <a:cubicBezTo>
                      <a:pt x="24" y="6871"/>
                      <a:pt x="1" y="6940"/>
                      <a:pt x="24" y="7008"/>
                    </a:cubicBezTo>
                    <a:cubicBezTo>
                      <a:pt x="43" y="7067"/>
                      <a:pt x="115" y="7127"/>
                      <a:pt x="178" y="7127"/>
                    </a:cubicBezTo>
                    <a:cubicBezTo>
                      <a:pt x="187" y="7127"/>
                      <a:pt x="197" y="7125"/>
                      <a:pt x="206" y="7122"/>
                    </a:cubicBezTo>
                    <a:cubicBezTo>
                      <a:pt x="275" y="7122"/>
                      <a:pt x="366" y="7077"/>
                      <a:pt x="366" y="6985"/>
                    </a:cubicBezTo>
                    <a:cubicBezTo>
                      <a:pt x="389" y="6940"/>
                      <a:pt x="366" y="6894"/>
                      <a:pt x="389" y="6871"/>
                    </a:cubicBezTo>
                    <a:cubicBezTo>
                      <a:pt x="389" y="6848"/>
                      <a:pt x="389" y="6848"/>
                      <a:pt x="389" y="6848"/>
                    </a:cubicBezTo>
                    <a:cubicBezTo>
                      <a:pt x="389" y="6826"/>
                      <a:pt x="389" y="6803"/>
                      <a:pt x="389" y="6780"/>
                    </a:cubicBezTo>
                    <a:lnTo>
                      <a:pt x="389" y="6689"/>
                    </a:lnTo>
                    <a:lnTo>
                      <a:pt x="412" y="6689"/>
                    </a:lnTo>
                    <a:cubicBezTo>
                      <a:pt x="480" y="6689"/>
                      <a:pt x="526" y="6666"/>
                      <a:pt x="571" y="6620"/>
                    </a:cubicBezTo>
                    <a:cubicBezTo>
                      <a:pt x="594" y="6574"/>
                      <a:pt x="617" y="6552"/>
                      <a:pt x="617" y="6506"/>
                    </a:cubicBezTo>
                    <a:cubicBezTo>
                      <a:pt x="640" y="6438"/>
                      <a:pt x="663" y="6369"/>
                      <a:pt x="686" y="6301"/>
                    </a:cubicBezTo>
                    <a:lnTo>
                      <a:pt x="754" y="6049"/>
                    </a:lnTo>
                    <a:cubicBezTo>
                      <a:pt x="800" y="5913"/>
                      <a:pt x="845" y="5753"/>
                      <a:pt x="891" y="5616"/>
                    </a:cubicBezTo>
                    <a:cubicBezTo>
                      <a:pt x="914" y="5479"/>
                      <a:pt x="959" y="5342"/>
                      <a:pt x="1005" y="5205"/>
                    </a:cubicBezTo>
                    <a:cubicBezTo>
                      <a:pt x="1051" y="5068"/>
                      <a:pt x="1096" y="4954"/>
                      <a:pt x="1142" y="4817"/>
                    </a:cubicBezTo>
                    <a:cubicBezTo>
                      <a:pt x="1233" y="4566"/>
                      <a:pt x="1348" y="4292"/>
                      <a:pt x="1462" y="4018"/>
                    </a:cubicBezTo>
                    <a:cubicBezTo>
                      <a:pt x="1553" y="3744"/>
                      <a:pt x="1690" y="3470"/>
                      <a:pt x="1827" y="3219"/>
                    </a:cubicBezTo>
                    <a:cubicBezTo>
                      <a:pt x="1941" y="2945"/>
                      <a:pt x="2055" y="2671"/>
                      <a:pt x="2215" y="2420"/>
                    </a:cubicBezTo>
                    <a:cubicBezTo>
                      <a:pt x="2352" y="2169"/>
                      <a:pt x="2512" y="1895"/>
                      <a:pt x="2671" y="1621"/>
                    </a:cubicBezTo>
                    <a:cubicBezTo>
                      <a:pt x="2740" y="1507"/>
                      <a:pt x="2831" y="1393"/>
                      <a:pt x="2900" y="1279"/>
                    </a:cubicBezTo>
                    <a:cubicBezTo>
                      <a:pt x="2900" y="1302"/>
                      <a:pt x="2900" y="1302"/>
                      <a:pt x="2900" y="1302"/>
                    </a:cubicBezTo>
                    <a:cubicBezTo>
                      <a:pt x="3014" y="1119"/>
                      <a:pt x="3151" y="959"/>
                      <a:pt x="3265" y="777"/>
                    </a:cubicBezTo>
                    <a:lnTo>
                      <a:pt x="3265" y="777"/>
                    </a:lnTo>
                    <a:cubicBezTo>
                      <a:pt x="3265" y="788"/>
                      <a:pt x="3259" y="799"/>
                      <a:pt x="3254" y="808"/>
                    </a:cubicBezTo>
                    <a:lnTo>
                      <a:pt x="3254" y="808"/>
                    </a:lnTo>
                    <a:cubicBezTo>
                      <a:pt x="3341" y="697"/>
                      <a:pt x="3429" y="566"/>
                      <a:pt x="3516" y="457"/>
                    </a:cubicBezTo>
                    <a:cubicBezTo>
                      <a:pt x="3562" y="412"/>
                      <a:pt x="3584" y="389"/>
                      <a:pt x="3607" y="366"/>
                    </a:cubicBezTo>
                    <a:cubicBezTo>
                      <a:pt x="3630" y="320"/>
                      <a:pt x="3630" y="275"/>
                      <a:pt x="3630" y="229"/>
                    </a:cubicBezTo>
                    <a:cubicBezTo>
                      <a:pt x="3630" y="115"/>
                      <a:pt x="3539" y="24"/>
                      <a:pt x="3425" y="1"/>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18" name="Google Shape;1618;p22"/>
              <p:cNvSpPr/>
              <p:nvPr/>
            </p:nvSpPr>
            <p:spPr>
              <a:xfrm>
                <a:off x="6953434" y="2066610"/>
                <a:ext cx="244351" cy="129230"/>
              </a:xfrm>
              <a:custGeom>
                <a:avLst/>
                <a:gdLst/>
                <a:ahLst/>
                <a:cxnLst/>
                <a:rect l="l" t="t" r="r" b="b"/>
                <a:pathLst>
                  <a:path w="9040" h="4781" extrusionOk="0">
                    <a:moveTo>
                      <a:pt x="115" y="0"/>
                    </a:moveTo>
                    <a:cubicBezTo>
                      <a:pt x="46" y="0"/>
                      <a:pt x="0" y="69"/>
                      <a:pt x="46" y="137"/>
                    </a:cubicBezTo>
                    <a:cubicBezTo>
                      <a:pt x="115" y="251"/>
                      <a:pt x="206" y="388"/>
                      <a:pt x="297" y="525"/>
                    </a:cubicBezTo>
                    <a:cubicBezTo>
                      <a:pt x="366" y="662"/>
                      <a:pt x="457" y="776"/>
                      <a:pt x="525" y="913"/>
                    </a:cubicBezTo>
                    <a:cubicBezTo>
                      <a:pt x="731" y="1187"/>
                      <a:pt x="936" y="1438"/>
                      <a:pt x="1142" y="1689"/>
                    </a:cubicBezTo>
                    <a:cubicBezTo>
                      <a:pt x="1370" y="1940"/>
                      <a:pt x="1598" y="2169"/>
                      <a:pt x="1826" y="2374"/>
                    </a:cubicBezTo>
                    <a:cubicBezTo>
                      <a:pt x="1941" y="2488"/>
                      <a:pt x="2078" y="2580"/>
                      <a:pt x="2192" y="2694"/>
                    </a:cubicBezTo>
                    <a:cubicBezTo>
                      <a:pt x="2329" y="2808"/>
                      <a:pt x="2466" y="2899"/>
                      <a:pt x="2603" y="3013"/>
                    </a:cubicBezTo>
                    <a:cubicBezTo>
                      <a:pt x="2876" y="3219"/>
                      <a:pt x="3150" y="3401"/>
                      <a:pt x="3470" y="3584"/>
                    </a:cubicBezTo>
                    <a:cubicBezTo>
                      <a:pt x="3744" y="3744"/>
                      <a:pt x="4041" y="3881"/>
                      <a:pt x="4314" y="4018"/>
                    </a:cubicBezTo>
                    <a:cubicBezTo>
                      <a:pt x="4474" y="4086"/>
                      <a:pt x="4634" y="4155"/>
                      <a:pt x="4771" y="4223"/>
                    </a:cubicBezTo>
                    <a:cubicBezTo>
                      <a:pt x="4954" y="4291"/>
                      <a:pt x="5136" y="4360"/>
                      <a:pt x="5319" y="4406"/>
                    </a:cubicBezTo>
                    <a:cubicBezTo>
                      <a:pt x="5615" y="4497"/>
                      <a:pt x="5935" y="4565"/>
                      <a:pt x="6255" y="4634"/>
                    </a:cubicBezTo>
                    <a:cubicBezTo>
                      <a:pt x="6711" y="4702"/>
                      <a:pt x="7145" y="4748"/>
                      <a:pt x="7601" y="4771"/>
                    </a:cubicBezTo>
                    <a:cubicBezTo>
                      <a:pt x="7723" y="4771"/>
                      <a:pt x="7855" y="4781"/>
                      <a:pt x="7983" y="4781"/>
                    </a:cubicBezTo>
                    <a:cubicBezTo>
                      <a:pt x="8048" y="4781"/>
                      <a:pt x="8111" y="4778"/>
                      <a:pt x="8172" y="4771"/>
                    </a:cubicBezTo>
                    <a:cubicBezTo>
                      <a:pt x="8263" y="4771"/>
                      <a:pt x="8377" y="4748"/>
                      <a:pt x="8469" y="4748"/>
                    </a:cubicBezTo>
                    <a:cubicBezTo>
                      <a:pt x="8583" y="4725"/>
                      <a:pt x="8697" y="4725"/>
                      <a:pt x="8811" y="4702"/>
                    </a:cubicBezTo>
                    <a:cubicBezTo>
                      <a:pt x="8857" y="4680"/>
                      <a:pt x="8902" y="4657"/>
                      <a:pt x="8948" y="4611"/>
                    </a:cubicBezTo>
                    <a:cubicBezTo>
                      <a:pt x="8994" y="4543"/>
                      <a:pt x="9039" y="4451"/>
                      <a:pt x="9016" y="4383"/>
                    </a:cubicBezTo>
                    <a:cubicBezTo>
                      <a:pt x="9016" y="4200"/>
                      <a:pt x="8857" y="4063"/>
                      <a:pt x="8697" y="4063"/>
                    </a:cubicBezTo>
                    <a:cubicBezTo>
                      <a:pt x="8583" y="4063"/>
                      <a:pt x="8469" y="4086"/>
                      <a:pt x="8354" y="4109"/>
                    </a:cubicBezTo>
                    <a:cubicBezTo>
                      <a:pt x="8218" y="4132"/>
                      <a:pt x="8103" y="4132"/>
                      <a:pt x="7966" y="4132"/>
                    </a:cubicBezTo>
                    <a:cubicBezTo>
                      <a:pt x="7715" y="4132"/>
                      <a:pt x="7487" y="4132"/>
                      <a:pt x="7236" y="4109"/>
                    </a:cubicBezTo>
                    <a:lnTo>
                      <a:pt x="7259" y="4109"/>
                    </a:lnTo>
                    <a:cubicBezTo>
                      <a:pt x="7168" y="4109"/>
                      <a:pt x="7076" y="4086"/>
                      <a:pt x="6985" y="4086"/>
                    </a:cubicBezTo>
                    <a:cubicBezTo>
                      <a:pt x="6665" y="4040"/>
                      <a:pt x="6346" y="3995"/>
                      <a:pt x="6049" y="3949"/>
                    </a:cubicBezTo>
                    <a:cubicBezTo>
                      <a:pt x="5730" y="3881"/>
                      <a:pt x="5410" y="3789"/>
                      <a:pt x="5113" y="3675"/>
                    </a:cubicBezTo>
                    <a:cubicBezTo>
                      <a:pt x="4908" y="3607"/>
                      <a:pt x="4725" y="3538"/>
                      <a:pt x="4520" y="3447"/>
                    </a:cubicBezTo>
                    <a:cubicBezTo>
                      <a:pt x="4337" y="3356"/>
                      <a:pt x="4132" y="3264"/>
                      <a:pt x="3926" y="3173"/>
                    </a:cubicBezTo>
                    <a:cubicBezTo>
                      <a:pt x="3744" y="3082"/>
                      <a:pt x="3538" y="2968"/>
                      <a:pt x="3333" y="2854"/>
                    </a:cubicBezTo>
                    <a:cubicBezTo>
                      <a:pt x="3150" y="2762"/>
                      <a:pt x="2991" y="2648"/>
                      <a:pt x="2808" y="2534"/>
                    </a:cubicBezTo>
                    <a:cubicBezTo>
                      <a:pt x="2625" y="2397"/>
                      <a:pt x="2466" y="2260"/>
                      <a:pt x="2283" y="2146"/>
                    </a:cubicBezTo>
                    <a:cubicBezTo>
                      <a:pt x="2192" y="2077"/>
                      <a:pt x="2100" y="2009"/>
                      <a:pt x="2009" y="1940"/>
                    </a:cubicBezTo>
                    <a:cubicBezTo>
                      <a:pt x="1918" y="1872"/>
                      <a:pt x="1826" y="1826"/>
                      <a:pt x="1735" y="1735"/>
                    </a:cubicBezTo>
                    <a:cubicBezTo>
                      <a:pt x="1644" y="1667"/>
                      <a:pt x="1553" y="1598"/>
                      <a:pt x="1461" y="1530"/>
                    </a:cubicBezTo>
                    <a:cubicBezTo>
                      <a:pt x="1393" y="1461"/>
                      <a:pt x="1301" y="1370"/>
                      <a:pt x="1233" y="1301"/>
                    </a:cubicBezTo>
                    <a:cubicBezTo>
                      <a:pt x="1059" y="1149"/>
                      <a:pt x="906" y="997"/>
                      <a:pt x="754" y="845"/>
                    </a:cubicBezTo>
                    <a:lnTo>
                      <a:pt x="754" y="845"/>
                    </a:lnTo>
                    <a:cubicBezTo>
                      <a:pt x="640" y="708"/>
                      <a:pt x="548" y="571"/>
                      <a:pt x="457" y="434"/>
                    </a:cubicBezTo>
                    <a:cubicBezTo>
                      <a:pt x="343" y="320"/>
                      <a:pt x="274" y="183"/>
                      <a:pt x="183" y="46"/>
                    </a:cubicBezTo>
                    <a:cubicBezTo>
                      <a:pt x="160" y="23"/>
                      <a:pt x="137" y="0"/>
                      <a:pt x="115" y="0"/>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19" name="Google Shape;1619;p22"/>
              <p:cNvSpPr/>
              <p:nvPr/>
            </p:nvSpPr>
            <p:spPr>
              <a:xfrm>
                <a:off x="6934297" y="1961734"/>
                <a:ext cx="200563" cy="163207"/>
              </a:xfrm>
              <a:custGeom>
                <a:avLst/>
                <a:gdLst/>
                <a:ahLst/>
                <a:cxnLst/>
                <a:rect l="l" t="t" r="r" b="b"/>
                <a:pathLst>
                  <a:path w="7420" h="6038" extrusionOk="0">
                    <a:moveTo>
                      <a:pt x="161" y="0"/>
                    </a:moveTo>
                    <a:cubicBezTo>
                      <a:pt x="69" y="46"/>
                      <a:pt x="1" y="137"/>
                      <a:pt x="46" y="228"/>
                    </a:cubicBezTo>
                    <a:cubicBezTo>
                      <a:pt x="183" y="548"/>
                      <a:pt x="343" y="867"/>
                      <a:pt x="526" y="1164"/>
                    </a:cubicBezTo>
                    <a:cubicBezTo>
                      <a:pt x="686" y="1438"/>
                      <a:pt x="845" y="1735"/>
                      <a:pt x="1005" y="2009"/>
                    </a:cubicBezTo>
                    <a:cubicBezTo>
                      <a:pt x="1188" y="2305"/>
                      <a:pt x="1416" y="2579"/>
                      <a:pt x="1621" y="2853"/>
                    </a:cubicBezTo>
                    <a:cubicBezTo>
                      <a:pt x="1758" y="2990"/>
                      <a:pt x="1873" y="3127"/>
                      <a:pt x="2009" y="3264"/>
                    </a:cubicBezTo>
                    <a:cubicBezTo>
                      <a:pt x="2124" y="3378"/>
                      <a:pt x="2238" y="3492"/>
                      <a:pt x="2352" y="3606"/>
                    </a:cubicBezTo>
                    <a:cubicBezTo>
                      <a:pt x="2580" y="3858"/>
                      <a:pt x="2831" y="4086"/>
                      <a:pt x="3105" y="4291"/>
                    </a:cubicBezTo>
                    <a:cubicBezTo>
                      <a:pt x="3379" y="4497"/>
                      <a:pt x="3676" y="4702"/>
                      <a:pt x="3972" y="4885"/>
                    </a:cubicBezTo>
                    <a:cubicBezTo>
                      <a:pt x="4269" y="5044"/>
                      <a:pt x="4589" y="5204"/>
                      <a:pt x="4885" y="5341"/>
                    </a:cubicBezTo>
                    <a:cubicBezTo>
                      <a:pt x="5022" y="5387"/>
                      <a:pt x="5159" y="5455"/>
                      <a:pt x="5319" y="5501"/>
                    </a:cubicBezTo>
                    <a:cubicBezTo>
                      <a:pt x="5479" y="5569"/>
                      <a:pt x="5662" y="5661"/>
                      <a:pt x="5844" y="5706"/>
                    </a:cubicBezTo>
                    <a:cubicBezTo>
                      <a:pt x="6027" y="5775"/>
                      <a:pt x="6232" y="5820"/>
                      <a:pt x="6438" y="5866"/>
                    </a:cubicBezTo>
                    <a:cubicBezTo>
                      <a:pt x="6529" y="5912"/>
                      <a:pt x="6620" y="5935"/>
                      <a:pt x="6711" y="5957"/>
                    </a:cubicBezTo>
                    <a:cubicBezTo>
                      <a:pt x="6803" y="5980"/>
                      <a:pt x="6917" y="6003"/>
                      <a:pt x="7008" y="6026"/>
                    </a:cubicBezTo>
                    <a:cubicBezTo>
                      <a:pt x="7033" y="6034"/>
                      <a:pt x="7058" y="6038"/>
                      <a:pt x="7082" y="6038"/>
                    </a:cubicBezTo>
                    <a:cubicBezTo>
                      <a:pt x="7192" y="6038"/>
                      <a:pt x="7294" y="5960"/>
                      <a:pt x="7351" y="5866"/>
                    </a:cubicBezTo>
                    <a:cubicBezTo>
                      <a:pt x="7419" y="5729"/>
                      <a:pt x="7373" y="5524"/>
                      <a:pt x="7214" y="5455"/>
                    </a:cubicBezTo>
                    <a:cubicBezTo>
                      <a:pt x="7100" y="5410"/>
                      <a:pt x="6985" y="5364"/>
                      <a:pt x="6871" y="5318"/>
                    </a:cubicBezTo>
                    <a:cubicBezTo>
                      <a:pt x="6757" y="5296"/>
                      <a:pt x="6666" y="5273"/>
                      <a:pt x="6575" y="5250"/>
                    </a:cubicBezTo>
                    <a:cubicBezTo>
                      <a:pt x="6369" y="5181"/>
                      <a:pt x="6164" y="5136"/>
                      <a:pt x="5958" y="5090"/>
                    </a:cubicBezTo>
                    <a:cubicBezTo>
                      <a:pt x="5205" y="4793"/>
                      <a:pt x="4452" y="4474"/>
                      <a:pt x="3767" y="4017"/>
                    </a:cubicBezTo>
                    <a:cubicBezTo>
                      <a:pt x="3562" y="3880"/>
                      <a:pt x="3379" y="3743"/>
                      <a:pt x="3196" y="3584"/>
                    </a:cubicBezTo>
                    <a:cubicBezTo>
                      <a:pt x="3014" y="3447"/>
                      <a:pt x="2831" y="3287"/>
                      <a:pt x="2671" y="3127"/>
                    </a:cubicBezTo>
                    <a:cubicBezTo>
                      <a:pt x="2306" y="2808"/>
                      <a:pt x="1987" y="2465"/>
                      <a:pt x="1667" y="2100"/>
                    </a:cubicBezTo>
                    <a:cubicBezTo>
                      <a:pt x="1439" y="1803"/>
                      <a:pt x="1211" y="1507"/>
                      <a:pt x="1005" y="1187"/>
                    </a:cubicBezTo>
                    <a:cubicBezTo>
                      <a:pt x="891" y="1027"/>
                      <a:pt x="777" y="867"/>
                      <a:pt x="663" y="708"/>
                    </a:cubicBezTo>
                    <a:cubicBezTo>
                      <a:pt x="594" y="548"/>
                      <a:pt x="503" y="411"/>
                      <a:pt x="435" y="251"/>
                    </a:cubicBezTo>
                    <a:cubicBezTo>
                      <a:pt x="412" y="205"/>
                      <a:pt x="389" y="160"/>
                      <a:pt x="366" y="114"/>
                    </a:cubicBezTo>
                    <a:cubicBezTo>
                      <a:pt x="343" y="46"/>
                      <a:pt x="275" y="0"/>
                      <a:pt x="206" y="0"/>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20" name="Google Shape;1620;p22"/>
              <p:cNvSpPr/>
              <p:nvPr/>
            </p:nvSpPr>
            <p:spPr>
              <a:xfrm>
                <a:off x="7278578" y="2128293"/>
                <a:ext cx="197454" cy="163775"/>
              </a:xfrm>
              <a:custGeom>
                <a:avLst/>
                <a:gdLst/>
                <a:ahLst/>
                <a:cxnLst/>
                <a:rect l="l" t="t" r="r" b="b"/>
                <a:pathLst>
                  <a:path w="7305" h="6059" extrusionOk="0">
                    <a:moveTo>
                      <a:pt x="137" y="1"/>
                    </a:moveTo>
                    <a:cubicBezTo>
                      <a:pt x="114" y="1"/>
                      <a:pt x="69" y="47"/>
                      <a:pt x="46" y="69"/>
                    </a:cubicBezTo>
                    <a:cubicBezTo>
                      <a:pt x="0" y="138"/>
                      <a:pt x="23" y="206"/>
                      <a:pt x="92" y="229"/>
                    </a:cubicBezTo>
                    <a:cubicBezTo>
                      <a:pt x="206" y="343"/>
                      <a:pt x="343" y="435"/>
                      <a:pt x="480" y="526"/>
                    </a:cubicBezTo>
                    <a:cubicBezTo>
                      <a:pt x="617" y="594"/>
                      <a:pt x="731" y="686"/>
                      <a:pt x="868" y="754"/>
                    </a:cubicBezTo>
                    <a:cubicBezTo>
                      <a:pt x="1142" y="937"/>
                      <a:pt x="1393" y="1096"/>
                      <a:pt x="1689" y="1233"/>
                    </a:cubicBezTo>
                    <a:cubicBezTo>
                      <a:pt x="1826" y="1325"/>
                      <a:pt x="1963" y="1393"/>
                      <a:pt x="2100" y="1462"/>
                    </a:cubicBezTo>
                    <a:cubicBezTo>
                      <a:pt x="2260" y="1553"/>
                      <a:pt x="2420" y="1621"/>
                      <a:pt x="2557" y="1713"/>
                    </a:cubicBezTo>
                    <a:cubicBezTo>
                      <a:pt x="2854" y="1873"/>
                      <a:pt x="3127" y="2032"/>
                      <a:pt x="3401" y="2215"/>
                    </a:cubicBezTo>
                    <a:cubicBezTo>
                      <a:pt x="3652" y="2375"/>
                      <a:pt x="3903" y="2534"/>
                      <a:pt x="4132" y="2717"/>
                    </a:cubicBezTo>
                    <a:cubicBezTo>
                      <a:pt x="4269" y="2831"/>
                      <a:pt x="4406" y="2945"/>
                      <a:pt x="4543" y="3059"/>
                    </a:cubicBezTo>
                    <a:cubicBezTo>
                      <a:pt x="4680" y="3174"/>
                      <a:pt x="4817" y="3288"/>
                      <a:pt x="4953" y="3425"/>
                    </a:cubicBezTo>
                    <a:cubicBezTo>
                      <a:pt x="5227" y="3653"/>
                      <a:pt x="5456" y="3927"/>
                      <a:pt x="5684" y="4201"/>
                    </a:cubicBezTo>
                    <a:cubicBezTo>
                      <a:pt x="5844" y="4429"/>
                      <a:pt x="6003" y="4634"/>
                      <a:pt x="6140" y="4863"/>
                    </a:cubicBezTo>
                    <a:cubicBezTo>
                      <a:pt x="6300" y="5091"/>
                      <a:pt x="6437" y="5319"/>
                      <a:pt x="6551" y="5570"/>
                    </a:cubicBezTo>
                    <a:cubicBezTo>
                      <a:pt x="6574" y="5662"/>
                      <a:pt x="6597" y="5730"/>
                      <a:pt x="6643" y="5821"/>
                    </a:cubicBezTo>
                    <a:cubicBezTo>
                      <a:pt x="6665" y="5890"/>
                      <a:pt x="6711" y="5958"/>
                      <a:pt x="6779" y="6004"/>
                    </a:cubicBezTo>
                    <a:cubicBezTo>
                      <a:pt x="6830" y="6037"/>
                      <a:pt x="6892" y="6059"/>
                      <a:pt x="6958" y="6059"/>
                    </a:cubicBezTo>
                    <a:cubicBezTo>
                      <a:pt x="6982" y="6059"/>
                      <a:pt x="7006" y="6056"/>
                      <a:pt x="7031" y="6050"/>
                    </a:cubicBezTo>
                    <a:cubicBezTo>
                      <a:pt x="7190" y="6004"/>
                      <a:pt x="7304" y="5821"/>
                      <a:pt x="7259" y="5639"/>
                    </a:cubicBezTo>
                    <a:cubicBezTo>
                      <a:pt x="7190" y="5456"/>
                      <a:pt x="7122" y="5251"/>
                      <a:pt x="7008" y="5068"/>
                    </a:cubicBezTo>
                    <a:cubicBezTo>
                      <a:pt x="6939" y="4931"/>
                      <a:pt x="6871" y="4817"/>
                      <a:pt x="6779" y="4680"/>
                    </a:cubicBezTo>
                    <a:cubicBezTo>
                      <a:pt x="6597" y="4406"/>
                      <a:pt x="6414" y="4109"/>
                      <a:pt x="6186" y="3836"/>
                    </a:cubicBezTo>
                    <a:cubicBezTo>
                      <a:pt x="6003" y="3584"/>
                      <a:pt x="5775" y="3333"/>
                      <a:pt x="5547" y="3128"/>
                    </a:cubicBezTo>
                    <a:cubicBezTo>
                      <a:pt x="5296" y="2900"/>
                      <a:pt x="5045" y="2694"/>
                      <a:pt x="4771" y="2466"/>
                    </a:cubicBezTo>
                    <a:cubicBezTo>
                      <a:pt x="4543" y="2283"/>
                      <a:pt x="4314" y="2124"/>
                      <a:pt x="4063" y="1964"/>
                    </a:cubicBezTo>
                    <a:cubicBezTo>
                      <a:pt x="3812" y="1827"/>
                      <a:pt x="3584" y="1667"/>
                      <a:pt x="3310" y="1553"/>
                    </a:cubicBezTo>
                    <a:cubicBezTo>
                      <a:pt x="3082" y="1416"/>
                      <a:pt x="2831" y="1279"/>
                      <a:pt x="2557" y="1188"/>
                    </a:cubicBezTo>
                    <a:cubicBezTo>
                      <a:pt x="2306" y="1051"/>
                      <a:pt x="2032" y="960"/>
                      <a:pt x="1758" y="845"/>
                    </a:cubicBezTo>
                    <a:cubicBezTo>
                      <a:pt x="1621" y="777"/>
                      <a:pt x="1461" y="731"/>
                      <a:pt x="1324" y="663"/>
                    </a:cubicBezTo>
                    <a:cubicBezTo>
                      <a:pt x="1142" y="572"/>
                      <a:pt x="936" y="480"/>
                      <a:pt x="754" y="389"/>
                    </a:cubicBezTo>
                    <a:cubicBezTo>
                      <a:pt x="662" y="320"/>
                      <a:pt x="571" y="275"/>
                      <a:pt x="480" y="229"/>
                    </a:cubicBezTo>
                    <a:cubicBezTo>
                      <a:pt x="388" y="161"/>
                      <a:pt x="297" y="92"/>
                      <a:pt x="206" y="24"/>
                    </a:cubicBezTo>
                    <a:cubicBezTo>
                      <a:pt x="183" y="24"/>
                      <a:pt x="160" y="1"/>
                      <a:pt x="137" y="1"/>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21" name="Google Shape;1621;p22"/>
              <p:cNvSpPr/>
              <p:nvPr/>
            </p:nvSpPr>
            <p:spPr>
              <a:xfrm>
                <a:off x="7379751" y="2250468"/>
                <a:ext cx="91956" cy="212564"/>
              </a:xfrm>
              <a:custGeom>
                <a:avLst/>
                <a:gdLst/>
                <a:ahLst/>
                <a:cxnLst/>
                <a:rect l="l" t="t" r="r" b="b"/>
                <a:pathLst>
                  <a:path w="3402" h="7864" extrusionOk="0">
                    <a:moveTo>
                      <a:pt x="1119" y="1461"/>
                    </a:moveTo>
                    <a:lnTo>
                      <a:pt x="1142" y="1484"/>
                    </a:lnTo>
                    <a:cubicBezTo>
                      <a:pt x="1142" y="1484"/>
                      <a:pt x="1119" y="1484"/>
                      <a:pt x="1119" y="1461"/>
                    </a:cubicBezTo>
                    <a:close/>
                    <a:moveTo>
                      <a:pt x="160" y="0"/>
                    </a:moveTo>
                    <a:cubicBezTo>
                      <a:pt x="115" y="0"/>
                      <a:pt x="92" y="0"/>
                      <a:pt x="46" y="46"/>
                    </a:cubicBezTo>
                    <a:cubicBezTo>
                      <a:pt x="1" y="92"/>
                      <a:pt x="1" y="206"/>
                      <a:pt x="46" y="251"/>
                    </a:cubicBezTo>
                    <a:cubicBezTo>
                      <a:pt x="252" y="457"/>
                      <a:pt x="434" y="662"/>
                      <a:pt x="594" y="845"/>
                    </a:cubicBezTo>
                    <a:cubicBezTo>
                      <a:pt x="777" y="1050"/>
                      <a:pt x="937" y="1256"/>
                      <a:pt x="1096" y="1461"/>
                    </a:cubicBezTo>
                    <a:cubicBezTo>
                      <a:pt x="1439" y="1918"/>
                      <a:pt x="1713" y="2420"/>
                      <a:pt x="1941" y="2945"/>
                    </a:cubicBezTo>
                    <a:lnTo>
                      <a:pt x="1918" y="2945"/>
                    </a:lnTo>
                    <a:cubicBezTo>
                      <a:pt x="2101" y="3378"/>
                      <a:pt x="2260" y="3812"/>
                      <a:pt x="2397" y="4246"/>
                    </a:cubicBezTo>
                    <a:cubicBezTo>
                      <a:pt x="2466" y="4474"/>
                      <a:pt x="2534" y="4702"/>
                      <a:pt x="2603" y="4953"/>
                    </a:cubicBezTo>
                    <a:cubicBezTo>
                      <a:pt x="2648" y="5159"/>
                      <a:pt x="2694" y="5364"/>
                      <a:pt x="2740" y="5592"/>
                    </a:cubicBezTo>
                    <a:cubicBezTo>
                      <a:pt x="2763" y="5798"/>
                      <a:pt x="2785" y="6026"/>
                      <a:pt x="2763" y="6232"/>
                    </a:cubicBezTo>
                    <a:cubicBezTo>
                      <a:pt x="2763" y="6483"/>
                      <a:pt x="2740" y="6734"/>
                      <a:pt x="2694" y="6962"/>
                    </a:cubicBezTo>
                    <a:cubicBezTo>
                      <a:pt x="2671" y="7167"/>
                      <a:pt x="2648" y="7350"/>
                      <a:pt x="2626" y="7555"/>
                    </a:cubicBezTo>
                    <a:cubicBezTo>
                      <a:pt x="2626" y="7601"/>
                      <a:pt x="2626" y="7670"/>
                      <a:pt x="2648" y="7715"/>
                    </a:cubicBezTo>
                    <a:cubicBezTo>
                      <a:pt x="2694" y="7784"/>
                      <a:pt x="2763" y="7829"/>
                      <a:pt x="2854" y="7852"/>
                    </a:cubicBezTo>
                    <a:cubicBezTo>
                      <a:pt x="2878" y="7860"/>
                      <a:pt x="2904" y="7864"/>
                      <a:pt x="2930" y="7864"/>
                    </a:cubicBezTo>
                    <a:cubicBezTo>
                      <a:pt x="3057" y="7864"/>
                      <a:pt x="3200" y="7779"/>
                      <a:pt x="3219" y="7647"/>
                    </a:cubicBezTo>
                    <a:cubicBezTo>
                      <a:pt x="3310" y="7282"/>
                      <a:pt x="3356" y="6939"/>
                      <a:pt x="3379" y="6574"/>
                    </a:cubicBezTo>
                    <a:cubicBezTo>
                      <a:pt x="3402" y="6232"/>
                      <a:pt x="3379" y="5866"/>
                      <a:pt x="3333" y="5524"/>
                    </a:cubicBezTo>
                    <a:cubicBezTo>
                      <a:pt x="3333" y="5364"/>
                      <a:pt x="3288" y="5204"/>
                      <a:pt x="3242" y="5067"/>
                    </a:cubicBezTo>
                    <a:cubicBezTo>
                      <a:pt x="3196" y="4908"/>
                      <a:pt x="3151" y="4748"/>
                      <a:pt x="3105" y="4611"/>
                    </a:cubicBezTo>
                    <a:cubicBezTo>
                      <a:pt x="3059" y="4428"/>
                      <a:pt x="3014" y="4269"/>
                      <a:pt x="2968" y="4109"/>
                    </a:cubicBezTo>
                    <a:cubicBezTo>
                      <a:pt x="2900" y="3949"/>
                      <a:pt x="2831" y="3789"/>
                      <a:pt x="2785" y="3629"/>
                    </a:cubicBezTo>
                    <a:cubicBezTo>
                      <a:pt x="2534" y="2990"/>
                      <a:pt x="2260" y="2351"/>
                      <a:pt x="1872" y="1781"/>
                    </a:cubicBezTo>
                    <a:cubicBezTo>
                      <a:pt x="1758" y="1621"/>
                      <a:pt x="1644" y="1484"/>
                      <a:pt x="1530" y="1347"/>
                    </a:cubicBezTo>
                    <a:cubicBezTo>
                      <a:pt x="1439" y="1210"/>
                      <a:pt x="1325" y="1119"/>
                      <a:pt x="1210" y="1005"/>
                    </a:cubicBezTo>
                    <a:cubicBezTo>
                      <a:pt x="982" y="754"/>
                      <a:pt x="731" y="525"/>
                      <a:pt x="503" y="274"/>
                    </a:cubicBezTo>
                    <a:cubicBezTo>
                      <a:pt x="434" y="183"/>
                      <a:pt x="343" y="114"/>
                      <a:pt x="275" y="46"/>
                    </a:cubicBezTo>
                    <a:cubicBezTo>
                      <a:pt x="252" y="0"/>
                      <a:pt x="206" y="0"/>
                      <a:pt x="160" y="0"/>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22" name="Google Shape;1622;p22"/>
              <p:cNvSpPr/>
              <p:nvPr/>
            </p:nvSpPr>
            <p:spPr>
              <a:xfrm>
                <a:off x="7335341" y="2256009"/>
                <a:ext cx="70981" cy="92902"/>
              </a:xfrm>
              <a:custGeom>
                <a:avLst/>
                <a:gdLst/>
                <a:ahLst/>
                <a:cxnLst/>
                <a:rect l="l" t="t" r="r" b="b"/>
                <a:pathLst>
                  <a:path w="2626" h="3437" extrusionOk="0">
                    <a:moveTo>
                      <a:pt x="183" y="1"/>
                    </a:moveTo>
                    <a:cubicBezTo>
                      <a:pt x="137" y="1"/>
                      <a:pt x="69" y="24"/>
                      <a:pt x="46" y="69"/>
                    </a:cubicBezTo>
                    <a:cubicBezTo>
                      <a:pt x="0" y="160"/>
                      <a:pt x="46" y="252"/>
                      <a:pt x="114" y="297"/>
                    </a:cubicBezTo>
                    <a:cubicBezTo>
                      <a:pt x="183" y="343"/>
                      <a:pt x="251" y="389"/>
                      <a:pt x="320" y="457"/>
                    </a:cubicBezTo>
                    <a:cubicBezTo>
                      <a:pt x="320" y="457"/>
                      <a:pt x="320" y="434"/>
                      <a:pt x="320" y="434"/>
                    </a:cubicBezTo>
                    <a:cubicBezTo>
                      <a:pt x="457" y="571"/>
                      <a:pt x="617" y="685"/>
                      <a:pt x="754" y="822"/>
                    </a:cubicBezTo>
                    <a:cubicBezTo>
                      <a:pt x="890" y="959"/>
                      <a:pt x="1027" y="1119"/>
                      <a:pt x="1142" y="1256"/>
                    </a:cubicBezTo>
                    <a:cubicBezTo>
                      <a:pt x="1415" y="1621"/>
                      <a:pt x="1644" y="2055"/>
                      <a:pt x="1803" y="2466"/>
                    </a:cubicBezTo>
                    <a:cubicBezTo>
                      <a:pt x="1849" y="2580"/>
                      <a:pt x="1895" y="2694"/>
                      <a:pt x="1918" y="2808"/>
                    </a:cubicBezTo>
                    <a:cubicBezTo>
                      <a:pt x="1963" y="2945"/>
                      <a:pt x="2009" y="3082"/>
                      <a:pt x="2032" y="3219"/>
                    </a:cubicBezTo>
                    <a:cubicBezTo>
                      <a:pt x="2069" y="3351"/>
                      <a:pt x="2185" y="3436"/>
                      <a:pt x="2301" y="3436"/>
                    </a:cubicBezTo>
                    <a:cubicBezTo>
                      <a:pt x="2326" y="3436"/>
                      <a:pt x="2350" y="3432"/>
                      <a:pt x="2374" y="3424"/>
                    </a:cubicBezTo>
                    <a:cubicBezTo>
                      <a:pt x="2534" y="3379"/>
                      <a:pt x="2625" y="3219"/>
                      <a:pt x="2580" y="3082"/>
                    </a:cubicBezTo>
                    <a:cubicBezTo>
                      <a:pt x="2534" y="2922"/>
                      <a:pt x="2488" y="2763"/>
                      <a:pt x="2420" y="2626"/>
                    </a:cubicBezTo>
                    <a:cubicBezTo>
                      <a:pt x="2374" y="2466"/>
                      <a:pt x="2306" y="2283"/>
                      <a:pt x="2214" y="2146"/>
                    </a:cubicBezTo>
                    <a:cubicBezTo>
                      <a:pt x="2077" y="1872"/>
                      <a:pt x="1918" y="1598"/>
                      <a:pt x="1735" y="1370"/>
                    </a:cubicBezTo>
                    <a:cubicBezTo>
                      <a:pt x="1552" y="1119"/>
                      <a:pt x="1324" y="891"/>
                      <a:pt x="1096" y="685"/>
                    </a:cubicBezTo>
                    <a:cubicBezTo>
                      <a:pt x="822" y="434"/>
                      <a:pt x="548" y="229"/>
                      <a:pt x="274" y="24"/>
                    </a:cubicBezTo>
                    <a:cubicBezTo>
                      <a:pt x="251" y="1"/>
                      <a:pt x="229" y="1"/>
                      <a:pt x="183" y="1"/>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23" name="Google Shape;1623;p22"/>
              <p:cNvSpPr/>
              <p:nvPr/>
            </p:nvSpPr>
            <p:spPr>
              <a:xfrm>
                <a:off x="7023144" y="2800177"/>
                <a:ext cx="279517" cy="476944"/>
              </a:xfrm>
              <a:custGeom>
                <a:avLst/>
                <a:gdLst/>
                <a:ahLst/>
                <a:cxnLst/>
                <a:rect l="l" t="t" r="r" b="b"/>
                <a:pathLst>
                  <a:path w="10341" h="17645" extrusionOk="0">
                    <a:moveTo>
                      <a:pt x="6871" y="1"/>
                    </a:moveTo>
                    <a:cubicBezTo>
                      <a:pt x="6803" y="1"/>
                      <a:pt x="6757" y="1"/>
                      <a:pt x="6688" y="23"/>
                    </a:cubicBezTo>
                    <a:cubicBezTo>
                      <a:pt x="6574" y="46"/>
                      <a:pt x="6483" y="92"/>
                      <a:pt x="6392" y="138"/>
                    </a:cubicBezTo>
                    <a:cubicBezTo>
                      <a:pt x="6300" y="160"/>
                      <a:pt x="6232" y="206"/>
                      <a:pt x="6164" y="252"/>
                    </a:cubicBezTo>
                    <a:cubicBezTo>
                      <a:pt x="6118" y="297"/>
                      <a:pt x="6049" y="343"/>
                      <a:pt x="6004" y="389"/>
                    </a:cubicBezTo>
                    <a:cubicBezTo>
                      <a:pt x="6004" y="411"/>
                      <a:pt x="5981" y="434"/>
                      <a:pt x="5958" y="434"/>
                    </a:cubicBezTo>
                    <a:lnTo>
                      <a:pt x="5935" y="480"/>
                    </a:lnTo>
                    <a:lnTo>
                      <a:pt x="5890" y="503"/>
                    </a:lnTo>
                    <a:lnTo>
                      <a:pt x="5844" y="503"/>
                    </a:lnTo>
                    <a:lnTo>
                      <a:pt x="5684" y="526"/>
                    </a:lnTo>
                    <a:lnTo>
                      <a:pt x="5616" y="526"/>
                    </a:lnTo>
                    <a:cubicBezTo>
                      <a:pt x="5570" y="548"/>
                      <a:pt x="5524" y="548"/>
                      <a:pt x="5479" y="548"/>
                    </a:cubicBezTo>
                    <a:lnTo>
                      <a:pt x="5342" y="571"/>
                    </a:lnTo>
                    <a:lnTo>
                      <a:pt x="5251" y="571"/>
                    </a:lnTo>
                    <a:cubicBezTo>
                      <a:pt x="5159" y="594"/>
                      <a:pt x="5045" y="594"/>
                      <a:pt x="4954" y="617"/>
                    </a:cubicBezTo>
                    <a:lnTo>
                      <a:pt x="4817" y="617"/>
                    </a:lnTo>
                    <a:cubicBezTo>
                      <a:pt x="4726" y="640"/>
                      <a:pt x="4611" y="640"/>
                      <a:pt x="4497" y="640"/>
                    </a:cubicBezTo>
                    <a:lnTo>
                      <a:pt x="4406" y="640"/>
                    </a:lnTo>
                    <a:cubicBezTo>
                      <a:pt x="4315" y="663"/>
                      <a:pt x="4246" y="663"/>
                      <a:pt x="4155" y="663"/>
                    </a:cubicBezTo>
                    <a:lnTo>
                      <a:pt x="3995" y="663"/>
                    </a:lnTo>
                    <a:cubicBezTo>
                      <a:pt x="3881" y="640"/>
                      <a:pt x="3790" y="617"/>
                      <a:pt x="3676" y="594"/>
                    </a:cubicBezTo>
                    <a:cubicBezTo>
                      <a:pt x="3653" y="571"/>
                      <a:pt x="3630" y="571"/>
                      <a:pt x="3607" y="571"/>
                    </a:cubicBezTo>
                    <a:cubicBezTo>
                      <a:pt x="3470" y="571"/>
                      <a:pt x="3356" y="663"/>
                      <a:pt x="3310" y="799"/>
                    </a:cubicBezTo>
                    <a:cubicBezTo>
                      <a:pt x="3288" y="959"/>
                      <a:pt x="3379" y="1096"/>
                      <a:pt x="3539" y="1142"/>
                    </a:cubicBezTo>
                    <a:lnTo>
                      <a:pt x="3653" y="1187"/>
                    </a:lnTo>
                    <a:cubicBezTo>
                      <a:pt x="3721" y="1210"/>
                      <a:pt x="3813" y="1233"/>
                      <a:pt x="3904" y="1256"/>
                    </a:cubicBezTo>
                    <a:cubicBezTo>
                      <a:pt x="4041" y="1279"/>
                      <a:pt x="4178" y="1279"/>
                      <a:pt x="4315" y="1279"/>
                    </a:cubicBezTo>
                    <a:lnTo>
                      <a:pt x="4680" y="1279"/>
                    </a:lnTo>
                    <a:cubicBezTo>
                      <a:pt x="4726" y="1279"/>
                      <a:pt x="4771" y="1279"/>
                      <a:pt x="4840" y="1256"/>
                    </a:cubicBezTo>
                    <a:lnTo>
                      <a:pt x="4977" y="1256"/>
                    </a:lnTo>
                    <a:cubicBezTo>
                      <a:pt x="5068" y="1256"/>
                      <a:pt x="5159" y="1233"/>
                      <a:pt x="5251" y="1233"/>
                    </a:cubicBezTo>
                    <a:cubicBezTo>
                      <a:pt x="5319" y="1210"/>
                      <a:pt x="5387" y="1210"/>
                      <a:pt x="5479" y="1210"/>
                    </a:cubicBezTo>
                    <a:cubicBezTo>
                      <a:pt x="5616" y="1187"/>
                      <a:pt x="5775" y="1165"/>
                      <a:pt x="5912" y="1142"/>
                    </a:cubicBezTo>
                    <a:lnTo>
                      <a:pt x="5958" y="1142"/>
                    </a:lnTo>
                    <a:lnTo>
                      <a:pt x="6004" y="1119"/>
                    </a:lnTo>
                    <a:lnTo>
                      <a:pt x="6323" y="1119"/>
                    </a:lnTo>
                    <a:cubicBezTo>
                      <a:pt x="6437" y="1142"/>
                      <a:pt x="6552" y="1165"/>
                      <a:pt x="6643" y="1187"/>
                    </a:cubicBezTo>
                    <a:cubicBezTo>
                      <a:pt x="6711" y="1210"/>
                      <a:pt x="6780" y="1256"/>
                      <a:pt x="6848" y="1302"/>
                    </a:cubicBezTo>
                    <a:cubicBezTo>
                      <a:pt x="6985" y="1416"/>
                      <a:pt x="7122" y="1530"/>
                      <a:pt x="7213" y="1644"/>
                    </a:cubicBezTo>
                    <a:cubicBezTo>
                      <a:pt x="7305" y="1781"/>
                      <a:pt x="7396" y="1895"/>
                      <a:pt x="7442" y="2009"/>
                    </a:cubicBezTo>
                    <a:cubicBezTo>
                      <a:pt x="7556" y="2237"/>
                      <a:pt x="7624" y="2466"/>
                      <a:pt x="7670" y="2717"/>
                    </a:cubicBezTo>
                    <a:cubicBezTo>
                      <a:pt x="7693" y="2945"/>
                      <a:pt x="7716" y="3173"/>
                      <a:pt x="7738" y="3356"/>
                    </a:cubicBezTo>
                    <a:cubicBezTo>
                      <a:pt x="7738" y="3607"/>
                      <a:pt x="7738" y="3858"/>
                      <a:pt x="7716" y="4109"/>
                    </a:cubicBezTo>
                    <a:cubicBezTo>
                      <a:pt x="7647" y="4771"/>
                      <a:pt x="7510" y="5433"/>
                      <a:pt x="7396" y="5912"/>
                    </a:cubicBezTo>
                    <a:lnTo>
                      <a:pt x="7350" y="6163"/>
                    </a:lnTo>
                    <a:lnTo>
                      <a:pt x="7282" y="6437"/>
                    </a:lnTo>
                    <a:cubicBezTo>
                      <a:pt x="7259" y="6551"/>
                      <a:pt x="7213" y="6666"/>
                      <a:pt x="7191" y="6803"/>
                    </a:cubicBezTo>
                    <a:lnTo>
                      <a:pt x="7145" y="6917"/>
                    </a:lnTo>
                    <a:cubicBezTo>
                      <a:pt x="7077" y="7191"/>
                      <a:pt x="6985" y="7487"/>
                      <a:pt x="6894" y="7807"/>
                    </a:cubicBezTo>
                    <a:cubicBezTo>
                      <a:pt x="6848" y="7898"/>
                      <a:pt x="6825" y="7989"/>
                      <a:pt x="6780" y="8058"/>
                    </a:cubicBezTo>
                    <a:cubicBezTo>
                      <a:pt x="6688" y="8332"/>
                      <a:pt x="6574" y="8606"/>
                      <a:pt x="6460" y="8880"/>
                    </a:cubicBezTo>
                    <a:cubicBezTo>
                      <a:pt x="6346" y="9154"/>
                      <a:pt x="6209" y="9473"/>
                      <a:pt x="6049" y="9747"/>
                    </a:cubicBezTo>
                    <a:cubicBezTo>
                      <a:pt x="5912" y="10021"/>
                      <a:pt x="5753" y="10295"/>
                      <a:pt x="5593" y="10592"/>
                    </a:cubicBezTo>
                    <a:lnTo>
                      <a:pt x="5524" y="10706"/>
                    </a:lnTo>
                    <a:cubicBezTo>
                      <a:pt x="5410" y="10911"/>
                      <a:pt x="5273" y="11139"/>
                      <a:pt x="5159" y="11345"/>
                    </a:cubicBezTo>
                    <a:cubicBezTo>
                      <a:pt x="4977" y="11619"/>
                      <a:pt x="4794" y="11915"/>
                      <a:pt x="4589" y="12212"/>
                    </a:cubicBezTo>
                    <a:lnTo>
                      <a:pt x="4611" y="12166"/>
                    </a:lnTo>
                    <a:lnTo>
                      <a:pt x="4611" y="12166"/>
                    </a:lnTo>
                    <a:cubicBezTo>
                      <a:pt x="4497" y="12326"/>
                      <a:pt x="4383" y="12486"/>
                      <a:pt x="4246" y="12646"/>
                    </a:cubicBezTo>
                    <a:cubicBezTo>
                      <a:pt x="4132" y="12806"/>
                      <a:pt x="3995" y="12965"/>
                      <a:pt x="3858" y="13148"/>
                    </a:cubicBezTo>
                    <a:lnTo>
                      <a:pt x="3858" y="13171"/>
                    </a:lnTo>
                    <a:lnTo>
                      <a:pt x="3790" y="13239"/>
                    </a:lnTo>
                    <a:cubicBezTo>
                      <a:pt x="3630" y="13467"/>
                      <a:pt x="3470" y="13673"/>
                      <a:pt x="3288" y="13878"/>
                    </a:cubicBezTo>
                    <a:lnTo>
                      <a:pt x="3014" y="14198"/>
                    </a:lnTo>
                    <a:cubicBezTo>
                      <a:pt x="2899" y="14358"/>
                      <a:pt x="2763" y="14495"/>
                      <a:pt x="2648" y="14632"/>
                    </a:cubicBezTo>
                    <a:cubicBezTo>
                      <a:pt x="2397" y="14905"/>
                      <a:pt x="2215" y="15134"/>
                      <a:pt x="2009" y="15339"/>
                    </a:cubicBezTo>
                    <a:cubicBezTo>
                      <a:pt x="1872" y="15499"/>
                      <a:pt x="1713" y="15659"/>
                      <a:pt x="1576" y="15796"/>
                    </a:cubicBezTo>
                    <a:lnTo>
                      <a:pt x="1370" y="16001"/>
                    </a:lnTo>
                    <a:lnTo>
                      <a:pt x="1325" y="16047"/>
                    </a:lnTo>
                    <a:cubicBezTo>
                      <a:pt x="1119" y="16252"/>
                      <a:pt x="891" y="16480"/>
                      <a:pt x="663" y="16686"/>
                    </a:cubicBezTo>
                    <a:cubicBezTo>
                      <a:pt x="594" y="16731"/>
                      <a:pt x="548" y="16777"/>
                      <a:pt x="480" y="16800"/>
                    </a:cubicBezTo>
                    <a:lnTo>
                      <a:pt x="389" y="16891"/>
                    </a:lnTo>
                    <a:lnTo>
                      <a:pt x="343" y="16914"/>
                    </a:lnTo>
                    <a:cubicBezTo>
                      <a:pt x="320" y="16937"/>
                      <a:pt x="297" y="16960"/>
                      <a:pt x="275" y="16960"/>
                    </a:cubicBezTo>
                    <a:cubicBezTo>
                      <a:pt x="252" y="16983"/>
                      <a:pt x="229" y="16983"/>
                      <a:pt x="229" y="17005"/>
                    </a:cubicBezTo>
                    <a:cubicBezTo>
                      <a:pt x="183" y="17028"/>
                      <a:pt x="138" y="17051"/>
                      <a:pt x="115" y="17097"/>
                    </a:cubicBezTo>
                    <a:cubicBezTo>
                      <a:pt x="46" y="17165"/>
                      <a:pt x="1" y="17279"/>
                      <a:pt x="24" y="17416"/>
                    </a:cubicBezTo>
                    <a:cubicBezTo>
                      <a:pt x="46" y="17462"/>
                      <a:pt x="69" y="17508"/>
                      <a:pt x="115" y="17553"/>
                    </a:cubicBezTo>
                    <a:cubicBezTo>
                      <a:pt x="160" y="17599"/>
                      <a:pt x="252" y="17645"/>
                      <a:pt x="343" y="17645"/>
                    </a:cubicBezTo>
                    <a:lnTo>
                      <a:pt x="366" y="17645"/>
                    </a:lnTo>
                    <a:cubicBezTo>
                      <a:pt x="412" y="17645"/>
                      <a:pt x="434" y="17622"/>
                      <a:pt x="480" y="17622"/>
                    </a:cubicBezTo>
                    <a:cubicBezTo>
                      <a:pt x="526" y="17599"/>
                      <a:pt x="548" y="17576"/>
                      <a:pt x="594" y="17553"/>
                    </a:cubicBezTo>
                    <a:cubicBezTo>
                      <a:pt x="685" y="17530"/>
                      <a:pt x="731" y="17485"/>
                      <a:pt x="800" y="17462"/>
                    </a:cubicBezTo>
                    <a:cubicBezTo>
                      <a:pt x="891" y="17393"/>
                      <a:pt x="959" y="17348"/>
                      <a:pt x="1051" y="17302"/>
                    </a:cubicBezTo>
                    <a:cubicBezTo>
                      <a:pt x="1096" y="17256"/>
                      <a:pt x="1165" y="17211"/>
                      <a:pt x="1210" y="17165"/>
                    </a:cubicBezTo>
                    <a:cubicBezTo>
                      <a:pt x="1347" y="17097"/>
                      <a:pt x="1462" y="17028"/>
                      <a:pt x="1576" y="16960"/>
                    </a:cubicBezTo>
                    <a:cubicBezTo>
                      <a:pt x="1735" y="16868"/>
                      <a:pt x="1895" y="16777"/>
                      <a:pt x="2055" y="16663"/>
                    </a:cubicBezTo>
                    <a:cubicBezTo>
                      <a:pt x="2306" y="16480"/>
                      <a:pt x="2557" y="16298"/>
                      <a:pt x="2808" y="16115"/>
                    </a:cubicBezTo>
                    <a:cubicBezTo>
                      <a:pt x="3082" y="15910"/>
                      <a:pt x="3356" y="15750"/>
                      <a:pt x="3607" y="15613"/>
                    </a:cubicBezTo>
                    <a:cubicBezTo>
                      <a:pt x="3835" y="15499"/>
                      <a:pt x="4041" y="15385"/>
                      <a:pt x="4246" y="15271"/>
                    </a:cubicBezTo>
                    <a:cubicBezTo>
                      <a:pt x="4360" y="15202"/>
                      <a:pt x="4452" y="15157"/>
                      <a:pt x="4566" y="15088"/>
                    </a:cubicBezTo>
                    <a:lnTo>
                      <a:pt x="4589" y="15088"/>
                    </a:lnTo>
                    <a:cubicBezTo>
                      <a:pt x="4680" y="15020"/>
                      <a:pt x="4771" y="14974"/>
                      <a:pt x="4862" y="14928"/>
                    </a:cubicBezTo>
                    <a:lnTo>
                      <a:pt x="4954" y="14883"/>
                    </a:lnTo>
                    <a:cubicBezTo>
                      <a:pt x="5136" y="14746"/>
                      <a:pt x="5342" y="14654"/>
                      <a:pt x="5547" y="14563"/>
                    </a:cubicBezTo>
                    <a:cubicBezTo>
                      <a:pt x="5684" y="14495"/>
                      <a:pt x="5775" y="14449"/>
                      <a:pt x="5890" y="14380"/>
                    </a:cubicBezTo>
                    <a:cubicBezTo>
                      <a:pt x="6004" y="14335"/>
                      <a:pt x="6095" y="14289"/>
                      <a:pt x="6209" y="14244"/>
                    </a:cubicBezTo>
                    <a:lnTo>
                      <a:pt x="6186" y="14244"/>
                    </a:lnTo>
                    <a:lnTo>
                      <a:pt x="6232" y="14221"/>
                    </a:lnTo>
                    <a:cubicBezTo>
                      <a:pt x="6437" y="14129"/>
                      <a:pt x="6620" y="14038"/>
                      <a:pt x="6825" y="13947"/>
                    </a:cubicBezTo>
                    <a:lnTo>
                      <a:pt x="6985" y="13856"/>
                    </a:lnTo>
                    <a:cubicBezTo>
                      <a:pt x="7122" y="13787"/>
                      <a:pt x="7282" y="13741"/>
                      <a:pt x="7419" y="13673"/>
                    </a:cubicBezTo>
                    <a:cubicBezTo>
                      <a:pt x="7602" y="13604"/>
                      <a:pt x="7761" y="13513"/>
                      <a:pt x="7944" y="13422"/>
                    </a:cubicBezTo>
                    <a:cubicBezTo>
                      <a:pt x="8081" y="13376"/>
                      <a:pt x="8172" y="13239"/>
                      <a:pt x="8172" y="13102"/>
                    </a:cubicBezTo>
                    <a:cubicBezTo>
                      <a:pt x="8172" y="13011"/>
                      <a:pt x="8126" y="12943"/>
                      <a:pt x="8081" y="12897"/>
                    </a:cubicBezTo>
                    <a:lnTo>
                      <a:pt x="8172" y="12783"/>
                    </a:lnTo>
                    <a:cubicBezTo>
                      <a:pt x="8218" y="12714"/>
                      <a:pt x="8263" y="12646"/>
                      <a:pt x="8286" y="12577"/>
                    </a:cubicBezTo>
                    <a:cubicBezTo>
                      <a:pt x="8378" y="12440"/>
                      <a:pt x="8469" y="12303"/>
                      <a:pt x="8537" y="12144"/>
                    </a:cubicBezTo>
                    <a:cubicBezTo>
                      <a:pt x="8583" y="12052"/>
                      <a:pt x="8629" y="11961"/>
                      <a:pt x="8674" y="11847"/>
                    </a:cubicBezTo>
                    <a:lnTo>
                      <a:pt x="8743" y="11710"/>
                    </a:lnTo>
                    <a:lnTo>
                      <a:pt x="8788" y="11596"/>
                    </a:lnTo>
                    <a:cubicBezTo>
                      <a:pt x="8834" y="11505"/>
                      <a:pt x="8880" y="11436"/>
                      <a:pt x="8925" y="11345"/>
                    </a:cubicBezTo>
                    <a:cubicBezTo>
                      <a:pt x="8994" y="11162"/>
                      <a:pt x="9062" y="11002"/>
                      <a:pt x="9131" y="10820"/>
                    </a:cubicBezTo>
                    <a:cubicBezTo>
                      <a:pt x="9176" y="10706"/>
                      <a:pt x="9222" y="10592"/>
                      <a:pt x="9268" y="10477"/>
                    </a:cubicBezTo>
                    <a:cubicBezTo>
                      <a:pt x="9405" y="10158"/>
                      <a:pt x="9519" y="9861"/>
                      <a:pt x="9610" y="9564"/>
                    </a:cubicBezTo>
                    <a:cubicBezTo>
                      <a:pt x="9701" y="9290"/>
                      <a:pt x="9770" y="9039"/>
                      <a:pt x="9838" y="8788"/>
                    </a:cubicBezTo>
                    <a:cubicBezTo>
                      <a:pt x="9884" y="8514"/>
                      <a:pt x="9930" y="8241"/>
                      <a:pt x="9975" y="7989"/>
                    </a:cubicBezTo>
                    <a:cubicBezTo>
                      <a:pt x="10021" y="7738"/>
                      <a:pt x="10044" y="7487"/>
                      <a:pt x="10089" y="7236"/>
                    </a:cubicBezTo>
                    <a:cubicBezTo>
                      <a:pt x="10112" y="7076"/>
                      <a:pt x="10135" y="6917"/>
                      <a:pt x="10135" y="6780"/>
                    </a:cubicBezTo>
                    <a:lnTo>
                      <a:pt x="10158" y="6620"/>
                    </a:lnTo>
                    <a:lnTo>
                      <a:pt x="10158" y="6483"/>
                    </a:lnTo>
                    <a:cubicBezTo>
                      <a:pt x="10181" y="6255"/>
                      <a:pt x="10204" y="6049"/>
                      <a:pt x="10249" y="5844"/>
                    </a:cubicBezTo>
                    <a:lnTo>
                      <a:pt x="10295" y="5593"/>
                    </a:lnTo>
                    <a:cubicBezTo>
                      <a:pt x="10318" y="5410"/>
                      <a:pt x="10341" y="5228"/>
                      <a:pt x="10341" y="5068"/>
                    </a:cubicBezTo>
                    <a:cubicBezTo>
                      <a:pt x="10341" y="4931"/>
                      <a:pt x="10318" y="4817"/>
                      <a:pt x="10318" y="4703"/>
                    </a:cubicBezTo>
                    <a:lnTo>
                      <a:pt x="10318" y="4657"/>
                    </a:lnTo>
                    <a:cubicBezTo>
                      <a:pt x="10295" y="4337"/>
                      <a:pt x="10249" y="4018"/>
                      <a:pt x="10181" y="3698"/>
                    </a:cubicBezTo>
                    <a:cubicBezTo>
                      <a:pt x="10135" y="3447"/>
                      <a:pt x="10044" y="3196"/>
                      <a:pt x="9975" y="2991"/>
                    </a:cubicBezTo>
                    <a:cubicBezTo>
                      <a:pt x="9861" y="2694"/>
                      <a:pt x="9747" y="2466"/>
                      <a:pt x="9610" y="2260"/>
                    </a:cubicBezTo>
                    <a:cubicBezTo>
                      <a:pt x="9519" y="2146"/>
                      <a:pt x="9428" y="2032"/>
                      <a:pt x="9313" y="1918"/>
                    </a:cubicBezTo>
                    <a:lnTo>
                      <a:pt x="9268" y="1872"/>
                    </a:lnTo>
                    <a:cubicBezTo>
                      <a:pt x="9222" y="1827"/>
                      <a:pt x="9199" y="1804"/>
                      <a:pt x="9154" y="1758"/>
                    </a:cubicBezTo>
                    <a:lnTo>
                      <a:pt x="9062" y="1644"/>
                    </a:lnTo>
                    <a:cubicBezTo>
                      <a:pt x="8994" y="1576"/>
                      <a:pt x="8948" y="1507"/>
                      <a:pt x="8903" y="1439"/>
                    </a:cubicBezTo>
                    <a:cubicBezTo>
                      <a:pt x="8811" y="1324"/>
                      <a:pt x="8743" y="1210"/>
                      <a:pt x="8629" y="1096"/>
                    </a:cubicBezTo>
                    <a:cubicBezTo>
                      <a:pt x="8606" y="1051"/>
                      <a:pt x="8560" y="1005"/>
                      <a:pt x="8515" y="959"/>
                    </a:cubicBezTo>
                    <a:lnTo>
                      <a:pt x="8446" y="914"/>
                    </a:lnTo>
                    <a:cubicBezTo>
                      <a:pt x="8378" y="845"/>
                      <a:pt x="8286" y="777"/>
                      <a:pt x="8218" y="708"/>
                    </a:cubicBezTo>
                    <a:cubicBezTo>
                      <a:pt x="8104" y="640"/>
                      <a:pt x="8012" y="571"/>
                      <a:pt x="7898" y="503"/>
                    </a:cubicBezTo>
                    <a:lnTo>
                      <a:pt x="7875" y="480"/>
                    </a:lnTo>
                    <a:cubicBezTo>
                      <a:pt x="7830" y="457"/>
                      <a:pt x="7784" y="411"/>
                      <a:pt x="7761" y="389"/>
                    </a:cubicBezTo>
                    <a:cubicBezTo>
                      <a:pt x="7670" y="343"/>
                      <a:pt x="7602" y="274"/>
                      <a:pt x="7510" y="229"/>
                    </a:cubicBezTo>
                    <a:cubicBezTo>
                      <a:pt x="7373" y="160"/>
                      <a:pt x="7236" y="92"/>
                      <a:pt x="7099" y="46"/>
                    </a:cubicBezTo>
                    <a:cubicBezTo>
                      <a:pt x="7031" y="23"/>
                      <a:pt x="6940" y="1"/>
                      <a:pt x="6871"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24" name="Google Shape;1624;p22"/>
              <p:cNvSpPr/>
              <p:nvPr/>
            </p:nvSpPr>
            <p:spPr>
              <a:xfrm>
                <a:off x="7105829" y="2818071"/>
                <a:ext cx="12974" cy="14164"/>
              </a:xfrm>
              <a:custGeom>
                <a:avLst/>
                <a:gdLst/>
                <a:ahLst/>
                <a:cxnLst/>
                <a:rect l="l" t="t" r="r" b="b"/>
                <a:pathLst>
                  <a:path w="480" h="524" extrusionOk="0">
                    <a:moveTo>
                      <a:pt x="343" y="1"/>
                    </a:moveTo>
                    <a:cubicBezTo>
                      <a:pt x="320" y="1"/>
                      <a:pt x="297" y="23"/>
                      <a:pt x="274" y="23"/>
                    </a:cubicBezTo>
                    <a:cubicBezTo>
                      <a:pt x="251" y="46"/>
                      <a:pt x="229" y="69"/>
                      <a:pt x="229" y="115"/>
                    </a:cubicBezTo>
                    <a:lnTo>
                      <a:pt x="206" y="115"/>
                    </a:lnTo>
                    <a:cubicBezTo>
                      <a:pt x="206" y="137"/>
                      <a:pt x="183" y="160"/>
                      <a:pt x="160" y="183"/>
                    </a:cubicBezTo>
                    <a:cubicBezTo>
                      <a:pt x="137" y="229"/>
                      <a:pt x="92" y="274"/>
                      <a:pt x="46" y="297"/>
                    </a:cubicBezTo>
                    <a:cubicBezTo>
                      <a:pt x="0" y="343"/>
                      <a:pt x="0" y="434"/>
                      <a:pt x="46" y="480"/>
                    </a:cubicBezTo>
                    <a:cubicBezTo>
                      <a:pt x="67" y="511"/>
                      <a:pt x="92" y="523"/>
                      <a:pt x="120" y="523"/>
                    </a:cubicBezTo>
                    <a:cubicBezTo>
                      <a:pt x="153" y="523"/>
                      <a:pt x="191" y="505"/>
                      <a:pt x="229" y="480"/>
                    </a:cubicBezTo>
                    <a:cubicBezTo>
                      <a:pt x="274" y="457"/>
                      <a:pt x="320" y="411"/>
                      <a:pt x="365" y="366"/>
                    </a:cubicBezTo>
                    <a:cubicBezTo>
                      <a:pt x="365" y="343"/>
                      <a:pt x="388" y="320"/>
                      <a:pt x="411" y="297"/>
                    </a:cubicBezTo>
                    <a:cubicBezTo>
                      <a:pt x="434" y="252"/>
                      <a:pt x="457" y="206"/>
                      <a:pt x="457" y="183"/>
                    </a:cubicBezTo>
                    <a:cubicBezTo>
                      <a:pt x="480" y="115"/>
                      <a:pt x="434" y="23"/>
                      <a:pt x="365" y="23"/>
                    </a:cubicBezTo>
                    <a:cubicBezTo>
                      <a:pt x="365" y="1"/>
                      <a:pt x="365" y="1"/>
                      <a:pt x="343" y="1"/>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25" name="Google Shape;1625;p22"/>
              <p:cNvSpPr/>
              <p:nvPr/>
            </p:nvSpPr>
            <p:spPr>
              <a:xfrm>
                <a:off x="7007737" y="2933435"/>
                <a:ext cx="148097" cy="293248"/>
              </a:xfrm>
              <a:custGeom>
                <a:avLst/>
                <a:gdLst/>
                <a:ahLst/>
                <a:cxnLst/>
                <a:rect l="l" t="t" r="r" b="b"/>
                <a:pathLst>
                  <a:path w="5479" h="10849" extrusionOk="0">
                    <a:moveTo>
                      <a:pt x="5341" y="1"/>
                    </a:moveTo>
                    <a:cubicBezTo>
                      <a:pt x="5296" y="1"/>
                      <a:pt x="5250" y="24"/>
                      <a:pt x="5227" y="92"/>
                    </a:cubicBezTo>
                    <a:cubicBezTo>
                      <a:pt x="5227" y="161"/>
                      <a:pt x="5204" y="252"/>
                      <a:pt x="5159" y="320"/>
                    </a:cubicBezTo>
                    <a:cubicBezTo>
                      <a:pt x="5136" y="412"/>
                      <a:pt x="5113" y="480"/>
                      <a:pt x="5067" y="549"/>
                    </a:cubicBezTo>
                    <a:cubicBezTo>
                      <a:pt x="4999" y="686"/>
                      <a:pt x="4953" y="823"/>
                      <a:pt x="4885" y="982"/>
                    </a:cubicBezTo>
                    <a:cubicBezTo>
                      <a:pt x="4885" y="982"/>
                      <a:pt x="4885" y="959"/>
                      <a:pt x="4885" y="959"/>
                    </a:cubicBezTo>
                    <a:cubicBezTo>
                      <a:pt x="4862" y="1005"/>
                      <a:pt x="4862" y="1028"/>
                      <a:pt x="4839" y="1051"/>
                    </a:cubicBezTo>
                    <a:cubicBezTo>
                      <a:pt x="4793" y="1142"/>
                      <a:pt x="4771" y="1211"/>
                      <a:pt x="4725" y="1279"/>
                    </a:cubicBezTo>
                    <a:cubicBezTo>
                      <a:pt x="4725" y="1279"/>
                      <a:pt x="4748" y="1256"/>
                      <a:pt x="4748" y="1256"/>
                    </a:cubicBezTo>
                    <a:lnTo>
                      <a:pt x="4748" y="1256"/>
                    </a:lnTo>
                    <a:cubicBezTo>
                      <a:pt x="4634" y="1462"/>
                      <a:pt x="4519" y="1667"/>
                      <a:pt x="4428" y="1873"/>
                    </a:cubicBezTo>
                    <a:cubicBezTo>
                      <a:pt x="4390" y="1969"/>
                      <a:pt x="4335" y="2065"/>
                      <a:pt x="4291" y="2148"/>
                    </a:cubicBezTo>
                    <a:lnTo>
                      <a:pt x="4291" y="2148"/>
                    </a:lnTo>
                    <a:cubicBezTo>
                      <a:pt x="4291" y="2147"/>
                      <a:pt x="4291" y="2147"/>
                      <a:pt x="4291" y="2146"/>
                    </a:cubicBezTo>
                    <a:lnTo>
                      <a:pt x="4291" y="2146"/>
                    </a:lnTo>
                    <a:cubicBezTo>
                      <a:pt x="4289" y="2151"/>
                      <a:pt x="4287" y="2155"/>
                      <a:pt x="4285" y="2159"/>
                    </a:cubicBezTo>
                    <a:lnTo>
                      <a:pt x="4285" y="2159"/>
                    </a:lnTo>
                    <a:cubicBezTo>
                      <a:pt x="4279" y="2170"/>
                      <a:pt x="4274" y="2181"/>
                      <a:pt x="4268" y="2192"/>
                    </a:cubicBezTo>
                    <a:cubicBezTo>
                      <a:pt x="4268" y="2192"/>
                      <a:pt x="4270" y="2191"/>
                      <a:pt x="4271" y="2189"/>
                    </a:cubicBezTo>
                    <a:lnTo>
                      <a:pt x="4271" y="2189"/>
                    </a:lnTo>
                    <a:cubicBezTo>
                      <a:pt x="4118" y="2515"/>
                      <a:pt x="3965" y="2823"/>
                      <a:pt x="3812" y="3151"/>
                    </a:cubicBezTo>
                    <a:cubicBezTo>
                      <a:pt x="3743" y="3333"/>
                      <a:pt x="3675" y="3516"/>
                      <a:pt x="3584" y="3676"/>
                    </a:cubicBezTo>
                    <a:cubicBezTo>
                      <a:pt x="3538" y="3835"/>
                      <a:pt x="3447" y="3995"/>
                      <a:pt x="3378" y="4155"/>
                    </a:cubicBezTo>
                    <a:cubicBezTo>
                      <a:pt x="3287" y="4338"/>
                      <a:pt x="3196" y="4520"/>
                      <a:pt x="3081" y="4703"/>
                    </a:cubicBezTo>
                    <a:cubicBezTo>
                      <a:pt x="2990" y="4863"/>
                      <a:pt x="2899" y="5045"/>
                      <a:pt x="2808" y="5251"/>
                    </a:cubicBezTo>
                    <a:cubicBezTo>
                      <a:pt x="2739" y="5388"/>
                      <a:pt x="2671" y="5525"/>
                      <a:pt x="2579" y="5662"/>
                    </a:cubicBezTo>
                    <a:cubicBezTo>
                      <a:pt x="2511" y="5821"/>
                      <a:pt x="2420" y="5958"/>
                      <a:pt x="2351" y="6095"/>
                    </a:cubicBezTo>
                    <a:cubicBezTo>
                      <a:pt x="2191" y="6369"/>
                      <a:pt x="2032" y="6643"/>
                      <a:pt x="1872" y="6917"/>
                    </a:cubicBezTo>
                    <a:cubicBezTo>
                      <a:pt x="1780" y="7077"/>
                      <a:pt x="1689" y="7236"/>
                      <a:pt x="1621" y="7373"/>
                    </a:cubicBezTo>
                    <a:cubicBezTo>
                      <a:pt x="1529" y="7510"/>
                      <a:pt x="1461" y="7670"/>
                      <a:pt x="1370" y="7807"/>
                    </a:cubicBezTo>
                    <a:cubicBezTo>
                      <a:pt x="1210" y="8081"/>
                      <a:pt x="1050" y="8355"/>
                      <a:pt x="890" y="8629"/>
                    </a:cubicBezTo>
                    <a:cubicBezTo>
                      <a:pt x="776" y="8811"/>
                      <a:pt x="662" y="8994"/>
                      <a:pt x="548" y="9177"/>
                    </a:cubicBezTo>
                    <a:cubicBezTo>
                      <a:pt x="434" y="9359"/>
                      <a:pt x="320" y="9542"/>
                      <a:pt x="205" y="9724"/>
                    </a:cubicBezTo>
                    <a:cubicBezTo>
                      <a:pt x="160" y="9793"/>
                      <a:pt x="137" y="9861"/>
                      <a:pt x="91" y="9930"/>
                    </a:cubicBezTo>
                    <a:cubicBezTo>
                      <a:pt x="91" y="9930"/>
                      <a:pt x="69" y="9953"/>
                      <a:pt x="69" y="9953"/>
                    </a:cubicBezTo>
                    <a:cubicBezTo>
                      <a:pt x="46" y="10021"/>
                      <a:pt x="23" y="10067"/>
                      <a:pt x="23" y="10135"/>
                    </a:cubicBezTo>
                    <a:cubicBezTo>
                      <a:pt x="0" y="10227"/>
                      <a:pt x="69" y="10318"/>
                      <a:pt x="114" y="10409"/>
                    </a:cubicBezTo>
                    <a:cubicBezTo>
                      <a:pt x="176" y="10512"/>
                      <a:pt x="274" y="10596"/>
                      <a:pt x="343" y="10678"/>
                    </a:cubicBezTo>
                    <a:lnTo>
                      <a:pt x="343" y="10678"/>
                    </a:lnTo>
                    <a:cubicBezTo>
                      <a:pt x="336" y="10674"/>
                      <a:pt x="328" y="10668"/>
                      <a:pt x="320" y="10660"/>
                    </a:cubicBezTo>
                    <a:lnTo>
                      <a:pt x="320" y="10660"/>
                    </a:lnTo>
                    <a:cubicBezTo>
                      <a:pt x="365" y="10706"/>
                      <a:pt x="388" y="10752"/>
                      <a:pt x="457" y="10797"/>
                    </a:cubicBezTo>
                    <a:cubicBezTo>
                      <a:pt x="502" y="10831"/>
                      <a:pt x="559" y="10849"/>
                      <a:pt x="613" y="10849"/>
                    </a:cubicBezTo>
                    <a:cubicBezTo>
                      <a:pt x="668" y="10849"/>
                      <a:pt x="719" y="10831"/>
                      <a:pt x="753" y="10797"/>
                    </a:cubicBezTo>
                    <a:cubicBezTo>
                      <a:pt x="845" y="10752"/>
                      <a:pt x="890" y="10683"/>
                      <a:pt x="936" y="10592"/>
                    </a:cubicBezTo>
                    <a:cubicBezTo>
                      <a:pt x="982" y="10523"/>
                      <a:pt x="1004" y="10478"/>
                      <a:pt x="1027" y="10409"/>
                    </a:cubicBezTo>
                    <a:cubicBezTo>
                      <a:pt x="1096" y="10272"/>
                      <a:pt x="1141" y="10135"/>
                      <a:pt x="1210" y="9998"/>
                    </a:cubicBezTo>
                    <a:cubicBezTo>
                      <a:pt x="1301" y="9816"/>
                      <a:pt x="1415" y="9633"/>
                      <a:pt x="1507" y="9428"/>
                    </a:cubicBezTo>
                    <a:cubicBezTo>
                      <a:pt x="1598" y="9222"/>
                      <a:pt x="1712" y="9040"/>
                      <a:pt x="1803" y="8834"/>
                    </a:cubicBezTo>
                    <a:cubicBezTo>
                      <a:pt x="1849" y="8743"/>
                      <a:pt x="1895" y="8652"/>
                      <a:pt x="1940" y="8537"/>
                    </a:cubicBezTo>
                    <a:cubicBezTo>
                      <a:pt x="1986" y="8469"/>
                      <a:pt x="2032" y="8378"/>
                      <a:pt x="2077" y="8286"/>
                    </a:cubicBezTo>
                    <a:cubicBezTo>
                      <a:pt x="2191" y="8104"/>
                      <a:pt x="2260" y="7898"/>
                      <a:pt x="2351" y="7716"/>
                    </a:cubicBezTo>
                    <a:cubicBezTo>
                      <a:pt x="2397" y="7602"/>
                      <a:pt x="2465" y="7488"/>
                      <a:pt x="2534" y="7396"/>
                    </a:cubicBezTo>
                    <a:cubicBezTo>
                      <a:pt x="2602" y="7282"/>
                      <a:pt x="2648" y="7168"/>
                      <a:pt x="2716" y="7054"/>
                    </a:cubicBezTo>
                    <a:cubicBezTo>
                      <a:pt x="2853" y="6826"/>
                      <a:pt x="2945" y="6575"/>
                      <a:pt x="3036" y="6323"/>
                    </a:cubicBezTo>
                    <a:cubicBezTo>
                      <a:pt x="3127" y="6095"/>
                      <a:pt x="3218" y="5890"/>
                      <a:pt x="3310" y="5662"/>
                    </a:cubicBezTo>
                    <a:cubicBezTo>
                      <a:pt x="3355" y="5547"/>
                      <a:pt x="3401" y="5433"/>
                      <a:pt x="3469" y="5296"/>
                    </a:cubicBezTo>
                    <a:cubicBezTo>
                      <a:pt x="3469" y="5273"/>
                      <a:pt x="3492" y="5228"/>
                      <a:pt x="3492" y="5205"/>
                    </a:cubicBezTo>
                    <a:cubicBezTo>
                      <a:pt x="3515" y="5159"/>
                      <a:pt x="3538" y="5114"/>
                      <a:pt x="3561" y="5068"/>
                    </a:cubicBezTo>
                    <a:cubicBezTo>
                      <a:pt x="3629" y="4931"/>
                      <a:pt x="3698" y="4794"/>
                      <a:pt x="3766" y="4657"/>
                    </a:cubicBezTo>
                    <a:cubicBezTo>
                      <a:pt x="3835" y="4497"/>
                      <a:pt x="3926" y="4338"/>
                      <a:pt x="3972" y="4178"/>
                    </a:cubicBezTo>
                    <a:cubicBezTo>
                      <a:pt x="4109" y="3904"/>
                      <a:pt x="4200" y="3630"/>
                      <a:pt x="4314" y="3356"/>
                    </a:cubicBezTo>
                    <a:cubicBezTo>
                      <a:pt x="4405" y="3082"/>
                      <a:pt x="4519" y="2808"/>
                      <a:pt x="4611" y="2534"/>
                    </a:cubicBezTo>
                    <a:cubicBezTo>
                      <a:pt x="4656" y="2397"/>
                      <a:pt x="4702" y="2283"/>
                      <a:pt x="4748" y="2146"/>
                    </a:cubicBezTo>
                    <a:cubicBezTo>
                      <a:pt x="4816" y="2009"/>
                      <a:pt x="4862" y="1873"/>
                      <a:pt x="4907" y="1736"/>
                    </a:cubicBezTo>
                    <a:cubicBezTo>
                      <a:pt x="4953" y="1599"/>
                      <a:pt x="5022" y="1484"/>
                      <a:pt x="5067" y="1348"/>
                    </a:cubicBezTo>
                    <a:cubicBezTo>
                      <a:pt x="5113" y="1211"/>
                      <a:pt x="5159" y="1074"/>
                      <a:pt x="5204" y="959"/>
                    </a:cubicBezTo>
                    <a:cubicBezTo>
                      <a:pt x="5296" y="686"/>
                      <a:pt x="5387" y="435"/>
                      <a:pt x="5455" y="161"/>
                    </a:cubicBezTo>
                    <a:cubicBezTo>
                      <a:pt x="5478" y="92"/>
                      <a:pt x="5455" y="24"/>
                      <a:pt x="5387"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26" name="Google Shape;1626;p22"/>
              <p:cNvSpPr/>
              <p:nvPr/>
            </p:nvSpPr>
            <p:spPr>
              <a:xfrm>
                <a:off x="6846693" y="3102481"/>
                <a:ext cx="4352" cy="4352"/>
              </a:xfrm>
              <a:custGeom>
                <a:avLst/>
                <a:gdLst/>
                <a:ahLst/>
                <a:cxnLst/>
                <a:rect l="l" t="t" r="r" b="b"/>
                <a:pathLst>
                  <a:path w="161" h="161" extrusionOk="0">
                    <a:moveTo>
                      <a:pt x="92" y="1"/>
                    </a:moveTo>
                    <a:cubicBezTo>
                      <a:pt x="46" y="1"/>
                      <a:pt x="1" y="24"/>
                      <a:pt x="1" y="69"/>
                    </a:cubicBezTo>
                    <a:cubicBezTo>
                      <a:pt x="1" y="115"/>
                      <a:pt x="46" y="161"/>
                      <a:pt x="69" y="161"/>
                    </a:cubicBezTo>
                    <a:cubicBezTo>
                      <a:pt x="115" y="161"/>
                      <a:pt x="160" y="115"/>
                      <a:pt x="160" y="69"/>
                    </a:cubicBezTo>
                    <a:cubicBezTo>
                      <a:pt x="160" y="47"/>
                      <a:pt x="138" y="1"/>
                      <a:pt x="92" y="1"/>
                    </a:cubicBezTo>
                    <a:close/>
                  </a:path>
                </a:pathLst>
              </a:custGeom>
              <a:solidFill>
                <a:srgbClr val="257391"/>
              </a:solidFill>
              <a:ln>
                <a:noFill/>
              </a:ln>
            </p:spPr>
            <p:txBody>
              <a:bodyPr spcFirstLastPara="1" wrap="square" lIns="121900" tIns="121900" rIns="121900" bIns="121900" anchor="ctr" anchorCtr="0">
                <a:noAutofit/>
              </a:bodyPr>
              <a:lstStyle/>
              <a:p>
                <a:endParaRPr sz="1867"/>
              </a:p>
            </p:txBody>
          </p:sp>
          <p:sp>
            <p:nvSpPr>
              <p:cNvPr id="1627" name="Google Shape;1627;p22"/>
              <p:cNvSpPr/>
              <p:nvPr/>
            </p:nvSpPr>
            <p:spPr>
              <a:xfrm>
                <a:off x="6844854" y="3098805"/>
                <a:ext cx="180182" cy="158423"/>
              </a:xfrm>
              <a:custGeom>
                <a:avLst/>
                <a:gdLst/>
                <a:ahLst/>
                <a:cxnLst/>
                <a:rect l="l" t="t" r="r" b="b"/>
                <a:pathLst>
                  <a:path w="6666" h="5861" extrusionOk="0">
                    <a:moveTo>
                      <a:pt x="5775" y="3972"/>
                    </a:moveTo>
                    <a:lnTo>
                      <a:pt x="5775" y="3972"/>
                    </a:lnTo>
                    <a:cubicBezTo>
                      <a:pt x="5782" y="3976"/>
                      <a:pt x="5790" y="3982"/>
                      <a:pt x="5797" y="3987"/>
                    </a:cubicBezTo>
                    <a:lnTo>
                      <a:pt x="5797" y="3987"/>
                    </a:lnTo>
                    <a:cubicBezTo>
                      <a:pt x="5792" y="3972"/>
                      <a:pt x="5775" y="3972"/>
                      <a:pt x="5775" y="3972"/>
                    </a:cubicBezTo>
                    <a:close/>
                    <a:moveTo>
                      <a:pt x="160" y="0"/>
                    </a:moveTo>
                    <a:cubicBezTo>
                      <a:pt x="137" y="0"/>
                      <a:pt x="91" y="23"/>
                      <a:pt x="69" y="46"/>
                    </a:cubicBezTo>
                    <a:cubicBezTo>
                      <a:pt x="0" y="114"/>
                      <a:pt x="0" y="183"/>
                      <a:pt x="46" y="251"/>
                    </a:cubicBezTo>
                    <a:cubicBezTo>
                      <a:pt x="91" y="297"/>
                      <a:pt x="114" y="342"/>
                      <a:pt x="160" y="388"/>
                    </a:cubicBezTo>
                    <a:cubicBezTo>
                      <a:pt x="228" y="525"/>
                      <a:pt x="320" y="639"/>
                      <a:pt x="388" y="776"/>
                    </a:cubicBezTo>
                    <a:cubicBezTo>
                      <a:pt x="434" y="822"/>
                      <a:pt x="480" y="890"/>
                      <a:pt x="525" y="936"/>
                    </a:cubicBezTo>
                    <a:cubicBezTo>
                      <a:pt x="502" y="936"/>
                      <a:pt x="502" y="959"/>
                      <a:pt x="480" y="981"/>
                    </a:cubicBezTo>
                    <a:cubicBezTo>
                      <a:pt x="434" y="1050"/>
                      <a:pt x="457" y="1164"/>
                      <a:pt x="525" y="1210"/>
                    </a:cubicBezTo>
                    <a:cubicBezTo>
                      <a:pt x="548" y="1233"/>
                      <a:pt x="571" y="1233"/>
                      <a:pt x="571" y="1255"/>
                    </a:cubicBezTo>
                    <a:cubicBezTo>
                      <a:pt x="662" y="1324"/>
                      <a:pt x="753" y="1415"/>
                      <a:pt x="822" y="1484"/>
                    </a:cubicBezTo>
                    <a:cubicBezTo>
                      <a:pt x="890" y="1552"/>
                      <a:pt x="959" y="1621"/>
                      <a:pt x="1050" y="1666"/>
                    </a:cubicBezTo>
                    <a:cubicBezTo>
                      <a:pt x="1119" y="1758"/>
                      <a:pt x="1210" y="1849"/>
                      <a:pt x="1301" y="1917"/>
                    </a:cubicBezTo>
                    <a:cubicBezTo>
                      <a:pt x="1393" y="1986"/>
                      <a:pt x="1461" y="2031"/>
                      <a:pt x="1552" y="2100"/>
                    </a:cubicBezTo>
                    <a:cubicBezTo>
                      <a:pt x="1552" y="2123"/>
                      <a:pt x="1575" y="2123"/>
                      <a:pt x="1575" y="2123"/>
                    </a:cubicBezTo>
                    <a:lnTo>
                      <a:pt x="1552" y="2123"/>
                    </a:lnTo>
                    <a:cubicBezTo>
                      <a:pt x="1621" y="2168"/>
                      <a:pt x="1689" y="2214"/>
                      <a:pt x="1735" y="2260"/>
                    </a:cubicBezTo>
                    <a:cubicBezTo>
                      <a:pt x="1803" y="2305"/>
                      <a:pt x="1872" y="2351"/>
                      <a:pt x="1940" y="2397"/>
                    </a:cubicBezTo>
                    <a:cubicBezTo>
                      <a:pt x="2032" y="2465"/>
                      <a:pt x="2123" y="2534"/>
                      <a:pt x="2214" y="2602"/>
                    </a:cubicBezTo>
                    <a:cubicBezTo>
                      <a:pt x="2328" y="2671"/>
                      <a:pt x="2442" y="2739"/>
                      <a:pt x="2557" y="2808"/>
                    </a:cubicBezTo>
                    <a:cubicBezTo>
                      <a:pt x="2671" y="2899"/>
                      <a:pt x="2785" y="2967"/>
                      <a:pt x="2899" y="3036"/>
                    </a:cubicBezTo>
                    <a:cubicBezTo>
                      <a:pt x="3013" y="3127"/>
                      <a:pt x="3127" y="3241"/>
                      <a:pt x="3241" y="3310"/>
                    </a:cubicBezTo>
                    <a:cubicBezTo>
                      <a:pt x="3378" y="3401"/>
                      <a:pt x="3515" y="3469"/>
                      <a:pt x="3629" y="3561"/>
                    </a:cubicBezTo>
                    <a:cubicBezTo>
                      <a:pt x="3766" y="3629"/>
                      <a:pt x="3880" y="3743"/>
                      <a:pt x="4017" y="3835"/>
                    </a:cubicBezTo>
                    <a:cubicBezTo>
                      <a:pt x="4154" y="3926"/>
                      <a:pt x="4291" y="4017"/>
                      <a:pt x="4405" y="4109"/>
                    </a:cubicBezTo>
                    <a:cubicBezTo>
                      <a:pt x="4542" y="4200"/>
                      <a:pt x="4679" y="4314"/>
                      <a:pt x="4793" y="4405"/>
                    </a:cubicBezTo>
                    <a:cubicBezTo>
                      <a:pt x="5022" y="4611"/>
                      <a:pt x="5204" y="4816"/>
                      <a:pt x="5410" y="5044"/>
                    </a:cubicBezTo>
                    <a:cubicBezTo>
                      <a:pt x="5524" y="5159"/>
                      <a:pt x="5615" y="5273"/>
                      <a:pt x="5706" y="5387"/>
                    </a:cubicBezTo>
                    <a:cubicBezTo>
                      <a:pt x="5752" y="5432"/>
                      <a:pt x="5798" y="5501"/>
                      <a:pt x="5843" y="5547"/>
                    </a:cubicBezTo>
                    <a:cubicBezTo>
                      <a:pt x="5912" y="5638"/>
                      <a:pt x="5958" y="5706"/>
                      <a:pt x="6049" y="5775"/>
                    </a:cubicBezTo>
                    <a:cubicBezTo>
                      <a:pt x="6104" y="5830"/>
                      <a:pt x="6176" y="5860"/>
                      <a:pt x="6250" y="5860"/>
                    </a:cubicBezTo>
                    <a:cubicBezTo>
                      <a:pt x="6298" y="5860"/>
                      <a:pt x="6346" y="5847"/>
                      <a:pt x="6391" y="5820"/>
                    </a:cubicBezTo>
                    <a:cubicBezTo>
                      <a:pt x="6483" y="5775"/>
                      <a:pt x="6551" y="5706"/>
                      <a:pt x="6574" y="5592"/>
                    </a:cubicBezTo>
                    <a:cubicBezTo>
                      <a:pt x="6597" y="5547"/>
                      <a:pt x="6597" y="5501"/>
                      <a:pt x="6620" y="5432"/>
                    </a:cubicBezTo>
                    <a:cubicBezTo>
                      <a:pt x="6620" y="5410"/>
                      <a:pt x="6620" y="5364"/>
                      <a:pt x="6642" y="5318"/>
                    </a:cubicBezTo>
                    <a:cubicBezTo>
                      <a:pt x="6665" y="5136"/>
                      <a:pt x="6665" y="4930"/>
                      <a:pt x="6597" y="4748"/>
                    </a:cubicBezTo>
                    <a:cubicBezTo>
                      <a:pt x="6551" y="4679"/>
                      <a:pt x="6505" y="4634"/>
                      <a:pt x="6460" y="4588"/>
                    </a:cubicBezTo>
                    <a:cubicBezTo>
                      <a:pt x="6414" y="4542"/>
                      <a:pt x="6368" y="4497"/>
                      <a:pt x="6323" y="4451"/>
                    </a:cubicBezTo>
                    <a:cubicBezTo>
                      <a:pt x="6209" y="4337"/>
                      <a:pt x="6095" y="4246"/>
                      <a:pt x="5980" y="4131"/>
                    </a:cubicBezTo>
                    <a:cubicBezTo>
                      <a:pt x="5919" y="4091"/>
                      <a:pt x="5858" y="4032"/>
                      <a:pt x="5797" y="3987"/>
                    </a:cubicBezTo>
                    <a:lnTo>
                      <a:pt x="5797" y="3987"/>
                    </a:lnTo>
                    <a:cubicBezTo>
                      <a:pt x="5797" y="3989"/>
                      <a:pt x="5798" y="3992"/>
                      <a:pt x="5798" y="3994"/>
                    </a:cubicBezTo>
                    <a:cubicBezTo>
                      <a:pt x="5661" y="3880"/>
                      <a:pt x="5501" y="3743"/>
                      <a:pt x="5364" y="3629"/>
                    </a:cubicBezTo>
                    <a:cubicBezTo>
                      <a:pt x="5159" y="3469"/>
                      <a:pt x="4976" y="3310"/>
                      <a:pt x="4771" y="3150"/>
                    </a:cubicBezTo>
                    <a:cubicBezTo>
                      <a:pt x="4565" y="2990"/>
                      <a:pt x="4360" y="2853"/>
                      <a:pt x="4132" y="2716"/>
                    </a:cubicBezTo>
                    <a:cubicBezTo>
                      <a:pt x="4040" y="2648"/>
                      <a:pt x="3926" y="2579"/>
                      <a:pt x="3812" y="2488"/>
                    </a:cubicBezTo>
                    <a:cubicBezTo>
                      <a:pt x="3698" y="2419"/>
                      <a:pt x="3584" y="2351"/>
                      <a:pt x="3470" y="2283"/>
                    </a:cubicBezTo>
                    <a:cubicBezTo>
                      <a:pt x="3355" y="2214"/>
                      <a:pt x="3241" y="2146"/>
                      <a:pt x="3127" y="2077"/>
                    </a:cubicBezTo>
                    <a:cubicBezTo>
                      <a:pt x="2990" y="2009"/>
                      <a:pt x="2853" y="1940"/>
                      <a:pt x="2716" y="1872"/>
                    </a:cubicBezTo>
                    <a:cubicBezTo>
                      <a:pt x="2579" y="1803"/>
                      <a:pt x="2442" y="1735"/>
                      <a:pt x="2306" y="1666"/>
                    </a:cubicBezTo>
                    <a:lnTo>
                      <a:pt x="2306" y="1666"/>
                    </a:lnTo>
                    <a:cubicBezTo>
                      <a:pt x="2328" y="1689"/>
                      <a:pt x="2351" y="1689"/>
                      <a:pt x="2374" y="1712"/>
                    </a:cubicBezTo>
                    <a:cubicBezTo>
                      <a:pt x="2237" y="1643"/>
                      <a:pt x="2077" y="1575"/>
                      <a:pt x="1940" y="1484"/>
                    </a:cubicBezTo>
                    <a:cubicBezTo>
                      <a:pt x="1803" y="1415"/>
                      <a:pt x="1689" y="1324"/>
                      <a:pt x="1552" y="1255"/>
                    </a:cubicBezTo>
                    <a:cubicBezTo>
                      <a:pt x="1415" y="1164"/>
                      <a:pt x="1256" y="1073"/>
                      <a:pt x="1119" y="959"/>
                    </a:cubicBezTo>
                    <a:cubicBezTo>
                      <a:pt x="1004" y="867"/>
                      <a:pt x="890" y="776"/>
                      <a:pt x="776" y="685"/>
                    </a:cubicBezTo>
                    <a:cubicBezTo>
                      <a:pt x="662" y="593"/>
                      <a:pt x="571" y="479"/>
                      <a:pt x="480" y="342"/>
                    </a:cubicBezTo>
                    <a:cubicBezTo>
                      <a:pt x="480" y="342"/>
                      <a:pt x="480" y="365"/>
                      <a:pt x="480" y="365"/>
                    </a:cubicBezTo>
                    <a:cubicBezTo>
                      <a:pt x="411" y="251"/>
                      <a:pt x="343" y="160"/>
                      <a:pt x="274" y="68"/>
                    </a:cubicBezTo>
                    <a:cubicBezTo>
                      <a:pt x="251" y="23"/>
                      <a:pt x="206" y="0"/>
                      <a:pt x="16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28" name="Google Shape;1628;p22"/>
              <p:cNvSpPr/>
              <p:nvPr/>
            </p:nvSpPr>
            <p:spPr>
              <a:xfrm>
                <a:off x="6917025" y="2797096"/>
                <a:ext cx="72224" cy="23057"/>
              </a:xfrm>
              <a:custGeom>
                <a:avLst/>
                <a:gdLst/>
                <a:ahLst/>
                <a:cxnLst/>
                <a:rect l="l" t="t" r="r" b="b"/>
                <a:pathLst>
                  <a:path w="2672" h="853" extrusionOk="0">
                    <a:moveTo>
                      <a:pt x="685" y="0"/>
                    </a:moveTo>
                    <a:cubicBezTo>
                      <a:pt x="663" y="0"/>
                      <a:pt x="617" y="23"/>
                      <a:pt x="594" y="46"/>
                    </a:cubicBezTo>
                    <a:cubicBezTo>
                      <a:pt x="571" y="69"/>
                      <a:pt x="549" y="115"/>
                      <a:pt x="549" y="137"/>
                    </a:cubicBezTo>
                    <a:cubicBezTo>
                      <a:pt x="549" y="160"/>
                      <a:pt x="549" y="160"/>
                      <a:pt x="549" y="183"/>
                    </a:cubicBezTo>
                    <a:lnTo>
                      <a:pt x="115" y="183"/>
                    </a:lnTo>
                    <a:cubicBezTo>
                      <a:pt x="46" y="183"/>
                      <a:pt x="1" y="274"/>
                      <a:pt x="24" y="343"/>
                    </a:cubicBezTo>
                    <a:cubicBezTo>
                      <a:pt x="24" y="366"/>
                      <a:pt x="46" y="411"/>
                      <a:pt x="69" y="411"/>
                    </a:cubicBezTo>
                    <a:cubicBezTo>
                      <a:pt x="92" y="434"/>
                      <a:pt x="138" y="434"/>
                      <a:pt x="161" y="434"/>
                    </a:cubicBezTo>
                    <a:lnTo>
                      <a:pt x="183" y="434"/>
                    </a:lnTo>
                    <a:cubicBezTo>
                      <a:pt x="297" y="434"/>
                      <a:pt x="412" y="457"/>
                      <a:pt x="526" y="480"/>
                    </a:cubicBezTo>
                    <a:cubicBezTo>
                      <a:pt x="549" y="480"/>
                      <a:pt x="594" y="480"/>
                      <a:pt x="640" y="503"/>
                    </a:cubicBezTo>
                    <a:lnTo>
                      <a:pt x="617" y="503"/>
                    </a:lnTo>
                    <a:cubicBezTo>
                      <a:pt x="754" y="525"/>
                      <a:pt x="891" y="548"/>
                      <a:pt x="1028" y="571"/>
                    </a:cubicBezTo>
                    <a:cubicBezTo>
                      <a:pt x="1165" y="594"/>
                      <a:pt x="1302" y="640"/>
                      <a:pt x="1439" y="685"/>
                    </a:cubicBezTo>
                    <a:cubicBezTo>
                      <a:pt x="1576" y="708"/>
                      <a:pt x="1713" y="754"/>
                      <a:pt x="1850" y="777"/>
                    </a:cubicBezTo>
                    <a:cubicBezTo>
                      <a:pt x="1941" y="777"/>
                      <a:pt x="2032" y="799"/>
                      <a:pt x="2146" y="822"/>
                    </a:cubicBezTo>
                    <a:cubicBezTo>
                      <a:pt x="2192" y="822"/>
                      <a:pt x="2238" y="822"/>
                      <a:pt x="2283" y="845"/>
                    </a:cubicBezTo>
                    <a:cubicBezTo>
                      <a:pt x="2309" y="850"/>
                      <a:pt x="2336" y="853"/>
                      <a:pt x="2363" y="853"/>
                    </a:cubicBezTo>
                    <a:cubicBezTo>
                      <a:pt x="2455" y="853"/>
                      <a:pt x="2550" y="819"/>
                      <a:pt x="2603" y="731"/>
                    </a:cubicBezTo>
                    <a:cubicBezTo>
                      <a:pt x="2671" y="640"/>
                      <a:pt x="2648" y="525"/>
                      <a:pt x="2580" y="434"/>
                    </a:cubicBezTo>
                    <a:cubicBezTo>
                      <a:pt x="2534" y="388"/>
                      <a:pt x="2466" y="366"/>
                      <a:pt x="2397" y="320"/>
                    </a:cubicBezTo>
                    <a:cubicBezTo>
                      <a:pt x="2375" y="320"/>
                      <a:pt x="2329" y="297"/>
                      <a:pt x="2283" y="274"/>
                    </a:cubicBezTo>
                    <a:cubicBezTo>
                      <a:pt x="2215" y="252"/>
                      <a:pt x="2123" y="229"/>
                      <a:pt x="2055" y="206"/>
                    </a:cubicBezTo>
                    <a:cubicBezTo>
                      <a:pt x="1895" y="160"/>
                      <a:pt x="1735" y="115"/>
                      <a:pt x="1553" y="92"/>
                    </a:cubicBezTo>
                    <a:cubicBezTo>
                      <a:pt x="1416" y="46"/>
                      <a:pt x="1256" y="23"/>
                      <a:pt x="1096" y="0"/>
                    </a:cubicBezTo>
                    <a:close/>
                  </a:path>
                </a:pathLst>
              </a:custGeom>
              <a:solidFill>
                <a:srgbClr val="257391"/>
              </a:solidFill>
              <a:ln>
                <a:noFill/>
              </a:ln>
            </p:spPr>
            <p:txBody>
              <a:bodyPr spcFirstLastPara="1" wrap="square" lIns="121900" tIns="121900" rIns="121900" bIns="121900" anchor="ctr" anchorCtr="0">
                <a:noAutofit/>
              </a:bodyPr>
              <a:lstStyle/>
              <a:p>
                <a:endParaRPr sz="1867"/>
              </a:p>
            </p:txBody>
          </p:sp>
          <p:sp>
            <p:nvSpPr>
              <p:cNvPr id="1629" name="Google Shape;1629;p22"/>
              <p:cNvSpPr/>
              <p:nvPr/>
            </p:nvSpPr>
            <p:spPr>
              <a:xfrm>
                <a:off x="7015116" y="2819909"/>
                <a:ext cx="119121" cy="62980"/>
              </a:xfrm>
              <a:custGeom>
                <a:avLst/>
                <a:gdLst/>
                <a:ahLst/>
                <a:cxnLst/>
                <a:rect l="l" t="t" r="r" b="b"/>
                <a:pathLst>
                  <a:path w="4407" h="2330" extrusionOk="0">
                    <a:moveTo>
                      <a:pt x="4087" y="1"/>
                    </a:moveTo>
                    <a:cubicBezTo>
                      <a:pt x="3950" y="1"/>
                      <a:pt x="3813" y="115"/>
                      <a:pt x="3767" y="275"/>
                    </a:cubicBezTo>
                    <a:cubicBezTo>
                      <a:pt x="3744" y="321"/>
                      <a:pt x="3721" y="389"/>
                      <a:pt x="3699" y="435"/>
                    </a:cubicBezTo>
                    <a:cubicBezTo>
                      <a:pt x="3676" y="503"/>
                      <a:pt x="3630" y="572"/>
                      <a:pt x="3607" y="640"/>
                    </a:cubicBezTo>
                    <a:cubicBezTo>
                      <a:pt x="3528" y="739"/>
                      <a:pt x="3432" y="838"/>
                      <a:pt x="3333" y="937"/>
                    </a:cubicBezTo>
                    <a:lnTo>
                      <a:pt x="3333" y="937"/>
                    </a:lnTo>
                    <a:cubicBezTo>
                      <a:pt x="3173" y="1074"/>
                      <a:pt x="3059" y="1211"/>
                      <a:pt x="2900" y="1325"/>
                    </a:cubicBezTo>
                    <a:cubicBezTo>
                      <a:pt x="2740" y="1416"/>
                      <a:pt x="2580" y="1530"/>
                      <a:pt x="2420" y="1622"/>
                    </a:cubicBezTo>
                    <a:cubicBezTo>
                      <a:pt x="2238" y="1713"/>
                      <a:pt x="2055" y="1781"/>
                      <a:pt x="1850" y="1850"/>
                    </a:cubicBezTo>
                    <a:cubicBezTo>
                      <a:pt x="1667" y="1895"/>
                      <a:pt x="1439" y="1918"/>
                      <a:pt x="1234" y="1918"/>
                    </a:cubicBezTo>
                    <a:cubicBezTo>
                      <a:pt x="1119" y="1895"/>
                      <a:pt x="1005" y="1895"/>
                      <a:pt x="891" y="1873"/>
                    </a:cubicBezTo>
                    <a:cubicBezTo>
                      <a:pt x="754" y="1850"/>
                      <a:pt x="617" y="1827"/>
                      <a:pt x="503" y="1804"/>
                    </a:cubicBezTo>
                    <a:cubicBezTo>
                      <a:pt x="366" y="1759"/>
                      <a:pt x="275" y="1713"/>
                      <a:pt x="138" y="1644"/>
                    </a:cubicBezTo>
                    <a:cubicBezTo>
                      <a:pt x="126" y="1638"/>
                      <a:pt x="113" y="1635"/>
                      <a:pt x="102" y="1635"/>
                    </a:cubicBezTo>
                    <a:cubicBezTo>
                      <a:pt x="69" y="1635"/>
                      <a:pt x="40" y="1657"/>
                      <a:pt x="24" y="1690"/>
                    </a:cubicBezTo>
                    <a:cubicBezTo>
                      <a:pt x="1" y="1736"/>
                      <a:pt x="24" y="1804"/>
                      <a:pt x="69" y="1827"/>
                    </a:cubicBezTo>
                    <a:cubicBezTo>
                      <a:pt x="161" y="1873"/>
                      <a:pt x="252" y="1918"/>
                      <a:pt x="343" y="1964"/>
                    </a:cubicBezTo>
                    <a:cubicBezTo>
                      <a:pt x="435" y="2010"/>
                      <a:pt x="549" y="2055"/>
                      <a:pt x="663" y="2078"/>
                    </a:cubicBezTo>
                    <a:cubicBezTo>
                      <a:pt x="777" y="2124"/>
                      <a:pt x="891" y="2169"/>
                      <a:pt x="1028" y="2215"/>
                    </a:cubicBezTo>
                    <a:cubicBezTo>
                      <a:pt x="1165" y="2261"/>
                      <a:pt x="1302" y="2284"/>
                      <a:pt x="1462" y="2306"/>
                    </a:cubicBezTo>
                    <a:cubicBezTo>
                      <a:pt x="1530" y="2329"/>
                      <a:pt x="1599" y="2329"/>
                      <a:pt x="1667" y="2329"/>
                    </a:cubicBezTo>
                    <a:lnTo>
                      <a:pt x="1941" y="2329"/>
                    </a:lnTo>
                    <a:cubicBezTo>
                      <a:pt x="2101" y="2329"/>
                      <a:pt x="2238" y="2284"/>
                      <a:pt x="2398" y="2238"/>
                    </a:cubicBezTo>
                    <a:cubicBezTo>
                      <a:pt x="2535" y="2215"/>
                      <a:pt x="2672" y="2147"/>
                      <a:pt x="2786" y="2078"/>
                    </a:cubicBezTo>
                    <a:cubicBezTo>
                      <a:pt x="2945" y="2010"/>
                      <a:pt x="3082" y="1918"/>
                      <a:pt x="3219" y="1850"/>
                    </a:cubicBezTo>
                    <a:cubicBezTo>
                      <a:pt x="3333" y="1759"/>
                      <a:pt x="3448" y="1690"/>
                      <a:pt x="3562" y="1599"/>
                    </a:cubicBezTo>
                    <a:cubicBezTo>
                      <a:pt x="3699" y="1462"/>
                      <a:pt x="3813" y="1348"/>
                      <a:pt x="3950" y="1211"/>
                    </a:cubicBezTo>
                    <a:cubicBezTo>
                      <a:pt x="3995" y="1165"/>
                      <a:pt x="4064" y="1119"/>
                      <a:pt x="4110" y="1051"/>
                    </a:cubicBezTo>
                    <a:cubicBezTo>
                      <a:pt x="4155" y="960"/>
                      <a:pt x="4201" y="891"/>
                      <a:pt x="4246" y="800"/>
                    </a:cubicBezTo>
                    <a:cubicBezTo>
                      <a:pt x="4269" y="731"/>
                      <a:pt x="4315" y="686"/>
                      <a:pt x="4338" y="617"/>
                    </a:cubicBezTo>
                    <a:cubicBezTo>
                      <a:pt x="4361" y="549"/>
                      <a:pt x="4406" y="457"/>
                      <a:pt x="4406" y="366"/>
                    </a:cubicBezTo>
                    <a:cubicBezTo>
                      <a:pt x="4406" y="343"/>
                      <a:pt x="4406" y="321"/>
                      <a:pt x="4406" y="275"/>
                    </a:cubicBezTo>
                    <a:cubicBezTo>
                      <a:pt x="4406" y="229"/>
                      <a:pt x="4383" y="161"/>
                      <a:pt x="4338" y="115"/>
                    </a:cubicBezTo>
                    <a:cubicBezTo>
                      <a:pt x="4292" y="69"/>
                      <a:pt x="4224" y="24"/>
                      <a:pt x="4132" y="1"/>
                    </a:cubicBezTo>
                    <a:close/>
                  </a:path>
                </a:pathLst>
              </a:custGeom>
              <a:solidFill>
                <a:srgbClr val="257391"/>
              </a:solidFill>
              <a:ln>
                <a:noFill/>
              </a:ln>
            </p:spPr>
            <p:txBody>
              <a:bodyPr spcFirstLastPara="1" wrap="square" lIns="121900" tIns="121900" rIns="121900" bIns="121900" anchor="ctr" anchorCtr="0">
                <a:noAutofit/>
              </a:bodyPr>
              <a:lstStyle/>
              <a:p>
                <a:endParaRPr sz="1867"/>
              </a:p>
            </p:txBody>
          </p:sp>
          <p:sp>
            <p:nvSpPr>
              <p:cNvPr id="1630" name="Google Shape;1630;p22"/>
              <p:cNvSpPr/>
              <p:nvPr/>
            </p:nvSpPr>
            <p:spPr>
              <a:xfrm>
                <a:off x="6830042" y="2805124"/>
                <a:ext cx="88253" cy="345930"/>
              </a:xfrm>
              <a:custGeom>
                <a:avLst/>
                <a:gdLst/>
                <a:ahLst/>
                <a:cxnLst/>
                <a:rect l="l" t="t" r="r" b="b"/>
                <a:pathLst>
                  <a:path w="3265" h="12798" extrusionOk="0">
                    <a:moveTo>
                      <a:pt x="3150" y="0"/>
                    </a:moveTo>
                    <a:cubicBezTo>
                      <a:pt x="3127" y="0"/>
                      <a:pt x="3082" y="23"/>
                      <a:pt x="3059" y="46"/>
                    </a:cubicBezTo>
                    <a:cubicBezTo>
                      <a:pt x="3036" y="69"/>
                      <a:pt x="2990" y="114"/>
                      <a:pt x="2968" y="137"/>
                    </a:cubicBezTo>
                    <a:cubicBezTo>
                      <a:pt x="2854" y="228"/>
                      <a:pt x="2739" y="320"/>
                      <a:pt x="2625" y="434"/>
                    </a:cubicBezTo>
                    <a:cubicBezTo>
                      <a:pt x="2511" y="525"/>
                      <a:pt x="2420" y="639"/>
                      <a:pt x="2329" y="753"/>
                    </a:cubicBezTo>
                    <a:cubicBezTo>
                      <a:pt x="2123" y="1004"/>
                      <a:pt x="1895" y="1210"/>
                      <a:pt x="1712" y="1461"/>
                    </a:cubicBezTo>
                    <a:cubicBezTo>
                      <a:pt x="1598" y="1598"/>
                      <a:pt x="1507" y="1735"/>
                      <a:pt x="1416" y="1872"/>
                    </a:cubicBezTo>
                    <a:cubicBezTo>
                      <a:pt x="1370" y="1963"/>
                      <a:pt x="1324" y="2032"/>
                      <a:pt x="1279" y="2123"/>
                    </a:cubicBezTo>
                    <a:cubicBezTo>
                      <a:pt x="1210" y="2123"/>
                      <a:pt x="1164" y="2169"/>
                      <a:pt x="1142" y="2214"/>
                    </a:cubicBezTo>
                    <a:cubicBezTo>
                      <a:pt x="1050" y="2351"/>
                      <a:pt x="959" y="2488"/>
                      <a:pt x="891" y="2648"/>
                    </a:cubicBezTo>
                    <a:cubicBezTo>
                      <a:pt x="845" y="2785"/>
                      <a:pt x="776" y="2922"/>
                      <a:pt x="731" y="3059"/>
                    </a:cubicBezTo>
                    <a:cubicBezTo>
                      <a:pt x="639" y="3219"/>
                      <a:pt x="571" y="3401"/>
                      <a:pt x="525" y="3561"/>
                    </a:cubicBezTo>
                    <a:cubicBezTo>
                      <a:pt x="457" y="3721"/>
                      <a:pt x="434" y="3858"/>
                      <a:pt x="388" y="4017"/>
                    </a:cubicBezTo>
                    <a:cubicBezTo>
                      <a:pt x="343" y="4177"/>
                      <a:pt x="320" y="4314"/>
                      <a:pt x="274" y="4474"/>
                    </a:cubicBezTo>
                    <a:cubicBezTo>
                      <a:pt x="251" y="4634"/>
                      <a:pt x="229" y="4771"/>
                      <a:pt x="206" y="4908"/>
                    </a:cubicBezTo>
                    <a:cubicBezTo>
                      <a:pt x="183" y="5045"/>
                      <a:pt x="183" y="5204"/>
                      <a:pt x="137" y="5341"/>
                    </a:cubicBezTo>
                    <a:cubicBezTo>
                      <a:pt x="114" y="5501"/>
                      <a:pt x="92" y="5661"/>
                      <a:pt x="92" y="5821"/>
                    </a:cubicBezTo>
                    <a:cubicBezTo>
                      <a:pt x="92" y="5912"/>
                      <a:pt x="69" y="5980"/>
                      <a:pt x="69" y="6072"/>
                    </a:cubicBezTo>
                    <a:cubicBezTo>
                      <a:pt x="69" y="6072"/>
                      <a:pt x="69" y="6049"/>
                      <a:pt x="69" y="6026"/>
                    </a:cubicBezTo>
                    <a:cubicBezTo>
                      <a:pt x="46" y="6346"/>
                      <a:pt x="0" y="6688"/>
                      <a:pt x="0" y="7008"/>
                    </a:cubicBezTo>
                    <a:cubicBezTo>
                      <a:pt x="0" y="7190"/>
                      <a:pt x="0" y="7350"/>
                      <a:pt x="23" y="7533"/>
                    </a:cubicBezTo>
                    <a:cubicBezTo>
                      <a:pt x="23" y="7715"/>
                      <a:pt x="23" y="7875"/>
                      <a:pt x="46" y="8035"/>
                    </a:cubicBezTo>
                    <a:cubicBezTo>
                      <a:pt x="69" y="8217"/>
                      <a:pt x="92" y="8377"/>
                      <a:pt x="114" y="8537"/>
                    </a:cubicBezTo>
                    <a:cubicBezTo>
                      <a:pt x="137" y="8697"/>
                      <a:pt x="160" y="8879"/>
                      <a:pt x="183" y="9039"/>
                    </a:cubicBezTo>
                    <a:cubicBezTo>
                      <a:pt x="251" y="9381"/>
                      <a:pt x="320" y="9724"/>
                      <a:pt x="411" y="10066"/>
                    </a:cubicBezTo>
                    <a:cubicBezTo>
                      <a:pt x="525" y="10477"/>
                      <a:pt x="662" y="10888"/>
                      <a:pt x="799" y="11276"/>
                    </a:cubicBezTo>
                    <a:cubicBezTo>
                      <a:pt x="891" y="11481"/>
                      <a:pt x="982" y="11664"/>
                      <a:pt x="1073" y="11869"/>
                    </a:cubicBezTo>
                    <a:cubicBezTo>
                      <a:pt x="1142" y="11938"/>
                      <a:pt x="1187" y="12029"/>
                      <a:pt x="1233" y="12120"/>
                    </a:cubicBezTo>
                    <a:cubicBezTo>
                      <a:pt x="1279" y="12189"/>
                      <a:pt x="1301" y="12257"/>
                      <a:pt x="1347" y="12303"/>
                    </a:cubicBezTo>
                    <a:cubicBezTo>
                      <a:pt x="1366" y="12359"/>
                      <a:pt x="1431" y="12400"/>
                      <a:pt x="1492" y="12400"/>
                    </a:cubicBezTo>
                    <a:cubicBezTo>
                      <a:pt x="1505" y="12400"/>
                      <a:pt x="1518" y="12398"/>
                      <a:pt x="1530" y="12394"/>
                    </a:cubicBezTo>
                    <a:cubicBezTo>
                      <a:pt x="1552" y="12463"/>
                      <a:pt x="1598" y="12508"/>
                      <a:pt x="1644" y="12577"/>
                    </a:cubicBezTo>
                    <a:cubicBezTo>
                      <a:pt x="1667" y="12623"/>
                      <a:pt x="1712" y="12668"/>
                      <a:pt x="1735" y="12691"/>
                    </a:cubicBezTo>
                    <a:cubicBezTo>
                      <a:pt x="1781" y="12737"/>
                      <a:pt x="1826" y="12782"/>
                      <a:pt x="1872" y="12782"/>
                    </a:cubicBezTo>
                    <a:cubicBezTo>
                      <a:pt x="1900" y="12792"/>
                      <a:pt x="1925" y="12797"/>
                      <a:pt x="1947" y="12797"/>
                    </a:cubicBezTo>
                    <a:cubicBezTo>
                      <a:pt x="1978" y="12797"/>
                      <a:pt x="2005" y="12786"/>
                      <a:pt x="2032" y="12760"/>
                    </a:cubicBezTo>
                    <a:cubicBezTo>
                      <a:pt x="2077" y="12737"/>
                      <a:pt x="2100" y="12691"/>
                      <a:pt x="2123" y="12645"/>
                    </a:cubicBezTo>
                    <a:cubicBezTo>
                      <a:pt x="2123" y="12577"/>
                      <a:pt x="2123" y="12531"/>
                      <a:pt x="2100" y="12463"/>
                    </a:cubicBezTo>
                    <a:cubicBezTo>
                      <a:pt x="2077" y="12440"/>
                      <a:pt x="2077" y="12394"/>
                      <a:pt x="2055" y="12371"/>
                    </a:cubicBezTo>
                    <a:cubicBezTo>
                      <a:pt x="2032" y="12280"/>
                      <a:pt x="2009" y="12212"/>
                      <a:pt x="1986" y="12120"/>
                    </a:cubicBezTo>
                    <a:cubicBezTo>
                      <a:pt x="1918" y="11938"/>
                      <a:pt x="1872" y="11732"/>
                      <a:pt x="1826" y="11527"/>
                    </a:cubicBezTo>
                    <a:cubicBezTo>
                      <a:pt x="1758" y="11276"/>
                      <a:pt x="1667" y="11025"/>
                      <a:pt x="1598" y="10751"/>
                    </a:cubicBezTo>
                    <a:cubicBezTo>
                      <a:pt x="1552" y="10614"/>
                      <a:pt x="1507" y="10477"/>
                      <a:pt x="1461" y="10340"/>
                    </a:cubicBezTo>
                    <a:cubicBezTo>
                      <a:pt x="1438" y="10203"/>
                      <a:pt x="1393" y="10066"/>
                      <a:pt x="1347" y="9906"/>
                    </a:cubicBezTo>
                    <a:cubicBezTo>
                      <a:pt x="1233" y="9564"/>
                      <a:pt x="1164" y="9199"/>
                      <a:pt x="1096" y="8856"/>
                    </a:cubicBezTo>
                    <a:cubicBezTo>
                      <a:pt x="1073" y="8719"/>
                      <a:pt x="1050" y="8582"/>
                      <a:pt x="1050" y="8468"/>
                    </a:cubicBezTo>
                    <a:cubicBezTo>
                      <a:pt x="1028" y="8309"/>
                      <a:pt x="1005" y="8149"/>
                      <a:pt x="982" y="7966"/>
                    </a:cubicBezTo>
                    <a:cubicBezTo>
                      <a:pt x="959" y="7829"/>
                      <a:pt x="936" y="7669"/>
                      <a:pt x="936" y="7510"/>
                    </a:cubicBezTo>
                    <a:cubicBezTo>
                      <a:pt x="936" y="7350"/>
                      <a:pt x="913" y="7213"/>
                      <a:pt x="913" y="7053"/>
                    </a:cubicBezTo>
                    <a:cubicBezTo>
                      <a:pt x="891" y="6893"/>
                      <a:pt x="891" y="6734"/>
                      <a:pt x="891" y="6574"/>
                    </a:cubicBezTo>
                    <a:cubicBezTo>
                      <a:pt x="868" y="6414"/>
                      <a:pt x="868" y="6254"/>
                      <a:pt x="868" y="6095"/>
                    </a:cubicBezTo>
                    <a:cubicBezTo>
                      <a:pt x="868" y="5935"/>
                      <a:pt x="891" y="5775"/>
                      <a:pt x="891" y="5592"/>
                    </a:cubicBezTo>
                    <a:cubicBezTo>
                      <a:pt x="891" y="5433"/>
                      <a:pt x="913" y="5250"/>
                      <a:pt x="913" y="5090"/>
                    </a:cubicBezTo>
                    <a:cubicBezTo>
                      <a:pt x="936" y="4976"/>
                      <a:pt x="936" y="4885"/>
                      <a:pt x="936" y="4793"/>
                    </a:cubicBezTo>
                    <a:cubicBezTo>
                      <a:pt x="959" y="4611"/>
                      <a:pt x="982" y="4451"/>
                      <a:pt x="1005" y="4269"/>
                    </a:cubicBezTo>
                    <a:cubicBezTo>
                      <a:pt x="1050" y="4086"/>
                      <a:pt x="1096" y="3903"/>
                      <a:pt x="1142" y="3721"/>
                    </a:cubicBezTo>
                    <a:cubicBezTo>
                      <a:pt x="1233" y="3378"/>
                      <a:pt x="1324" y="3036"/>
                      <a:pt x="1461" y="2694"/>
                    </a:cubicBezTo>
                    <a:cubicBezTo>
                      <a:pt x="1530" y="2488"/>
                      <a:pt x="1621" y="2283"/>
                      <a:pt x="1735" y="2077"/>
                    </a:cubicBezTo>
                    <a:cubicBezTo>
                      <a:pt x="1826" y="1895"/>
                      <a:pt x="1941" y="1689"/>
                      <a:pt x="2077" y="1507"/>
                    </a:cubicBezTo>
                    <a:lnTo>
                      <a:pt x="2077" y="1507"/>
                    </a:lnTo>
                    <a:cubicBezTo>
                      <a:pt x="2077" y="1529"/>
                      <a:pt x="2055" y="1529"/>
                      <a:pt x="2055" y="1552"/>
                    </a:cubicBezTo>
                    <a:cubicBezTo>
                      <a:pt x="2146" y="1415"/>
                      <a:pt x="2237" y="1301"/>
                      <a:pt x="2351" y="1164"/>
                    </a:cubicBezTo>
                    <a:cubicBezTo>
                      <a:pt x="2443" y="1050"/>
                      <a:pt x="2534" y="913"/>
                      <a:pt x="2625" y="799"/>
                    </a:cubicBezTo>
                    <a:cubicBezTo>
                      <a:pt x="2717" y="685"/>
                      <a:pt x="2831" y="571"/>
                      <a:pt x="2945" y="457"/>
                    </a:cubicBezTo>
                    <a:cubicBezTo>
                      <a:pt x="3036" y="365"/>
                      <a:pt x="3127" y="274"/>
                      <a:pt x="3219" y="183"/>
                    </a:cubicBezTo>
                    <a:cubicBezTo>
                      <a:pt x="3264" y="137"/>
                      <a:pt x="3264" y="69"/>
                      <a:pt x="3219" y="23"/>
                    </a:cubicBezTo>
                    <a:cubicBezTo>
                      <a:pt x="3196" y="23"/>
                      <a:pt x="3173" y="0"/>
                      <a:pt x="315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31" name="Google Shape;1631;p22"/>
              <p:cNvSpPr/>
              <p:nvPr/>
            </p:nvSpPr>
            <p:spPr>
              <a:xfrm>
                <a:off x="6918268" y="2915541"/>
                <a:ext cx="114175" cy="307520"/>
              </a:xfrm>
              <a:custGeom>
                <a:avLst/>
                <a:gdLst/>
                <a:ahLst/>
                <a:cxnLst/>
                <a:rect l="l" t="t" r="r" b="b"/>
                <a:pathLst>
                  <a:path w="4224" h="11377" extrusionOk="0">
                    <a:moveTo>
                      <a:pt x="92" y="1"/>
                    </a:moveTo>
                    <a:cubicBezTo>
                      <a:pt x="46" y="1"/>
                      <a:pt x="0" y="47"/>
                      <a:pt x="0" y="92"/>
                    </a:cubicBezTo>
                    <a:cubicBezTo>
                      <a:pt x="23" y="252"/>
                      <a:pt x="23" y="389"/>
                      <a:pt x="23" y="549"/>
                    </a:cubicBezTo>
                    <a:cubicBezTo>
                      <a:pt x="23" y="708"/>
                      <a:pt x="23" y="868"/>
                      <a:pt x="23" y="1028"/>
                    </a:cubicBezTo>
                    <a:cubicBezTo>
                      <a:pt x="46" y="1325"/>
                      <a:pt x="69" y="1644"/>
                      <a:pt x="92" y="1941"/>
                    </a:cubicBezTo>
                    <a:cubicBezTo>
                      <a:pt x="92" y="2283"/>
                      <a:pt x="160" y="2603"/>
                      <a:pt x="206" y="2923"/>
                    </a:cubicBezTo>
                    <a:cubicBezTo>
                      <a:pt x="229" y="3219"/>
                      <a:pt x="320" y="3516"/>
                      <a:pt x="366" y="3813"/>
                    </a:cubicBezTo>
                    <a:cubicBezTo>
                      <a:pt x="457" y="4132"/>
                      <a:pt x="548" y="4429"/>
                      <a:pt x="617" y="4726"/>
                    </a:cubicBezTo>
                    <a:cubicBezTo>
                      <a:pt x="685" y="5045"/>
                      <a:pt x="776" y="5342"/>
                      <a:pt x="868" y="5662"/>
                    </a:cubicBezTo>
                    <a:cubicBezTo>
                      <a:pt x="913" y="5799"/>
                      <a:pt x="959" y="5935"/>
                      <a:pt x="1005" y="6072"/>
                    </a:cubicBezTo>
                    <a:cubicBezTo>
                      <a:pt x="1050" y="6232"/>
                      <a:pt x="1119" y="6369"/>
                      <a:pt x="1164" y="6506"/>
                    </a:cubicBezTo>
                    <a:cubicBezTo>
                      <a:pt x="1279" y="6780"/>
                      <a:pt x="1370" y="7054"/>
                      <a:pt x="1484" y="7305"/>
                    </a:cubicBezTo>
                    <a:cubicBezTo>
                      <a:pt x="1530" y="7442"/>
                      <a:pt x="1575" y="7556"/>
                      <a:pt x="1644" y="7693"/>
                    </a:cubicBezTo>
                    <a:cubicBezTo>
                      <a:pt x="1689" y="7853"/>
                      <a:pt x="1781" y="8013"/>
                      <a:pt x="1849" y="8172"/>
                    </a:cubicBezTo>
                    <a:cubicBezTo>
                      <a:pt x="1986" y="8423"/>
                      <a:pt x="2123" y="8697"/>
                      <a:pt x="2260" y="8948"/>
                    </a:cubicBezTo>
                    <a:cubicBezTo>
                      <a:pt x="2329" y="9063"/>
                      <a:pt x="2374" y="9199"/>
                      <a:pt x="2443" y="9314"/>
                    </a:cubicBezTo>
                    <a:cubicBezTo>
                      <a:pt x="2511" y="9451"/>
                      <a:pt x="2602" y="9588"/>
                      <a:pt x="2671" y="9724"/>
                    </a:cubicBezTo>
                    <a:cubicBezTo>
                      <a:pt x="2762" y="9861"/>
                      <a:pt x="2831" y="9998"/>
                      <a:pt x="2922" y="10112"/>
                    </a:cubicBezTo>
                    <a:cubicBezTo>
                      <a:pt x="2990" y="10249"/>
                      <a:pt x="3059" y="10364"/>
                      <a:pt x="3150" y="10478"/>
                    </a:cubicBezTo>
                    <a:cubicBezTo>
                      <a:pt x="3196" y="10569"/>
                      <a:pt x="3287" y="10660"/>
                      <a:pt x="3356" y="10752"/>
                    </a:cubicBezTo>
                    <a:cubicBezTo>
                      <a:pt x="3401" y="10820"/>
                      <a:pt x="3447" y="10889"/>
                      <a:pt x="3493" y="10957"/>
                    </a:cubicBezTo>
                    <a:cubicBezTo>
                      <a:pt x="3561" y="11026"/>
                      <a:pt x="3630" y="11117"/>
                      <a:pt x="3698" y="11185"/>
                    </a:cubicBezTo>
                    <a:cubicBezTo>
                      <a:pt x="3744" y="11231"/>
                      <a:pt x="3789" y="11277"/>
                      <a:pt x="3858" y="11322"/>
                    </a:cubicBezTo>
                    <a:cubicBezTo>
                      <a:pt x="3883" y="11360"/>
                      <a:pt x="3929" y="11377"/>
                      <a:pt x="3980" y="11377"/>
                    </a:cubicBezTo>
                    <a:cubicBezTo>
                      <a:pt x="4022" y="11377"/>
                      <a:pt x="4068" y="11366"/>
                      <a:pt x="4109" y="11345"/>
                    </a:cubicBezTo>
                    <a:cubicBezTo>
                      <a:pt x="4200" y="11299"/>
                      <a:pt x="4223" y="11162"/>
                      <a:pt x="4155" y="11071"/>
                    </a:cubicBezTo>
                    <a:cubicBezTo>
                      <a:pt x="4132" y="11026"/>
                      <a:pt x="4086" y="10957"/>
                      <a:pt x="4063" y="10911"/>
                    </a:cubicBezTo>
                    <a:cubicBezTo>
                      <a:pt x="4018" y="10843"/>
                      <a:pt x="3972" y="10797"/>
                      <a:pt x="3926" y="10729"/>
                    </a:cubicBezTo>
                    <a:cubicBezTo>
                      <a:pt x="3881" y="10660"/>
                      <a:pt x="3858" y="10615"/>
                      <a:pt x="3812" y="10546"/>
                    </a:cubicBezTo>
                    <a:cubicBezTo>
                      <a:pt x="3767" y="10478"/>
                      <a:pt x="3698" y="10386"/>
                      <a:pt x="3652" y="10318"/>
                    </a:cubicBezTo>
                    <a:cubicBezTo>
                      <a:pt x="3584" y="10204"/>
                      <a:pt x="3515" y="10112"/>
                      <a:pt x="3470" y="9998"/>
                    </a:cubicBezTo>
                    <a:cubicBezTo>
                      <a:pt x="3379" y="9884"/>
                      <a:pt x="3310" y="9747"/>
                      <a:pt x="3219" y="9610"/>
                    </a:cubicBezTo>
                    <a:cubicBezTo>
                      <a:pt x="3059" y="9359"/>
                      <a:pt x="2922" y="9085"/>
                      <a:pt x="2785" y="8811"/>
                    </a:cubicBezTo>
                    <a:cubicBezTo>
                      <a:pt x="2739" y="8720"/>
                      <a:pt x="2694" y="8629"/>
                      <a:pt x="2648" y="8538"/>
                    </a:cubicBezTo>
                    <a:cubicBezTo>
                      <a:pt x="2602" y="8446"/>
                      <a:pt x="2557" y="8355"/>
                      <a:pt x="2511" y="8264"/>
                    </a:cubicBezTo>
                    <a:cubicBezTo>
                      <a:pt x="2397" y="8058"/>
                      <a:pt x="2306" y="7853"/>
                      <a:pt x="2192" y="7647"/>
                    </a:cubicBezTo>
                    <a:cubicBezTo>
                      <a:pt x="2146" y="7510"/>
                      <a:pt x="2100" y="7396"/>
                      <a:pt x="2055" y="7282"/>
                    </a:cubicBezTo>
                    <a:cubicBezTo>
                      <a:pt x="2009" y="7145"/>
                      <a:pt x="1941" y="7008"/>
                      <a:pt x="1895" y="6871"/>
                    </a:cubicBezTo>
                    <a:cubicBezTo>
                      <a:pt x="1781" y="6620"/>
                      <a:pt x="1667" y="6346"/>
                      <a:pt x="1575" y="6072"/>
                    </a:cubicBezTo>
                    <a:cubicBezTo>
                      <a:pt x="1530" y="5935"/>
                      <a:pt x="1461" y="5776"/>
                      <a:pt x="1416" y="5639"/>
                    </a:cubicBezTo>
                    <a:cubicBezTo>
                      <a:pt x="1370" y="5502"/>
                      <a:pt x="1324" y="5342"/>
                      <a:pt x="1279" y="5205"/>
                    </a:cubicBezTo>
                    <a:cubicBezTo>
                      <a:pt x="1233" y="5045"/>
                      <a:pt x="1187" y="4908"/>
                      <a:pt x="1142" y="4749"/>
                    </a:cubicBezTo>
                    <a:cubicBezTo>
                      <a:pt x="1096" y="4589"/>
                      <a:pt x="1050" y="4429"/>
                      <a:pt x="982" y="4269"/>
                    </a:cubicBezTo>
                    <a:cubicBezTo>
                      <a:pt x="868" y="3950"/>
                      <a:pt x="776" y="3607"/>
                      <a:pt x="685" y="3288"/>
                    </a:cubicBezTo>
                    <a:cubicBezTo>
                      <a:pt x="639" y="3105"/>
                      <a:pt x="594" y="2945"/>
                      <a:pt x="548" y="2786"/>
                    </a:cubicBezTo>
                    <a:cubicBezTo>
                      <a:pt x="503" y="2580"/>
                      <a:pt x="457" y="2398"/>
                      <a:pt x="434" y="2192"/>
                    </a:cubicBezTo>
                    <a:cubicBezTo>
                      <a:pt x="388" y="2032"/>
                      <a:pt x="366" y="1873"/>
                      <a:pt x="343" y="1713"/>
                    </a:cubicBezTo>
                    <a:cubicBezTo>
                      <a:pt x="320" y="1530"/>
                      <a:pt x="297" y="1348"/>
                      <a:pt x="274" y="1165"/>
                    </a:cubicBezTo>
                    <a:cubicBezTo>
                      <a:pt x="251" y="982"/>
                      <a:pt x="229" y="800"/>
                      <a:pt x="206" y="617"/>
                    </a:cubicBezTo>
                    <a:cubicBezTo>
                      <a:pt x="183" y="435"/>
                      <a:pt x="183" y="275"/>
                      <a:pt x="183" y="92"/>
                    </a:cubicBezTo>
                    <a:cubicBezTo>
                      <a:pt x="183" y="47"/>
                      <a:pt x="137" y="1"/>
                      <a:pt x="92"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32" name="Google Shape;1632;p22"/>
              <p:cNvSpPr/>
              <p:nvPr/>
            </p:nvSpPr>
            <p:spPr>
              <a:xfrm>
                <a:off x="7010819" y="3204303"/>
                <a:ext cx="15434" cy="18218"/>
              </a:xfrm>
              <a:custGeom>
                <a:avLst/>
                <a:gdLst/>
                <a:ahLst/>
                <a:cxnLst/>
                <a:rect l="l" t="t" r="r" b="b"/>
                <a:pathLst>
                  <a:path w="571" h="674" extrusionOk="0">
                    <a:moveTo>
                      <a:pt x="46" y="0"/>
                    </a:moveTo>
                    <a:cubicBezTo>
                      <a:pt x="0" y="46"/>
                      <a:pt x="0" y="91"/>
                      <a:pt x="23" y="114"/>
                    </a:cubicBezTo>
                    <a:cubicBezTo>
                      <a:pt x="46" y="160"/>
                      <a:pt x="46" y="183"/>
                      <a:pt x="69" y="206"/>
                    </a:cubicBezTo>
                    <a:cubicBezTo>
                      <a:pt x="91" y="228"/>
                      <a:pt x="114" y="251"/>
                      <a:pt x="137" y="297"/>
                    </a:cubicBezTo>
                    <a:cubicBezTo>
                      <a:pt x="160" y="343"/>
                      <a:pt x="206" y="388"/>
                      <a:pt x="251" y="434"/>
                    </a:cubicBezTo>
                    <a:cubicBezTo>
                      <a:pt x="274" y="479"/>
                      <a:pt x="320" y="525"/>
                      <a:pt x="343" y="548"/>
                    </a:cubicBezTo>
                    <a:cubicBezTo>
                      <a:pt x="365" y="594"/>
                      <a:pt x="388" y="616"/>
                      <a:pt x="411" y="639"/>
                    </a:cubicBezTo>
                    <a:cubicBezTo>
                      <a:pt x="434" y="662"/>
                      <a:pt x="457" y="673"/>
                      <a:pt x="477" y="673"/>
                    </a:cubicBezTo>
                    <a:cubicBezTo>
                      <a:pt x="497" y="673"/>
                      <a:pt x="514" y="662"/>
                      <a:pt x="525" y="639"/>
                    </a:cubicBezTo>
                    <a:cubicBezTo>
                      <a:pt x="571" y="616"/>
                      <a:pt x="571" y="548"/>
                      <a:pt x="525" y="525"/>
                    </a:cubicBezTo>
                    <a:cubicBezTo>
                      <a:pt x="525" y="525"/>
                      <a:pt x="502" y="502"/>
                      <a:pt x="502" y="502"/>
                    </a:cubicBezTo>
                    <a:cubicBezTo>
                      <a:pt x="457" y="434"/>
                      <a:pt x="411" y="388"/>
                      <a:pt x="365" y="320"/>
                    </a:cubicBezTo>
                    <a:cubicBezTo>
                      <a:pt x="320" y="274"/>
                      <a:pt x="297" y="228"/>
                      <a:pt x="251" y="183"/>
                    </a:cubicBezTo>
                    <a:cubicBezTo>
                      <a:pt x="228" y="137"/>
                      <a:pt x="183" y="91"/>
                      <a:pt x="160" y="46"/>
                    </a:cubicBezTo>
                    <a:cubicBezTo>
                      <a:pt x="137" y="0"/>
                      <a:pt x="114" y="0"/>
                      <a:pt x="91" y="0"/>
                    </a:cubicBezTo>
                    <a:close/>
                  </a:path>
                </a:pathLst>
              </a:custGeom>
              <a:solidFill>
                <a:srgbClr val="2F90B9"/>
              </a:solidFill>
              <a:ln>
                <a:noFill/>
              </a:ln>
            </p:spPr>
            <p:txBody>
              <a:bodyPr spcFirstLastPara="1" wrap="square" lIns="121900" tIns="121900" rIns="121900" bIns="121900" anchor="ctr" anchorCtr="0">
                <a:noAutofit/>
              </a:bodyPr>
              <a:lstStyle/>
              <a:p>
                <a:endParaRPr sz="1867"/>
              </a:p>
            </p:txBody>
          </p:sp>
          <p:sp>
            <p:nvSpPr>
              <p:cNvPr id="1633" name="Google Shape;1633;p22"/>
              <p:cNvSpPr/>
              <p:nvPr/>
            </p:nvSpPr>
            <p:spPr>
              <a:xfrm>
                <a:off x="7016982" y="2935300"/>
                <a:ext cx="146854" cy="334145"/>
              </a:xfrm>
              <a:custGeom>
                <a:avLst/>
                <a:gdLst/>
                <a:ahLst/>
                <a:cxnLst/>
                <a:rect l="l" t="t" r="r" b="b"/>
                <a:pathLst>
                  <a:path w="5433" h="12362" extrusionOk="0">
                    <a:moveTo>
                      <a:pt x="5227" y="0"/>
                    </a:moveTo>
                    <a:cubicBezTo>
                      <a:pt x="5113" y="0"/>
                      <a:pt x="5022" y="92"/>
                      <a:pt x="5022" y="206"/>
                    </a:cubicBezTo>
                    <a:cubicBezTo>
                      <a:pt x="5022" y="274"/>
                      <a:pt x="4999" y="366"/>
                      <a:pt x="4999" y="457"/>
                    </a:cubicBezTo>
                    <a:cubicBezTo>
                      <a:pt x="4999" y="525"/>
                      <a:pt x="4976" y="617"/>
                      <a:pt x="4976" y="685"/>
                    </a:cubicBezTo>
                    <a:cubicBezTo>
                      <a:pt x="4931" y="868"/>
                      <a:pt x="4885" y="1050"/>
                      <a:pt x="4839" y="1256"/>
                    </a:cubicBezTo>
                    <a:cubicBezTo>
                      <a:pt x="4839" y="1279"/>
                      <a:pt x="4839" y="1301"/>
                      <a:pt x="4817" y="1347"/>
                    </a:cubicBezTo>
                    <a:cubicBezTo>
                      <a:pt x="4794" y="1461"/>
                      <a:pt x="4748" y="1598"/>
                      <a:pt x="4725" y="1735"/>
                    </a:cubicBezTo>
                    <a:cubicBezTo>
                      <a:pt x="4680" y="1895"/>
                      <a:pt x="4634" y="2055"/>
                      <a:pt x="4588" y="2214"/>
                    </a:cubicBezTo>
                    <a:cubicBezTo>
                      <a:pt x="4565" y="2237"/>
                      <a:pt x="4565" y="2283"/>
                      <a:pt x="4543" y="2306"/>
                    </a:cubicBezTo>
                    <a:cubicBezTo>
                      <a:pt x="4497" y="2351"/>
                      <a:pt x="4451" y="2397"/>
                      <a:pt x="4429" y="2465"/>
                    </a:cubicBezTo>
                    <a:cubicBezTo>
                      <a:pt x="4383" y="2580"/>
                      <a:pt x="4314" y="2671"/>
                      <a:pt x="4269" y="2785"/>
                    </a:cubicBezTo>
                    <a:cubicBezTo>
                      <a:pt x="4109" y="3082"/>
                      <a:pt x="3972" y="3356"/>
                      <a:pt x="3835" y="3652"/>
                    </a:cubicBezTo>
                    <a:cubicBezTo>
                      <a:pt x="3698" y="3949"/>
                      <a:pt x="3584" y="4246"/>
                      <a:pt x="3470" y="4543"/>
                    </a:cubicBezTo>
                    <a:cubicBezTo>
                      <a:pt x="3333" y="4816"/>
                      <a:pt x="3219" y="5113"/>
                      <a:pt x="3105" y="5410"/>
                    </a:cubicBezTo>
                    <a:cubicBezTo>
                      <a:pt x="2968" y="5707"/>
                      <a:pt x="2831" y="6003"/>
                      <a:pt x="2694" y="6277"/>
                    </a:cubicBezTo>
                    <a:cubicBezTo>
                      <a:pt x="2534" y="6574"/>
                      <a:pt x="2420" y="6871"/>
                      <a:pt x="2260" y="7167"/>
                    </a:cubicBezTo>
                    <a:cubicBezTo>
                      <a:pt x="2123" y="7441"/>
                      <a:pt x="1986" y="7738"/>
                      <a:pt x="1849" y="8035"/>
                    </a:cubicBezTo>
                    <a:cubicBezTo>
                      <a:pt x="1575" y="8605"/>
                      <a:pt x="1301" y="9176"/>
                      <a:pt x="1028" y="9747"/>
                    </a:cubicBezTo>
                    <a:cubicBezTo>
                      <a:pt x="868" y="10043"/>
                      <a:pt x="731" y="10340"/>
                      <a:pt x="594" y="10637"/>
                    </a:cubicBezTo>
                    <a:cubicBezTo>
                      <a:pt x="457" y="10956"/>
                      <a:pt x="320" y="11253"/>
                      <a:pt x="183" y="11550"/>
                    </a:cubicBezTo>
                    <a:cubicBezTo>
                      <a:pt x="160" y="11618"/>
                      <a:pt x="115" y="11710"/>
                      <a:pt x="92" y="11778"/>
                    </a:cubicBezTo>
                    <a:cubicBezTo>
                      <a:pt x="69" y="11847"/>
                      <a:pt x="46" y="11938"/>
                      <a:pt x="23" y="12006"/>
                    </a:cubicBezTo>
                    <a:cubicBezTo>
                      <a:pt x="0" y="12121"/>
                      <a:pt x="46" y="12235"/>
                      <a:pt x="137" y="12303"/>
                    </a:cubicBezTo>
                    <a:cubicBezTo>
                      <a:pt x="197" y="12343"/>
                      <a:pt x="266" y="12361"/>
                      <a:pt x="334" y="12361"/>
                    </a:cubicBezTo>
                    <a:cubicBezTo>
                      <a:pt x="421" y="12361"/>
                      <a:pt x="507" y="12332"/>
                      <a:pt x="571" y="12280"/>
                    </a:cubicBezTo>
                    <a:cubicBezTo>
                      <a:pt x="617" y="12235"/>
                      <a:pt x="662" y="12166"/>
                      <a:pt x="708" y="12098"/>
                    </a:cubicBezTo>
                    <a:cubicBezTo>
                      <a:pt x="822" y="11892"/>
                      <a:pt x="959" y="11687"/>
                      <a:pt x="1073" y="11481"/>
                    </a:cubicBezTo>
                    <a:cubicBezTo>
                      <a:pt x="1233" y="11230"/>
                      <a:pt x="1370" y="11002"/>
                      <a:pt x="1530" y="10774"/>
                    </a:cubicBezTo>
                    <a:cubicBezTo>
                      <a:pt x="1598" y="10660"/>
                      <a:pt x="1667" y="10546"/>
                      <a:pt x="1735" y="10454"/>
                    </a:cubicBezTo>
                    <a:cubicBezTo>
                      <a:pt x="1804" y="10340"/>
                      <a:pt x="1895" y="10203"/>
                      <a:pt x="1963" y="10089"/>
                    </a:cubicBezTo>
                    <a:cubicBezTo>
                      <a:pt x="2260" y="9564"/>
                      <a:pt x="2557" y="9039"/>
                      <a:pt x="2854" y="8514"/>
                    </a:cubicBezTo>
                    <a:cubicBezTo>
                      <a:pt x="3150" y="7944"/>
                      <a:pt x="3424" y="7373"/>
                      <a:pt x="3698" y="6779"/>
                    </a:cubicBezTo>
                    <a:cubicBezTo>
                      <a:pt x="3949" y="6209"/>
                      <a:pt x="4177" y="5638"/>
                      <a:pt x="4383" y="5022"/>
                    </a:cubicBezTo>
                    <a:cubicBezTo>
                      <a:pt x="4451" y="4794"/>
                      <a:pt x="4543" y="4543"/>
                      <a:pt x="4611" y="4314"/>
                    </a:cubicBezTo>
                    <a:cubicBezTo>
                      <a:pt x="4680" y="4040"/>
                      <a:pt x="4771" y="3789"/>
                      <a:pt x="4839" y="3538"/>
                    </a:cubicBezTo>
                    <a:cubicBezTo>
                      <a:pt x="4908" y="3287"/>
                      <a:pt x="4976" y="3036"/>
                      <a:pt x="5045" y="2785"/>
                    </a:cubicBezTo>
                    <a:cubicBezTo>
                      <a:pt x="5068" y="2671"/>
                      <a:pt x="5113" y="2557"/>
                      <a:pt x="5136" y="2443"/>
                    </a:cubicBezTo>
                    <a:cubicBezTo>
                      <a:pt x="5182" y="2283"/>
                      <a:pt x="5227" y="2146"/>
                      <a:pt x="5250" y="1986"/>
                    </a:cubicBezTo>
                    <a:cubicBezTo>
                      <a:pt x="5273" y="1849"/>
                      <a:pt x="5319" y="1712"/>
                      <a:pt x="5342" y="1575"/>
                    </a:cubicBezTo>
                    <a:cubicBezTo>
                      <a:pt x="5364" y="1415"/>
                      <a:pt x="5364" y="1279"/>
                      <a:pt x="5387" y="1119"/>
                    </a:cubicBezTo>
                    <a:cubicBezTo>
                      <a:pt x="5387" y="982"/>
                      <a:pt x="5410" y="845"/>
                      <a:pt x="5433" y="685"/>
                    </a:cubicBezTo>
                    <a:cubicBezTo>
                      <a:pt x="5433" y="548"/>
                      <a:pt x="5433" y="388"/>
                      <a:pt x="5433" y="229"/>
                    </a:cubicBezTo>
                    <a:cubicBezTo>
                      <a:pt x="5433" y="114"/>
                      <a:pt x="5364" y="0"/>
                      <a:pt x="525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34" name="Google Shape;1634;p22"/>
              <p:cNvSpPr/>
              <p:nvPr/>
            </p:nvSpPr>
            <p:spPr>
              <a:xfrm>
                <a:off x="6970084" y="2830424"/>
                <a:ext cx="46302" cy="53060"/>
              </a:xfrm>
              <a:custGeom>
                <a:avLst/>
                <a:gdLst/>
                <a:ahLst/>
                <a:cxnLst/>
                <a:rect l="l" t="t" r="r" b="b"/>
                <a:pathLst>
                  <a:path w="1713" h="1963" extrusionOk="0">
                    <a:moveTo>
                      <a:pt x="800" y="982"/>
                    </a:moveTo>
                    <a:cubicBezTo>
                      <a:pt x="822" y="982"/>
                      <a:pt x="822" y="1004"/>
                      <a:pt x="822" y="1004"/>
                    </a:cubicBezTo>
                    <a:cubicBezTo>
                      <a:pt x="822" y="982"/>
                      <a:pt x="822" y="982"/>
                      <a:pt x="800" y="982"/>
                    </a:cubicBezTo>
                    <a:close/>
                    <a:moveTo>
                      <a:pt x="115" y="0"/>
                    </a:moveTo>
                    <a:cubicBezTo>
                      <a:pt x="24" y="23"/>
                      <a:pt x="1" y="114"/>
                      <a:pt x="24" y="183"/>
                    </a:cubicBezTo>
                    <a:cubicBezTo>
                      <a:pt x="46" y="297"/>
                      <a:pt x="92" y="388"/>
                      <a:pt x="115" y="479"/>
                    </a:cubicBezTo>
                    <a:cubicBezTo>
                      <a:pt x="160" y="593"/>
                      <a:pt x="183" y="708"/>
                      <a:pt x="252" y="822"/>
                    </a:cubicBezTo>
                    <a:cubicBezTo>
                      <a:pt x="343" y="1004"/>
                      <a:pt x="457" y="1164"/>
                      <a:pt x="594" y="1324"/>
                    </a:cubicBezTo>
                    <a:cubicBezTo>
                      <a:pt x="708" y="1461"/>
                      <a:pt x="822" y="1575"/>
                      <a:pt x="959" y="1689"/>
                    </a:cubicBezTo>
                    <a:cubicBezTo>
                      <a:pt x="1028" y="1758"/>
                      <a:pt x="1096" y="1803"/>
                      <a:pt x="1165" y="1849"/>
                    </a:cubicBezTo>
                    <a:cubicBezTo>
                      <a:pt x="1210" y="1872"/>
                      <a:pt x="1233" y="1895"/>
                      <a:pt x="1279" y="1895"/>
                    </a:cubicBezTo>
                    <a:cubicBezTo>
                      <a:pt x="1325" y="1917"/>
                      <a:pt x="1370" y="1940"/>
                      <a:pt x="1439" y="1963"/>
                    </a:cubicBezTo>
                    <a:cubicBezTo>
                      <a:pt x="1484" y="1963"/>
                      <a:pt x="1507" y="1963"/>
                      <a:pt x="1553" y="1940"/>
                    </a:cubicBezTo>
                    <a:cubicBezTo>
                      <a:pt x="1598" y="1917"/>
                      <a:pt x="1644" y="1872"/>
                      <a:pt x="1667" y="1826"/>
                    </a:cubicBezTo>
                    <a:cubicBezTo>
                      <a:pt x="1713" y="1712"/>
                      <a:pt x="1667" y="1575"/>
                      <a:pt x="1553" y="1529"/>
                    </a:cubicBezTo>
                    <a:cubicBezTo>
                      <a:pt x="1484" y="1506"/>
                      <a:pt x="1393" y="1461"/>
                      <a:pt x="1325" y="1415"/>
                    </a:cubicBezTo>
                    <a:cubicBezTo>
                      <a:pt x="1142" y="1301"/>
                      <a:pt x="982" y="1141"/>
                      <a:pt x="822" y="1004"/>
                    </a:cubicBezTo>
                    <a:cubicBezTo>
                      <a:pt x="800" y="982"/>
                      <a:pt x="800" y="982"/>
                      <a:pt x="800" y="982"/>
                    </a:cubicBezTo>
                    <a:cubicBezTo>
                      <a:pt x="685" y="867"/>
                      <a:pt x="594" y="730"/>
                      <a:pt x="503" y="571"/>
                    </a:cubicBezTo>
                    <a:cubicBezTo>
                      <a:pt x="412" y="411"/>
                      <a:pt x="343" y="251"/>
                      <a:pt x="297" y="91"/>
                    </a:cubicBezTo>
                    <a:cubicBezTo>
                      <a:pt x="275" y="23"/>
                      <a:pt x="206" y="0"/>
                      <a:pt x="16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35" name="Google Shape;1635;p22"/>
              <p:cNvSpPr/>
              <p:nvPr/>
            </p:nvSpPr>
            <p:spPr>
              <a:xfrm>
                <a:off x="7037957" y="3476387"/>
                <a:ext cx="153639" cy="62331"/>
              </a:xfrm>
              <a:custGeom>
                <a:avLst/>
                <a:gdLst/>
                <a:ahLst/>
                <a:cxnLst/>
                <a:rect l="l" t="t" r="r" b="b"/>
                <a:pathLst>
                  <a:path w="5684" h="2306" extrusionOk="0">
                    <a:moveTo>
                      <a:pt x="2283" y="913"/>
                    </a:moveTo>
                    <a:cubicBezTo>
                      <a:pt x="2276" y="913"/>
                      <a:pt x="2269" y="915"/>
                      <a:pt x="2263" y="918"/>
                    </a:cubicBezTo>
                    <a:lnTo>
                      <a:pt x="2263" y="918"/>
                    </a:lnTo>
                    <a:cubicBezTo>
                      <a:pt x="2270" y="916"/>
                      <a:pt x="2276" y="915"/>
                      <a:pt x="2283" y="913"/>
                    </a:cubicBezTo>
                    <a:close/>
                    <a:moveTo>
                      <a:pt x="5296" y="0"/>
                    </a:moveTo>
                    <a:cubicBezTo>
                      <a:pt x="5159" y="23"/>
                      <a:pt x="5068" y="91"/>
                      <a:pt x="4954" y="160"/>
                    </a:cubicBezTo>
                    <a:cubicBezTo>
                      <a:pt x="4839" y="205"/>
                      <a:pt x="4703" y="251"/>
                      <a:pt x="4588" y="274"/>
                    </a:cubicBezTo>
                    <a:cubicBezTo>
                      <a:pt x="4474" y="320"/>
                      <a:pt x="4360" y="342"/>
                      <a:pt x="4269" y="365"/>
                    </a:cubicBezTo>
                    <a:cubicBezTo>
                      <a:pt x="4132" y="388"/>
                      <a:pt x="3995" y="434"/>
                      <a:pt x="3858" y="479"/>
                    </a:cubicBezTo>
                    <a:lnTo>
                      <a:pt x="3926" y="457"/>
                    </a:lnTo>
                    <a:lnTo>
                      <a:pt x="3926" y="457"/>
                    </a:lnTo>
                    <a:cubicBezTo>
                      <a:pt x="3424" y="594"/>
                      <a:pt x="2945" y="730"/>
                      <a:pt x="2466" y="867"/>
                    </a:cubicBezTo>
                    <a:lnTo>
                      <a:pt x="2488" y="867"/>
                    </a:lnTo>
                    <a:cubicBezTo>
                      <a:pt x="2480" y="867"/>
                      <a:pt x="2472" y="867"/>
                      <a:pt x="2463" y="869"/>
                    </a:cubicBezTo>
                    <a:lnTo>
                      <a:pt x="2463" y="869"/>
                    </a:lnTo>
                    <a:lnTo>
                      <a:pt x="2466" y="867"/>
                    </a:lnTo>
                    <a:cubicBezTo>
                      <a:pt x="2443" y="867"/>
                      <a:pt x="2420" y="867"/>
                      <a:pt x="2420" y="890"/>
                    </a:cubicBezTo>
                    <a:lnTo>
                      <a:pt x="2306" y="913"/>
                    </a:lnTo>
                    <a:cubicBezTo>
                      <a:pt x="2283" y="913"/>
                      <a:pt x="2260" y="936"/>
                      <a:pt x="2237" y="936"/>
                    </a:cubicBezTo>
                    <a:cubicBezTo>
                      <a:pt x="2237" y="936"/>
                      <a:pt x="2248" y="925"/>
                      <a:pt x="2263" y="918"/>
                    </a:cubicBezTo>
                    <a:lnTo>
                      <a:pt x="2263" y="918"/>
                    </a:lnTo>
                    <a:cubicBezTo>
                      <a:pt x="2087" y="962"/>
                      <a:pt x="1911" y="1006"/>
                      <a:pt x="1735" y="1050"/>
                    </a:cubicBezTo>
                    <a:cubicBezTo>
                      <a:pt x="1621" y="1073"/>
                      <a:pt x="1530" y="1096"/>
                      <a:pt x="1438" y="1119"/>
                    </a:cubicBezTo>
                    <a:cubicBezTo>
                      <a:pt x="1370" y="1119"/>
                      <a:pt x="1279" y="1141"/>
                      <a:pt x="1187" y="1164"/>
                    </a:cubicBezTo>
                    <a:cubicBezTo>
                      <a:pt x="1005" y="1187"/>
                      <a:pt x="845" y="1210"/>
                      <a:pt x="685" y="1255"/>
                    </a:cubicBezTo>
                    <a:cubicBezTo>
                      <a:pt x="594" y="1278"/>
                      <a:pt x="503" y="1278"/>
                      <a:pt x="389" y="1301"/>
                    </a:cubicBezTo>
                    <a:cubicBezTo>
                      <a:pt x="274" y="1324"/>
                      <a:pt x="69" y="1347"/>
                      <a:pt x="23" y="1484"/>
                    </a:cubicBezTo>
                    <a:cubicBezTo>
                      <a:pt x="0" y="1552"/>
                      <a:pt x="0" y="1621"/>
                      <a:pt x="23" y="1689"/>
                    </a:cubicBezTo>
                    <a:cubicBezTo>
                      <a:pt x="46" y="1735"/>
                      <a:pt x="92" y="1780"/>
                      <a:pt x="160" y="1803"/>
                    </a:cubicBezTo>
                    <a:cubicBezTo>
                      <a:pt x="229" y="1849"/>
                      <a:pt x="320" y="1849"/>
                      <a:pt x="389" y="1872"/>
                    </a:cubicBezTo>
                    <a:cubicBezTo>
                      <a:pt x="480" y="1895"/>
                      <a:pt x="548" y="1895"/>
                      <a:pt x="617" y="1917"/>
                    </a:cubicBezTo>
                    <a:cubicBezTo>
                      <a:pt x="777" y="1917"/>
                      <a:pt x="936" y="1940"/>
                      <a:pt x="1096" y="1963"/>
                    </a:cubicBezTo>
                    <a:cubicBezTo>
                      <a:pt x="1256" y="1986"/>
                      <a:pt x="1416" y="2009"/>
                      <a:pt x="1575" y="2032"/>
                    </a:cubicBezTo>
                    <a:cubicBezTo>
                      <a:pt x="1690" y="2054"/>
                      <a:pt x="1827" y="2100"/>
                      <a:pt x="1941" y="2100"/>
                    </a:cubicBezTo>
                    <a:cubicBezTo>
                      <a:pt x="2100" y="2123"/>
                      <a:pt x="2237" y="2146"/>
                      <a:pt x="2374" y="2168"/>
                    </a:cubicBezTo>
                    <a:cubicBezTo>
                      <a:pt x="2534" y="2214"/>
                      <a:pt x="2671" y="2237"/>
                      <a:pt x="2808" y="2260"/>
                    </a:cubicBezTo>
                    <a:cubicBezTo>
                      <a:pt x="2945" y="2283"/>
                      <a:pt x="3082" y="2283"/>
                      <a:pt x="3219" y="2305"/>
                    </a:cubicBezTo>
                    <a:lnTo>
                      <a:pt x="3675" y="2305"/>
                    </a:lnTo>
                    <a:cubicBezTo>
                      <a:pt x="3812" y="2283"/>
                      <a:pt x="3926" y="2260"/>
                      <a:pt x="4041" y="2214"/>
                    </a:cubicBezTo>
                    <a:cubicBezTo>
                      <a:pt x="4132" y="2168"/>
                      <a:pt x="4223" y="2100"/>
                      <a:pt x="4292" y="2054"/>
                    </a:cubicBezTo>
                    <a:cubicBezTo>
                      <a:pt x="4451" y="1963"/>
                      <a:pt x="4566" y="1849"/>
                      <a:pt x="4680" y="1735"/>
                    </a:cubicBezTo>
                    <a:lnTo>
                      <a:pt x="4657" y="1735"/>
                    </a:lnTo>
                    <a:cubicBezTo>
                      <a:pt x="4771" y="1621"/>
                      <a:pt x="4908" y="1507"/>
                      <a:pt x="4999" y="1392"/>
                    </a:cubicBezTo>
                    <a:cubicBezTo>
                      <a:pt x="5113" y="1278"/>
                      <a:pt x="5182" y="1141"/>
                      <a:pt x="5273" y="1027"/>
                    </a:cubicBezTo>
                    <a:cubicBezTo>
                      <a:pt x="5342" y="913"/>
                      <a:pt x="5433" y="822"/>
                      <a:pt x="5524" y="708"/>
                    </a:cubicBezTo>
                    <a:cubicBezTo>
                      <a:pt x="5547" y="639"/>
                      <a:pt x="5593" y="594"/>
                      <a:pt x="5616" y="525"/>
                    </a:cubicBezTo>
                    <a:lnTo>
                      <a:pt x="5638" y="479"/>
                    </a:lnTo>
                    <a:cubicBezTo>
                      <a:pt x="5684" y="365"/>
                      <a:pt x="5661" y="228"/>
                      <a:pt x="5593" y="137"/>
                    </a:cubicBezTo>
                    <a:cubicBezTo>
                      <a:pt x="5570" y="114"/>
                      <a:pt x="5570" y="114"/>
                      <a:pt x="5570" y="91"/>
                    </a:cubicBezTo>
                    <a:cubicBezTo>
                      <a:pt x="5524" y="46"/>
                      <a:pt x="5479" y="23"/>
                      <a:pt x="5410" y="23"/>
                    </a:cubicBezTo>
                    <a:cubicBezTo>
                      <a:pt x="5387" y="0"/>
                      <a:pt x="5364" y="0"/>
                      <a:pt x="5342" y="0"/>
                    </a:cubicBezTo>
                    <a:close/>
                  </a:path>
                </a:pathLst>
              </a:custGeom>
              <a:solidFill>
                <a:srgbClr val="816954"/>
              </a:solidFill>
              <a:ln>
                <a:noFill/>
              </a:ln>
            </p:spPr>
            <p:txBody>
              <a:bodyPr spcFirstLastPara="1" wrap="square" lIns="121900" tIns="121900" rIns="121900" bIns="121900" anchor="ctr" anchorCtr="0">
                <a:noAutofit/>
              </a:bodyPr>
              <a:lstStyle/>
              <a:p>
                <a:endParaRPr sz="1867"/>
              </a:p>
            </p:txBody>
          </p:sp>
          <p:sp>
            <p:nvSpPr>
              <p:cNvPr id="1636" name="Google Shape;1636;p22"/>
              <p:cNvSpPr/>
              <p:nvPr/>
            </p:nvSpPr>
            <p:spPr>
              <a:xfrm>
                <a:off x="6860883" y="3131484"/>
                <a:ext cx="618852" cy="389962"/>
              </a:xfrm>
              <a:custGeom>
                <a:avLst/>
                <a:gdLst/>
                <a:ahLst/>
                <a:cxnLst/>
                <a:rect l="l" t="t" r="r" b="b"/>
                <a:pathLst>
                  <a:path w="22895" h="14427" extrusionOk="0">
                    <a:moveTo>
                      <a:pt x="20931" y="1"/>
                    </a:moveTo>
                    <a:cubicBezTo>
                      <a:pt x="20886" y="24"/>
                      <a:pt x="20863" y="69"/>
                      <a:pt x="20840" y="92"/>
                    </a:cubicBezTo>
                    <a:cubicBezTo>
                      <a:pt x="20817" y="138"/>
                      <a:pt x="20817" y="183"/>
                      <a:pt x="20840" y="229"/>
                    </a:cubicBezTo>
                    <a:cubicBezTo>
                      <a:pt x="20863" y="297"/>
                      <a:pt x="20909" y="389"/>
                      <a:pt x="20931" y="457"/>
                    </a:cubicBezTo>
                    <a:cubicBezTo>
                      <a:pt x="21000" y="594"/>
                      <a:pt x="21068" y="708"/>
                      <a:pt x="21114" y="868"/>
                    </a:cubicBezTo>
                    <a:cubicBezTo>
                      <a:pt x="21136" y="1025"/>
                      <a:pt x="21159" y="1183"/>
                      <a:pt x="21160" y="1318"/>
                    </a:cubicBezTo>
                    <a:lnTo>
                      <a:pt x="21160" y="1318"/>
                    </a:lnTo>
                    <a:cubicBezTo>
                      <a:pt x="21159" y="1518"/>
                      <a:pt x="21158" y="1686"/>
                      <a:pt x="21137" y="1872"/>
                    </a:cubicBezTo>
                    <a:cubicBezTo>
                      <a:pt x="21114" y="2078"/>
                      <a:pt x="21091" y="2283"/>
                      <a:pt x="21023" y="2489"/>
                    </a:cubicBezTo>
                    <a:cubicBezTo>
                      <a:pt x="20954" y="2785"/>
                      <a:pt x="20840" y="3059"/>
                      <a:pt x="20749" y="3288"/>
                    </a:cubicBezTo>
                    <a:cubicBezTo>
                      <a:pt x="20658" y="3561"/>
                      <a:pt x="20521" y="3813"/>
                      <a:pt x="20406" y="4041"/>
                    </a:cubicBezTo>
                    <a:cubicBezTo>
                      <a:pt x="20178" y="4429"/>
                      <a:pt x="19927" y="4794"/>
                      <a:pt x="19630" y="5182"/>
                    </a:cubicBezTo>
                    <a:lnTo>
                      <a:pt x="19197" y="5753"/>
                    </a:lnTo>
                    <a:lnTo>
                      <a:pt x="19174" y="5776"/>
                    </a:lnTo>
                    <a:cubicBezTo>
                      <a:pt x="19105" y="5867"/>
                      <a:pt x="19060" y="5935"/>
                      <a:pt x="18968" y="6027"/>
                    </a:cubicBezTo>
                    <a:cubicBezTo>
                      <a:pt x="18900" y="6118"/>
                      <a:pt x="18809" y="6209"/>
                      <a:pt x="18717" y="6301"/>
                    </a:cubicBezTo>
                    <a:cubicBezTo>
                      <a:pt x="18284" y="6711"/>
                      <a:pt x="17850" y="7122"/>
                      <a:pt x="17348" y="7533"/>
                    </a:cubicBezTo>
                    <a:cubicBezTo>
                      <a:pt x="17120" y="7716"/>
                      <a:pt x="16869" y="7921"/>
                      <a:pt x="16617" y="8104"/>
                    </a:cubicBezTo>
                    <a:cubicBezTo>
                      <a:pt x="16526" y="8149"/>
                      <a:pt x="16435" y="8218"/>
                      <a:pt x="16344" y="8286"/>
                    </a:cubicBezTo>
                    <a:lnTo>
                      <a:pt x="16207" y="8355"/>
                    </a:lnTo>
                    <a:cubicBezTo>
                      <a:pt x="16070" y="8446"/>
                      <a:pt x="15933" y="8537"/>
                      <a:pt x="15796" y="8629"/>
                    </a:cubicBezTo>
                    <a:cubicBezTo>
                      <a:pt x="15682" y="8697"/>
                      <a:pt x="15567" y="8766"/>
                      <a:pt x="15453" y="8834"/>
                    </a:cubicBezTo>
                    <a:lnTo>
                      <a:pt x="15408" y="8857"/>
                    </a:lnTo>
                    <a:cubicBezTo>
                      <a:pt x="15316" y="8903"/>
                      <a:pt x="15248" y="8948"/>
                      <a:pt x="15157" y="8994"/>
                    </a:cubicBezTo>
                    <a:lnTo>
                      <a:pt x="15065" y="9040"/>
                    </a:lnTo>
                    <a:cubicBezTo>
                      <a:pt x="14791" y="9199"/>
                      <a:pt x="14518" y="9336"/>
                      <a:pt x="14175" y="9473"/>
                    </a:cubicBezTo>
                    <a:lnTo>
                      <a:pt x="13970" y="9565"/>
                    </a:lnTo>
                    <a:lnTo>
                      <a:pt x="13764" y="9656"/>
                    </a:lnTo>
                    <a:cubicBezTo>
                      <a:pt x="13787" y="9587"/>
                      <a:pt x="13810" y="9542"/>
                      <a:pt x="13810" y="9496"/>
                    </a:cubicBezTo>
                    <a:cubicBezTo>
                      <a:pt x="13833" y="9428"/>
                      <a:pt x="13833" y="9359"/>
                      <a:pt x="13833" y="9291"/>
                    </a:cubicBezTo>
                    <a:cubicBezTo>
                      <a:pt x="13810" y="9222"/>
                      <a:pt x="13810" y="9177"/>
                      <a:pt x="13787" y="9108"/>
                    </a:cubicBezTo>
                    <a:cubicBezTo>
                      <a:pt x="13741" y="8994"/>
                      <a:pt x="13696" y="8880"/>
                      <a:pt x="13627" y="8811"/>
                    </a:cubicBezTo>
                    <a:cubicBezTo>
                      <a:pt x="13582" y="8766"/>
                      <a:pt x="13513" y="8697"/>
                      <a:pt x="13445" y="8652"/>
                    </a:cubicBezTo>
                    <a:lnTo>
                      <a:pt x="13399" y="8629"/>
                    </a:lnTo>
                    <a:lnTo>
                      <a:pt x="13331" y="8583"/>
                    </a:lnTo>
                    <a:cubicBezTo>
                      <a:pt x="13285" y="8537"/>
                      <a:pt x="13216" y="8515"/>
                      <a:pt x="13125" y="8469"/>
                    </a:cubicBezTo>
                    <a:cubicBezTo>
                      <a:pt x="13057" y="8423"/>
                      <a:pt x="12965" y="8400"/>
                      <a:pt x="12874" y="8400"/>
                    </a:cubicBezTo>
                    <a:cubicBezTo>
                      <a:pt x="12806" y="8378"/>
                      <a:pt x="12737" y="8378"/>
                      <a:pt x="12691" y="8378"/>
                    </a:cubicBezTo>
                    <a:lnTo>
                      <a:pt x="12600" y="8378"/>
                    </a:lnTo>
                    <a:cubicBezTo>
                      <a:pt x="12509" y="8378"/>
                      <a:pt x="12418" y="8400"/>
                      <a:pt x="12349" y="8400"/>
                    </a:cubicBezTo>
                    <a:cubicBezTo>
                      <a:pt x="12098" y="8446"/>
                      <a:pt x="11801" y="8560"/>
                      <a:pt x="11482" y="8720"/>
                    </a:cubicBezTo>
                    <a:cubicBezTo>
                      <a:pt x="11413" y="8743"/>
                      <a:pt x="11345" y="8766"/>
                      <a:pt x="11276" y="8788"/>
                    </a:cubicBezTo>
                    <a:cubicBezTo>
                      <a:pt x="11162" y="8834"/>
                      <a:pt x="11071" y="8880"/>
                      <a:pt x="10957" y="8925"/>
                    </a:cubicBezTo>
                    <a:lnTo>
                      <a:pt x="10865" y="8971"/>
                    </a:lnTo>
                    <a:lnTo>
                      <a:pt x="10683" y="9062"/>
                    </a:lnTo>
                    <a:cubicBezTo>
                      <a:pt x="10592" y="9108"/>
                      <a:pt x="10500" y="9154"/>
                      <a:pt x="10409" y="9177"/>
                    </a:cubicBezTo>
                    <a:cubicBezTo>
                      <a:pt x="10181" y="9291"/>
                      <a:pt x="9952" y="9382"/>
                      <a:pt x="9724" y="9473"/>
                    </a:cubicBezTo>
                    <a:lnTo>
                      <a:pt x="9496" y="9565"/>
                    </a:lnTo>
                    <a:cubicBezTo>
                      <a:pt x="9313" y="9633"/>
                      <a:pt x="9154" y="9724"/>
                      <a:pt x="8971" y="9793"/>
                    </a:cubicBezTo>
                    <a:cubicBezTo>
                      <a:pt x="8834" y="9861"/>
                      <a:pt x="8720" y="9907"/>
                      <a:pt x="8583" y="9975"/>
                    </a:cubicBezTo>
                    <a:lnTo>
                      <a:pt x="8492" y="9998"/>
                    </a:lnTo>
                    <a:cubicBezTo>
                      <a:pt x="8218" y="10135"/>
                      <a:pt x="7967" y="10249"/>
                      <a:pt x="7693" y="10341"/>
                    </a:cubicBezTo>
                    <a:cubicBezTo>
                      <a:pt x="7396" y="10455"/>
                      <a:pt x="7099" y="10569"/>
                      <a:pt x="6803" y="10683"/>
                    </a:cubicBezTo>
                    <a:cubicBezTo>
                      <a:pt x="6551" y="10797"/>
                      <a:pt x="6209" y="10934"/>
                      <a:pt x="5867" y="11048"/>
                    </a:cubicBezTo>
                    <a:lnTo>
                      <a:pt x="4931" y="11322"/>
                    </a:lnTo>
                    <a:lnTo>
                      <a:pt x="4840" y="11345"/>
                    </a:lnTo>
                    <a:cubicBezTo>
                      <a:pt x="4566" y="11436"/>
                      <a:pt x="4292" y="11505"/>
                      <a:pt x="4018" y="11596"/>
                    </a:cubicBezTo>
                    <a:lnTo>
                      <a:pt x="4064" y="11596"/>
                    </a:lnTo>
                    <a:lnTo>
                      <a:pt x="3904" y="11619"/>
                    </a:lnTo>
                    <a:cubicBezTo>
                      <a:pt x="3653" y="11687"/>
                      <a:pt x="3356" y="11756"/>
                      <a:pt x="3105" y="11847"/>
                    </a:cubicBezTo>
                    <a:lnTo>
                      <a:pt x="2922" y="11916"/>
                    </a:lnTo>
                    <a:cubicBezTo>
                      <a:pt x="2831" y="11938"/>
                      <a:pt x="2717" y="11984"/>
                      <a:pt x="2626" y="12030"/>
                    </a:cubicBezTo>
                    <a:cubicBezTo>
                      <a:pt x="2466" y="12075"/>
                      <a:pt x="2283" y="12121"/>
                      <a:pt x="2123" y="12167"/>
                    </a:cubicBezTo>
                    <a:cubicBezTo>
                      <a:pt x="1872" y="12235"/>
                      <a:pt x="1598" y="12304"/>
                      <a:pt x="1347" y="12372"/>
                    </a:cubicBezTo>
                    <a:cubicBezTo>
                      <a:pt x="1096" y="12418"/>
                      <a:pt x="845" y="12463"/>
                      <a:pt x="571" y="12509"/>
                    </a:cubicBezTo>
                    <a:cubicBezTo>
                      <a:pt x="526" y="12532"/>
                      <a:pt x="480" y="12532"/>
                      <a:pt x="457" y="12532"/>
                    </a:cubicBezTo>
                    <a:cubicBezTo>
                      <a:pt x="411" y="12532"/>
                      <a:pt x="366" y="12532"/>
                      <a:pt x="320" y="12555"/>
                    </a:cubicBezTo>
                    <a:cubicBezTo>
                      <a:pt x="183" y="12577"/>
                      <a:pt x="92" y="12646"/>
                      <a:pt x="46" y="12760"/>
                    </a:cubicBezTo>
                    <a:cubicBezTo>
                      <a:pt x="23" y="12806"/>
                      <a:pt x="1" y="12874"/>
                      <a:pt x="23" y="12943"/>
                    </a:cubicBezTo>
                    <a:cubicBezTo>
                      <a:pt x="23" y="12965"/>
                      <a:pt x="23" y="12988"/>
                      <a:pt x="46" y="13011"/>
                    </a:cubicBezTo>
                    <a:cubicBezTo>
                      <a:pt x="46" y="13034"/>
                      <a:pt x="69" y="13057"/>
                      <a:pt x="92" y="13080"/>
                    </a:cubicBezTo>
                    <a:cubicBezTo>
                      <a:pt x="115" y="13125"/>
                      <a:pt x="138" y="13171"/>
                      <a:pt x="160" y="13194"/>
                    </a:cubicBezTo>
                    <a:lnTo>
                      <a:pt x="206" y="13239"/>
                    </a:lnTo>
                    <a:cubicBezTo>
                      <a:pt x="343" y="13399"/>
                      <a:pt x="480" y="13536"/>
                      <a:pt x="640" y="13673"/>
                    </a:cubicBezTo>
                    <a:cubicBezTo>
                      <a:pt x="685" y="13742"/>
                      <a:pt x="731" y="13787"/>
                      <a:pt x="800" y="13833"/>
                    </a:cubicBezTo>
                    <a:cubicBezTo>
                      <a:pt x="891" y="13924"/>
                      <a:pt x="982" y="14038"/>
                      <a:pt x="1073" y="14130"/>
                    </a:cubicBezTo>
                    <a:cubicBezTo>
                      <a:pt x="1096" y="14175"/>
                      <a:pt x="1119" y="14198"/>
                      <a:pt x="1142" y="14221"/>
                    </a:cubicBezTo>
                    <a:lnTo>
                      <a:pt x="1165" y="14267"/>
                    </a:lnTo>
                    <a:cubicBezTo>
                      <a:pt x="1233" y="14358"/>
                      <a:pt x="1347" y="14426"/>
                      <a:pt x="1439" y="14426"/>
                    </a:cubicBezTo>
                    <a:cubicBezTo>
                      <a:pt x="1461" y="14426"/>
                      <a:pt x="1484" y="14403"/>
                      <a:pt x="1507" y="14403"/>
                    </a:cubicBezTo>
                    <a:cubicBezTo>
                      <a:pt x="1553" y="14403"/>
                      <a:pt x="1621" y="14381"/>
                      <a:pt x="1667" y="14335"/>
                    </a:cubicBezTo>
                    <a:cubicBezTo>
                      <a:pt x="1713" y="14289"/>
                      <a:pt x="1735" y="14267"/>
                      <a:pt x="1758" y="14221"/>
                    </a:cubicBezTo>
                    <a:cubicBezTo>
                      <a:pt x="1827" y="14244"/>
                      <a:pt x="1895" y="14267"/>
                      <a:pt x="1964" y="14267"/>
                    </a:cubicBezTo>
                    <a:cubicBezTo>
                      <a:pt x="2032" y="14267"/>
                      <a:pt x="2055" y="14289"/>
                      <a:pt x="2078" y="14289"/>
                    </a:cubicBezTo>
                    <a:cubicBezTo>
                      <a:pt x="2101" y="14289"/>
                      <a:pt x="2101" y="14289"/>
                      <a:pt x="2123" y="14312"/>
                    </a:cubicBezTo>
                    <a:lnTo>
                      <a:pt x="2146" y="14312"/>
                    </a:lnTo>
                    <a:cubicBezTo>
                      <a:pt x="2192" y="14335"/>
                      <a:pt x="2215" y="14335"/>
                      <a:pt x="2238" y="14335"/>
                    </a:cubicBezTo>
                    <a:cubicBezTo>
                      <a:pt x="2283" y="14358"/>
                      <a:pt x="2329" y="14358"/>
                      <a:pt x="2352" y="14358"/>
                    </a:cubicBezTo>
                    <a:cubicBezTo>
                      <a:pt x="2443" y="14381"/>
                      <a:pt x="2511" y="14381"/>
                      <a:pt x="2580" y="14381"/>
                    </a:cubicBezTo>
                    <a:lnTo>
                      <a:pt x="3812" y="14381"/>
                    </a:lnTo>
                    <a:cubicBezTo>
                      <a:pt x="3972" y="14358"/>
                      <a:pt x="4132" y="14358"/>
                      <a:pt x="4292" y="14335"/>
                    </a:cubicBezTo>
                    <a:lnTo>
                      <a:pt x="4337" y="14335"/>
                    </a:lnTo>
                    <a:cubicBezTo>
                      <a:pt x="4474" y="14312"/>
                      <a:pt x="4611" y="14289"/>
                      <a:pt x="4748" y="14267"/>
                    </a:cubicBezTo>
                    <a:lnTo>
                      <a:pt x="4862" y="14244"/>
                    </a:lnTo>
                    <a:cubicBezTo>
                      <a:pt x="4954" y="14244"/>
                      <a:pt x="5022" y="14221"/>
                      <a:pt x="5113" y="14221"/>
                    </a:cubicBezTo>
                    <a:cubicBezTo>
                      <a:pt x="5136" y="14221"/>
                      <a:pt x="5159" y="14198"/>
                      <a:pt x="5182" y="14198"/>
                    </a:cubicBezTo>
                    <a:cubicBezTo>
                      <a:pt x="5319" y="14198"/>
                      <a:pt x="5456" y="14175"/>
                      <a:pt x="5593" y="14152"/>
                    </a:cubicBezTo>
                    <a:cubicBezTo>
                      <a:pt x="5684" y="14152"/>
                      <a:pt x="5753" y="14152"/>
                      <a:pt x="5844" y="14130"/>
                    </a:cubicBezTo>
                    <a:cubicBezTo>
                      <a:pt x="6027" y="14130"/>
                      <a:pt x="6209" y="14107"/>
                      <a:pt x="6392" y="14084"/>
                    </a:cubicBezTo>
                    <a:cubicBezTo>
                      <a:pt x="6711" y="14038"/>
                      <a:pt x="7031" y="13993"/>
                      <a:pt x="7350" y="13924"/>
                    </a:cubicBezTo>
                    <a:cubicBezTo>
                      <a:pt x="7693" y="13879"/>
                      <a:pt x="8035" y="13810"/>
                      <a:pt x="8378" y="13719"/>
                    </a:cubicBezTo>
                    <a:cubicBezTo>
                      <a:pt x="8743" y="13605"/>
                      <a:pt x="9085" y="13513"/>
                      <a:pt x="9450" y="13399"/>
                    </a:cubicBezTo>
                    <a:lnTo>
                      <a:pt x="9679" y="13331"/>
                    </a:lnTo>
                    <a:lnTo>
                      <a:pt x="9930" y="13239"/>
                    </a:lnTo>
                    <a:cubicBezTo>
                      <a:pt x="9930" y="13239"/>
                      <a:pt x="9952" y="13262"/>
                      <a:pt x="9952" y="13262"/>
                    </a:cubicBezTo>
                    <a:cubicBezTo>
                      <a:pt x="9998" y="13262"/>
                      <a:pt x="10021" y="13285"/>
                      <a:pt x="10067" y="13285"/>
                    </a:cubicBezTo>
                    <a:cubicBezTo>
                      <a:pt x="10112" y="13285"/>
                      <a:pt x="10158" y="13262"/>
                      <a:pt x="10204" y="13262"/>
                    </a:cubicBezTo>
                    <a:lnTo>
                      <a:pt x="10272" y="13239"/>
                    </a:lnTo>
                    <a:lnTo>
                      <a:pt x="10295" y="13217"/>
                    </a:lnTo>
                    <a:lnTo>
                      <a:pt x="10386" y="13194"/>
                    </a:lnTo>
                    <a:cubicBezTo>
                      <a:pt x="10500" y="13171"/>
                      <a:pt x="10637" y="13125"/>
                      <a:pt x="10751" y="13080"/>
                    </a:cubicBezTo>
                    <a:lnTo>
                      <a:pt x="10888" y="13057"/>
                    </a:lnTo>
                    <a:cubicBezTo>
                      <a:pt x="11002" y="13011"/>
                      <a:pt x="11117" y="12988"/>
                      <a:pt x="11231" y="12943"/>
                    </a:cubicBezTo>
                    <a:lnTo>
                      <a:pt x="11482" y="12851"/>
                    </a:lnTo>
                    <a:cubicBezTo>
                      <a:pt x="11710" y="12783"/>
                      <a:pt x="11938" y="12692"/>
                      <a:pt x="12189" y="12623"/>
                    </a:cubicBezTo>
                    <a:cubicBezTo>
                      <a:pt x="12691" y="12418"/>
                      <a:pt x="13285" y="12167"/>
                      <a:pt x="13878" y="11893"/>
                    </a:cubicBezTo>
                    <a:cubicBezTo>
                      <a:pt x="14015" y="11824"/>
                      <a:pt x="14152" y="11756"/>
                      <a:pt x="14312" y="11687"/>
                    </a:cubicBezTo>
                    <a:lnTo>
                      <a:pt x="14403" y="11642"/>
                    </a:lnTo>
                    <a:cubicBezTo>
                      <a:pt x="14495" y="11596"/>
                      <a:pt x="14586" y="11550"/>
                      <a:pt x="14677" y="11505"/>
                    </a:cubicBezTo>
                    <a:cubicBezTo>
                      <a:pt x="14814" y="11436"/>
                      <a:pt x="14928" y="11368"/>
                      <a:pt x="15043" y="11299"/>
                    </a:cubicBezTo>
                    <a:cubicBezTo>
                      <a:pt x="15202" y="11208"/>
                      <a:pt x="15339" y="11139"/>
                      <a:pt x="15499" y="11071"/>
                    </a:cubicBezTo>
                    <a:cubicBezTo>
                      <a:pt x="16024" y="10797"/>
                      <a:pt x="16526" y="10523"/>
                      <a:pt x="17005" y="10249"/>
                    </a:cubicBezTo>
                    <a:lnTo>
                      <a:pt x="17074" y="10204"/>
                    </a:lnTo>
                    <a:cubicBezTo>
                      <a:pt x="17234" y="10112"/>
                      <a:pt x="17416" y="10021"/>
                      <a:pt x="17576" y="9930"/>
                    </a:cubicBezTo>
                    <a:cubicBezTo>
                      <a:pt x="17667" y="9861"/>
                      <a:pt x="17782" y="9793"/>
                      <a:pt x="17896" y="9724"/>
                    </a:cubicBezTo>
                    <a:cubicBezTo>
                      <a:pt x="17987" y="9656"/>
                      <a:pt x="18078" y="9587"/>
                      <a:pt x="18192" y="9542"/>
                    </a:cubicBezTo>
                    <a:cubicBezTo>
                      <a:pt x="18443" y="9382"/>
                      <a:pt x="18649" y="9245"/>
                      <a:pt x="18854" y="9108"/>
                    </a:cubicBezTo>
                    <a:cubicBezTo>
                      <a:pt x="18923" y="9040"/>
                      <a:pt x="18991" y="8971"/>
                      <a:pt x="19060" y="8903"/>
                    </a:cubicBezTo>
                    <a:lnTo>
                      <a:pt x="19083" y="8880"/>
                    </a:lnTo>
                    <a:lnTo>
                      <a:pt x="19174" y="8811"/>
                    </a:lnTo>
                    <a:cubicBezTo>
                      <a:pt x="19265" y="8743"/>
                      <a:pt x="19334" y="8652"/>
                      <a:pt x="19425" y="8583"/>
                    </a:cubicBezTo>
                    <a:lnTo>
                      <a:pt x="19585" y="8446"/>
                    </a:lnTo>
                    <a:lnTo>
                      <a:pt x="19722" y="8286"/>
                    </a:lnTo>
                    <a:cubicBezTo>
                      <a:pt x="19813" y="8195"/>
                      <a:pt x="19904" y="8127"/>
                      <a:pt x="19996" y="8058"/>
                    </a:cubicBezTo>
                    <a:lnTo>
                      <a:pt x="20064" y="7990"/>
                    </a:lnTo>
                    <a:cubicBezTo>
                      <a:pt x="20178" y="7898"/>
                      <a:pt x="20292" y="7784"/>
                      <a:pt x="20384" y="7693"/>
                    </a:cubicBezTo>
                    <a:cubicBezTo>
                      <a:pt x="20498" y="7579"/>
                      <a:pt x="20612" y="7465"/>
                      <a:pt x="20726" y="7350"/>
                    </a:cubicBezTo>
                    <a:lnTo>
                      <a:pt x="20772" y="7305"/>
                    </a:lnTo>
                    <a:lnTo>
                      <a:pt x="20772" y="7282"/>
                    </a:lnTo>
                    <a:lnTo>
                      <a:pt x="20794" y="7282"/>
                    </a:lnTo>
                    <a:cubicBezTo>
                      <a:pt x="20954" y="7099"/>
                      <a:pt x="21137" y="6894"/>
                      <a:pt x="21342" y="6666"/>
                    </a:cubicBezTo>
                    <a:cubicBezTo>
                      <a:pt x="21456" y="6552"/>
                      <a:pt x="21525" y="6437"/>
                      <a:pt x="21616" y="6323"/>
                    </a:cubicBezTo>
                    <a:cubicBezTo>
                      <a:pt x="21685" y="6209"/>
                      <a:pt x="21776" y="6072"/>
                      <a:pt x="21844" y="5935"/>
                    </a:cubicBezTo>
                    <a:lnTo>
                      <a:pt x="21867" y="5890"/>
                    </a:lnTo>
                    <a:cubicBezTo>
                      <a:pt x="21981" y="5707"/>
                      <a:pt x="22096" y="5524"/>
                      <a:pt x="22255" y="5319"/>
                    </a:cubicBezTo>
                    <a:cubicBezTo>
                      <a:pt x="22278" y="5273"/>
                      <a:pt x="22324" y="5205"/>
                      <a:pt x="22369" y="5159"/>
                    </a:cubicBezTo>
                    <a:cubicBezTo>
                      <a:pt x="22392" y="5114"/>
                      <a:pt x="22415" y="5091"/>
                      <a:pt x="22461" y="5045"/>
                    </a:cubicBezTo>
                    <a:cubicBezTo>
                      <a:pt x="22529" y="4954"/>
                      <a:pt x="22598" y="4840"/>
                      <a:pt x="22643" y="4703"/>
                    </a:cubicBezTo>
                    <a:cubicBezTo>
                      <a:pt x="22712" y="4589"/>
                      <a:pt x="22757" y="4452"/>
                      <a:pt x="22780" y="4338"/>
                    </a:cubicBezTo>
                    <a:cubicBezTo>
                      <a:pt x="22803" y="4223"/>
                      <a:pt x="22826" y="4109"/>
                      <a:pt x="22849" y="3995"/>
                    </a:cubicBezTo>
                    <a:cubicBezTo>
                      <a:pt x="22894" y="3676"/>
                      <a:pt x="22849" y="3379"/>
                      <a:pt x="22780" y="3082"/>
                    </a:cubicBezTo>
                    <a:lnTo>
                      <a:pt x="22780" y="2991"/>
                    </a:lnTo>
                    <a:cubicBezTo>
                      <a:pt x="22735" y="2785"/>
                      <a:pt x="22689" y="2512"/>
                      <a:pt x="22643" y="2283"/>
                    </a:cubicBezTo>
                    <a:cubicBezTo>
                      <a:pt x="22575" y="2078"/>
                      <a:pt x="22506" y="1827"/>
                      <a:pt x="22392" y="1599"/>
                    </a:cubicBezTo>
                    <a:lnTo>
                      <a:pt x="22369" y="1530"/>
                    </a:lnTo>
                    <a:cubicBezTo>
                      <a:pt x="22347" y="1484"/>
                      <a:pt x="22301" y="1416"/>
                      <a:pt x="22278" y="1347"/>
                    </a:cubicBezTo>
                    <a:cubicBezTo>
                      <a:pt x="22232" y="1233"/>
                      <a:pt x="22187" y="1142"/>
                      <a:pt x="22118" y="1051"/>
                    </a:cubicBezTo>
                    <a:cubicBezTo>
                      <a:pt x="22073" y="959"/>
                      <a:pt x="22050" y="891"/>
                      <a:pt x="22004" y="845"/>
                    </a:cubicBezTo>
                    <a:cubicBezTo>
                      <a:pt x="21936" y="800"/>
                      <a:pt x="21890" y="754"/>
                      <a:pt x="21844" y="708"/>
                    </a:cubicBezTo>
                    <a:cubicBezTo>
                      <a:pt x="21753" y="663"/>
                      <a:pt x="21685" y="617"/>
                      <a:pt x="21616" y="594"/>
                    </a:cubicBezTo>
                    <a:cubicBezTo>
                      <a:pt x="21571" y="571"/>
                      <a:pt x="21525" y="549"/>
                      <a:pt x="21456" y="526"/>
                    </a:cubicBezTo>
                    <a:lnTo>
                      <a:pt x="21388" y="526"/>
                    </a:lnTo>
                    <a:cubicBezTo>
                      <a:pt x="21342" y="480"/>
                      <a:pt x="21319" y="412"/>
                      <a:pt x="21297" y="366"/>
                    </a:cubicBezTo>
                    <a:lnTo>
                      <a:pt x="21251" y="297"/>
                    </a:lnTo>
                    <a:lnTo>
                      <a:pt x="21228" y="275"/>
                    </a:lnTo>
                    <a:cubicBezTo>
                      <a:pt x="21205" y="206"/>
                      <a:pt x="21183" y="161"/>
                      <a:pt x="21160" y="92"/>
                    </a:cubicBezTo>
                    <a:cubicBezTo>
                      <a:pt x="21137" y="46"/>
                      <a:pt x="21068" y="1"/>
                      <a:pt x="21000" y="1"/>
                    </a:cubicBezTo>
                    <a:close/>
                  </a:path>
                </a:pathLst>
              </a:custGeom>
              <a:solidFill>
                <a:srgbClr val="503156">
                  <a:alpha val="10110"/>
                </a:srgbClr>
              </a:solidFill>
              <a:ln>
                <a:noFill/>
              </a:ln>
            </p:spPr>
            <p:txBody>
              <a:bodyPr spcFirstLastPara="1" wrap="square" lIns="121900" tIns="121900" rIns="121900" bIns="121900" anchor="ctr" anchorCtr="0">
                <a:noAutofit/>
              </a:bodyPr>
              <a:lstStyle/>
              <a:p>
                <a:endParaRPr sz="1867"/>
              </a:p>
            </p:txBody>
          </p:sp>
          <p:sp>
            <p:nvSpPr>
              <p:cNvPr id="1637" name="Google Shape;1637;p22"/>
              <p:cNvSpPr/>
              <p:nvPr/>
            </p:nvSpPr>
            <p:spPr>
              <a:xfrm>
                <a:off x="6902834" y="3508444"/>
                <a:ext cx="39518" cy="12380"/>
              </a:xfrm>
              <a:custGeom>
                <a:avLst/>
                <a:gdLst/>
                <a:ahLst/>
                <a:cxnLst/>
                <a:rect l="l" t="t" r="r" b="b"/>
                <a:pathLst>
                  <a:path w="1462" h="458" extrusionOk="0">
                    <a:moveTo>
                      <a:pt x="1279" y="1"/>
                    </a:moveTo>
                    <a:cubicBezTo>
                      <a:pt x="1165" y="24"/>
                      <a:pt x="1074" y="47"/>
                      <a:pt x="982" y="69"/>
                    </a:cubicBezTo>
                    <a:cubicBezTo>
                      <a:pt x="937" y="69"/>
                      <a:pt x="891" y="92"/>
                      <a:pt x="845" y="92"/>
                    </a:cubicBezTo>
                    <a:lnTo>
                      <a:pt x="708" y="92"/>
                    </a:lnTo>
                    <a:cubicBezTo>
                      <a:pt x="678" y="100"/>
                      <a:pt x="650" y="102"/>
                      <a:pt x="623" y="102"/>
                    </a:cubicBezTo>
                    <a:cubicBezTo>
                      <a:pt x="569" y="102"/>
                      <a:pt x="518" y="92"/>
                      <a:pt x="457" y="92"/>
                    </a:cubicBezTo>
                    <a:cubicBezTo>
                      <a:pt x="389" y="69"/>
                      <a:pt x="320" y="47"/>
                      <a:pt x="275" y="24"/>
                    </a:cubicBezTo>
                    <a:cubicBezTo>
                      <a:pt x="255" y="20"/>
                      <a:pt x="236" y="18"/>
                      <a:pt x="218" y="18"/>
                    </a:cubicBezTo>
                    <a:cubicBezTo>
                      <a:pt x="131" y="18"/>
                      <a:pt x="61" y="62"/>
                      <a:pt x="24" y="138"/>
                    </a:cubicBezTo>
                    <a:cubicBezTo>
                      <a:pt x="1" y="229"/>
                      <a:pt x="46" y="321"/>
                      <a:pt x="138" y="366"/>
                    </a:cubicBezTo>
                    <a:cubicBezTo>
                      <a:pt x="252" y="412"/>
                      <a:pt x="366" y="457"/>
                      <a:pt x="480" y="457"/>
                    </a:cubicBezTo>
                    <a:lnTo>
                      <a:pt x="754" y="457"/>
                    </a:lnTo>
                    <a:cubicBezTo>
                      <a:pt x="845" y="457"/>
                      <a:pt x="937" y="435"/>
                      <a:pt x="1005" y="412"/>
                    </a:cubicBezTo>
                    <a:cubicBezTo>
                      <a:pt x="1119" y="389"/>
                      <a:pt x="1210" y="366"/>
                      <a:pt x="1325" y="343"/>
                    </a:cubicBezTo>
                    <a:cubicBezTo>
                      <a:pt x="1370" y="321"/>
                      <a:pt x="1393" y="321"/>
                      <a:pt x="1439" y="275"/>
                    </a:cubicBezTo>
                    <a:cubicBezTo>
                      <a:pt x="1462" y="229"/>
                      <a:pt x="1462" y="184"/>
                      <a:pt x="1462" y="138"/>
                    </a:cubicBezTo>
                    <a:cubicBezTo>
                      <a:pt x="1462" y="69"/>
                      <a:pt x="1370" y="1"/>
                      <a:pt x="1302" y="1"/>
                    </a:cubicBezTo>
                    <a:close/>
                  </a:path>
                </a:pathLst>
              </a:custGeom>
              <a:solidFill>
                <a:srgbClr val="816954"/>
              </a:solidFill>
              <a:ln>
                <a:noFill/>
              </a:ln>
            </p:spPr>
            <p:txBody>
              <a:bodyPr spcFirstLastPara="1" wrap="square" lIns="121900" tIns="121900" rIns="121900" bIns="121900" anchor="ctr" anchorCtr="0">
                <a:noAutofit/>
              </a:bodyPr>
              <a:lstStyle/>
              <a:p>
                <a:endParaRPr sz="1867"/>
              </a:p>
            </p:txBody>
          </p:sp>
          <p:sp>
            <p:nvSpPr>
              <p:cNvPr id="1638" name="Google Shape;1638;p22"/>
              <p:cNvSpPr/>
              <p:nvPr/>
            </p:nvSpPr>
            <p:spPr>
              <a:xfrm>
                <a:off x="6646184" y="3257957"/>
                <a:ext cx="385637" cy="168478"/>
              </a:xfrm>
              <a:custGeom>
                <a:avLst/>
                <a:gdLst/>
                <a:ahLst/>
                <a:cxnLst/>
                <a:rect l="l" t="t" r="r" b="b"/>
                <a:pathLst>
                  <a:path w="14267" h="6233" extrusionOk="0">
                    <a:moveTo>
                      <a:pt x="7601" y="5137"/>
                    </a:moveTo>
                    <a:lnTo>
                      <a:pt x="7601" y="5137"/>
                    </a:lnTo>
                    <a:cubicBezTo>
                      <a:pt x="7556" y="5159"/>
                      <a:pt x="7510" y="5182"/>
                      <a:pt x="7464" y="5205"/>
                    </a:cubicBezTo>
                    <a:lnTo>
                      <a:pt x="7441" y="5205"/>
                    </a:lnTo>
                    <a:cubicBezTo>
                      <a:pt x="7487" y="5182"/>
                      <a:pt x="7556" y="5159"/>
                      <a:pt x="7601" y="5137"/>
                    </a:cubicBezTo>
                    <a:close/>
                    <a:moveTo>
                      <a:pt x="13422" y="1"/>
                    </a:moveTo>
                    <a:cubicBezTo>
                      <a:pt x="13376" y="24"/>
                      <a:pt x="13353" y="47"/>
                      <a:pt x="13308" y="69"/>
                    </a:cubicBezTo>
                    <a:cubicBezTo>
                      <a:pt x="13330" y="69"/>
                      <a:pt x="13353" y="47"/>
                      <a:pt x="13376" y="47"/>
                    </a:cubicBezTo>
                    <a:cubicBezTo>
                      <a:pt x="13262" y="92"/>
                      <a:pt x="13171" y="161"/>
                      <a:pt x="13079" y="229"/>
                    </a:cubicBezTo>
                    <a:cubicBezTo>
                      <a:pt x="12988" y="298"/>
                      <a:pt x="12874" y="389"/>
                      <a:pt x="12760" y="457"/>
                    </a:cubicBezTo>
                    <a:cubicBezTo>
                      <a:pt x="12600" y="549"/>
                      <a:pt x="12417" y="640"/>
                      <a:pt x="12258" y="731"/>
                    </a:cubicBezTo>
                    <a:cubicBezTo>
                      <a:pt x="12098" y="823"/>
                      <a:pt x="11961" y="914"/>
                      <a:pt x="11801" y="1005"/>
                    </a:cubicBezTo>
                    <a:cubicBezTo>
                      <a:pt x="11504" y="1142"/>
                      <a:pt x="11230" y="1256"/>
                      <a:pt x="10934" y="1370"/>
                    </a:cubicBezTo>
                    <a:cubicBezTo>
                      <a:pt x="10637" y="1507"/>
                      <a:pt x="10340" y="1622"/>
                      <a:pt x="10044" y="1758"/>
                    </a:cubicBezTo>
                    <a:cubicBezTo>
                      <a:pt x="9747" y="1873"/>
                      <a:pt x="9427" y="2010"/>
                      <a:pt x="9153" y="2146"/>
                    </a:cubicBezTo>
                    <a:cubicBezTo>
                      <a:pt x="9016" y="2215"/>
                      <a:pt x="8857" y="2283"/>
                      <a:pt x="8720" y="2352"/>
                    </a:cubicBezTo>
                    <a:cubicBezTo>
                      <a:pt x="8583" y="2420"/>
                      <a:pt x="8446" y="2489"/>
                      <a:pt x="8309" y="2557"/>
                    </a:cubicBezTo>
                    <a:cubicBezTo>
                      <a:pt x="8126" y="2649"/>
                      <a:pt x="7944" y="2740"/>
                      <a:pt x="7784" y="2854"/>
                    </a:cubicBezTo>
                    <a:cubicBezTo>
                      <a:pt x="7715" y="2900"/>
                      <a:pt x="7647" y="2945"/>
                      <a:pt x="7578" y="3014"/>
                    </a:cubicBezTo>
                    <a:cubicBezTo>
                      <a:pt x="7533" y="3037"/>
                      <a:pt x="7487" y="3082"/>
                      <a:pt x="7441" y="3128"/>
                    </a:cubicBezTo>
                    <a:cubicBezTo>
                      <a:pt x="7419" y="3174"/>
                      <a:pt x="7373" y="3242"/>
                      <a:pt x="7350" y="3288"/>
                    </a:cubicBezTo>
                    <a:cubicBezTo>
                      <a:pt x="7327" y="3333"/>
                      <a:pt x="7305" y="3402"/>
                      <a:pt x="7282" y="3470"/>
                    </a:cubicBezTo>
                    <a:cubicBezTo>
                      <a:pt x="7282" y="3516"/>
                      <a:pt x="7282" y="3607"/>
                      <a:pt x="7282" y="3653"/>
                    </a:cubicBezTo>
                    <a:cubicBezTo>
                      <a:pt x="7305" y="3699"/>
                      <a:pt x="7305" y="3744"/>
                      <a:pt x="7327" y="3767"/>
                    </a:cubicBezTo>
                    <a:cubicBezTo>
                      <a:pt x="7350" y="3813"/>
                      <a:pt x="7350" y="3836"/>
                      <a:pt x="7373" y="3881"/>
                    </a:cubicBezTo>
                    <a:lnTo>
                      <a:pt x="6825" y="3881"/>
                    </a:lnTo>
                    <a:cubicBezTo>
                      <a:pt x="6528" y="3858"/>
                      <a:pt x="6232" y="3813"/>
                      <a:pt x="5935" y="3744"/>
                    </a:cubicBezTo>
                    <a:cubicBezTo>
                      <a:pt x="5638" y="3676"/>
                      <a:pt x="5342" y="3607"/>
                      <a:pt x="5045" y="3516"/>
                    </a:cubicBezTo>
                    <a:cubicBezTo>
                      <a:pt x="4794" y="3425"/>
                      <a:pt x="4543" y="3333"/>
                      <a:pt x="4292" y="3242"/>
                    </a:cubicBezTo>
                    <a:cubicBezTo>
                      <a:pt x="4155" y="3174"/>
                      <a:pt x="4018" y="3128"/>
                      <a:pt x="3881" y="3082"/>
                    </a:cubicBezTo>
                    <a:cubicBezTo>
                      <a:pt x="3744" y="3014"/>
                      <a:pt x="3607" y="2968"/>
                      <a:pt x="3470" y="2923"/>
                    </a:cubicBezTo>
                    <a:cubicBezTo>
                      <a:pt x="3219" y="2808"/>
                      <a:pt x="2968" y="2694"/>
                      <a:pt x="2739" y="2535"/>
                    </a:cubicBezTo>
                    <a:cubicBezTo>
                      <a:pt x="2488" y="2375"/>
                      <a:pt x="2237" y="2238"/>
                      <a:pt x="2009" y="2078"/>
                    </a:cubicBezTo>
                    <a:lnTo>
                      <a:pt x="2009" y="2078"/>
                    </a:lnTo>
                    <a:cubicBezTo>
                      <a:pt x="2009" y="2081"/>
                      <a:pt x="2009" y="2083"/>
                      <a:pt x="2010" y="2085"/>
                    </a:cubicBezTo>
                    <a:lnTo>
                      <a:pt x="2010" y="2085"/>
                    </a:lnTo>
                    <a:cubicBezTo>
                      <a:pt x="1856" y="1976"/>
                      <a:pt x="1682" y="1867"/>
                      <a:pt x="1530" y="1758"/>
                    </a:cubicBezTo>
                    <a:cubicBezTo>
                      <a:pt x="1393" y="1644"/>
                      <a:pt x="1256" y="1507"/>
                      <a:pt x="1119" y="1393"/>
                    </a:cubicBezTo>
                    <a:cubicBezTo>
                      <a:pt x="959" y="1279"/>
                      <a:pt x="822" y="1165"/>
                      <a:pt x="662" y="1051"/>
                    </a:cubicBezTo>
                    <a:cubicBezTo>
                      <a:pt x="571" y="982"/>
                      <a:pt x="480" y="891"/>
                      <a:pt x="388" y="823"/>
                    </a:cubicBezTo>
                    <a:cubicBezTo>
                      <a:pt x="320" y="754"/>
                      <a:pt x="252" y="686"/>
                      <a:pt x="160" y="640"/>
                    </a:cubicBezTo>
                    <a:cubicBezTo>
                      <a:pt x="137" y="629"/>
                      <a:pt x="115" y="623"/>
                      <a:pt x="95" y="623"/>
                    </a:cubicBezTo>
                    <a:cubicBezTo>
                      <a:pt x="75" y="623"/>
                      <a:pt x="57" y="629"/>
                      <a:pt x="46" y="640"/>
                    </a:cubicBezTo>
                    <a:cubicBezTo>
                      <a:pt x="0" y="686"/>
                      <a:pt x="0" y="731"/>
                      <a:pt x="46" y="754"/>
                    </a:cubicBezTo>
                    <a:cubicBezTo>
                      <a:pt x="183" y="868"/>
                      <a:pt x="297" y="982"/>
                      <a:pt x="411" y="1097"/>
                    </a:cubicBezTo>
                    <a:cubicBezTo>
                      <a:pt x="525" y="1188"/>
                      <a:pt x="640" y="1302"/>
                      <a:pt x="754" y="1393"/>
                    </a:cubicBezTo>
                    <a:cubicBezTo>
                      <a:pt x="868" y="1507"/>
                      <a:pt x="959" y="1622"/>
                      <a:pt x="1073" y="1736"/>
                    </a:cubicBezTo>
                    <a:lnTo>
                      <a:pt x="1050" y="1736"/>
                    </a:lnTo>
                    <a:cubicBezTo>
                      <a:pt x="959" y="1804"/>
                      <a:pt x="936" y="1941"/>
                      <a:pt x="1005" y="2055"/>
                    </a:cubicBezTo>
                    <a:cubicBezTo>
                      <a:pt x="1028" y="2101"/>
                      <a:pt x="1073" y="2124"/>
                      <a:pt x="1119" y="2169"/>
                    </a:cubicBezTo>
                    <a:cubicBezTo>
                      <a:pt x="1187" y="2215"/>
                      <a:pt x="1256" y="2283"/>
                      <a:pt x="1301" y="2329"/>
                    </a:cubicBezTo>
                    <a:cubicBezTo>
                      <a:pt x="1438" y="2443"/>
                      <a:pt x="1553" y="2557"/>
                      <a:pt x="1689" y="2649"/>
                    </a:cubicBezTo>
                    <a:cubicBezTo>
                      <a:pt x="1941" y="2877"/>
                      <a:pt x="2192" y="3105"/>
                      <a:pt x="2443" y="3311"/>
                    </a:cubicBezTo>
                    <a:cubicBezTo>
                      <a:pt x="2580" y="3425"/>
                      <a:pt x="2694" y="3516"/>
                      <a:pt x="2831" y="3630"/>
                    </a:cubicBezTo>
                    <a:cubicBezTo>
                      <a:pt x="2968" y="3721"/>
                      <a:pt x="3105" y="3836"/>
                      <a:pt x="3242" y="3950"/>
                    </a:cubicBezTo>
                    <a:cubicBezTo>
                      <a:pt x="3287" y="3973"/>
                      <a:pt x="3333" y="3995"/>
                      <a:pt x="3356" y="4018"/>
                    </a:cubicBezTo>
                    <a:cubicBezTo>
                      <a:pt x="3356" y="4064"/>
                      <a:pt x="3379" y="4109"/>
                      <a:pt x="3401" y="4132"/>
                    </a:cubicBezTo>
                    <a:cubicBezTo>
                      <a:pt x="3424" y="4178"/>
                      <a:pt x="3470" y="4201"/>
                      <a:pt x="3516" y="4246"/>
                    </a:cubicBezTo>
                    <a:cubicBezTo>
                      <a:pt x="3561" y="4292"/>
                      <a:pt x="3584" y="4315"/>
                      <a:pt x="3630" y="4361"/>
                    </a:cubicBezTo>
                    <a:cubicBezTo>
                      <a:pt x="3721" y="4429"/>
                      <a:pt x="3812" y="4498"/>
                      <a:pt x="3904" y="4589"/>
                    </a:cubicBezTo>
                    <a:cubicBezTo>
                      <a:pt x="4086" y="4749"/>
                      <a:pt x="4269" y="4886"/>
                      <a:pt x="4474" y="5022"/>
                    </a:cubicBezTo>
                    <a:cubicBezTo>
                      <a:pt x="4680" y="5182"/>
                      <a:pt x="4885" y="5342"/>
                      <a:pt x="5113" y="5479"/>
                    </a:cubicBezTo>
                    <a:cubicBezTo>
                      <a:pt x="5296" y="5593"/>
                      <a:pt x="5501" y="5707"/>
                      <a:pt x="5684" y="5844"/>
                    </a:cubicBezTo>
                    <a:cubicBezTo>
                      <a:pt x="5730" y="5867"/>
                      <a:pt x="5775" y="5890"/>
                      <a:pt x="5798" y="5913"/>
                    </a:cubicBezTo>
                    <a:cubicBezTo>
                      <a:pt x="5821" y="5913"/>
                      <a:pt x="5821" y="5913"/>
                      <a:pt x="5844" y="5935"/>
                    </a:cubicBezTo>
                    <a:cubicBezTo>
                      <a:pt x="5867" y="6004"/>
                      <a:pt x="5889" y="6072"/>
                      <a:pt x="5935" y="6095"/>
                    </a:cubicBezTo>
                    <a:cubicBezTo>
                      <a:pt x="5958" y="6118"/>
                      <a:pt x="5981" y="6141"/>
                      <a:pt x="6026" y="6141"/>
                    </a:cubicBezTo>
                    <a:cubicBezTo>
                      <a:pt x="6049" y="6164"/>
                      <a:pt x="6072" y="6164"/>
                      <a:pt x="6095" y="6187"/>
                    </a:cubicBezTo>
                    <a:lnTo>
                      <a:pt x="6140" y="6187"/>
                    </a:lnTo>
                    <a:cubicBezTo>
                      <a:pt x="6163" y="6187"/>
                      <a:pt x="6186" y="6209"/>
                      <a:pt x="6232" y="6209"/>
                    </a:cubicBezTo>
                    <a:cubicBezTo>
                      <a:pt x="6300" y="6209"/>
                      <a:pt x="6392" y="6232"/>
                      <a:pt x="6460" y="6232"/>
                    </a:cubicBezTo>
                    <a:lnTo>
                      <a:pt x="6916" y="6232"/>
                    </a:lnTo>
                    <a:cubicBezTo>
                      <a:pt x="6985" y="6209"/>
                      <a:pt x="7053" y="6187"/>
                      <a:pt x="7122" y="6164"/>
                    </a:cubicBezTo>
                    <a:cubicBezTo>
                      <a:pt x="7190" y="6141"/>
                      <a:pt x="7259" y="6095"/>
                      <a:pt x="7305" y="6072"/>
                    </a:cubicBezTo>
                    <a:cubicBezTo>
                      <a:pt x="7464" y="5981"/>
                      <a:pt x="7601" y="5890"/>
                      <a:pt x="7761" y="5799"/>
                    </a:cubicBezTo>
                    <a:cubicBezTo>
                      <a:pt x="7830" y="5730"/>
                      <a:pt x="7921" y="5684"/>
                      <a:pt x="7989" y="5616"/>
                    </a:cubicBezTo>
                    <a:cubicBezTo>
                      <a:pt x="8103" y="5547"/>
                      <a:pt x="8218" y="5456"/>
                      <a:pt x="8309" y="5365"/>
                    </a:cubicBezTo>
                    <a:cubicBezTo>
                      <a:pt x="8400" y="5296"/>
                      <a:pt x="8491" y="5205"/>
                      <a:pt x="8583" y="5137"/>
                    </a:cubicBezTo>
                    <a:cubicBezTo>
                      <a:pt x="8651" y="5091"/>
                      <a:pt x="8720" y="5045"/>
                      <a:pt x="8765" y="5000"/>
                    </a:cubicBezTo>
                    <a:cubicBezTo>
                      <a:pt x="8834" y="4954"/>
                      <a:pt x="8879" y="4908"/>
                      <a:pt x="8948" y="4863"/>
                    </a:cubicBezTo>
                    <a:cubicBezTo>
                      <a:pt x="9039" y="4771"/>
                      <a:pt x="9131" y="4703"/>
                      <a:pt x="9222" y="4634"/>
                    </a:cubicBezTo>
                    <a:cubicBezTo>
                      <a:pt x="9313" y="4566"/>
                      <a:pt x="9404" y="4498"/>
                      <a:pt x="9519" y="4429"/>
                    </a:cubicBezTo>
                    <a:cubicBezTo>
                      <a:pt x="9724" y="4269"/>
                      <a:pt x="9929" y="4109"/>
                      <a:pt x="10135" y="3950"/>
                    </a:cubicBezTo>
                    <a:cubicBezTo>
                      <a:pt x="10317" y="3790"/>
                      <a:pt x="10477" y="3653"/>
                      <a:pt x="10660" y="3516"/>
                    </a:cubicBezTo>
                    <a:cubicBezTo>
                      <a:pt x="10797" y="3425"/>
                      <a:pt x="10911" y="3333"/>
                      <a:pt x="11048" y="3219"/>
                    </a:cubicBezTo>
                    <a:cubicBezTo>
                      <a:pt x="11139" y="3151"/>
                      <a:pt x="11230" y="3082"/>
                      <a:pt x="11322" y="3014"/>
                    </a:cubicBezTo>
                    <a:cubicBezTo>
                      <a:pt x="11367" y="2991"/>
                      <a:pt x="11413" y="2968"/>
                      <a:pt x="11436" y="2923"/>
                    </a:cubicBezTo>
                    <a:cubicBezTo>
                      <a:pt x="11459" y="2923"/>
                      <a:pt x="11482" y="2900"/>
                      <a:pt x="11504" y="2877"/>
                    </a:cubicBezTo>
                    <a:cubicBezTo>
                      <a:pt x="11550" y="2854"/>
                      <a:pt x="11573" y="2831"/>
                      <a:pt x="11596" y="2786"/>
                    </a:cubicBezTo>
                    <a:cubicBezTo>
                      <a:pt x="11619" y="2740"/>
                      <a:pt x="11619" y="2694"/>
                      <a:pt x="11619" y="2649"/>
                    </a:cubicBezTo>
                    <a:cubicBezTo>
                      <a:pt x="11847" y="2489"/>
                      <a:pt x="12098" y="2329"/>
                      <a:pt x="12349" y="2169"/>
                    </a:cubicBezTo>
                    <a:cubicBezTo>
                      <a:pt x="12646" y="1964"/>
                      <a:pt x="12942" y="1804"/>
                      <a:pt x="13216" y="1599"/>
                    </a:cubicBezTo>
                    <a:cubicBezTo>
                      <a:pt x="13399" y="1462"/>
                      <a:pt x="13604" y="1302"/>
                      <a:pt x="13787" y="1165"/>
                    </a:cubicBezTo>
                    <a:cubicBezTo>
                      <a:pt x="13855" y="1119"/>
                      <a:pt x="13901" y="1097"/>
                      <a:pt x="13947" y="1051"/>
                    </a:cubicBezTo>
                    <a:cubicBezTo>
                      <a:pt x="14015" y="1005"/>
                      <a:pt x="14084" y="937"/>
                      <a:pt x="14129" y="891"/>
                    </a:cubicBezTo>
                    <a:cubicBezTo>
                      <a:pt x="14152" y="868"/>
                      <a:pt x="14152" y="845"/>
                      <a:pt x="14175" y="823"/>
                    </a:cubicBezTo>
                    <a:cubicBezTo>
                      <a:pt x="14221" y="777"/>
                      <a:pt x="14266" y="709"/>
                      <a:pt x="14266" y="640"/>
                    </a:cubicBezTo>
                    <a:cubicBezTo>
                      <a:pt x="14266" y="617"/>
                      <a:pt x="14266" y="572"/>
                      <a:pt x="14266" y="549"/>
                    </a:cubicBezTo>
                    <a:cubicBezTo>
                      <a:pt x="14266" y="503"/>
                      <a:pt x="14243" y="457"/>
                      <a:pt x="14221" y="412"/>
                    </a:cubicBezTo>
                    <a:cubicBezTo>
                      <a:pt x="14198" y="366"/>
                      <a:pt x="14175" y="343"/>
                      <a:pt x="14129" y="320"/>
                    </a:cubicBezTo>
                    <a:cubicBezTo>
                      <a:pt x="14106" y="298"/>
                      <a:pt x="14061" y="275"/>
                      <a:pt x="14038" y="252"/>
                    </a:cubicBezTo>
                    <a:cubicBezTo>
                      <a:pt x="13970" y="206"/>
                      <a:pt x="13924" y="161"/>
                      <a:pt x="13855" y="115"/>
                    </a:cubicBezTo>
                    <a:cubicBezTo>
                      <a:pt x="13810" y="92"/>
                      <a:pt x="13764" y="47"/>
                      <a:pt x="13696" y="24"/>
                    </a:cubicBezTo>
                    <a:cubicBezTo>
                      <a:pt x="13604" y="1"/>
                      <a:pt x="13627" y="1"/>
                      <a:pt x="13536" y="1"/>
                    </a:cubicBezTo>
                    <a:close/>
                  </a:path>
                </a:pathLst>
              </a:custGeom>
              <a:solidFill>
                <a:srgbClr val="503156">
                  <a:alpha val="10110"/>
                </a:srgbClr>
              </a:solidFill>
              <a:ln>
                <a:noFill/>
              </a:ln>
            </p:spPr>
            <p:txBody>
              <a:bodyPr spcFirstLastPara="1" wrap="square" lIns="121900" tIns="121900" rIns="121900" bIns="121900" anchor="ctr" anchorCtr="0">
                <a:noAutofit/>
              </a:bodyPr>
              <a:lstStyle/>
              <a:p>
                <a:endParaRPr sz="1867"/>
              </a:p>
            </p:txBody>
          </p:sp>
          <p:sp>
            <p:nvSpPr>
              <p:cNvPr id="1639" name="Google Shape;1639;p22"/>
              <p:cNvSpPr/>
              <p:nvPr/>
            </p:nvSpPr>
            <p:spPr>
              <a:xfrm>
                <a:off x="7155186" y="3502282"/>
                <a:ext cx="234458" cy="90740"/>
              </a:xfrm>
              <a:custGeom>
                <a:avLst/>
                <a:gdLst/>
                <a:ahLst/>
                <a:cxnLst/>
                <a:rect l="l" t="t" r="r" b="b"/>
                <a:pathLst>
                  <a:path w="8674" h="3357" extrusionOk="0">
                    <a:moveTo>
                      <a:pt x="4725" y="1895"/>
                    </a:moveTo>
                    <a:cubicBezTo>
                      <a:pt x="4725" y="1895"/>
                      <a:pt x="4725" y="1918"/>
                      <a:pt x="4725" y="1918"/>
                    </a:cubicBezTo>
                    <a:lnTo>
                      <a:pt x="4702" y="1918"/>
                    </a:lnTo>
                    <a:cubicBezTo>
                      <a:pt x="4657" y="1895"/>
                      <a:pt x="4611" y="1895"/>
                      <a:pt x="4565" y="1895"/>
                    </a:cubicBezTo>
                    <a:close/>
                    <a:moveTo>
                      <a:pt x="8012" y="1"/>
                    </a:moveTo>
                    <a:cubicBezTo>
                      <a:pt x="7989" y="24"/>
                      <a:pt x="7966" y="24"/>
                      <a:pt x="7944" y="24"/>
                    </a:cubicBezTo>
                    <a:cubicBezTo>
                      <a:pt x="7875" y="46"/>
                      <a:pt x="7807" y="69"/>
                      <a:pt x="7738" y="92"/>
                    </a:cubicBezTo>
                    <a:cubicBezTo>
                      <a:pt x="7647" y="138"/>
                      <a:pt x="7555" y="161"/>
                      <a:pt x="7464" y="183"/>
                    </a:cubicBezTo>
                    <a:cubicBezTo>
                      <a:pt x="7373" y="206"/>
                      <a:pt x="7259" y="229"/>
                      <a:pt x="7167" y="252"/>
                    </a:cubicBezTo>
                    <a:cubicBezTo>
                      <a:pt x="7053" y="275"/>
                      <a:pt x="6939" y="297"/>
                      <a:pt x="6825" y="320"/>
                    </a:cubicBezTo>
                    <a:lnTo>
                      <a:pt x="6779" y="320"/>
                    </a:lnTo>
                    <a:cubicBezTo>
                      <a:pt x="6506" y="343"/>
                      <a:pt x="6254" y="389"/>
                      <a:pt x="6003" y="412"/>
                    </a:cubicBezTo>
                    <a:cubicBezTo>
                      <a:pt x="5729" y="434"/>
                      <a:pt x="5433" y="457"/>
                      <a:pt x="5136" y="457"/>
                    </a:cubicBezTo>
                    <a:cubicBezTo>
                      <a:pt x="4999" y="457"/>
                      <a:pt x="4862" y="457"/>
                      <a:pt x="4725" y="480"/>
                    </a:cubicBezTo>
                    <a:cubicBezTo>
                      <a:pt x="4543" y="503"/>
                      <a:pt x="4360" y="526"/>
                      <a:pt x="4177" y="617"/>
                    </a:cubicBezTo>
                    <a:cubicBezTo>
                      <a:pt x="4132" y="640"/>
                      <a:pt x="4063" y="685"/>
                      <a:pt x="4018" y="731"/>
                    </a:cubicBezTo>
                    <a:cubicBezTo>
                      <a:pt x="3926" y="822"/>
                      <a:pt x="3903" y="959"/>
                      <a:pt x="3926" y="1096"/>
                    </a:cubicBezTo>
                    <a:cubicBezTo>
                      <a:pt x="3949" y="1165"/>
                      <a:pt x="3995" y="1233"/>
                      <a:pt x="4040" y="1302"/>
                    </a:cubicBezTo>
                    <a:cubicBezTo>
                      <a:pt x="4018" y="1279"/>
                      <a:pt x="3995" y="1279"/>
                      <a:pt x="3972" y="1279"/>
                    </a:cubicBezTo>
                    <a:cubicBezTo>
                      <a:pt x="3881" y="1279"/>
                      <a:pt x="3789" y="1256"/>
                      <a:pt x="3698" y="1256"/>
                    </a:cubicBezTo>
                    <a:lnTo>
                      <a:pt x="3721" y="1256"/>
                    </a:lnTo>
                    <a:cubicBezTo>
                      <a:pt x="3698" y="1256"/>
                      <a:pt x="3675" y="1256"/>
                      <a:pt x="3675" y="1233"/>
                    </a:cubicBezTo>
                    <a:lnTo>
                      <a:pt x="3675" y="1233"/>
                    </a:lnTo>
                    <a:cubicBezTo>
                      <a:pt x="3675" y="1238"/>
                      <a:pt x="3675" y="1242"/>
                      <a:pt x="3675" y="1245"/>
                    </a:cubicBezTo>
                    <a:lnTo>
                      <a:pt x="3675" y="1245"/>
                    </a:lnTo>
                    <a:cubicBezTo>
                      <a:pt x="3670" y="1239"/>
                      <a:pt x="3664" y="1233"/>
                      <a:pt x="3652" y="1233"/>
                    </a:cubicBezTo>
                    <a:cubicBezTo>
                      <a:pt x="3287" y="1188"/>
                      <a:pt x="2945" y="1119"/>
                      <a:pt x="2602" y="1005"/>
                    </a:cubicBezTo>
                    <a:cubicBezTo>
                      <a:pt x="2420" y="959"/>
                      <a:pt x="2214" y="914"/>
                      <a:pt x="2032" y="868"/>
                    </a:cubicBezTo>
                    <a:cubicBezTo>
                      <a:pt x="1849" y="800"/>
                      <a:pt x="1667" y="754"/>
                      <a:pt x="1484" y="663"/>
                    </a:cubicBezTo>
                    <a:cubicBezTo>
                      <a:pt x="1347" y="617"/>
                      <a:pt x="1210" y="549"/>
                      <a:pt x="1073" y="503"/>
                    </a:cubicBezTo>
                    <a:cubicBezTo>
                      <a:pt x="936" y="457"/>
                      <a:pt x="799" y="412"/>
                      <a:pt x="662" y="343"/>
                    </a:cubicBezTo>
                    <a:cubicBezTo>
                      <a:pt x="653" y="340"/>
                      <a:pt x="644" y="339"/>
                      <a:pt x="635" y="339"/>
                    </a:cubicBezTo>
                    <a:cubicBezTo>
                      <a:pt x="576" y="339"/>
                      <a:pt x="522" y="398"/>
                      <a:pt x="502" y="457"/>
                    </a:cubicBezTo>
                    <a:cubicBezTo>
                      <a:pt x="480" y="480"/>
                      <a:pt x="502" y="526"/>
                      <a:pt x="525" y="549"/>
                    </a:cubicBezTo>
                    <a:cubicBezTo>
                      <a:pt x="457" y="571"/>
                      <a:pt x="388" y="594"/>
                      <a:pt x="343" y="617"/>
                    </a:cubicBezTo>
                    <a:cubicBezTo>
                      <a:pt x="160" y="685"/>
                      <a:pt x="69" y="868"/>
                      <a:pt x="23" y="1051"/>
                    </a:cubicBezTo>
                    <a:cubicBezTo>
                      <a:pt x="0" y="1165"/>
                      <a:pt x="0" y="1302"/>
                      <a:pt x="46" y="1416"/>
                    </a:cubicBezTo>
                    <a:cubicBezTo>
                      <a:pt x="92" y="1507"/>
                      <a:pt x="183" y="1576"/>
                      <a:pt x="274" y="1621"/>
                    </a:cubicBezTo>
                    <a:cubicBezTo>
                      <a:pt x="388" y="1667"/>
                      <a:pt x="502" y="1735"/>
                      <a:pt x="639" y="1804"/>
                    </a:cubicBezTo>
                    <a:cubicBezTo>
                      <a:pt x="754" y="1872"/>
                      <a:pt x="913" y="1918"/>
                      <a:pt x="1050" y="1987"/>
                    </a:cubicBezTo>
                    <a:cubicBezTo>
                      <a:pt x="1256" y="2101"/>
                      <a:pt x="1484" y="2192"/>
                      <a:pt x="1689" y="2283"/>
                    </a:cubicBezTo>
                    <a:cubicBezTo>
                      <a:pt x="1826" y="2352"/>
                      <a:pt x="1940" y="2397"/>
                      <a:pt x="2077" y="2466"/>
                    </a:cubicBezTo>
                    <a:cubicBezTo>
                      <a:pt x="2169" y="2489"/>
                      <a:pt x="2260" y="2534"/>
                      <a:pt x="2351" y="2557"/>
                    </a:cubicBezTo>
                    <a:cubicBezTo>
                      <a:pt x="2488" y="2626"/>
                      <a:pt x="2625" y="2694"/>
                      <a:pt x="2762" y="2740"/>
                    </a:cubicBezTo>
                    <a:cubicBezTo>
                      <a:pt x="2922" y="2831"/>
                      <a:pt x="3082" y="2877"/>
                      <a:pt x="3219" y="2945"/>
                    </a:cubicBezTo>
                    <a:cubicBezTo>
                      <a:pt x="3378" y="2991"/>
                      <a:pt x="3538" y="3059"/>
                      <a:pt x="3675" y="3105"/>
                    </a:cubicBezTo>
                    <a:cubicBezTo>
                      <a:pt x="3812" y="3173"/>
                      <a:pt x="3949" y="3196"/>
                      <a:pt x="4086" y="3219"/>
                    </a:cubicBezTo>
                    <a:cubicBezTo>
                      <a:pt x="4269" y="3265"/>
                      <a:pt x="4451" y="3310"/>
                      <a:pt x="4634" y="3333"/>
                    </a:cubicBezTo>
                    <a:cubicBezTo>
                      <a:pt x="4771" y="3356"/>
                      <a:pt x="4931" y="3356"/>
                      <a:pt x="5068" y="3356"/>
                    </a:cubicBezTo>
                    <a:cubicBezTo>
                      <a:pt x="5227" y="3356"/>
                      <a:pt x="5364" y="3356"/>
                      <a:pt x="5501" y="3333"/>
                    </a:cubicBezTo>
                    <a:cubicBezTo>
                      <a:pt x="5684" y="3333"/>
                      <a:pt x="5844" y="3310"/>
                      <a:pt x="6026" y="3288"/>
                    </a:cubicBezTo>
                    <a:cubicBezTo>
                      <a:pt x="6186" y="3265"/>
                      <a:pt x="6323" y="3242"/>
                      <a:pt x="6460" y="3196"/>
                    </a:cubicBezTo>
                    <a:cubicBezTo>
                      <a:pt x="6620" y="3151"/>
                      <a:pt x="6779" y="3105"/>
                      <a:pt x="6939" y="3036"/>
                    </a:cubicBezTo>
                    <a:cubicBezTo>
                      <a:pt x="7076" y="2991"/>
                      <a:pt x="7213" y="2900"/>
                      <a:pt x="7327" y="2831"/>
                    </a:cubicBezTo>
                    <a:cubicBezTo>
                      <a:pt x="7396" y="2808"/>
                      <a:pt x="7464" y="2763"/>
                      <a:pt x="7510" y="2717"/>
                    </a:cubicBezTo>
                    <a:cubicBezTo>
                      <a:pt x="7601" y="2671"/>
                      <a:pt x="7670" y="2626"/>
                      <a:pt x="7738" y="2557"/>
                    </a:cubicBezTo>
                    <a:cubicBezTo>
                      <a:pt x="7852" y="2489"/>
                      <a:pt x="7944" y="2375"/>
                      <a:pt x="8035" y="2260"/>
                    </a:cubicBezTo>
                    <a:cubicBezTo>
                      <a:pt x="8080" y="2192"/>
                      <a:pt x="8149" y="2123"/>
                      <a:pt x="8195" y="2055"/>
                    </a:cubicBezTo>
                    <a:lnTo>
                      <a:pt x="8286" y="1895"/>
                    </a:lnTo>
                    <a:cubicBezTo>
                      <a:pt x="8354" y="1804"/>
                      <a:pt x="8400" y="1713"/>
                      <a:pt x="8468" y="1598"/>
                    </a:cubicBezTo>
                    <a:cubicBezTo>
                      <a:pt x="8514" y="1484"/>
                      <a:pt x="8583" y="1347"/>
                      <a:pt x="8628" y="1210"/>
                    </a:cubicBezTo>
                    <a:cubicBezTo>
                      <a:pt x="8674" y="1074"/>
                      <a:pt x="8674" y="937"/>
                      <a:pt x="8674" y="800"/>
                    </a:cubicBezTo>
                    <a:cubicBezTo>
                      <a:pt x="8674" y="663"/>
                      <a:pt x="8628" y="549"/>
                      <a:pt x="8560" y="434"/>
                    </a:cubicBezTo>
                    <a:cubicBezTo>
                      <a:pt x="8537" y="366"/>
                      <a:pt x="8491" y="275"/>
                      <a:pt x="8446" y="206"/>
                    </a:cubicBezTo>
                    <a:cubicBezTo>
                      <a:pt x="8423" y="138"/>
                      <a:pt x="8354" y="69"/>
                      <a:pt x="8286" y="46"/>
                    </a:cubicBezTo>
                    <a:cubicBezTo>
                      <a:pt x="8217" y="24"/>
                      <a:pt x="8149" y="1"/>
                      <a:pt x="8103" y="1"/>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640" name="Google Shape;1640;p22"/>
              <p:cNvSpPr/>
              <p:nvPr/>
            </p:nvSpPr>
            <p:spPr>
              <a:xfrm>
                <a:off x="7170593" y="3464656"/>
                <a:ext cx="43843" cy="60169"/>
              </a:xfrm>
              <a:custGeom>
                <a:avLst/>
                <a:gdLst/>
                <a:ahLst/>
                <a:cxnLst/>
                <a:rect l="l" t="t" r="r" b="b"/>
                <a:pathLst>
                  <a:path w="1622" h="2226" extrusionOk="0">
                    <a:moveTo>
                      <a:pt x="1370" y="0"/>
                    </a:moveTo>
                    <a:cubicBezTo>
                      <a:pt x="1302" y="0"/>
                      <a:pt x="1233" y="23"/>
                      <a:pt x="1188" y="92"/>
                    </a:cubicBezTo>
                    <a:cubicBezTo>
                      <a:pt x="1165" y="92"/>
                      <a:pt x="1142" y="92"/>
                      <a:pt x="1142" y="115"/>
                    </a:cubicBezTo>
                    <a:cubicBezTo>
                      <a:pt x="1119" y="137"/>
                      <a:pt x="1097" y="160"/>
                      <a:pt x="1097" y="183"/>
                    </a:cubicBezTo>
                    <a:cubicBezTo>
                      <a:pt x="1074" y="206"/>
                      <a:pt x="1074" y="229"/>
                      <a:pt x="1051" y="251"/>
                    </a:cubicBezTo>
                    <a:cubicBezTo>
                      <a:pt x="1028" y="297"/>
                      <a:pt x="1005" y="343"/>
                      <a:pt x="1005" y="388"/>
                    </a:cubicBezTo>
                    <a:cubicBezTo>
                      <a:pt x="982" y="457"/>
                      <a:pt x="960" y="503"/>
                      <a:pt x="937" y="571"/>
                    </a:cubicBezTo>
                    <a:cubicBezTo>
                      <a:pt x="891" y="685"/>
                      <a:pt x="845" y="799"/>
                      <a:pt x="823" y="913"/>
                    </a:cubicBezTo>
                    <a:cubicBezTo>
                      <a:pt x="754" y="1028"/>
                      <a:pt x="709" y="1119"/>
                      <a:pt x="640" y="1233"/>
                    </a:cubicBezTo>
                    <a:cubicBezTo>
                      <a:pt x="549" y="1347"/>
                      <a:pt x="480" y="1461"/>
                      <a:pt x="389" y="1575"/>
                    </a:cubicBezTo>
                    <a:cubicBezTo>
                      <a:pt x="343" y="1644"/>
                      <a:pt x="275" y="1712"/>
                      <a:pt x="206" y="1758"/>
                    </a:cubicBezTo>
                    <a:cubicBezTo>
                      <a:pt x="161" y="1826"/>
                      <a:pt x="69" y="1872"/>
                      <a:pt x="47" y="1941"/>
                    </a:cubicBezTo>
                    <a:cubicBezTo>
                      <a:pt x="1" y="2009"/>
                      <a:pt x="24" y="2077"/>
                      <a:pt x="69" y="2146"/>
                    </a:cubicBezTo>
                    <a:cubicBezTo>
                      <a:pt x="115" y="2192"/>
                      <a:pt x="161" y="2192"/>
                      <a:pt x="229" y="2192"/>
                    </a:cubicBezTo>
                    <a:cubicBezTo>
                      <a:pt x="252" y="2214"/>
                      <a:pt x="281" y="2226"/>
                      <a:pt x="306" y="2226"/>
                    </a:cubicBezTo>
                    <a:cubicBezTo>
                      <a:pt x="332" y="2226"/>
                      <a:pt x="355" y="2214"/>
                      <a:pt x="366" y="2192"/>
                    </a:cubicBezTo>
                    <a:cubicBezTo>
                      <a:pt x="435" y="2146"/>
                      <a:pt x="480" y="2100"/>
                      <a:pt x="526" y="2055"/>
                    </a:cubicBezTo>
                    <a:cubicBezTo>
                      <a:pt x="594" y="1986"/>
                      <a:pt x="617" y="1941"/>
                      <a:pt x="663" y="1872"/>
                    </a:cubicBezTo>
                    <a:cubicBezTo>
                      <a:pt x="709" y="1849"/>
                      <a:pt x="731" y="1826"/>
                      <a:pt x="754" y="1804"/>
                    </a:cubicBezTo>
                    <a:cubicBezTo>
                      <a:pt x="891" y="1667"/>
                      <a:pt x="1005" y="1507"/>
                      <a:pt x="1119" y="1347"/>
                    </a:cubicBezTo>
                    <a:cubicBezTo>
                      <a:pt x="1188" y="1279"/>
                      <a:pt x="1233" y="1210"/>
                      <a:pt x="1279" y="1119"/>
                    </a:cubicBezTo>
                    <a:cubicBezTo>
                      <a:pt x="1325" y="1028"/>
                      <a:pt x="1370" y="936"/>
                      <a:pt x="1416" y="845"/>
                    </a:cubicBezTo>
                    <a:cubicBezTo>
                      <a:pt x="1462" y="754"/>
                      <a:pt x="1507" y="662"/>
                      <a:pt x="1553" y="571"/>
                    </a:cubicBezTo>
                    <a:cubicBezTo>
                      <a:pt x="1599" y="457"/>
                      <a:pt x="1599" y="366"/>
                      <a:pt x="1622" y="251"/>
                    </a:cubicBezTo>
                    <a:cubicBezTo>
                      <a:pt x="1622" y="206"/>
                      <a:pt x="1599" y="160"/>
                      <a:pt x="1576" y="137"/>
                    </a:cubicBezTo>
                    <a:cubicBezTo>
                      <a:pt x="1553" y="69"/>
                      <a:pt x="1485" y="23"/>
                      <a:pt x="1439" y="23"/>
                    </a:cubicBezTo>
                    <a:cubicBezTo>
                      <a:pt x="1416" y="0"/>
                      <a:pt x="1393" y="0"/>
                      <a:pt x="1370" y="0"/>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641" name="Google Shape;1641;p22"/>
              <p:cNvSpPr/>
              <p:nvPr/>
            </p:nvSpPr>
            <p:spPr>
              <a:xfrm>
                <a:off x="7181702" y="3462791"/>
                <a:ext cx="35815" cy="69683"/>
              </a:xfrm>
              <a:custGeom>
                <a:avLst/>
                <a:gdLst/>
                <a:ahLst/>
                <a:cxnLst/>
                <a:rect l="l" t="t" r="r" b="b"/>
                <a:pathLst>
                  <a:path w="1325" h="2578" extrusionOk="0">
                    <a:moveTo>
                      <a:pt x="1119" y="1"/>
                    </a:moveTo>
                    <a:cubicBezTo>
                      <a:pt x="1074" y="1"/>
                      <a:pt x="1051" y="1"/>
                      <a:pt x="1005" y="24"/>
                    </a:cubicBezTo>
                    <a:cubicBezTo>
                      <a:pt x="959" y="47"/>
                      <a:pt x="937" y="92"/>
                      <a:pt x="914" y="138"/>
                    </a:cubicBezTo>
                    <a:cubicBezTo>
                      <a:pt x="914" y="161"/>
                      <a:pt x="914" y="161"/>
                      <a:pt x="914" y="161"/>
                    </a:cubicBezTo>
                    <a:cubicBezTo>
                      <a:pt x="891" y="206"/>
                      <a:pt x="868" y="252"/>
                      <a:pt x="868" y="298"/>
                    </a:cubicBezTo>
                    <a:cubicBezTo>
                      <a:pt x="845" y="343"/>
                      <a:pt x="822" y="412"/>
                      <a:pt x="822" y="480"/>
                    </a:cubicBezTo>
                    <a:cubicBezTo>
                      <a:pt x="777" y="617"/>
                      <a:pt x="754" y="731"/>
                      <a:pt x="731" y="868"/>
                    </a:cubicBezTo>
                    <a:cubicBezTo>
                      <a:pt x="663" y="1119"/>
                      <a:pt x="571" y="1370"/>
                      <a:pt x="480" y="1622"/>
                    </a:cubicBezTo>
                    <a:cubicBezTo>
                      <a:pt x="389" y="1827"/>
                      <a:pt x="275" y="2032"/>
                      <a:pt x="138" y="2215"/>
                    </a:cubicBezTo>
                    <a:cubicBezTo>
                      <a:pt x="115" y="2261"/>
                      <a:pt x="69" y="2306"/>
                      <a:pt x="46" y="2352"/>
                    </a:cubicBezTo>
                    <a:cubicBezTo>
                      <a:pt x="24" y="2375"/>
                      <a:pt x="1" y="2398"/>
                      <a:pt x="1" y="2443"/>
                    </a:cubicBezTo>
                    <a:cubicBezTo>
                      <a:pt x="1" y="2489"/>
                      <a:pt x="24" y="2512"/>
                      <a:pt x="46" y="2535"/>
                    </a:cubicBezTo>
                    <a:cubicBezTo>
                      <a:pt x="71" y="2560"/>
                      <a:pt x="110" y="2578"/>
                      <a:pt x="148" y="2578"/>
                    </a:cubicBezTo>
                    <a:cubicBezTo>
                      <a:pt x="179" y="2578"/>
                      <a:pt x="208" y="2565"/>
                      <a:pt x="229" y="2535"/>
                    </a:cubicBezTo>
                    <a:cubicBezTo>
                      <a:pt x="298" y="2443"/>
                      <a:pt x="389" y="2352"/>
                      <a:pt x="434" y="2261"/>
                    </a:cubicBezTo>
                    <a:cubicBezTo>
                      <a:pt x="503" y="2192"/>
                      <a:pt x="549" y="2101"/>
                      <a:pt x="617" y="2010"/>
                    </a:cubicBezTo>
                    <a:cubicBezTo>
                      <a:pt x="708" y="1827"/>
                      <a:pt x="822" y="1622"/>
                      <a:pt x="914" y="1439"/>
                    </a:cubicBezTo>
                    <a:cubicBezTo>
                      <a:pt x="959" y="1325"/>
                      <a:pt x="1005" y="1233"/>
                      <a:pt x="1051" y="1142"/>
                    </a:cubicBezTo>
                    <a:cubicBezTo>
                      <a:pt x="1096" y="1028"/>
                      <a:pt x="1142" y="914"/>
                      <a:pt x="1188" y="800"/>
                    </a:cubicBezTo>
                    <a:cubicBezTo>
                      <a:pt x="1211" y="686"/>
                      <a:pt x="1256" y="594"/>
                      <a:pt x="1279" y="503"/>
                    </a:cubicBezTo>
                    <a:cubicBezTo>
                      <a:pt x="1302" y="412"/>
                      <a:pt x="1325" y="298"/>
                      <a:pt x="1325" y="206"/>
                    </a:cubicBezTo>
                    <a:cubicBezTo>
                      <a:pt x="1325" y="115"/>
                      <a:pt x="1256" y="24"/>
                      <a:pt x="1165" y="1"/>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642" name="Google Shape;1642;p22"/>
              <p:cNvSpPr/>
              <p:nvPr/>
            </p:nvSpPr>
            <p:spPr>
              <a:xfrm>
                <a:off x="7179243" y="3472684"/>
                <a:ext cx="35193" cy="58331"/>
              </a:xfrm>
              <a:custGeom>
                <a:avLst/>
                <a:gdLst/>
                <a:ahLst/>
                <a:cxnLst/>
                <a:rect l="l" t="t" r="r" b="b"/>
                <a:pathLst>
                  <a:path w="1302" h="2158" extrusionOk="0">
                    <a:moveTo>
                      <a:pt x="1096" y="0"/>
                    </a:moveTo>
                    <a:cubicBezTo>
                      <a:pt x="1028" y="0"/>
                      <a:pt x="936" y="46"/>
                      <a:pt x="936" y="137"/>
                    </a:cubicBezTo>
                    <a:cubicBezTo>
                      <a:pt x="891" y="274"/>
                      <a:pt x="845" y="411"/>
                      <a:pt x="799" y="571"/>
                    </a:cubicBezTo>
                    <a:cubicBezTo>
                      <a:pt x="777" y="685"/>
                      <a:pt x="731" y="776"/>
                      <a:pt x="685" y="890"/>
                    </a:cubicBezTo>
                    <a:cubicBezTo>
                      <a:pt x="685" y="913"/>
                      <a:pt x="662" y="913"/>
                      <a:pt x="662" y="913"/>
                    </a:cubicBezTo>
                    <a:lnTo>
                      <a:pt x="685" y="913"/>
                    </a:lnTo>
                    <a:cubicBezTo>
                      <a:pt x="640" y="982"/>
                      <a:pt x="617" y="1050"/>
                      <a:pt x="594" y="1119"/>
                    </a:cubicBezTo>
                    <a:cubicBezTo>
                      <a:pt x="548" y="1187"/>
                      <a:pt x="525" y="1278"/>
                      <a:pt x="480" y="1347"/>
                    </a:cubicBezTo>
                    <a:cubicBezTo>
                      <a:pt x="434" y="1415"/>
                      <a:pt x="389" y="1507"/>
                      <a:pt x="343" y="1575"/>
                    </a:cubicBezTo>
                    <a:cubicBezTo>
                      <a:pt x="320" y="1644"/>
                      <a:pt x="274" y="1689"/>
                      <a:pt x="229" y="1758"/>
                    </a:cubicBezTo>
                    <a:cubicBezTo>
                      <a:pt x="160" y="1826"/>
                      <a:pt x="115" y="1895"/>
                      <a:pt x="46" y="1963"/>
                    </a:cubicBezTo>
                    <a:cubicBezTo>
                      <a:pt x="23" y="2009"/>
                      <a:pt x="0" y="2077"/>
                      <a:pt x="46" y="2123"/>
                    </a:cubicBezTo>
                    <a:cubicBezTo>
                      <a:pt x="69" y="2146"/>
                      <a:pt x="103" y="2157"/>
                      <a:pt x="137" y="2157"/>
                    </a:cubicBezTo>
                    <a:cubicBezTo>
                      <a:pt x="172" y="2157"/>
                      <a:pt x="206" y="2146"/>
                      <a:pt x="229" y="2123"/>
                    </a:cubicBezTo>
                    <a:cubicBezTo>
                      <a:pt x="274" y="2054"/>
                      <a:pt x="320" y="2009"/>
                      <a:pt x="366" y="1963"/>
                    </a:cubicBezTo>
                    <a:cubicBezTo>
                      <a:pt x="411" y="1895"/>
                      <a:pt x="434" y="1849"/>
                      <a:pt x="480" y="1803"/>
                    </a:cubicBezTo>
                    <a:cubicBezTo>
                      <a:pt x="480" y="1803"/>
                      <a:pt x="480" y="1803"/>
                      <a:pt x="480" y="1826"/>
                    </a:cubicBezTo>
                    <a:cubicBezTo>
                      <a:pt x="548" y="1712"/>
                      <a:pt x="617" y="1598"/>
                      <a:pt x="685" y="1461"/>
                    </a:cubicBezTo>
                    <a:cubicBezTo>
                      <a:pt x="754" y="1347"/>
                      <a:pt x="822" y="1210"/>
                      <a:pt x="891" y="1096"/>
                    </a:cubicBezTo>
                    <a:cubicBezTo>
                      <a:pt x="959" y="959"/>
                      <a:pt x="1028" y="845"/>
                      <a:pt x="1073" y="708"/>
                    </a:cubicBezTo>
                    <a:cubicBezTo>
                      <a:pt x="1165" y="548"/>
                      <a:pt x="1210" y="388"/>
                      <a:pt x="1279" y="228"/>
                    </a:cubicBezTo>
                    <a:cubicBezTo>
                      <a:pt x="1302" y="137"/>
                      <a:pt x="1233" y="23"/>
                      <a:pt x="1142" y="0"/>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643" name="Google Shape;1643;p22"/>
              <p:cNvSpPr/>
              <p:nvPr/>
            </p:nvSpPr>
            <p:spPr>
              <a:xfrm>
                <a:off x="6648644" y="3470197"/>
                <a:ext cx="232620" cy="82712"/>
              </a:xfrm>
              <a:custGeom>
                <a:avLst/>
                <a:gdLst/>
                <a:ahLst/>
                <a:cxnLst/>
                <a:rect l="l" t="t" r="r" b="b"/>
                <a:pathLst>
                  <a:path w="8606" h="3060" extrusionOk="0">
                    <a:moveTo>
                      <a:pt x="7533" y="1"/>
                    </a:moveTo>
                    <a:cubicBezTo>
                      <a:pt x="7442" y="1"/>
                      <a:pt x="7373" y="46"/>
                      <a:pt x="7282" y="46"/>
                    </a:cubicBezTo>
                    <a:cubicBezTo>
                      <a:pt x="7054" y="115"/>
                      <a:pt x="6825" y="161"/>
                      <a:pt x="6597" y="229"/>
                    </a:cubicBezTo>
                    <a:cubicBezTo>
                      <a:pt x="6392" y="275"/>
                      <a:pt x="6186" y="343"/>
                      <a:pt x="5958" y="412"/>
                    </a:cubicBezTo>
                    <a:cubicBezTo>
                      <a:pt x="5821" y="434"/>
                      <a:pt x="5707" y="480"/>
                      <a:pt x="5570" y="503"/>
                    </a:cubicBezTo>
                    <a:cubicBezTo>
                      <a:pt x="5456" y="526"/>
                      <a:pt x="5342" y="549"/>
                      <a:pt x="5228" y="594"/>
                    </a:cubicBezTo>
                    <a:cubicBezTo>
                      <a:pt x="5091" y="640"/>
                      <a:pt x="4977" y="708"/>
                      <a:pt x="4885" y="823"/>
                    </a:cubicBezTo>
                    <a:cubicBezTo>
                      <a:pt x="4840" y="891"/>
                      <a:pt x="4817" y="982"/>
                      <a:pt x="4840" y="1051"/>
                    </a:cubicBezTo>
                    <a:cubicBezTo>
                      <a:pt x="4863" y="1074"/>
                      <a:pt x="4863" y="1119"/>
                      <a:pt x="4885" y="1142"/>
                    </a:cubicBezTo>
                    <a:cubicBezTo>
                      <a:pt x="4817" y="1165"/>
                      <a:pt x="4748" y="1165"/>
                      <a:pt x="4703" y="1188"/>
                    </a:cubicBezTo>
                    <a:cubicBezTo>
                      <a:pt x="4543" y="1188"/>
                      <a:pt x="4406" y="1211"/>
                      <a:pt x="4269" y="1211"/>
                    </a:cubicBezTo>
                    <a:cubicBezTo>
                      <a:pt x="4109" y="1233"/>
                      <a:pt x="3972" y="1233"/>
                      <a:pt x="3813" y="1233"/>
                    </a:cubicBezTo>
                    <a:cubicBezTo>
                      <a:pt x="3539" y="1233"/>
                      <a:pt x="3242" y="1211"/>
                      <a:pt x="2945" y="1188"/>
                    </a:cubicBezTo>
                    <a:cubicBezTo>
                      <a:pt x="2580" y="1142"/>
                      <a:pt x="2238" y="1051"/>
                      <a:pt x="1872" y="959"/>
                    </a:cubicBezTo>
                    <a:cubicBezTo>
                      <a:pt x="1690" y="914"/>
                      <a:pt x="1484" y="868"/>
                      <a:pt x="1302" y="800"/>
                    </a:cubicBezTo>
                    <a:cubicBezTo>
                      <a:pt x="1119" y="754"/>
                      <a:pt x="959" y="686"/>
                      <a:pt x="800" y="617"/>
                    </a:cubicBezTo>
                    <a:cubicBezTo>
                      <a:pt x="663" y="549"/>
                      <a:pt x="503" y="480"/>
                      <a:pt x="366" y="434"/>
                    </a:cubicBezTo>
                    <a:cubicBezTo>
                      <a:pt x="343" y="434"/>
                      <a:pt x="343" y="412"/>
                      <a:pt x="343" y="412"/>
                    </a:cubicBezTo>
                    <a:cubicBezTo>
                      <a:pt x="297" y="389"/>
                      <a:pt x="252" y="389"/>
                      <a:pt x="206" y="389"/>
                    </a:cubicBezTo>
                    <a:cubicBezTo>
                      <a:pt x="183" y="412"/>
                      <a:pt x="138" y="434"/>
                      <a:pt x="115" y="480"/>
                    </a:cubicBezTo>
                    <a:cubicBezTo>
                      <a:pt x="92" y="526"/>
                      <a:pt x="92" y="640"/>
                      <a:pt x="183" y="686"/>
                    </a:cubicBezTo>
                    <a:cubicBezTo>
                      <a:pt x="206" y="686"/>
                      <a:pt x="206" y="708"/>
                      <a:pt x="229" y="708"/>
                    </a:cubicBezTo>
                    <a:cubicBezTo>
                      <a:pt x="183" y="731"/>
                      <a:pt x="138" y="754"/>
                      <a:pt x="92" y="777"/>
                    </a:cubicBezTo>
                    <a:cubicBezTo>
                      <a:pt x="24" y="845"/>
                      <a:pt x="1" y="914"/>
                      <a:pt x="1" y="982"/>
                    </a:cubicBezTo>
                    <a:cubicBezTo>
                      <a:pt x="1" y="1005"/>
                      <a:pt x="1" y="1028"/>
                      <a:pt x="24" y="1051"/>
                    </a:cubicBezTo>
                    <a:cubicBezTo>
                      <a:pt x="46" y="1096"/>
                      <a:pt x="69" y="1165"/>
                      <a:pt x="92" y="1211"/>
                    </a:cubicBezTo>
                    <a:cubicBezTo>
                      <a:pt x="115" y="1256"/>
                      <a:pt x="138" y="1302"/>
                      <a:pt x="161" y="1348"/>
                    </a:cubicBezTo>
                    <a:cubicBezTo>
                      <a:pt x="183" y="1393"/>
                      <a:pt x="206" y="1416"/>
                      <a:pt x="229" y="1462"/>
                    </a:cubicBezTo>
                    <a:cubicBezTo>
                      <a:pt x="457" y="1713"/>
                      <a:pt x="731" y="1895"/>
                      <a:pt x="1005" y="2078"/>
                    </a:cubicBezTo>
                    <a:cubicBezTo>
                      <a:pt x="1142" y="2169"/>
                      <a:pt x="1256" y="2261"/>
                      <a:pt x="1416" y="2329"/>
                    </a:cubicBezTo>
                    <a:cubicBezTo>
                      <a:pt x="1530" y="2397"/>
                      <a:pt x="1667" y="2466"/>
                      <a:pt x="1781" y="2534"/>
                    </a:cubicBezTo>
                    <a:cubicBezTo>
                      <a:pt x="1964" y="2603"/>
                      <a:pt x="2123" y="2671"/>
                      <a:pt x="2283" y="2740"/>
                    </a:cubicBezTo>
                    <a:cubicBezTo>
                      <a:pt x="2443" y="2785"/>
                      <a:pt x="2580" y="2808"/>
                      <a:pt x="2717" y="2854"/>
                    </a:cubicBezTo>
                    <a:cubicBezTo>
                      <a:pt x="2877" y="2900"/>
                      <a:pt x="3036" y="2922"/>
                      <a:pt x="3173" y="2968"/>
                    </a:cubicBezTo>
                    <a:cubicBezTo>
                      <a:pt x="3356" y="2991"/>
                      <a:pt x="3539" y="3014"/>
                      <a:pt x="3698" y="3037"/>
                    </a:cubicBezTo>
                    <a:cubicBezTo>
                      <a:pt x="3995" y="3059"/>
                      <a:pt x="4269" y="3059"/>
                      <a:pt x="4566" y="3059"/>
                    </a:cubicBezTo>
                    <a:cubicBezTo>
                      <a:pt x="4703" y="3037"/>
                      <a:pt x="4840" y="3037"/>
                      <a:pt x="4999" y="3037"/>
                    </a:cubicBezTo>
                    <a:cubicBezTo>
                      <a:pt x="5159" y="3014"/>
                      <a:pt x="5342" y="3014"/>
                      <a:pt x="5524" y="2968"/>
                    </a:cubicBezTo>
                    <a:cubicBezTo>
                      <a:pt x="5821" y="2922"/>
                      <a:pt x="6118" y="2877"/>
                      <a:pt x="6415" y="2785"/>
                    </a:cubicBezTo>
                    <a:cubicBezTo>
                      <a:pt x="6552" y="2740"/>
                      <a:pt x="6666" y="2717"/>
                      <a:pt x="6803" y="2671"/>
                    </a:cubicBezTo>
                    <a:cubicBezTo>
                      <a:pt x="6985" y="2603"/>
                      <a:pt x="7145" y="2534"/>
                      <a:pt x="7305" y="2466"/>
                    </a:cubicBezTo>
                    <a:cubicBezTo>
                      <a:pt x="7465" y="2420"/>
                      <a:pt x="7624" y="2329"/>
                      <a:pt x="7784" y="2261"/>
                    </a:cubicBezTo>
                    <a:cubicBezTo>
                      <a:pt x="7944" y="2192"/>
                      <a:pt x="8104" y="2124"/>
                      <a:pt x="8241" y="2032"/>
                    </a:cubicBezTo>
                    <a:cubicBezTo>
                      <a:pt x="8286" y="2009"/>
                      <a:pt x="8309" y="2009"/>
                      <a:pt x="8332" y="1987"/>
                    </a:cubicBezTo>
                    <a:cubicBezTo>
                      <a:pt x="8423" y="1941"/>
                      <a:pt x="8492" y="1872"/>
                      <a:pt x="8537" y="1804"/>
                    </a:cubicBezTo>
                    <a:cubicBezTo>
                      <a:pt x="8583" y="1713"/>
                      <a:pt x="8606" y="1621"/>
                      <a:pt x="8583" y="1507"/>
                    </a:cubicBezTo>
                    <a:cubicBezTo>
                      <a:pt x="8560" y="1462"/>
                      <a:pt x="8537" y="1439"/>
                      <a:pt x="8515" y="1393"/>
                    </a:cubicBezTo>
                    <a:cubicBezTo>
                      <a:pt x="8469" y="1325"/>
                      <a:pt x="8446" y="1256"/>
                      <a:pt x="8400" y="1188"/>
                    </a:cubicBezTo>
                    <a:cubicBezTo>
                      <a:pt x="8378" y="1119"/>
                      <a:pt x="8355" y="1028"/>
                      <a:pt x="8309" y="937"/>
                    </a:cubicBezTo>
                    <a:cubicBezTo>
                      <a:pt x="8263" y="868"/>
                      <a:pt x="8241" y="800"/>
                      <a:pt x="8195" y="731"/>
                    </a:cubicBezTo>
                    <a:cubicBezTo>
                      <a:pt x="8149" y="640"/>
                      <a:pt x="8104" y="571"/>
                      <a:pt x="8058" y="503"/>
                    </a:cubicBezTo>
                    <a:cubicBezTo>
                      <a:pt x="8012" y="434"/>
                      <a:pt x="7967" y="366"/>
                      <a:pt x="7944" y="298"/>
                    </a:cubicBezTo>
                    <a:cubicBezTo>
                      <a:pt x="7875" y="161"/>
                      <a:pt x="7761" y="46"/>
                      <a:pt x="7624" y="24"/>
                    </a:cubicBezTo>
                    <a:cubicBezTo>
                      <a:pt x="7602" y="1"/>
                      <a:pt x="7579" y="1"/>
                      <a:pt x="7533" y="1"/>
                    </a:cubicBezTo>
                    <a:close/>
                  </a:path>
                </a:pathLst>
              </a:custGeom>
              <a:solidFill>
                <a:srgbClr val="503156">
                  <a:alpha val="21350"/>
                </a:srgbClr>
              </a:solidFill>
              <a:ln>
                <a:noFill/>
              </a:ln>
            </p:spPr>
            <p:txBody>
              <a:bodyPr spcFirstLastPara="1" wrap="square" lIns="121900" tIns="121900" rIns="121900" bIns="121900" anchor="ctr" anchorCtr="0">
                <a:noAutofit/>
              </a:bodyPr>
              <a:lstStyle/>
              <a:p>
                <a:endParaRPr sz="1867"/>
              </a:p>
            </p:txBody>
          </p:sp>
          <p:sp>
            <p:nvSpPr>
              <p:cNvPr id="1644" name="Google Shape;1644;p22"/>
              <p:cNvSpPr/>
              <p:nvPr/>
            </p:nvSpPr>
            <p:spPr>
              <a:xfrm>
                <a:off x="7233546" y="2404701"/>
                <a:ext cx="342443" cy="416478"/>
              </a:xfrm>
              <a:custGeom>
                <a:avLst/>
                <a:gdLst/>
                <a:ahLst/>
                <a:cxnLst/>
                <a:rect l="l" t="t" r="r" b="b"/>
                <a:pathLst>
                  <a:path w="12669" h="15408" extrusionOk="0">
                    <a:moveTo>
                      <a:pt x="12029" y="1"/>
                    </a:moveTo>
                    <a:cubicBezTo>
                      <a:pt x="11938" y="23"/>
                      <a:pt x="11892" y="138"/>
                      <a:pt x="11938" y="206"/>
                    </a:cubicBezTo>
                    <a:cubicBezTo>
                      <a:pt x="12052" y="457"/>
                      <a:pt x="12120" y="708"/>
                      <a:pt x="12189" y="959"/>
                    </a:cubicBezTo>
                    <a:cubicBezTo>
                      <a:pt x="12303" y="1416"/>
                      <a:pt x="12349" y="1895"/>
                      <a:pt x="12326" y="2374"/>
                    </a:cubicBezTo>
                    <a:cubicBezTo>
                      <a:pt x="12303" y="3287"/>
                      <a:pt x="12120" y="4200"/>
                      <a:pt x="11869" y="5068"/>
                    </a:cubicBezTo>
                    <a:lnTo>
                      <a:pt x="11869" y="5022"/>
                    </a:lnTo>
                    <a:cubicBezTo>
                      <a:pt x="11618" y="5867"/>
                      <a:pt x="11299" y="6688"/>
                      <a:pt x="10933" y="7487"/>
                    </a:cubicBezTo>
                    <a:cubicBezTo>
                      <a:pt x="10614" y="8195"/>
                      <a:pt x="10249" y="8880"/>
                      <a:pt x="9838" y="9564"/>
                    </a:cubicBezTo>
                    <a:cubicBezTo>
                      <a:pt x="9244" y="10523"/>
                      <a:pt x="8537" y="11390"/>
                      <a:pt x="7738" y="12166"/>
                    </a:cubicBezTo>
                    <a:cubicBezTo>
                      <a:pt x="7076" y="12760"/>
                      <a:pt x="6346" y="13285"/>
                      <a:pt x="5569" y="13719"/>
                    </a:cubicBezTo>
                    <a:cubicBezTo>
                      <a:pt x="4679" y="14198"/>
                      <a:pt x="3721" y="14540"/>
                      <a:pt x="2762" y="14769"/>
                    </a:cubicBezTo>
                    <a:cubicBezTo>
                      <a:pt x="1926" y="14978"/>
                      <a:pt x="1089" y="15091"/>
                      <a:pt x="253" y="15091"/>
                    </a:cubicBezTo>
                    <a:cubicBezTo>
                      <a:pt x="176" y="15091"/>
                      <a:pt x="100" y="15090"/>
                      <a:pt x="23" y="15088"/>
                    </a:cubicBezTo>
                    <a:lnTo>
                      <a:pt x="0" y="15088"/>
                    </a:lnTo>
                    <a:cubicBezTo>
                      <a:pt x="46" y="15111"/>
                      <a:pt x="114" y="15157"/>
                      <a:pt x="160" y="15179"/>
                    </a:cubicBezTo>
                    <a:cubicBezTo>
                      <a:pt x="251" y="15248"/>
                      <a:pt x="365" y="15339"/>
                      <a:pt x="479" y="15408"/>
                    </a:cubicBezTo>
                    <a:cubicBezTo>
                      <a:pt x="1233" y="15385"/>
                      <a:pt x="1986" y="15294"/>
                      <a:pt x="2739" y="15111"/>
                    </a:cubicBezTo>
                    <a:cubicBezTo>
                      <a:pt x="3218" y="14997"/>
                      <a:pt x="3675" y="14860"/>
                      <a:pt x="4154" y="14700"/>
                    </a:cubicBezTo>
                    <a:cubicBezTo>
                      <a:pt x="4588" y="14540"/>
                      <a:pt x="4999" y="14381"/>
                      <a:pt x="5410" y="14175"/>
                    </a:cubicBezTo>
                    <a:cubicBezTo>
                      <a:pt x="6163" y="13787"/>
                      <a:pt x="6871" y="13331"/>
                      <a:pt x="7510" y="12806"/>
                    </a:cubicBezTo>
                    <a:cubicBezTo>
                      <a:pt x="8149" y="12258"/>
                      <a:pt x="8719" y="11641"/>
                      <a:pt x="9244" y="11002"/>
                    </a:cubicBezTo>
                    <a:cubicBezTo>
                      <a:pt x="9724" y="10386"/>
                      <a:pt x="10135" y="9724"/>
                      <a:pt x="10523" y="9039"/>
                    </a:cubicBezTo>
                    <a:cubicBezTo>
                      <a:pt x="10865" y="8423"/>
                      <a:pt x="11185" y="7784"/>
                      <a:pt x="11458" y="7122"/>
                    </a:cubicBezTo>
                    <a:cubicBezTo>
                      <a:pt x="11778" y="6392"/>
                      <a:pt x="12029" y="5661"/>
                      <a:pt x="12257" y="4885"/>
                    </a:cubicBezTo>
                    <a:cubicBezTo>
                      <a:pt x="12486" y="4063"/>
                      <a:pt x="12645" y="3196"/>
                      <a:pt x="12668" y="2329"/>
                    </a:cubicBezTo>
                    <a:cubicBezTo>
                      <a:pt x="12668" y="1576"/>
                      <a:pt x="12577" y="799"/>
                      <a:pt x="12234" y="92"/>
                    </a:cubicBezTo>
                    <a:cubicBezTo>
                      <a:pt x="12212" y="46"/>
                      <a:pt x="12189" y="23"/>
                      <a:pt x="12143"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645" name="Google Shape;1645;p22"/>
              <p:cNvSpPr/>
              <p:nvPr/>
            </p:nvSpPr>
            <p:spPr>
              <a:xfrm>
                <a:off x="7164430" y="2807583"/>
                <a:ext cx="18543" cy="6190"/>
              </a:xfrm>
              <a:custGeom>
                <a:avLst/>
                <a:gdLst/>
                <a:ahLst/>
                <a:cxnLst/>
                <a:rect l="l" t="t" r="r" b="b"/>
                <a:pathLst>
                  <a:path w="686" h="229" extrusionOk="0">
                    <a:moveTo>
                      <a:pt x="480" y="0"/>
                    </a:moveTo>
                    <a:cubicBezTo>
                      <a:pt x="343" y="46"/>
                      <a:pt x="183" y="92"/>
                      <a:pt x="24" y="115"/>
                    </a:cubicBezTo>
                    <a:lnTo>
                      <a:pt x="1" y="115"/>
                    </a:lnTo>
                    <a:lnTo>
                      <a:pt x="160" y="160"/>
                    </a:lnTo>
                    <a:cubicBezTo>
                      <a:pt x="252" y="183"/>
                      <a:pt x="320" y="206"/>
                      <a:pt x="412" y="229"/>
                    </a:cubicBezTo>
                    <a:cubicBezTo>
                      <a:pt x="412" y="183"/>
                      <a:pt x="457" y="137"/>
                      <a:pt x="503" y="137"/>
                    </a:cubicBezTo>
                    <a:lnTo>
                      <a:pt x="526" y="137"/>
                    </a:lnTo>
                    <a:cubicBezTo>
                      <a:pt x="548" y="115"/>
                      <a:pt x="571" y="115"/>
                      <a:pt x="594" y="115"/>
                    </a:cubicBezTo>
                    <a:lnTo>
                      <a:pt x="685" y="115"/>
                    </a:lnTo>
                    <a:cubicBezTo>
                      <a:pt x="640" y="92"/>
                      <a:pt x="594" y="69"/>
                      <a:pt x="548" y="69"/>
                    </a:cubicBezTo>
                    <a:cubicBezTo>
                      <a:pt x="526" y="46"/>
                      <a:pt x="503" y="23"/>
                      <a:pt x="480"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646" name="Google Shape;1646;p22"/>
              <p:cNvSpPr/>
              <p:nvPr/>
            </p:nvSpPr>
            <p:spPr>
              <a:xfrm>
                <a:off x="7499440" y="2663216"/>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647" name="Google Shape;1647;p22"/>
              <p:cNvSpPr/>
              <p:nvPr/>
            </p:nvSpPr>
            <p:spPr>
              <a:xfrm>
                <a:off x="7499440" y="266321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648" name="Google Shape;1648;p22"/>
              <p:cNvSpPr/>
              <p:nvPr/>
            </p:nvSpPr>
            <p:spPr>
              <a:xfrm>
                <a:off x="7499440" y="2663216"/>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649" name="Google Shape;1649;p22"/>
              <p:cNvSpPr/>
              <p:nvPr/>
            </p:nvSpPr>
            <p:spPr>
              <a:xfrm>
                <a:off x="6777604" y="2180758"/>
                <a:ext cx="96254" cy="220267"/>
              </a:xfrm>
              <a:custGeom>
                <a:avLst/>
                <a:gdLst/>
                <a:ahLst/>
                <a:cxnLst/>
                <a:rect l="l" t="t" r="r" b="b"/>
                <a:pathLst>
                  <a:path w="3561" h="8149" extrusionOk="0">
                    <a:moveTo>
                      <a:pt x="3378" y="0"/>
                    </a:moveTo>
                    <a:cubicBezTo>
                      <a:pt x="3333" y="0"/>
                      <a:pt x="3310" y="0"/>
                      <a:pt x="3287" y="23"/>
                    </a:cubicBezTo>
                    <a:cubicBezTo>
                      <a:pt x="2716" y="479"/>
                      <a:pt x="2237" y="1027"/>
                      <a:pt x="1826" y="1621"/>
                    </a:cubicBezTo>
                    <a:cubicBezTo>
                      <a:pt x="1393" y="2260"/>
                      <a:pt x="1027" y="2944"/>
                      <a:pt x="753" y="3675"/>
                    </a:cubicBezTo>
                    <a:cubicBezTo>
                      <a:pt x="457" y="4382"/>
                      <a:pt x="274" y="5113"/>
                      <a:pt x="137" y="5866"/>
                    </a:cubicBezTo>
                    <a:cubicBezTo>
                      <a:pt x="23" y="6574"/>
                      <a:pt x="0" y="7327"/>
                      <a:pt x="69" y="8057"/>
                    </a:cubicBezTo>
                    <a:cubicBezTo>
                      <a:pt x="69" y="8080"/>
                      <a:pt x="92" y="8126"/>
                      <a:pt x="114" y="8149"/>
                    </a:cubicBezTo>
                    <a:cubicBezTo>
                      <a:pt x="114" y="8126"/>
                      <a:pt x="137" y="8103"/>
                      <a:pt x="137" y="8080"/>
                    </a:cubicBezTo>
                    <a:cubicBezTo>
                      <a:pt x="206" y="7943"/>
                      <a:pt x="297" y="7806"/>
                      <a:pt x="365" y="7692"/>
                    </a:cubicBezTo>
                    <a:cubicBezTo>
                      <a:pt x="365" y="7487"/>
                      <a:pt x="343" y="7304"/>
                      <a:pt x="365" y="7099"/>
                    </a:cubicBezTo>
                    <a:cubicBezTo>
                      <a:pt x="348" y="7099"/>
                      <a:pt x="344" y="7099"/>
                      <a:pt x="343" y="7108"/>
                    </a:cubicBezTo>
                    <a:lnTo>
                      <a:pt x="343" y="7108"/>
                    </a:lnTo>
                    <a:cubicBezTo>
                      <a:pt x="367" y="6268"/>
                      <a:pt x="526" y="5428"/>
                      <a:pt x="753" y="4634"/>
                    </a:cubicBezTo>
                    <a:lnTo>
                      <a:pt x="753" y="4679"/>
                    </a:lnTo>
                    <a:cubicBezTo>
                      <a:pt x="1005" y="3789"/>
                      <a:pt x="1370" y="2944"/>
                      <a:pt x="1849" y="2168"/>
                    </a:cubicBezTo>
                    <a:cubicBezTo>
                      <a:pt x="2214" y="1598"/>
                      <a:pt x="2648" y="1050"/>
                      <a:pt x="3127" y="571"/>
                    </a:cubicBezTo>
                    <a:lnTo>
                      <a:pt x="3127" y="593"/>
                    </a:lnTo>
                    <a:cubicBezTo>
                      <a:pt x="3241" y="479"/>
                      <a:pt x="3356" y="388"/>
                      <a:pt x="3470" y="297"/>
                    </a:cubicBezTo>
                    <a:cubicBezTo>
                      <a:pt x="3538" y="228"/>
                      <a:pt x="3561" y="137"/>
                      <a:pt x="3515" y="68"/>
                    </a:cubicBezTo>
                    <a:cubicBezTo>
                      <a:pt x="3470" y="23"/>
                      <a:pt x="3424" y="0"/>
                      <a:pt x="3378"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650" name="Google Shape;1650;p22"/>
              <p:cNvSpPr/>
              <p:nvPr/>
            </p:nvSpPr>
            <p:spPr>
              <a:xfrm>
                <a:off x="6786848" y="2371995"/>
                <a:ext cx="27" cy="649"/>
              </a:xfrm>
              <a:custGeom>
                <a:avLst/>
                <a:gdLst/>
                <a:ahLst/>
                <a:cxnLst/>
                <a:rect l="l" t="t" r="r" b="b"/>
                <a:pathLst>
                  <a:path w="1" h="24" extrusionOk="0">
                    <a:moveTo>
                      <a:pt x="1" y="24"/>
                    </a:moveTo>
                    <a:lnTo>
                      <a:pt x="1" y="1"/>
                    </a:ln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651" name="Google Shape;1651;p22"/>
              <p:cNvSpPr/>
              <p:nvPr/>
            </p:nvSpPr>
            <p:spPr>
              <a:xfrm>
                <a:off x="6857802" y="3119780"/>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2" name="Google Shape;1652;p22"/>
              <p:cNvSpPr/>
              <p:nvPr/>
            </p:nvSpPr>
            <p:spPr>
              <a:xfrm>
                <a:off x="6880642" y="2840290"/>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3" name="Google Shape;1653;p22"/>
              <p:cNvSpPr/>
              <p:nvPr/>
            </p:nvSpPr>
            <p:spPr>
              <a:xfrm>
                <a:off x="6880642" y="2840290"/>
                <a:ext cx="27" cy="649"/>
              </a:xfrm>
              <a:custGeom>
                <a:avLst/>
                <a:gdLst/>
                <a:ahLst/>
                <a:cxnLst/>
                <a:rect l="l" t="t" r="r" b="b"/>
                <a:pathLst>
                  <a:path w="1" h="24" extrusionOk="0">
                    <a:moveTo>
                      <a:pt x="0" y="0"/>
                    </a:moveTo>
                    <a:cubicBezTo>
                      <a:pt x="0" y="0"/>
                      <a:pt x="0" y="0"/>
                      <a:pt x="0" y="23"/>
                    </a:cubicBezTo>
                    <a:cubicBezTo>
                      <a:pt x="0" y="23"/>
                      <a:pt x="0" y="23"/>
                      <a:pt x="0" y="23"/>
                    </a:cubicBezTo>
                    <a:cubicBezTo>
                      <a:pt x="0" y="0"/>
                      <a:pt x="0" y="0"/>
                      <a:pt x="0"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4" name="Google Shape;1654;p22"/>
              <p:cNvSpPr/>
              <p:nvPr/>
            </p:nvSpPr>
            <p:spPr>
              <a:xfrm>
                <a:off x="6837448" y="2937760"/>
                <a:ext cx="27" cy="649"/>
              </a:xfrm>
              <a:custGeom>
                <a:avLst/>
                <a:gdLst/>
                <a:ahLst/>
                <a:cxnLst/>
                <a:rect l="l" t="t" r="r" b="b"/>
                <a:pathLst>
                  <a:path w="1" h="24" extrusionOk="0">
                    <a:moveTo>
                      <a:pt x="0" y="23"/>
                    </a:moveTo>
                    <a:cubicBezTo>
                      <a:pt x="0" y="23"/>
                      <a:pt x="0" y="23"/>
                      <a:pt x="0" y="23"/>
                    </a:cubicBezTo>
                    <a:cubicBezTo>
                      <a:pt x="0" y="23"/>
                      <a:pt x="0" y="23"/>
                      <a:pt x="0" y="1"/>
                    </a:cubicBezTo>
                    <a:cubicBezTo>
                      <a:pt x="0" y="23"/>
                      <a:pt x="0" y="23"/>
                      <a:pt x="0" y="23"/>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5" name="Google Shape;1655;p22"/>
              <p:cNvSpPr/>
              <p:nvPr/>
            </p:nvSpPr>
            <p:spPr>
              <a:xfrm>
                <a:off x="6837448" y="2938382"/>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6" name="Google Shape;1656;p22"/>
              <p:cNvSpPr/>
              <p:nvPr/>
            </p:nvSpPr>
            <p:spPr>
              <a:xfrm>
                <a:off x="6837448" y="2939003"/>
                <a:ext cx="27" cy="27"/>
              </a:xfrm>
              <a:custGeom>
                <a:avLst/>
                <a:gdLst/>
                <a:ahLst/>
                <a:cxnLst/>
                <a:rect l="l" t="t" r="r" b="b"/>
                <a:pathLst>
                  <a:path w="1" h="1" extrusionOk="0">
                    <a:moveTo>
                      <a:pt x="0" y="0"/>
                    </a:moveTo>
                    <a:cubicBezTo>
                      <a:pt x="0" y="0"/>
                      <a:pt x="0" y="0"/>
                      <a:pt x="0" y="0"/>
                    </a:cubicBezTo>
                    <a:lnTo>
                      <a:pt x="0" y="0"/>
                    </a:ln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7" name="Google Shape;1657;p22"/>
              <p:cNvSpPr/>
              <p:nvPr/>
            </p:nvSpPr>
            <p:spPr>
              <a:xfrm>
                <a:off x="6857802" y="3118537"/>
                <a:ext cx="27" cy="649"/>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8" name="Google Shape;1658;p22"/>
              <p:cNvSpPr/>
              <p:nvPr/>
            </p:nvSpPr>
            <p:spPr>
              <a:xfrm>
                <a:off x="6857802" y="311915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9" name="Google Shape;1659;p22"/>
              <p:cNvSpPr/>
              <p:nvPr/>
            </p:nvSpPr>
            <p:spPr>
              <a:xfrm>
                <a:off x="6857802" y="311978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0" name="Google Shape;1660;p22"/>
              <p:cNvSpPr/>
              <p:nvPr/>
            </p:nvSpPr>
            <p:spPr>
              <a:xfrm>
                <a:off x="7267469" y="2848291"/>
                <a:ext cx="27" cy="649"/>
              </a:xfrm>
              <a:custGeom>
                <a:avLst/>
                <a:gdLst/>
                <a:ahLst/>
                <a:cxnLst/>
                <a:rect l="l" t="t" r="r" b="b"/>
                <a:pathLst>
                  <a:path w="1" h="24" extrusionOk="0">
                    <a:moveTo>
                      <a:pt x="1" y="24"/>
                    </a:moveTo>
                    <a:cubicBezTo>
                      <a:pt x="1" y="1"/>
                      <a:pt x="1" y="1"/>
                      <a:pt x="1" y="1"/>
                    </a:cubicBezTo>
                    <a:cubicBezTo>
                      <a:pt x="1" y="1"/>
                      <a:pt x="1" y="1"/>
                      <a:pt x="1" y="24"/>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1" name="Google Shape;1661;p22"/>
              <p:cNvSpPr/>
              <p:nvPr/>
            </p:nvSpPr>
            <p:spPr>
              <a:xfrm>
                <a:off x="7291525" y="3013660"/>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2" name="Google Shape;1662;p22"/>
              <p:cNvSpPr/>
              <p:nvPr/>
            </p:nvSpPr>
            <p:spPr>
              <a:xfrm>
                <a:off x="7291525" y="301366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3" name="Google Shape;1663;p22"/>
              <p:cNvSpPr/>
              <p:nvPr/>
            </p:nvSpPr>
            <p:spPr>
              <a:xfrm>
                <a:off x="6912105" y="2908162"/>
                <a:ext cx="115391" cy="325144"/>
              </a:xfrm>
              <a:custGeom>
                <a:avLst/>
                <a:gdLst/>
                <a:ahLst/>
                <a:cxnLst/>
                <a:rect l="l" t="t" r="r" b="b"/>
                <a:pathLst>
                  <a:path w="4269" h="12029" extrusionOk="0">
                    <a:moveTo>
                      <a:pt x="251" y="0"/>
                    </a:moveTo>
                    <a:cubicBezTo>
                      <a:pt x="160" y="0"/>
                      <a:pt x="91" y="68"/>
                      <a:pt x="69" y="160"/>
                    </a:cubicBezTo>
                    <a:cubicBezTo>
                      <a:pt x="0" y="2054"/>
                      <a:pt x="251" y="3949"/>
                      <a:pt x="776" y="5775"/>
                    </a:cubicBezTo>
                    <a:cubicBezTo>
                      <a:pt x="1301" y="7601"/>
                      <a:pt x="2123" y="9336"/>
                      <a:pt x="3150" y="10933"/>
                    </a:cubicBezTo>
                    <a:cubicBezTo>
                      <a:pt x="3378" y="11299"/>
                      <a:pt x="3652" y="11687"/>
                      <a:pt x="3995" y="11983"/>
                    </a:cubicBezTo>
                    <a:cubicBezTo>
                      <a:pt x="4017" y="12006"/>
                      <a:pt x="4063" y="12029"/>
                      <a:pt x="4109" y="12029"/>
                    </a:cubicBezTo>
                    <a:cubicBezTo>
                      <a:pt x="4154" y="12029"/>
                      <a:pt x="4177" y="12006"/>
                      <a:pt x="4223" y="11983"/>
                    </a:cubicBezTo>
                    <a:cubicBezTo>
                      <a:pt x="4246" y="11960"/>
                      <a:pt x="4268" y="11915"/>
                      <a:pt x="4268" y="11869"/>
                    </a:cubicBezTo>
                    <a:cubicBezTo>
                      <a:pt x="4268" y="11823"/>
                      <a:pt x="4246" y="11778"/>
                      <a:pt x="4223" y="11755"/>
                    </a:cubicBezTo>
                    <a:cubicBezTo>
                      <a:pt x="3995" y="11550"/>
                      <a:pt x="3812" y="11321"/>
                      <a:pt x="3629" y="11093"/>
                    </a:cubicBezTo>
                    <a:lnTo>
                      <a:pt x="3652" y="11093"/>
                    </a:lnTo>
                    <a:cubicBezTo>
                      <a:pt x="3652" y="11093"/>
                      <a:pt x="3629" y="11070"/>
                      <a:pt x="3629" y="11070"/>
                    </a:cubicBezTo>
                    <a:cubicBezTo>
                      <a:pt x="3424" y="10796"/>
                      <a:pt x="3241" y="10500"/>
                      <a:pt x="3082" y="10203"/>
                    </a:cubicBezTo>
                    <a:cubicBezTo>
                      <a:pt x="2876" y="9883"/>
                      <a:pt x="2694" y="9541"/>
                      <a:pt x="2511" y="9199"/>
                    </a:cubicBezTo>
                    <a:cubicBezTo>
                      <a:pt x="2169" y="8537"/>
                      <a:pt x="1849" y="7829"/>
                      <a:pt x="1575" y="7121"/>
                    </a:cubicBezTo>
                    <a:cubicBezTo>
                      <a:pt x="1575" y="7121"/>
                      <a:pt x="1575" y="7144"/>
                      <a:pt x="1575" y="7144"/>
                    </a:cubicBezTo>
                    <a:cubicBezTo>
                      <a:pt x="1004" y="5638"/>
                      <a:pt x="639" y="4063"/>
                      <a:pt x="479" y="2465"/>
                    </a:cubicBezTo>
                    <a:cubicBezTo>
                      <a:pt x="479" y="2488"/>
                      <a:pt x="479" y="2488"/>
                      <a:pt x="479" y="2511"/>
                    </a:cubicBezTo>
                    <a:cubicBezTo>
                      <a:pt x="411" y="1735"/>
                      <a:pt x="365" y="959"/>
                      <a:pt x="411" y="160"/>
                    </a:cubicBezTo>
                    <a:cubicBezTo>
                      <a:pt x="411" y="91"/>
                      <a:pt x="343" y="0"/>
                      <a:pt x="25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4" name="Google Shape;1664;p22"/>
              <p:cNvSpPr/>
              <p:nvPr/>
            </p:nvSpPr>
            <p:spPr>
              <a:xfrm>
                <a:off x="7010197" y="2930975"/>
                <a:ext cx="150557" cy="331955"/>
              </a:xfrm>
              <a:custGeom>
                <a:avLst/>
                <a:gdLst/>
                <a:ahLst/>
                <a:cxnLst/>
                <a:rect l="l" t="t" r="r" b="b"/>
                <a:pathLst>
                  <a:path w="5570" h="12281" extrusionOk="0">
                    <a:moveTo>
                      <a:pt x="5387" y="1"/>
                    </a:moveTo>
                    <a:cubicBezTo>
                      <a:pt x="5319" y="1"/>
                      <a:pt x="5250" y="46"/>
                      <a:pt x="5227" y="115"/>
                    </a:cubicBezTo>
                    <a:cubicBezTo>
                      <a:pt x="4771" y="2009"/>
                      <a:pt x="4040" y="3835"/>
                      <a:pt x="3219" y="5616"/>
                    </a:cubicBezTo>
                    <a:cubicBezTo>
                      <a:pt x="3225" y="5616"/>
                      <a:pt x="3230" y="5614"/>
                      <a:pt x="3233" y="5611"/>
                    </a:cubicBezTo>
                    <a:lnTo>
                      <a:pt x="3233" y="5611"/>
                    </a:lnTo>
                    <a:cubicBezTo>
                      <a:pt x="2550" y="7066"/>
                      <a:pt x="1800" y="8498"/>
                      <a:pt x="1027" y="9907"/>
                    </a:cubicBezTo>
                    <a:cubicBezTo>
                      <a:pt x="845" y="10272"/>
                      <a:pt x="662" y="10614"/>
                      <a:pt x="480" y="10957"/>
                    </a:cubicBezTo>
                    <a:cubicBezTo>
                      <a:pt x="297" y="11299"/>
                      <a:pt x="137" y="11664"/>
                      <a:pt x="0" y="12029"/>
                    </a:cubicBezTo>
                    <a:cubicBezTo>
                      <a:pt x="0" y="12029"/>
                      <a:pt x="0" y="12052"/>
                      <a:pt x="0" y="12052"/>
                    </a:cubicBezTo>
                    <a:cubicBezTo>
                      <a:pt x="92" y="12121"/>
                      <a:pt x="183" y="12212"/>
                      <a:pt x="251" y="12281"/>
                    </a:cubicBezTo>
                    <a:cubicBezTo>
                      <a:pt x="366" y="11984"/>
                      <a:pt x="503" y="11687"/>
                      <a:pt x="617" y="11390"/>
                    </a:cubicBezTo>
                    <a:cubicBezTo>
                      <a:pt x="639" y="11390"/>
                      <a:pt x="639" y="11368"/>
                      <a:pt x="639" y="11368"/>
                    </a:cubicBezTo>
                    <a:cubicBezTo>
                      <a:pt x="845" y="10934"/>
                      <a:pt x="1073" y="10500"/>
                      <a:pt x="1324" y="10089"/>
                    </a:cubicBezTo>
                    <a:cubicBezTo>
                      <a:pt x="1552" y="9656"/>
                      <a:pt x="1781" y="9199"/>
                      <a:pt x="2032" y="8765"/>
                    </a:cubicBezTo>
                    <a:cubicBezTo>
                      <a:pt x="2488" y="7852"/>
                      <a:pt x="2968" y="6962"/>
                      <a:pt x="3401" y="6026"/>
                    </a:cubicBezTo>
                    <a:cubicBezTo>
                      <a:pt x="4246" y="4223"/>
                      <a:pt x="4999" y="2329"/>
                      <a:pt x="5501" y="389"/>
                    </a:cubicBezTo>
                    <a:cubicBezTo>
                      <a:pt x="5524" y="320"/>
                      <a:pt x="5524" y="274"/>
                      <a:pt x="5547" y="206"/>
                    </a:cubicBezTo>
                    <a:cubicBezTo>
                      <a:pt x="5570" y="115"/>
                      <a:pt x="5524" y="23"/>
                      <a:pt x="5433" y="1"/>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5" name="Google Shape;1665;p22"/>
              <p:cNvSpPr/>
              <p:nvPr/>
            </p:nvSpPr>
            <p:spPr>
              <a:xfrm>
                <a:off x="7027469" y="3238225"/>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6" name="Google Shape;1666;p22"/>
              <p:cNvSpPr/>
              <p:nvPr/>
            </p:nvSpPr>
            <p:spPr>
              <a:xfrm>
                <a:off x="7026847" y="323884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7" name="Google Shape;1667;p22"/>
              <p:cNvSpPr/>
              <p:nvPr/>
            </p:nvSpPr>
            <p:spPr>
              <a:xfrm>
                <a:off x="7026847" y="323884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8" name="Google Shape;1668;p22"/>
              <p:cNvSpPr/>
              <p:nvPr/>
            </p:nvSpPr>
            <p:spPr>
              <a:xfrm>
                <a:off x="6981815" y="2801421"/>
                <a:ext cx="141935" cy="74873"/>
              </a:xfrm>
              <a:custGeom>
                <a:avLst/>
                <a:gdLst/>
                <a:ahLst/>
                <a:cxnLst/>
                <a:rect l="l" t="t" r="r" b="b"/>
                <a:pathLst>
                  <a:path w="5251" h="2770" extrusionOk="0">
                    <a:moveTo>
                      <a:pt x="2100" y="2397"/>
                    </a:moveTo>
                    <a:cubicBezTo>
                      <a:pt x="2104" y="2397"/>
                      <a:pt x="2107" y="2398"/>
                      <a:pt x="2110" y="2399"/>
                    </a:cubicBezTo>
                    <a:lnTo>
                      <a:pt x="2110" y="2399"/>
                    </a:lnTo>
                    <a:cubicBezTo>
                      <a:pt x="2108" y="2398"/>
                      <a:pt x="2104" y="2397"/>
                      <a:pt x="2100" y="2397"/>
                    </a:cubicBezTo>
                    <a:close/>
                    <a:moveTo>
                      <a:pt x="183" y="0"/>
                    </a:moveTo>
                    <a:cubicBezTo>
                      <a:pt x="115" y="0"/>
                      <a:pt x="46" y="69"/>
                      <a:pt x="23" y="160"/>
                    </a:cubicBezTo>
                    <a:cubicBezTo>
                      <a:pt x="0" y="434"/>
                      <a:pt x="23" y="731"/>
                      <a:pt x="92" y="1005"/>
                    </a:cubicBezTo>
                    <a:cubicBezTo>
                      <a:pt x="160" y="1256"/>
                      <a:pt x="251" y="1484"/>
                      <a:pt x="411" y="1689"/>
                    </a:cubicBezTo>
                    <a:cubicBezTo>
                      <a:pt x="548" y="1895"/>
                      <a:pt x="708" y="2077"/>
                      <a:pt x="891" y="2214"/>
                    </a:cubicBezTo>
                    <a:cubicBezTo>
                      <a:pt x="1073" y="2374"/>
                      <a:pt x="1301" y="2488"/>
                      <a:pt x="1507" y="2579"/>
                    </a:cubicBezTo>
                    <a:cubicBezTo>
                      <a:pt x="1830" y="2709"/>
                      <a:pt x="2177" y="2769"/>
                      <a:pt x="2530" y="2769"/>
                    </a:cubicBezTo>
                    <a:cubicBezTo>
                      <a:pt x="2675" y="2769"/>
                      <a:pt x="2821" y="2759"/>
                      <a:pt x="2968" y="2739"/>
                    </a:cubicBezTo>
                    <a:cubicBezTo>
                      <a:pt x="3196" y="2716"/>
                      <a:pt x="3447" y="2648"/>
                      <a:pt x="3675" y="2557"/>
                    </a:cubicBezTo>
                    <a:cubicBezTo>
                      <a:pt x="3904" y="2465"/>
                      <a:pt x="4132" y="2328"/>
                      <a:pt x="4314" y="2191"/>
                    </a:cubicBezTo>
                    <a:cubicBezTo>
                      <a:pt x="4543" y="2009"/>
                      <a:pt x="4725" y="1803"/>
                      <a:pt x="4885" y="1575"/>
                    </a:cubicBezTo>
                    <a:cubicBezTo>
                      <a:pt x="4953" y="1461"/>
                      <a:pt x="5022" y="1324"/>
                      <a:pt x="5090" y="1187"/>
                    </a:cubicBezTo>
                    <a:cubicBezTo>
                      <a:pt x="5159" y="1027"/>
                      <a:pt x="5205" y="845"/>
                      <a:pt x="5250" y="662"/>
                    </a:cubicBezTo>
                    <a:cubicBezTo>
                      <a:pt x="5250" y="617"/>
                      <a:pt x="5250" y="594"/>
                      <a:pt x="5227" y="548"/>
                    </a:cubicBezTo>
                    <a:cubicBezTo>
                      <a:pt x="5205" y="502"/>
                      <a:pt x="5182" y="480"/>
                      <a:pt x="5136" y="457"/>
                    </a:cubicBezTo>
                    <a:cubicBezTo>
                      <a:pt x="5090" y="457"/>
                      <a:pt x="5045" y="457"/>
                      <a:pt x="5022" y="480"/>
                    </a:cubicBezTo>
                    <a:cubicBezTo>
                      <a:pt x="4976" y="502"/>
                      <a:pt x="4931" y="525"/>
                      <a:pt x="4931" y="571"/>
                    </a:cubicBezTo>
                    <a:cubicBezTo>
                      <a:pt x="4908" y="685"/>
                      <a:pt x="4885" y="776"/>
                      <a:pt x="4862" y="890"/>
                    </a:cubicBezTo>
                    <a:cubicBezTo>
                      <a:pt x="4817" y="959"/>
                      <a:pt x="4794" y="1050"/>
                      <a:pt x="4771" y="1119"/>
                    </a:cubicBezTo>
                    <a:cubicBezTo>
                      <a:pt x="4680" y="1278"/>
                      <a:pt x="4588" y="1438"/>
                      <a:pt x="4451" y="1598"/>
                    </a:cubicBezTo>
                    <a:cubicBezTo>
                      <a:pt x="4337" y="1735"/>
                      <a:pt x="4200" y="1872"/>
                      <a:pt x="4040" y="1986"/>
                    </a:cubicBezTo>
                    <a:cubicBezTo>
                      <a:pt x="3881" y="2100"/>
                      <a:pt x="3698" y="2191"/>
                      <a:pt x="3515" y="2260"/>
                    </a:cubicBezTo>
                    <a:cubicBezTo>
                      <a:pt x="3287" y="2351"/>
                      <a:pt x="3036" y="2420"/>
                      <a:pt x="2808" y="2443"/>
                    </a:cubicBezTo>
                    <a:lnTo>
                      <a:pt x="2831" y="2443"/>
                    </a:lnTo>
                    <a:cubicBezTo>
                      <a:pt x="2770" y="2449"/>
                      <a:pt x="2707" y="2451"/>
                      <a:pt x="2643" y="2451"/>
                    </a:cubicBezTo>
                    <a:cubicBezTo>
                      <a:pt x="2471" y="2451"/>
                      <a:pt x="2291" y="2431"/>
                      <a:pt x="2110" y="2399"/>
                    </a:cubicBezTo>
                    <a:lnTo>
                      <a:pt x="2110" y="2399"/>
                    </a:lnTo>
                    <a:cubicBezTo>
                      <a:pt x="2121" y="2403"/>
                      <a:pt x="2125" y="2413"/>
                      <a:pt x="2135" y="2417"/>
                    </a:cubicBezTo>
                    <a:lnTo>
                      <a:pt x="2135" y="2417"/>
                    </a:lnTo>
                    <a:cubicBezTo>
                      <a:pt x="1911" y="2372"/>
                      <a:pt x="1709" y="2304"/>
                      <a:pt x="1507" y="2214"/>
                    </a:cubicBezTo>
                    <a:cubicBezTo>
                      <a:pt x="1324" y="2146"/>
                      <a:pt x="1187" y="2032"/>
                      <a:pt x="1028" y="1918"/>
                    </a:cubicBezTo>
                    <a:cubicBezTo>
                      <a:pt x="913" y="1826"/>
                      <a:pt x="799" y="1689"/>
                      <a:pt x="708" y="1575"/>
                    </a:cubicBezTo>
                    <a:cubicBezTo>
                      <a:pt x="617" y="1438"/>
                      <a:pt x="525" y="1278"/>
                      <a:pt x="480" y="1119"/>
                    </a:cubicBezTo>
                    <a:cubicBezTo>
                      <a:pt x="411" y="959"/>
                      <a:pt x="366" y="776"/>
                      <a:pt x="366" y="594"/>
                    </a:cubicBezTo>
                    <a:cubicBezTo>
                      <a:pt x="343" y="457"/>
                      <a:pt x="343" y="320"/>
                      <a:pt x="366" y="183"/>
                    </a:cubicBezTo>
                    <a:cubicBezTo>
                      <a:pt x="366" y="92"/>
                      <a:pt x="274" y="0"/>
                      <a:pt x="206" y="0"/>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669" name="Google Shape;1669;p22"/>
              <p:cNvSpPr/>
              <p:nvPr/>
            </p:nvSpPr>
            <p:spPr>
              <a:xfrm>
                <a:off x="7220571" y="3453546"/>
                <a:ext cx="24705" cy="8677"/>
              </a:xfrm>
              <a:custGeom>
                <a:avLst/>
                <a:gdLst/>
                <a:ahLst/>
                <a:cxnLst/>
                <a:rect l="l" t="t" r="r" b="b"/>
                <a:pathLst>
                  <a:path w="914" h="321" extrusionOk="0">
                    <a:moveTo>
                      <a:pt x="480" y="1"/>
                    </a:moveTo>
                    <a:cubicBezTo>
                      <a:pt x="320" y="69"/>
                      <a:pt x="161" y="137"/>
                      <a:pt x="1" y="229"/>
                    </a:cubicBezTo>
                    <a:cubicBezTo>
                      <a:pt x="164" y="249"/>
                      <a:pt x="308" y="288"/>
                      <a:pt x="467" y="312"/>
                    </a:cubicBezTo>
                    <a:lnTo>
                      <a:pt x="467" y="312"/>
                    </a:lnTo>
                    <a:cubicBezTo>
                      <a:pt x="447" y="305"/>
                      <a:pt x="425" y="297"/>
                      <a:pt x="412" y="297"/>
                    </a:cubicBezTo>
                    <a:cubicBezTo>
                      <a:pt x="571" y="229"/>
                      <a:pt x="731" y="137"/>
                      <a:pt x="914" y="69"/>
                    </a:cubicBezTo>
                    <a:cubicBezTo>
                      <a:pt x="868" y="69"/>
                      <a:pt x="845" y="46"/>
                      <a:pt x="800" y="46"/>
                    </a:cubicBezTo>
                    <a:lnTo>
                      <a:pt x="777" y="46"/>
                    </a:lnTo>
                    <a:cubicBezTo>
                      <a:pt x="663" y="23"/>
                      <a:pt x="571" y="1"/>
                      <a:pt x="480" y="1"/>
                    </a:cubicBezTo>
                    <a:close/>
                    <a:moveTo>
                      <a:pt x="467" y="312"/>
                    </a:moveTo>
                    <a:cubicBezTo>
                      <a:pt x="481" y="316"/>
                      <a:pt x="494" y="320"/>
                      <a:pt x="503" y="320"/>
                    </a:cubicBezTo>
                    <a:lnTo>
                      <a:pt x="526" y="320"/>
                    </a:lnTo>
                    <a:cubicBezTo>
                      <a:pt x="506" y="318"/>
                      <a:pt x="486" y="315"/>
                      <a:pt x="467" y="312"/>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70" name="Google Shape;1670;p22"/>
              <p:cNvSpPr/>
              <p:nvPr/>
            </p:nvSpPr>
            <p:spPr>
              <a:xfrm>
                <a:off x="7142833" y="3531906"/>
                <a:ext cx="12380" cy="11758"/>
              </a:xfrm>
              <a:custGeom>
                <a:avLst/>
                <a:gdLst/>
                <a:ahLst/>
                <a:cxnLst/>
                <a:rect l="l" t="t" r="r" b="b"/>
                <a:pathLst>
                  <a:path w="458" h="435" extrusionOk="0">
                    <a:moveTo>
                      <a:pt x="229" y="0"/>
                    </a:moveTo>
                    <a:cubicBezTo>
                      <a:pt x="183" y="46"/>
                      <a:pt x="138" y="114"/>
                      <a:pt x="92" y="160"/>
                    </a:cubicBezTo>
                    <a:cubicBezTo>
                      <a:pt x="69" y="183"/>
                      <a:pt x="24" y="206"/>
                      <a:pt x="1" y="229"/>
                    </a:cubicBezTo>
                    <a:cubicBezTo>
                      <a:pt x="50" y="266"/>
                      <a:pt x="107" y="303"/>
                      <a:pt x="166" y="340"/>
                    </a:cubicBezTo>
                    <a:lnTo>
                      <a:pt x="166" y="340"/>
                    </a:lnTo>
                    <a:cubicBezTo>
                      <a:pt x="255" y="294"/>
                      <a:pt x="322" y="228"/>
                      <a:pt x="389" y="183"/>
                    </a:cubicBezTo>
                    <a:lnTo>
                      <a:pt x="457" y="137"/>
                    </a:lnTo>
                    <a:cubicBezTo>
                      <a:pt x="389" y="92"/>
                      <a:pt x="320" y="46"/>
                      <a:pt x="229" y="0"/>
                    </a:cubicBezTo>
                    <a:close/>
                    <a:moveTo>
                      <a:pt x="166" y="340"/>
                    </a:moveTo>
                    <a:cubicBezTo>
                      <a:pt x="164" y="341"/>
                      <a:pt x="162" y="342"/>
                      <a:pt x="161" y="343"/>
                    </a:cubicBezTo>
                    <a:lnTo>
                      <a:pt x="170" y="343"/>
                    </a:lnTo>
                    <a:cubicBezTo>
                      <a:pt x="169" y="342"/>
                      <a:pt x="167" y="341"/>
                      <a:pt x="166" y="340"/>
                    </a:cubicBezTo>
                    <a:close/>
                    <a:moveTo>
                      <a:pt x="170" y="343"/>
                    </a:moveTo>
                    <a:cubicBezTo>
                      <a:pt x="182" y="350"/>
                      <a:pt x="194" y="357"/>
                      <a:pt x="206" y="365"/>
                    </a:cubicBezTo>
                    <a:lnTo>
                      <a:pt x="206" y="365"/>
                    </a:lnTo>
                    <a:cubicBezTo>
                      <a:pt x="197" y="356"/>
                      <a:pt x="189" y="349"/>
                      <a:pt x="183" y="343"/>
                    </a:cubicBezTo>
                    <a:close/>
                    <a:moveTo>
                      <a:pt x="206" y="365"/>
                    </a:moveTo>
                    <a:cubicBezTo>
                      <a:pt x="230" y="388"/>
                      <a:pt x="264" y="417"/>
                      <a:pt x="298" y="434"/>
                    </a:cubicBezTo>
                    <a:lnTo>
                      <a:pt x="320" y="434"/>
                    </a:lnTo>
                    <a:cubicBezTo>
                      <a:pt x="282" y="411"/>
                      <a:pt x="244" y="388"/>
                      <a:pt x="206" y="365"/>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71" name="Google Shape;1671;p22"/>
              <p:cNvSpPr/>
              <p:nvPr/>
            </p:nvSpPr>
            <p:spPr>
              <a:xfrm>
                <a:off x="7241547" y="3454790"/>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72" name="Google Shape;1672;p22"/>
              <p:cNvSpPr/>
              <p:nvPr/>
            </p:nvSpPr>
            <p:spPr>
              <a:xfrm>
                <a:off x="7242168" y="3454790"/>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73" name="Google Shape;1673;p22"/>
              <p:cNvSpPr/>
              <p:nvPr/>
            </p:nvSpPr>
            <p:spPr>
              <a:xfrm>
                <a:off x="6602368" y="3072883"/>
                <a:ext cx="437454" cy="350471"/>
              </a:xfrm>
              <a:custGeom>
                <a:avLst/>
                <a:gdLst/>
                <a:ahLst/>
                <a:cxnLst/>
                <a:rect l="l" t="t" r="r" b="b"/>
                <a:pathLst>
                  <a:path w="16184" h="12966" extrusionOk="0">
                    <a:moveTo>
                      <a:pt x="3425" y="0"/>
                    </a:moveTo>
                    <a:cubicBezTo>
                      <a:pt x="3059" y="23"/>
                      <a:pt x="2717" y="69"/>
                      <a:pt x="2397" y="183"/>
                    </a:cubicBezTo>
                    <a:cubicBezTo>
                      <a:pt x="2078" y="274"/>
                      <a:pt x="1758" y="434"/>
                      <a:pt x="1484" y="617"/>
                    </a:cubicBezTo>
                    <a:cubicBezTo>
                      <a:pt x="1325" y="731"/>
                      <a:pt x="1188" y="845"/>
                      <a:pt x="1074" y="982"/>
                    </a:cubicBezTo>
                    <a:cubicBezTo>
                      <a:pt x="937" y="1096"/>
                      <a:pt x="823" y="1233"/>
                      <a:pt x="731" y="1393"/>
                    </a:cubicBezTo>
                    <a:cubicBezTo>
                      <a:pt x="275" y="2032"/>
                      <a:pt x="24" y="2808"/>
                      <a:pt x="1" y="3584"/>
                    </a:cubicBezTo>
                    <a:cubicBezTo>
                      <a:pt x="1" y="4383"/>
                      <a:pt x="183" y="5159"/>
                      <a:pt x="503" y="5889"/>
                    </a:cubicBezTo>
                    <a:cubicBezTo>
                      <a:pt x="823" y="6642"/>
                      <a:pt x="1256" y="7350"/>
                      <a:pt x="1758" y="7989"/>
                    </a:cubicBezTo>
                    <a:cubicBezTo>
                      <a:pt x="2238" y="8628"/>
                      <a:pt x="2763" y="9199"/>
                      <a:pt x="3310" y="9747"/>
                    </a:cubicBezTo>
                    <a:cubicBezTo>
                      <a:pt x="3950" y="10363"/>
                      <a:pt x="4589" y="10934"/>
                      <a:pt x="5273" y="11481"/>
                    </a:cubicBezTo>
                    <a:cubicBezTo>
                      <a:pt x="5958" y="12006"/>
                      <a:pt x="6643" y="12509"/>
                      <a:pt x="7373" y="12965"/>
                    </a:cubicBezTo>
                    <a:lnTo>
                      <a:pt x="7647" y="12965"/>
                    </a:lnTo>
                    <a:cubicBezTo>
                      <a:pt x="7739" y="12965"/>
                      <a:pt x="7853" y="12965"/>
                      <a:pt x="7944" y="12942"/>
                    </a:cubicBezTo>
                    <a:cubicBezTo>
                      <a:pt x="7442" y="12646"/>
                      <a:pt x="6940" y="12303"/>
                      <a:pt x="6460" y="11961"/>
                    </a:cubicBezTo>
                    <a:cubicBezTo>
                      <a:pt x="5662" y="11390"/>
                      <a:pt x="4885" y="10751"/>
                      <a:pt x="4155" y="10089"/>
                    </a:cubicBezTo>
                    <a:cubicBezTo>
                      <a:pt x="3493" y="9496"/>
                      <a:pt x="2877" y="8857"/>
                      <a:pt x="2306" y="8172"/>
                    </a:cubicBezTo>
                    <a:cubicBezTo>
                      <a:pt x="1736" y="7464"/>
                      <a:pt x="1233" y="6711"/>
                      <a:pt x="845" y="5866"/>
                    </a:cubicBezTo>
                    <a:cubicBezTo>
                      <a:pt x="845" y="5866"/>
                      <a:pt x="845" y="5866"/>
                      <a:pt x="845" y="5844"/>
                    </a:cubicBezTo>
                    <a:cubicBezTo>
                      <a:pt x="640" y="5410"/>
                      <a:pt x="480" y="4931"/>
                      <a:pt x="389" y="4451"/>
                    </a:cubicBezTo>
                    <a:cubicBezTo>
                      <a:pt x="343" y="4063"/>
                      <a:pt x="320" y="3698"/>
                      <a:pt x="343" y="3310"/>
                    </a:cubicBezTo>
                    <a:cubicBezTo>
                      <a:pt x="389" y="2990"/>
                      <a:pt x="457" y="2671"/>
                      <a:pt x="571" y="2374"/>
                    </a:cubicBezTo>
                    <a:lnTo>
                      <a:pt x="549" y="2374"/>
                    </a:lnTo>
                    <a:cubicBezTo>
                      <a:pt x="663" y="2100"/>
                      <a:pt x="823" y="1826"/>
                      <a:pt x="982" y="1552"/>
                    </a:cubicBezTo>
                    <a:cubicBezTo>
                      <a:pt x="1142" y="1347"/>
                      <a:pt x="1325" y="1142"/>
                      <a:pt x="1553" y="982"/>
                    </a:cubicBezTo>
                    <a:cubicBezTo>
                      <a:pt x="1736" y="845"/>
                      <a:pt x="1941" y="708"/>
                      <a:pt x="2169" y="617"/>
                    </a:cubicBezTo>
                    <a:cubicBezTo>
                      <a:pt x="2420" y="503"/>
                      <a:pt x="2671" y="411"/>
                      <a:pt x="2968" y="366"/>
                    </a:cubicBezTo>
                    <a:cubicBezTo>
                      <a:pt x="3194" y="337"/>
                      <a:pt x="3420" y="318"/>
                      <a:pt x="3645" y="318"/>
                    </a:cubicBezTo>
                    <a:cubicBezTo>
                      <a:pt x="3785" y="318"/>
                      <a:pt x="3924" y="325"/>
                      <a:pt x="4064" y="343"/>
                    </a:cubicBezTo>
                    <a:lnTo>
                      <a:pt x="4041" y="343"/>
                    </a:lnTo>
                    <a:cubicBezTo>
                      <a:pt x="4406" y="366"/>
                      <a:pt x="4748" y="434"/>
                      <a:pt x="5091" y="525"/>
                    </a:cubicBezTo>
                    <a:cubicBezTo>
                      <a:pt x="5479" y="639"/>
                      <a:pt x="5867" y="776"/>
                      <a:pt x="6232" y="913"/>
                    </a:cubicBezTo>
                    <a:cubicBezTo>
                      <a:pt x="6232" y="913"/>
                      <a:pt x="6209" y="891"/>
                      <a:pt x="6209" y="891"/>
                    </a:cubicBezTo>
                    <a:lnTo>
                      <a:pt x="6209" y="891"/>
                    </a:lnTo>
                    <a:cubicBezTo>
                      <a:pt x="7944" y="1552"/>
                      <a:pt x="9565" y="2488"/>
                      <a:pt x="11094" y="3561"/>
                    </a:cubicBezTo>
                    <a:cubicBezTo>
                      <a:pt x="11094" y="3561"/>
                      <a:pt x="11094" y="3561"/>
                      <a:pt x="11094" y="3561"/>
                    </a:cubicBezTo>
                    <a:lnTo>
                      <a:pt x="11094" y="3561"/>
                    </a:lnTo>
                    <a:cubicBezTo>
                      <a:pt x="11094" y="3561"/>
                      <a:pt x="11117" y="3584"/>
                      <a:pt x="11117" y="3584"/>
                    </a:cubicBezTo>
                    <a:cubicBezTo>
                      <a:pt x="12144" y="4337"/>
                      <a:pt x="13148" y="5159"/>
                      <a:pt x="14107" y="6003"/>
                    </a:cubicBezTo>
                    <a:cubicBezTo>
                      <a:pt x="14700" y="6551"/>
                      <a:pt x="15294" y="7099"/>
                      <a:pt x="15887" y="7670"/>
                    </a:cubicBezTo>
                    <a:cubicBezTo>
                      <a:pt x="15979" y="7601"/>
                      <a:pt x="16070" y="7533"/>
                      <a:pt x="16184" y="7487"/>
                    </a:cubicBezTo>
                    <a:cubicBezTo>
                      <a:pt x="16047" y="7373"/>
                      <a:pt x="15933" y="7259"/>
                      <a:pt x="15819" y="7145"/>
                    </a:cubicBezTo>
                    <a:cubicBezTo>
                      <a:pt x="14495" y="5889"/>
                      <a:pt x="13103" y="4657"/>
                      <a:pt x="11619" y="3561"/>
                    </a:cubicBezTo>
                    <a:cubicBezTo>
                      <a:pt x="10158" y="2465"/>
                      <a:pt x="8606" y="1507"/>
                      <a:pt x="6917" y="822"/>
                    </a:cubicBezTo>
                    <a:cubicBezTo>
                      <a:pt x="6506" y="662"/>
                      <a:pt x="6072" y="503"/>
                      <a:pt x="5639" y="366"/>
                    </a:cubicBezTo>
                    <a:cubicBezTo>
                      <a:pt x="5273" y="229"/>
                      <a:pt x="4885" y="114"/>
                      <a:pt x="4497" y="69"/>
                    </a:cubicBezTo>
                    <a:cubicBezTo>
                      <a:pt x="4452" y="46"/>
                      <a:pt x="4429" y="46"/>
                      <a:pt x="4383" y="46"/>
                    </a:cubicBezTo>
                    <a:cubicBezTo>
                      <a:pt x="4132" y="0"/>
                      <a:pt x="3881" y="0"/>
                      <a:pt x="3653" y="0"/>
                    </a:cubicBezTo>
                    <a:close/>
                  </a:path>
                </a:pathLst>
              </a:custGeom>
              <a:solidFill>
                <a:srgbClr val="8D745D"/>
              </a:solidFill>
              <a:ln>
                <a:noFill/>
              </a:ln>
            </p:spPr>
            <p:txBody>
              <a:bodyPr spcFirstLastPara="1" wrap="square" lIns="121900" tIns="121900" rIns="121900" bIns="121900" anchor="ctr" anchorCtr="0">
                <a:noAutofit/>
              </a:bodyPr>
              <a:lstStyle/>
              <a:p>
                <a:endParaRPr sz="1867"/>
              </a:p>
            </p:txBody>
          </p:sp>
          <p:sp>
            <p:nvSpPr>
              <p:cNvPr id="1674" name="Google Shape;1674;p22"/>
              <p:cNvSpPr/>
              <p:nvPr/>
            </p:nvSpPr>
            <p:spPr>
              <a:xfrm>
                <a:off x="6611640" y="3162352"/>
                <a:ext cx="27" cy="0"/>
              </a:xfrm>
              <a:custGeom>
                <a:avLst/>
                <a:gdLst/>
                <a:ahLst/>
                <a:cxnLst/>
                <a:rect l="l" t="t" r="r" b="b"/>
                <a:pathLst>
                  <a:path w="1" extrusionOk="0">
                    <a:moveTo>
                      <a:pt x="0" y="0"/>
                    </a:moveTo>
                    <a:lnTo>
                      <a:pt x="0" y="0"/>
                    </a:ln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75" name="Google Shape;1675;p22"/>
              <p:cNvSpPr/>
              <p:nvPr/>
            </p:nvSpPr>
            <p:spPr>
              <a:xfrm>
                <a:off x="6624587" y="3230819"/>
                <a:ext cx="649" cy="27"/>
              </a:xfrm>
              <a:custGeom>
                <a:avLst/>
                <a:gdLst/>
                <a:ahLst/>
                <a:cxnLst/>
                <a:rect l="l" t="t" r="r" b="b"/>
                <a:pathLst>
                  <a:path w="24" h="1" extrusionOk="0">
                    <a:moveTo>
                      <a:pt x="1" y="1"/>
                    </a:moveTo>
                    <a:lnTo>
                      <a:pt x="1" y="1"/>
                    </a:lnTo>
                    <a:cubicBezTo>
                      <a:pt x="1" y="1"/>
                      <a:pt x="1" y="1"/>
                      <a:pt x="23" y="1"/>
                    </a:cubicBezTo>
                    <a:cubicBezTo>
                      <a:pt x="1" y="1"/>
                      <a:pt x="1" y="1"/>
                      <a:pt x="1" y="1"/>
                    </a:cubicBezTo>
                    <a:cubicBezTo>
                      <a:pt x="1" y="1"/>
                      <a:pt x="1" y="1"/>
                      <a:pt x="1" y="1"/>
                    </a:cubicBez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76" name="Google Shape;1676;p22"/>
              <p:cNvSpPr/>
              <p:nvPr/>
            </p:nvSpPr>
            <p:spPr>
              <a:xfrm>
                <a:off x="6625209" y="3230819"/>
                <a:ext cx="27" cy="649"/>
              </a:xfrm>
              <a:custGeom>
                <a:avLst/>
                <a:gdLst/>
                <a:ahLst/>
                <a:cxnLst/>
                <a:rect l="l" t="t" r="r" b="b"/>
                <a:pathLst>
                  <a:path w="1" h="24" extrusionOk="0">
                    <a:moveTo>
                      <a:pt x="0" y="1"/>
                    </a:moveTo>
                    <a:cubicBezTo>
                      <a:pt x="0" y="1"/>
                      <a:pt x="0" y="23"/>
                      <a:pt x="0" y="23"/>
                    </a:cubicBezTo>
                    <a:cubicBezTo>
                      <a:pt x="0" y="23"/>
                      <a:pt x="0" y="1"/>
                      <a:pt x="0" y="1"/>
                    </a:cubicBezTo>
                    <a:cubicBezTo>
                      <a:pt x="0" y="1"/>
                      <a:pt x="0" y="1"/>
                      <a:pt x="0" y="1"/>
                    </a:cubicBez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77" name="Google Shape;1677;p22"/>
              <p:cNvSpPr/>
              <p:nvPr/>
            </p:nvSpPr>
            <p:spPr>
              <a:xfrm>
                <a:off x="6776360" y="3395540"/>
                <a:ext cx="649" cy="649"/>
              </a:xfrm>
              <a:custGeom>
                <a:avLst/>
                <a:gdLst/>
                <a:ahLst/>
                <a:cxnLst/>
                <a:rect l="l" t="t" r="r" b="b"/>
                <a:pathLst>
                  <a:path w="24" h="24" extrusionOk="0">
                    <a:moveTo>
                      <a:pt x="23" y="24"/>
                    </a:moveTo>
                    <a:lnTo>
                      <a:pt x="1" y="1"/>
                    </a:ln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78" name="Google Shape;1678;p22"/>
              <p:cNvSpPr/>
              <p:nvPr/>
            </p:nvSpPr>
            <p:spPr>
              <a:xfrm>
                <a:off x="7001547" y="3513391"/>
                <a:ext cx="144394" cy="31490"/>
              </a:xfrm>
              <a:custGeom>
                <a:avLst/>
                <a:gdLst/>
                <a:ahLst/>
                <a:cxnLst/>
                <a:rect l="l" t="t" r="r" b="b"/>
                <a:pathLst>
                  <a:path w="5342" h="1165" extrusionOk="0">
                    <a:moveTo>
                      <a:pt x="754" y="1"/>
                    </a:moveTo>
                    <a:cubicBezTo>
                      <a:pt x="754" y="1"/>
                      <a:pt x="754" y="23"/>
                      <a:pt x="731" y="23"/>
                    </a:cubicBezTo>
                    <a:cubicBezTo>
                      <a:pt x="731" y="46"/>
                      <a:pt x="708" y="46"/>
                      <a:pt x="686" y="46"/>
                    </a:cubicBezTo>
                    <a:cubicBezTo>
                      <a:pt x="457" y="92"/>
                      <a:pt x="229" y="115"/>
                      <a:pt x="1" y="138"/>
                    </a:cubicBezTo>
                    <a:cubicBezTo>
                      <a:pt x="1667" y="640"/>
                      <a:pt x="3402" y="1005"/>
                      <a:pt x="5136" y="1165"/>
                    </a:cubicBezTo>
                    <a:cubicBezTo>
                      <a:pt x="5182" y="1165"/>
                      <a:pt x="5205" y="1165"/>
                      <a:pt x="5251" y="1142"/>
                    </a:cubicBezTo>
                    <a:cubicBezTo>
                      <a:pt x="5296" y="1119"/>
                      <a:pt x="5319" y="1073"/>
                      <a:pt x="5319" y="1028"/>
                    </a:cubicBezTo>
                    <a:cubicBezTo>
                      <a:pt x="5342" y="1005"/>
                      <a:pt x="5319" y="959"/>
                      <a:pt x="5296" y="914"/>
                    </a:cubicBezTo>
                    <a:cubicBezTo>
                      <a:pt x="5296" y="891"/>
                      <a:pt x="5251" y="845"/>
                      <a:pt x="5205" y="845"/>
                    </a:cubicBezTo>
                    <a:cubicBezTo>
                      <a:pt x="3698" y="708"/>
                      <a:pt x="2215" y="411"/>
                      <a:pt x="754" y="1"/>
                    </a:cubicBez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79" name="Google Shape;1679;p22"/>
              <p:cNvSpPr/>
              <p:nvPr/>
            </p:nvSpPr>
            <p:spPr>
              <a:xfrm>
                <a:off x="7136049" y="3467115"/>
                <a:ext cx="65440" cy="77657"/>
              </a:xfrm>
              <a:custGeom>
                <a:avLst/>
                <a:gdLst/>
                <a:ahLst/>
                <a:cxnLst/>
                <a:rect l="l" t="t" r="r" b="b"/>
                <a:pathLst>
                  <a:path w="2421" h="2873" extrusionOk="0">
                    <a:moveTo>
                      <a:pt x="2420" y="1"/>
                    </a:moveTo>
                    <a:lnTo>
                      <a:pt x="2420" y="1"/>
                    </a:lnTo>
                    <a:cubicBezTo>
                      <a:pt x="2306" y="46"/>
                      <a:pt x="2192" y="92"/>
                      <a:pt x="2055" y="115"/>
                    </a:cubicBezTo>
                    <a:lnTo>
                      <a:pt x="2032" y="115"/>
                    </a:lnTo>
                    <a:cubicBezTo>
                      <a:pt x="2009" y="206"/>
                      <a:pt x="1964" y="297"/>
                      <a:pt x="1941" y="389"/>
                    </a:cubicBezTo>
                    <a:cubicBezTo>
                      <a:pt x="1735" y="822"/>
                      <a:pt x="1462" y="1233"/>
                      <a:pt x="1165" y="1598"/>
                    </a:cubicBezTo>
                    <a:cubicBezTo>
                      <a:pt x="914" y="1895"/>
                      <a:pt x="640" y="2192"/>
                      <a:pt x="320" y="2420"/>
                    </a:cubicBezTo>
                    <a:cubicBezTo>
                      <a:pt x="252" y="2466"/>
                      <a:pt x="183" y="2511"/>
                      <a:pt x="115" y="2557"/>
                    </a:cubicBezTo>
                    <a:cubicBezTo>
                      <a:pt x="24" y="2603"/>
                      <a:pt x="1" y="2694"/>
                      <a:pt x="46" y="2785"/>
                    </a:cubicBezTo>
                    <a:cubicBezTo>
                      <a:pt x="79" y="2835"/>
                      <a:pt x="136" y="2872"/>
                      <a:pt x="191" y="2872"/>
                    </a:cubicBezTo>
                    <a:cubicBezTo>
                      <a:pt x="212" y="2872"/>
                      <a:pt x="233" y="2867"/>
                      <a:pt x="252" y="2854"/>
                    </a:cubicBezTo>
                    <a:cubicBezTo>
                      <a:pt x="320" y="2808"/>
                      <a:pt x="366" y="2785"/>
                      <a:pt x="434" y="2740"/>
                    </a:cubicBezTo>
                    <a:lnTo>
                      <a:pt x="412" y="2740"/>
                    </a:lnTo>
                    <a:cubicBezTo>
                      <a:pt x="503" y="2694"/>
                      <a:pt x="571" y="2626"/>
                      <a:pt x="640" y="2580"/>
                    </a:cubicBezTo>
                    <a:lnTo>
                      <a:pt x="708" y="2534"/>
                    </a:lnTo>
                    <a:cubicBezTo>
                      <a:pt x="845" y="2420"/>
                      <a:pt x="982" y="2306"/>
                      <a:pt x="1096" y="2192"/>
                    </a:cubicBezTo>
                    <a:cubicBezTo>
                      <a:pt x="1370" y="1895"/>
                      <a:pt x="1621" y="1576"/>
                      <a:pt x="1850" y="1233"/>
                    </a:cubicBezTo>
                    <a:cubicBezTo>
                      <a:pt x="2055" y="891"/>
                      <a:pt x="2238" y="526"/>
                      <a:pt x="2375" y="160"/>
                    </a:cubicBezTo>
                    <a:cubicBezTo>
                      <a:pt x="2397" y="92"/>
                      <a:pt x="2420" y="46"/>
                      <a:pt x="2420" y="1"/>
                    </a:cubicBez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80" name="Google Shape;1680;p22"/>
              <p:cNvSpPr/>
              <p:nvPr/>
            </p:nvSpPr>
            <p:spPr>
              <a:xfrm>
                <a:off x="6845449" y="3419624"/>
                <a:ext cx="6217" cy="9893"/>
              </a:xfrm>
              <a:custGeom>
                <a:avLst/>
                <a:gdLst/>
                <a:ahLst/>
                <a:cxnLst/>
                <a:rect l="l" t="t" r="r" b="b"/>
                <a:pathLst>
                  <a:path w="230" h="366" extrusionOk="0">
                    <a:moveTo>
                      <a:pt x="229" y="0"/>
                    </a:moveTo>
                    <a:cubicBezTo>
                      <a:pt x="161" y="0"/>
                      <a:pt x="92" y="23"/>
                      <a:pt x="24" y="23"/>
                    </a:cubicBezTo>
                    <a:cubicBezTo>
                      <a:pt x="24" y="114"/>
                      <a:pt x="1" y="183"/>
                      <a:pt x="1" y="251"/>
                    </a:cubicBezTo>
                    <a:lnTo>
                      <a:pt x="1" y="365"/>
                    </a:lnTo>
                    <a:cubicBezTo>
                      <a:pt x="69" y="343"/>
                      <a:pt x="138" y="343"/>
                      <a:pt x="206" y="320"/>
                    </a:cubicBezTo>
                    <a:cubicBezTo>
                      <a:pt x="206" y="297"/>
                      <a:pt x="206" y="274"/>
                      <a:pt x="206" y="228"/>
                    </a:cubicBezTo>
                    <a:cubicBezTo>
                      <a:pt x="206" y="160"/>
                      <a:pt x="206" y="91"/>
                      <a:pt x="229" y="0"/>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81" name="Google Shape;1681;p22"/>
              <p:cNvSpPr/>
              <p:nvPr/>
            </p:nvSpPr>
            <p:spPr>
              <a:xfrm>
                <a:off x="6883724" y="3512769"/>
                <a:ext cx="11136" cy="9893"/>
              </a:xfrm>
              <a:custGeom>
                <a:avLst/>
                <a:gdLst/>
                <a:ahLst/>
                <a:cxnLst/>
                <a:rect l="l" t="t" r="r" b="b"/>
                <a:pathLst>
                  <a:path w="412" h="366" extrusionOk="0">
                    <a:moveTo>
                      <a:pt x="206" y="1"/>
                    </a:moveTo>
                    <a:cubicBezTo>
                      <a:pt x="137" y="46"/>
                      <a:pt x="69" y="69"/>
                      <a:pt x="0" y="115"/>
                    </a:cubicBezTo>
                    <a:cubicBezTo>
                      <a:pt x="46" y="161"/>
                      <a:pt x="91" y="229"/>
                      <a:pt x="160" y="275"/>
                    </a:cubicBezTo>
                    <a:lnTo>
                      <a:pt x="206" y="343"/>
                    </a:lnTo>
                    <a:cubicBezTo>
                      <a:pt x="206" y="366"/>
                      <a:pt x="228" y="366"/>
                      <a:pt x="228" y="366"/>
                    </a:cubicBezTo>
                    <a:cubicBezTo>
                      <a:pt x="297" y="320"/>
                      <a:pt x="343" y="297"/>
                      <a:pt x="411" y="275"/>
                    </a:cubicBezTo>
                    <a:cubicBezTo>
                      <a:pt x="388" y="229"/>
                      <a:pt x="365" y="206"/>
                      <a:pt x="343" y="183"/>
                    </a:cubicBezTo>
                    <a:cubicBezTo>
                      <a:pt x="297" y="115"/>
                      <a:pt x="251" y="69"/>
                      <a:pt x="206" y="1"/>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82" name="Google Shape;1682;p22"/>
              <p:cNvSpPr/>
              <p:nvPr/>
            </p:nvSpPr>
            <p:spPr>
              <a:xfrm>
                <a:off x="6673944" y="3522635"/>
                <a:ext cx="27" cy="27"/>
              </a:xfrm>
              <a:custGeom>
                <a:avLst/>
                <a:gdLst/>
                <a:ahLst/>
                <a:cxnLst/>
                <a:rect l="l" t="t" r="r" b="b"/>
                <a:pathLst>
                  <a:path w="1" h="1" extrusionOk="0">
                    <a:moveTo>
                      <a:pt x="1" y="1"/>
                    </a:moveTo>
                    <a:lnTo>
                      <a:pt x="1" y="1"/>
                    </a:ln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83" name="Google Shape;1683;p22"/>
              <p:cNvSpPr/>
              <p:nvPr/>
            </p:nvSpPr>
            <p:spPr>
              <a:xfrm>
                <a:off x="6846071" y="3119158"/>
                <a:ext cx="637989" cy="408369"/>
              </a:xfrm>
              <a:custGeom>
                <a:avLst/>
                <a:gdLst/>
                <a:ahLst/>
                <a:cxnLst/>
                <a:rect l="l" t="t" r="r" b="b"/>
                <a:pathLst>
                  <a:path w="23603" h="15108" extrusionOk="0">
                    <a:moveTo>
                      <a:pt x="19539" y="0"/>
                    </a:moveTo>
                    <a:cubicBezTo>
                      <a:pt x="19151" y="23"/>
                      <a:pt x="18763" y="69"/>
                      <a:pt x="18375" y="137"/>
                    </a:cubicBezTo>
                    <a:cubicBezTo>
                      <a:pt x="17919" y="206"/>
                      <a:pt x="17485" y="320"/>
                      <a:pt x="17051" y="434"/>
                    </a:cubicBezTo>
                    <a:cubicBezTo>
                      <a:pt x="15294" y="868"/>
                      <a:pt x="13605" y="1621"/>
                      <a:pt x="12007" y="2465"/>
                    </a:cubicBezTo>
                    <a:cubicBezTo>
                      <a:pt x="10386" y="3356"/>
                      <a:pt x="8834" y="4383"/>
                      <a:pt x="7351" y="5455"/>
                    </a:cubicBezTo>
                    <a:cubicBezTo>
                      <a:pt x="6597" y="5980"/>
                      <a:pt x="5867" y="6528"/>
                      <a:pt x="5137" y="7053"/>
                    </a:cubicBezTo>
                    <a:cubicBezTo>
                      <a:pt x="4794" y="7327"/>
                      <a:pt x="4429" y="7601"/>
                      <a:pt x="4064" y="7875"/>
                    </a:cubicBezTo>
                    <a:cubicBezTo>
                      <a:pt x="3699" y="8149"/>
                      <a:pt x="3333" y="8446"/>
                      <a:pt x="2968" y="8765"/>
                    </a:cubicBezTo>
                    <a:cubicBezTo>
                      <a:pt x="2055" y="9518"/>
                      <a:pt x="1142" y="10294"/>
                      <a:pt x="69" y="10865"/>
                    </a:cubicBezTo>
                    <a:cubicBezTo>
                      <a:pt x="46" y="10888"/>
                      <a:pt x="24" y="10934"/>
                      <a:pt x="1" y="10979"/>
                    </a:cubicBezTo>
                    <a:cubicBezTo>
                      <a:pt x="1" y="11002"/>
                      <a:pt x="1" y="11048"/>
                      <a:pt x="46" y="11093"/>
                    </a:cubicBezTo>
                    <a:cubicBezTo>
                      <a:pt x="69" y="11116"/>
                      <a:pt x="92" y="11139"/>
                      <a:pt x="138" y="11162"/>
                    </a:cubicBezTo>
                    <a:cubicBezTo>
                      <a:pt x="183" y="11162"/>
                      <a:pt x="229" y="11162"/>
                      <a:pt x="275" y="11139"/>
                    </a:cubicBezTo>
                    <a:cubicBezTo>
                      <a:pt x="1096" y="10682"/>
                      <a:pt x="1850" y="10089"/>
                      <a:pt x="2580" y="9496"/>
                    </a:cubicBezTo>
                    <a:cubicBezTo>
                      <a:pt x="2945" y="9199"/>
                      <a:pt x="3310" y="8879"/>
                      <a:pt x="3699" y="8583"/>
                    </a:cubicBezTo>
                    <a:cubicBezTo>
                      <a:pt x="4041" y="8309"/>
                      <a:pt x="4406" y="8012"/>
                      <a:pt x="4771" y="7738"/>
                    </a:cubicBezTo>
                    <a:cubicBezTo>
                      <a:pt x="6232" y="6642"/>
                      <a:pt x="7693" y="5570"/>
                      <a:pt x="9222" y="4542"/>
                    </a:cubicBezTo>
                    <a:cubicBezTo>
                      <a:pt x="10272" y="3835"/>
                      <a:pt x="11368" y="3173"/>
                      <a:pt x="12509" y="2579"/>
                    </a:cubicBezTo>
                    <a:lnTo>
                      <a:pt x="12486" y="2579"/>
                    </a:lnTo>
                    <a:cubicBezTo>
                      <a:pt x="14153" y="1712"/>
                      <a:pt x="15910" y="1005"/>
                      <a:pt x="17736" y="594"/>
                    </a:cubicBezTo>
                    <a:lnTo>
                      <a:pt x="17690" y="594"/>
                    </a:lnTo>
                    <a:cubicBezTo>
                      <a:pt x="18101" y="502"/>
                      <a:pt x="18489" y="434"/>
                      <a:pt x="18900" y="388"/>
                    </a:cubicBezTo>
                    <a:cubicBezTo>
                      <a:pt x="19168" y="355"/>
                      <a:pt x="19423" y="334"/>
                      <a:pt x="19683" y="334"/>
                    </a:cubicBezTo>
                    <a:cubicBezTo>
                      <a:pt x="19779" y="334"/>
                      <a:pt x="19875" y="337"/>
                      <a:pt x="19973" y="343"/>
                    </a:cubicBezTo>
                    <a:lnTo>
                      <a:pt x="19927" y="343"/>
                    </a:lnTo>
                    <a:cubicBezTo>
                      <a:pt x="20293" y="365"/>
                      <a:pt x="20658" y="411"/>
                      <a:pt x="21023" y="525"/>
                    </a:cubicBezTo>
                    <a:cubicBezTo>
                      <a:pt x="21297" y="617"/>
                      <a:pt x="21548" y="731"/>
                      <a:pt x="21776" y="868"/>
                    </a:cubicBezTo>
                    <a:cubicBezTo>
                      <a:pt x="21982" y="1005"/>
                      <a:pt x="22164" y="1164"/>
                      <a:pt x="22347" y="1324"/>
                    </a:cubicBezTo>
                    <a:cubicBezTo>
                      <a:pt x="22529" y="1530"/>
                      <a:pt x="22666" y="1735"/>
                      <a:pt x="22803" y="1986"/>
                    </a:cubicBezTo>
                    <a:cubicBezTo>
                      <a:pt x="22963" y="2260"/>
                      <a:pt x="23054" y="2579"/>
                      <a:pt x="23123" y="2899"/>
                    </a:cubicBezTo>
                    <a:cubicBezTo>
                      <a:pt x="23123" y="2876"/>
                      <a:pt x="23123" y="2876"/>
                      <a:pt x="23123" y="2853"/>
                    </a:cubicBezTo>
                    <a:cubicBezTo>
                      <a:pt x="23191" y="3173"/>
                      <a:pt x="23214" y="3470"/>
                      <a:pt x="23214" y="3789"/>
                    </a:cubicBezTo>
                    <a:cubicBezTo>
                      <a:pt x="23214" y="3797"/>
                      <a:pt x="23213" y="3805"/>
                      <a:pt x="23213" y="3814"/>
                    </a:cubicBezTo>
                    <a:lnTo>
                      <a:pt x="23213" y="3814"/>
                    </a:lnTo>
                    <a:cubicBezTo>
                      <a:pt x="23214" y="3813"/>
                      <a:pt x="23214" y="3812"/>
                      <a:pt x="23214" y="3812"/>
                    </a:cubicBezTo>
                    <a:lnTo>
                      <a:pt x="23214" y="3812"/>
                    </a:lnTo>
                    <a:cubicBezTo>
                      <a:pt x="23214" y="3812"/>
                      <a:pt x="23214" y="3817"/>
                      <a:pt x="23212" y="3822"/>
                    </a:cubicBezTo>
                    <a:lnTo>
                      <a:pt x="23212" y="3822"/>
                    </a:lnTo>
                    <a:cubicBezTo>
                      <a:pt x="23212" y="3819"/>
                      <a:pt x="23212" y="3816"/>
                      <a:pt x="23213" y="3814"/>
                    </a:cubicBezTo>
                    <a:lnTo>
                      <a:pt x="23213" y="3814"/>
                    </a:lnTo>
                    <a:cubicBezTo>
                      <a:pt x="23208" y="3819"/>
                      <a:pt x="23191" y="3835"/>
                      <a:pt x="23191" y="3835"/>
                    </a:cubicBezTo>
                    <a:cubicBezTo>
                      <a:pt x="23204" y="3835"/>
                      <a:pt x="23210" y="3828"/>
                      <a:pt x="23212" y="3822"/>
                    </a:cubicBezTo>
                    <a:lnTo>
                      <a:pt x="23212" y="3822"/>
                    </a:lnTo>
                    <a:cubicBezTo>
                      <a:pt x="23186" y="4198"/>
                      <a:pt x="23097" y="4553"/>
                      <a:pt x="22986" y="4908"/>
                    </a:cubicBezTo>
                    <a:cubicBezTo>
                      <a:pt x="22849" y="5387"/>
                      <a:pt x="22621" y="5821"/>
                      <a:pt x="22370" y="6254"/>
                    </a:cubicBezTo>
                    <a:lnTo>
                      <a:pt x="22347" y="6254"/>
                    </a:lnTo>
                    <a:cubicBezTo>
                      <a:pt x="22347" y="6254"/>
                      <a:pt x="22347" y="6277"/>
                      <a:pt x="22347" y="6277"/>
                    </a:cubicBezTo>
                    <a:cubicBezTo>
                      <a:pt x="21867" y="7030"/>
                      <a:pt x="21251" y="7715"/>
                      <a:pt x="20589" y="8331"/>
                    </a:cubicBezTo>
                    <a:cubicBezTo>
                      <a:pt x="19927" y="8948"/>
                      <a:pt x="19220" y="9473"/>
                      <a:pt x="18489" y="9975"/>
                    </a:cubicBezTo>
                    <a:cubicBezTo>
                      <a:pt x="17690" y="10546"/>
                      <a:pt x="16846" y="11048"/>
                      <a:pt x="15979" y="11504"/>
                    </a:cubicBezTo>
                    <a:lnTo>
                      <a:pt x="15956" y="11504"/>
                    </a:lnTo>
                    <a:cubicBezTo>
                      <a:pt x="15933" y="11504"/>
                      <a:pt x="15933" y="11527"/>
                      <a:pt x="15933" y="11527"/>
                    </a:cubicBezTo>
                    <a:cubicBezTo>
                      <a:pt x="13653" y="12712"/>
                      <a:pt x="11215" y="13579"/>
                      <a:pt x="8708" y="14150"/>
                    </a:cubicBezTo>
                    <a:lnTo>
                      <a:pt x="8708" y="14150"/>
                    </a:lnTo>
                    <a:cubicBezTo>
                      <a:pt x="8714" y="14147"/>
                      <a:pt x="8720" y="14141"/>
                      <a:pt x="8720" y="14129"/>
                    </a:cubicBezTo>
                    <a:lnTo>
                      <a:pt x="8720" y="14129"/>
                    </a:lnTo>
                    <a:cubicBezTo>
                      <a:pt x="6806" y="14559"/>
                      <a:pt x="4825" y="14788"/>
                      <a:pt x="2849" y="14788"/>
                    </a:cubicBezTo>
                    <a:cubicBezTo>
                      <a:pt x="2516" y="14788"/>
                      <a:pt x="2182" y="14781"/>
                      <a:pt x="1850" y="14768"/>
                    </a:cubicBezTo>
                    <a:cubicBezTo>
                      <a:pt x="1804" y="14768"/>
                      <a:pt x="1758" y="14791"/>
                      <a:pt x="1736" y="14814"/>
                    </a:cubicBezTo>
                    <a:cubicBezTo>
                      <a:pt x="1713" y="14859"/>
                      <a:pt x="1690" y="14905"/>
                      <a:pt x="1690" y="14928"/>
                    </a:cubicBezTo>
                    <a:cubicBezTo>
                      <a:pt x="1690" y="14974"/>
                      <a:pt x="1713" y="15019"/>
                      <a:pt x="1758" y="15042"/>
                    </a:cubicBezTo>
                    <a:cubicBezTo>
                      <a:pt x="1781" y="15088"/>
                      <a:pt x="1827" y="15088"/>
                      <a:pt x="1872" y="15088"/>
                    </a:cubicBezTo>
                    <a:cubicBezTo>
                      <a:pt x="2206" y="15101"/>
                      <a:pt x="2539" y="15107"/>
                      <a:pt x="2873" y="15107"/>
                    </a:cubicBezTo>
                    <a:cubicBezTo>
                      <a:pt x="4296" y="15107"/>
                      <a:pt x="5717" y="14990"/>
                      <a:pt x="7122" y="14768"/>
                    </a:cubicBezTo>
                    <a:cubicBezTo>
                      <a:pt x="8903" y="14494"/>
                      <a:pt x="10637" y="14038"/>
                      <a:pt x="12326" y="13444"/>
                    </a:cubicBezTo>
                    <a:cubicBezTo>
                      <a:pt x="12988" y="13216"/>
                      <a:pt x="13628" y="12942"/>
                      <a:pt x="14267" y="12668"/>
                    </a:cubicBezTo>
                    <a:cubicBezTo>
                      <a:pt x="14426" y="12600"/>
                      <a:pt x="14609" y="12508"/>
                      <a:pt x="14792" y="12440"/>
                    </a:cubicBezTo>
                    <a:lnTo>
                      <a:pt x="14814" y="12440"/>
                    </a:lnTo>
                    <a:cubicBezTo>
                      <a:pt x="15613" y="12052"/>
                      <a:pt x="16412" y="11641"/>
                      <a:pt x="17188" y="11185"/>
                    </a:cubicBezTo>
                    <a:cubicBezTo>
                      <a:pt x="17942" y="10751"/>
                      <a:pt x="18672" y="10272"/>
                      <a:pt x="19357" y="9769"/>
                    </a:cubicBezTo>
                    <a:cubicBezTo>
                      <a:pt x="19996" y="9313"/>
                      <a:pt x="20589" y="8788"/>
                      <a:pt x="21160" y="8240"/>
                    </a:cubicBezTo>
                    <a:cubicBezTo>
                      <a:pt x="21731" y="7670"/>
                      <a:pt x="22255" y="7030"/>
                      <a:pt x="22689" y="6323"/>
                    </a:cubicBezTo>
                    <a:cubicBezTo>
                      <a:pt x="23100" y="5661"/>
                      <a:pt x="23397" y="4908"/>
                      <a:pt x="23511" y="4132"/>
                    </a:cubicBezTo>
                    <a:cubicBezTo>
                      <a:pt x="23602" y="3356"/>
                      <a:pt x="23465" y="2534"/>
                      <a:pt x="23100" y="1849"/>
                    </a:cubicBezTo>
                    <a:cubicBezTo>
                      <a:pt x="23009" y="1689"/>
                      <a:pt x="22917" y="1530"/>
                      <a:pt x="22826" y="1393"/>
                    </a:cubicBezTo>
                    <a:cubicBezTo>
                      <a:pt x="22712" y="1256"/>
                      <a:pt x="22598" y="1119"/>
                      <a:pt x="22461" y="982"/>
                    </a:cubicBezTo>
                    <a:cubicBezTo>
                      <a:pt x="22210" y="753"/>
                      <a:pt x="21913" y="548"/>
                      <a:pt x="21616" y="411"/>
                    </a:cubicBezTo>
                    <a:cubicBezTo>
                      <a:pt x="21297" y="251"/>
                      <a:pt x="20954" y="160"/>
                      <a:pt x="20635" y="92"/>
                    </a:cubicBezTo>
                    <a:cubicBezTo>
                      <a:pt x="20315" y="23"/>
                      <a:pt x="19996" y="0"/>
                      <a:pt x="19653" y="0"/>
                    </a:cubicBezTo>
                    <a:close/>
                  </a:path>
                </a:pathLst>
              </a:custGeom>
              <a:solidFill>
                <a:srgbClr val="8D745D"/>
              </a:solidFill>
              <a:ln>
                <a:noFill/>
              </a:ln>
            </p:spPr>
            <p:txBody>
              <a:bodyPr spcFirstLastPara="1" wrap="square" lIns="121900" tIns="121900" rIns="121900" bIns="121900" anchor="ctr" anchorCtr="0">
                <a:noAutofit/>
              </a:bodyPr>
              <a:lstStyle/>
              <a:p>
                <a:endParaRPr sz="1867"/>
              </a:p>
            </p:txBody>
          </p:sp>
          <p:sp>
            <p:nvSpPr>
              <p:cNvPr id="1684" name="Google Shape;1684;p22"/>
              <p:cNvSpPr/>
              <p:nvPr/>
            </p:nvSpPr>
            <p:spPr>
              <a:xfrm>
                <a:off x="6845449" y="3413434"/>
                <a:ext cx="56195" cy="113445"/>
              </a:xfrm>
              <a:custGeom>
                <a:avLst/>
                <a:gdLst/>
                <a:ahLst/>
                <a:cxnLst/>
                <a:rect l="l" t="t" r="r" b="b"/>
                <a:pathLst>
                  <a:path w="2079" h="4197" extrusionOk="0">
                    <a:moveTo>
                      <a:pt x="1051" y="2786"/>
                    </a:moveTo>
                    <a:lnTo>
                      <a:pt x="1051" y="2786"/>
                    </a:lnTo>
                    <a:cubicBezTo>
                      <a:pt x="1058" y="2797"/>
                      <a:pt x="1065" y="2809"/>
                      <a:pt x="1072" y="2820"/>
                    </a:cubicBezTo>
                    <a:lnTo>
                      <a:pt x="1072" y="2820"/>
                    </a:lnTo>
                    <a:cubicBezTo>
                      <a:pt x="1069" y="2811"/>
                      <a:pt x="1064" y="2798"/>
                      <a:pt x="1051" y="2786"/>
                    </a:cubicBezTo>
                    <a:close/>
                    <a:moveTo>
                      <a:pt x="184" y="1"/>
                    </a:moveTo>
                    <a:cubicBezTo>
                      <a:pt x="92" y="1"/>
                      <a:pt x="47" y="69"/>
                      <a:pt x="24" y="138"/>
                    </a:cubicBezTo>
                    <a:cubicBezTo>
                      <a:pt x="24" y="183"/>
                      <a:pt x="24" y="206"/>
                      <a:pt x="1" y="252"/>
                    </a:cubicBezTo>
                    <a:lnTo>
                      <a:pt x="24" y="252"/>
                    </a:lnTo>
                    <a:cubicBezTo>
                      <a:pt x="24" y="343"/>
                      <a:pt x="1" y="412"/>
                      <a:pt x="1" y="480"/>
                    </a:cubicBezTo>
                    <a:lnTo>
                      <a:pt x="1" y="594"/>
                    </a:lnTo>
                    <a:cubicBezTo>
                      <a:pt x="1" y="800"/>
                      <a:pt x="24" y="1005"/>
                      <a:pt x="69" y="1188"/>
                    </a:cubicBezTo>
                    <a:cubicBezTo>
                      <a:pt x="138" y="1576"/>
                      <a:pt x="275" y="1964"/>
                      <a:pt x="458" y="2329"/>
                    </a:cubicBezTo>
                    <a:cubicBezTo>
                      <a:pt x="617" y="2694"/>
                      <a:pt x="823" y="3059"/>
                      <a:pt x="1051" y="3379"/>
                    </a:cubicBezTo>
                    <a:cubicBezTo>
                      <a:pt x="1165" y="3516"/>
                      <a:pt x="1279" y="3653"/>
                      <a:pt x="1393" y="3790"/>
                    </a:cubicBezTo>
                    <a:cubicBezTo>
                      <a:pt x="1462" y="3836"/>
                      <a:pt x="1507" y="3904"/>
                      <a:pt x="1576" y="3950"/>
                    </a:cubicBezTo>
                    <a:lnTo>
                      <a:pt x="1622" y="4018"/>
                    </a:lnTo>
                    <a:cubicBezTo>
                      <a:pt x="1690" y="4064"/>
                      <a:pt x="1736" y="4109"/>
                      <a:pt x="1781" y="4155"/>
                    </a:cubicBezTo>
                    <a:cubicBezTo>
                      <a:pt x="1820" y="4184"/>
                      <a:pt x="1858" y="4196"/>
                      <a:pt x="1893" y="4196"/>
                    </a:cubicBezTo>
                    <a:cubicBezTo>
                      <a:pt x="1941" y="4196"/>
                      <a:pt x="1983" y="4172"/>
                      <a:pt x="2010" y="4132"/>
                    </a:cubicBezTo>
                    <a:cubicBezTo>
                      <a:pt x="2078" y="4064"/>
                      <a:pt x="2055" y="3950"/>
                      <a:pt x="1987" y="3904"/>
                    </a:cubicBezTo>
                    <a:cubicBezTo>
                      <a:pt x="1918" y="3836"/>
                      <a:pt x="1850" y="3790"/>
                      <a:pt x="1781" y="3721"/>
                    </a:cubicBezTo>
                    <a:cubicBezTo>
                      <a:pt x="1517" y="3457"/>
                      <a:pt x="1273" y="3149"/>
                      <a:pt x="1072" y="2820"/>
                    </a:cubicBezTo>
                    <a:lnTo>
                      <a:pt x="1072" y="2820"/>
                    </a:lnTo>
                    <a:cubicBezTo>
                      <a:pt x="1074" y="2827"/>
                      <a:pt x="1074" y="2831"/>
                      <a:pt x="1074" y="2831"/>
                    </a:cubicBezTo>
                    <a:cubicBezTo>
                      <a:pt x="823" y="2420"/>
                      <a:pt x="617" y="1964"/>
                      <a:pt x="480" y="1485"/>
                    </a:cubicBezTo>
                    <a:cubicBezTo>
                      <a:pt x="389" y="1188"/>
                      <a:pt x="321" y="868"/>
                      <a:pt x="321" y="549"/>
                    </a:cubicBezTo>
                    <a:cubicBezTo>
                      <a:pt x="321" y="435"/>
                      <a:pt x="321" y="298"/>
                      <a:pt x="343" y="183"/>
                    </a:cubicBezTo>
                    <a:cubicBezTo>
                      <a:pt x="366" y="92"/>
                      <a:pt x="298" y="1"/>
                      <a:pt x="206" y="1"/>
                    </a:cubicBez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85" name="Google Shape;1685;p22"/>
              <p:cNvSpPr/>
              <p:nvPr/>
            </p:nvSpPr>
            <p:spPr>
              <a:xfrm>
                <a:off x="6727004" y="2193705"/>
                <a:ext cx="599715" cy="628556"/>
              </a:xfrm>
              <a:custGeom>
                <a:avLst/>
                <a:gdLst/>
                <a:ahLst/>
                <a:cxnLst/>
                <a:rect l="l" t="t" r="r" b="b"/>
                <a:pathLst>
                  <a:path w="22187" h="23254" extrusionOk="0">
                    <a:moveTo>
                      <a:pt x="7556" y="21776"/>
                    </a:moveTo>
                    <a:cubicBezTo>
                      <a:pt x="7562" y="21778"/>
                      <a:pt x="7568" y="21781"/>
                      <a:pt x="7574" y="21783"/>
                    </a:cubicBezTo>
                    <a:lnTo>
                      <a:pt x="7574" y="21783"/>
                    </a:lnTo>
                    <a:cubicBezTo>
                      <a:pt x="7570" y="21779"/>
                      <a:pt x="7564" y="21776"/>
                      <a:pt x="7556" y="21776"/>
                    </a:cubicBezTo>
                    <a:close/>
                    <a:moveTo>
                      <a:pt x="5912" y="0"/>
                    </a:moveTo>
                    <a:cubicBezTo>
                      <a:pt x="5821" y="206"/>
                      <a:pt x="5753" y="434"/>
                      <a:pt x="5661" y="662"/>
                    </a:cubicBezTo>
                    <a:cubicBezTo>
                      <a:pt x="5661" y="662"/>
                      <a:pt x="5661" y="685"/>
                      <a:pt x="5661" y="685"/>
                    </a:cubicBezTo>
                    <a:cubicBezTo>
                      <a:pt x="5136" y="2009"/>
                      <a:pt x="4383" y="3242"/>
                      <a:pt x="3630" y="4451"/>
                    </a:cubicBezTo>
                    <a:cubicBezTo>
                      <a:pt x="2854" y="5684"/>
                      <a:pt x="2032" y="6916"/>
                      <a:pt x="1370" y="8217"/>
                    </a:cubicBezTo>
                    <a:cubicBezTo>
                      <a:pt x="1051" y="8834"/>
                      <a:pt x="754" y="9496"/>
                      <a:pt x="526" y="10158"/>
                    </a:cubicBezTo>
                    <a:cubicBezTo>
                      <a:pt x="297" y="10820"/>
                      <a:pt x="160" y="11504"/>
                      <a:pt x="92" y="12189"/>
                    </a:cubicBezTo>
                    <a:cubicBezTo>
                      <a:pt x="1" y="12897"/>
                      <a:pt x="46" y="13627"/>
                      <a:pt x="160" y="14335"/>
                    </a:cubicBezTo>
                    <a:cubicBezTo>
                      <a:pt x="274" y="14997"/>
                      <a:pt x="480" y="15658"/>
                      <a:pt x="754" y="16275"/>
                    </a:cubicBezTo>
                    <a:cubicBezTo>
                      <a:pt x="1279" y="17439"/>
                      <a:pt x="2078" y="18489"/>
                      <a:pt x="3013" y="19356"/>
                    </a:cubicBezTo>
                    <a:cubicBezTo>
                      <a:pt x="3972" y="20269"/>
                      <a:pt x="5113" y="21000"/>
                      <a:pt x="6323" y="21593"/>
                    </a:cubicBezTo>
                    <a:cubicBezTo>
                      <a:pt x="7533" y="22187"/>
                      <a:pt x="8857" y="22620"/>
                      <a:pt x="10181" y="22894"/>
                    </a:cubicBezTo>
                    <a:cubicBezTo>
                      <a:pt x="11258" y="23121"/>
                      <a:pt x="12368" y="23254"/>
                      <a:pt x="13469" y="23254"/>
                    </a:cubicBezTo>
                    <a:cubicBezTo>
                      <a:pt x="13697" y="23254"/>
                      <a:pt x="13925" y="23248"/>
                      <a:pt x="14152" y="23236"/>
                    </a:cubicBezTo>
                    <a:cubicBezTo>
                      <a:pt x="14769" y="23214"/>
                      <a:pt x="15408" y="23145"/>
                      <a:pt x="16024" y="23031"/>
                    </a:cubicBezTo>
                    <a:cubicBezTo>
                      <a:pt x="16731" y="22894"/>
                      <a:pt x="17439" y="22689"/>
                      <a:pt x="18124" y="22415"/>
                    </a:cubicBezTo>
                    <a:cubicBezTo>
                      <a:pt x="18877" y="22118"/>
                      <a:pt x="19607" y="21730"/>
                      <a:pt x="20269" y="21251"/>
                    </a:cubicBezTo>
                    <a:cubicBezTo>
                      <a:pt x="20589" y="21000"/>
                      <a:pt x="20909" y="20726"/>
                      <a:pt x="21182" y="20429"/>
                    </a:cubicBezTo>
                    <a:cubicBezTo>
                      <a:pt x="21479" y="20132"/>
                      <a:pt x="21730" y="19813"/>
                      <a:pt x="21958" y="19470"/>
                    </a:cubicBezTo>
                    <a:cubicBezTo>
                      <a:pt x="22027" y="19402"/>
                      <a:pt x="22073" y="19311"/>
                      <a:pt x="22141" y="19219"/>
                    </a:cubicBezTo>
                    <a:cubicBezTo>
                      <a:pt x="22187" y="19151"/>
                      <a:pt x="22141" y="19037"/>
                      <a:pt x="22073" y="18991"/>
                    </a:cubicBezTo>
                    <a:cubicBezTo>
                      <a:pt x="22047" y="18978"/>
                      <a:pt x="22022" y="18973"/>
                      <a:pt x="21997" y="18973"/>
                    </a:cubicBezTo>
                    <a:cubicBezTo>
                      <a:pt x="21934" y="18973"/>
                      <a:pt x="21877" y="19010"/>
                      <a:pt x="21844" y="19059"/>
                    </a:cubicBezTo>
                    <a:cubicBezTo>
                      <a:pt x="21753" y="19219"/>
                      <a:pt x="21639" y="19379"/>
                      <a:pt x="21525" y="19539"/>
                    </a:cubicBezTo>
                    <a:cubicBezTo>
                      <a:pt x="21137" y="20064"/>
                      <a:pt x="20680" y="20497"/>
                      <a:pt x="20178" y="20908"/>
                    </a:cubicBezTo>
                    <a:cubicBezTo>
                      <a:pt x="20201" y="20885"/>
                      <a:pt x="20201" y="20885"/>
                      <a:pt x="20224" y="20863"/>
                    </a:cubicBezTo>
                    <a:lnTo>
                      <a:pt x="20224" y="20863"/>
                    </a:lnTo>
                    <a:cubicBezTo>
                      <a:pt x="19630" y="21319"/>
                      <a:pt x="18991" y="21707"/>
                      <a:pt x="18306" y="22004"/>
                    </a:cubicBezTo>
                    <a:lnTo>
                      <a:pt x="18261" y="22004"/>
                    </a:lnTo>
                    <a:cubicBezTo>
                      <a:pt x="17374" y="22390"/>
                      <a:pt x="16464" y="22641"/>
                      <a:pt x="15510" y="22801"/>
                    </a:cubicBezTo>
                    <a:lnTo>
                      <a:pt x="15510" y="22801"/>
                    </a:lnTo>
                    <a:cubicBezTo>
                      <a:pt x="15519" y="22799"/>
                      <a:pt x="15532" y="22793"/>
                      <a:pt x="15545" y="22780"/>
                    </a:cubicBezTo>
                    <a:lnTo>
                      <a:pt x="15545" y="22780"/>
                    </a:lnTo>
                    <a:cubicBezTo>
                      <a:pt x="14856" y="22882"/>
                      <a:pt x="14161" y="22927"/>
                      <a:pt x="13466" y="22927"/>
                    </a:cubicBezTo>
                    <a:cubicBezTo>
                      <a:pt x="12917" y="22927"/>
                      <a:pt x="12368" y="22899"/>
                      <a:pt x="11824" y="22848"/>
                    </a:cubicBezTo>
                    <a:lnTo>
                      <a:pt x="11870" y="22848"/>
                    </a:lnTo>
                    <a:cubicBezTo>
                      <a:pt x="10393" y="22689"/>
                      <a:pt x="8961" y="22327"/>
                      <a:pt x="7574" y="21783"/>
                    </a:cubicBezTo>
                    <a:lnTo>
                      <a:pt x="7574" y="21783"/>
                    </a:lnTo>
                    <a:cubicBezTo>
                      <a:pt x="7577" y="21786"/>
                      <a:pt x="7580" y="21788"/>
                      <a:pt x="7583" y="21791"/>
                    </a:cubicBezTo>
                    <a:lnTo>
                      <a:pt x="7583" y="21791"/>
                    </a:lnTo>
                    <a:cubicBezTo>
                      <a:pt x="6380" y="21313"/>
                      <a:pt x="5245" y="20699"/>
                      <a:pt x="4200" y="19950"/>
                    </a:cubicBezTo>
                    <a:cubicBezTo>
                      <a:pt x="3447" y="19356"/>
                      <a:pt x="2740" y="18694"/>
                      <a:pt x="2146" y="17941"/>
                    </a:cubicBezTo>
                    <a:cubicBezTo>
                      <a:pt x="1690" y="17348"/>
                      <a:pt x="1302" y="16708"/>
                      <a:pt x="1005" y="16024"/>
                    </a:cubicBezTo>
                    <a:cubicBezTo>
                      <a:pt x="1005" y="16024"/>
                      <a:pt x="1005" y="16024"/>
                      <a:pt x="1005" y="16001"/>
                    </a:cubicBezTo>
                    <a:cubicBezTo>
                      <a:pt x="731" y="15385"/>
                      <a:pt x="548" y="14745"/>
                      <a:pt x="457" y="14106"/>
                    </a:cubicBezTo>
                    <a:cubicBezTo>
                      <a:pt x="366" y="13444"/>
                      <a:pt x="343" y="12782"/>
                      <a:pt x="411" y="12143"/>
                    </a:cubicBezTo>
                    <a:lnTo>
                      <a:pt x="411" y="12143"/>
                    </a:lnTo>
                    <a:lnTo>
                      <a:pt x="411" y="12189"/>
                    </a:lnTo>
                    <a:cubicBezTo>
                      <a:pt x="503" y="11345"/>
                      <a:pt x="731" y="10523"/>
                      <a:pt x="1028" y="9724"/>
                    </a:cubicBezTo>
                    <a:cubicBezTo>
                      <a:pt x="1028" y="9724"/>
                      <a:pt x="1028" y="9747"/>
                      <a:pt x="1028" y="9747"/>
                    </a:cubicBezTo>
                    <a:cubicBezTo>
                      <a:pt x="1553" y="8400"/>
                      <a:pt x="2306" y="7167"/>
                      <a:pt x="3059" y="5958"/>
                    </a:cubicBezTo>
                    <a:cubicBezTo>
                      <a:pt x="3835" y="4725"/>
                      <a:pt x="4657" y="3493"/>
                      <a:pt x="5319" y="2192"/>
                    </a:cubicBezTo>
                    <a:cubicBezTo>
                      <a:pt x="5661" y="1552"/>
                      <a:pt x="5958" y="868"/>
                      <a:pt x="6186" y="160"/>
                    </a:cubicBezTo>
                    <a:cubicBezTo>
                      <a:pt x="6095" y="114"/>
                      <a:pt x="6004" y="46"/>
                      <a:pt x="5912" y="0"/>
                    </a:cubicBezTo>
                    <a:close/>
                  </a:path>
                </a:pathLst>
              </a:custGeom>
              <a:solidFill>
                <a:srgbClr val="F5D4BF"/>
              </a:solidFill>
              <a:ln>
                <a:noFill/>
              </a:ln>
            </p:spPr>
            <p:txBody>
              <a:bodyPr spcFirstLastPara="1" wrap="square" lIns="121900" tIns="121900" rIns="121900" bIns="121900" anchor="ctr" anchorCtr="0">
                <a:noAutofit/>
              </a:bodyPr>
              <a:lstStyle/>
              <a:p>
                <a:endParaRPr sz="1867"/>
              </a:p>
            </p:txBody>
          </p:sp>
          <p:sp>
            <p:nvSpPr>
              <p:cNvPr id="1686" name="Google Shape;1686;p22"/>
              <p:cNvSpPr/>
              <p:nvPr/>
            </p:nvSpPr>
            <p:spPr>
              <a:xfrm>
                <a:off x="6880021" y="2211599"/>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87" name="Google Shape;1687;p22"/>
              <p:cNvSpPr/>
              <p:nvPr/>
            </p:nvSpPr>
            <p:spPr>
              <a:xfrm>
                <a:off x="6880021" y="221222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88" name="Google Shape;1688;p22"/>
              <p:cNvSpPr/>
              <p:nvPr/>
            </p:nvSpPr>
            <p:spPr>
              <a:xfrm>
                <a:off x="7221815" y="278844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89" name="Google Shape;1689;p22"/>
              <p:cNvSpPr/>
              <p:nvPr/>
            </p:nvSpPr>
            <p:spPr>
              <a:xfrm>
                <a:off x="7221815" y="278844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0" name="Google Shape;1690;p22"/>
              <p:cNvSpPr/>
              <p:nvPr/>
            </p:nvSpPr>
            <p:spPr>
              <a:xfrm>
                <a:off x="7221193" y="2788446"/>
                <a:ext cx="649" cy="27"/>
              </a:xfrm>
              <a:custGeom>
                <a:avLst/>
                <a:gdLst/>
                <a:ahLst/>
                <a:cxnLst/>
                <a:rect l="l" t="t" r="r" b="b"/>
                <a:pathLst>
                  <a:path w="24" h="1" extrusionOk="0">
                    <a:moveTo>
                      <a:pt x="1" y="1"/>
                    </a:moveTo>
                    <a:cubicBezTo>
                      <a:pt x="1" y="1"/>
                      <a:pt x="1" y="1"/>
                      <a:pt x="1" y="1"/>
                    </a:cubicBezTo>
                    <a:cubicBezTo>
                      <a:pt x="1" y="1"/>
                      <a:pt x="1" y="1"/>
                      <a:pt x="1" y="1"/>
                    </a:cubicBezTo>
                    <a:cubicBezTo>
                      <a:pt x="1" y="1"/>
                      <a:pt x="1" y="1"/>
                      <a:pt x="23" y="1"/>
                    </a:cubicBezTo>
                    <a:cubicBezTo>
                      <a:pt x="1" y="1"/>
                      <a:pt x="1" y="1"/>
                      <a:pt x="1"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1" name="Google Shape;1691;p22"/>
              <p:cNvSpPr/>
              <p:nvPr/>
            </p:nvSpPr>
            <p:spPr>
              <a:xfrm>
                <a:off x="7220571" y="2788446"/>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2" name="Google Shape;1692;p22"/>
              <p:cNvSpPr/>
              <p:nvPr/>
            </p:nvSpPr>
            <p:spPr>
              <a:xfrm>
                <a:off x="7220571" y="2788446"/>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3" name="Google Shape;1693;p22"/>
              <p:cNvSpPr/>
              <p:nvPr/>
            </p:nvSpPr>
            <p:spPr>
              <a:xfrm>
                <a:off x="7315582" y="2562043"/>
                <a:ext cx="155504" cy="161964"/>
              </a:xfrm>
              <a:custGeom>
                <a:avLst/>
                <a:gdLst/>
                <a:ahLst/>
                <a:cxnLst/>
                <a:rect l="l" t="t" r="r" b="b"/>
                <a:pathLst>
                  <a:path w="5753" h="5992" extrusionOk="0">
                    <a:moveTo>
                      <a:pt x="3265" y="0"/>
                    </a:moveTo>
                    <a:cubicBezTo>
                      <a:pt x="3196" y="0"/>
                      <a:pt x="3128" y="23"/>
                      <a:pt x="3059" y="23"/>
                    </a:cubicBezTo>
                    <a:cubicBezTo>
                      <a:pt x="2945" y="137"/>
                      <a:pt x="2854" y="251"/>
                      <a:pt x="2763" y="388"/>
                    </a:cubicBezTo>
                    <a:cubicBezTo>
                      <a:pt x="2786" y="365"/>
                      <a:pt x="2808" y="365"/>
                      <a:pt x="2831" y="365"/>
                    </a:cubicBezTo>
                    <a:cubicBezTo>
                      <a:pt x="2993" y="349"/>
                      <a:pt x="3143" y="333"/>
                      <a:pt x="3289" y="333"/>
                    </a:cubicBezTo>
                    <a:cubicBezTo>
                      <a:pt x="3350" y="333"/>
                      <a:pt x="3410" y="336"/>
                      <a:pt x="3470" y="342"/>
                    </a:cubicBezTo>
                    <a:cubicBezTo>
                      <a:pt x="3699" y="365"/>
                      <a:pt x="3904" y="411"/>
                      <a:pt x="4109" y="479"/>
                    </a:cubicBezTo>
                    <a:cubicBezTo>
                      <a:pt x="4315" y="571"/>
                      <a:pt x="4475" y="662"/>
                      <a:pt x="4657" y="776"/>
                    </a:cubicBezTo>
                    <a:cubicBezTo>
                      <a:pt x="4794" y="890"/>
                      <a:pt x="4908" y="1004"/>
                      <a:pt x="5000" y="1118"/>
                    </a:cubicBezTo>
                    <a:cubicBezTo>
                      <a:pt x="5091" y="1255"/>
                      <a:pt x="5182" y="1370"/>
                      <a:pt x="5251" y="1529"/>
                    </a:cubicBezTo>
                    <a:cubicBezTo>
                      <a:pt x="5319" y="1689"/>
                      <a:pt x="5365" y="1872"/>
                      <a:pt x="5388" y="2031"/>
                    </a:cubicBezTo>
                    <a:cubicBezTo>
                      <a:pt x="5433" y="2237"/>
                      <a:pt x="5433" y="2420"/>
                      <a:pt x="5410" y="2602"/>
                    </a:cubicBezTo>
                    <a:cubicBezTo>
                      <a:pt x="5388" y="2808"/>
                      <a:pt x="5342" y="2990"/>
                      <a:pt x="5274" y="3196"/>
                    </a:cubicBezTo>
                    <a:cubicBezTo>
                      <a:pt x="5182" y="3447"/>
                      <a:pt x="5045" y="3675"/>
                      <a:pt x="4885" y="3903"/>
                    </a:cubicBezTo>
                    <a:cubicBezTo>
                      <a:pt x="4657" y="4177"/>
                      <a:pt x="4406" y="4428"/>
                      <a:pt x="4155" y="4656"/>
                    </a:cubicBezTo>
                    <a:cubicBezTo>
                      <a:pt x="4155" y="4656"/>
                      <a:pt x="4178" y="4634"/>
                      <a:pt x="4178" y="4634"/>
                    </a:cubicBezTo>
                    <a:lnTo>
                      <a:pt x="4178" y="4634"/>
                    </a:lnTo>
                    <a:cubicBezTo>
                      <a:pt x="3858" y="4885"/>
                      <a:pt x="3493" y="5090"/>
                      <a:pt x="3128" y="5273"/>
                    </a:cubicBezTo>
                    <a:lnTo>
                      <a:pt x="3105" y="5273"/>
                    </a:lnTo>
                    <a:cubicBezTo>
                      <a:pt x="2740" y="5432"/>
                      <a:pt x="2375" y="5547"/>
                      <a:pt x="1987" y="5615"/>
                    </a:cubicBezTo>
                    <a:cubicBezTo>
                      <a:pt x="1753" y="5648"/>
                      <a:pt x="1531" y="5670"/>
                      <a:pt x="1313" y="5670"/>
                    </a:cubicBezTo>
                    <a:cubicBezTo>
                      <a:pt x="1233" y="5670"/>
                      <a:pt x="1153" y="5667"/>
                      <a:pt x="1074" y="5661"/>
                    </a:cubicBezTo>
                    <a:lnTo>
                      <a:pt x="1119" y="5661"/>
                    </a:lnTo>
                    <a:cubicBezTo>
                      <a:pt x="868" y="5638"/>
                      <a:pt x="640" y="5592"/>
                      <a:pt x="435" y="5501"/>
                    </a:cubicBezTo>
                    <a:cubicBezTo>
                      <a:pt x="366" y="5478"/>
                      <a:pt x="320" y="5455"/>
                      <a:pt x="252" y="5432"/>
                    </a:cubicBezTo>
                    <a:cubicBezTo>
                      <a:pt x="229" y="5417"/>
                      <a:pt x="201" y="5410"/>
                      <a:pt x="173" y="5410"/>
                    </a:cubicBezTo>
                    <a:cubicBezTo>
                      <a:pt x="118" y="5410"/>
                      <a:pt x="62" y="5440"/>
                      <a:pt x="47" y="5501"/>
                    </a:cubicBezTo>
                    <a:cubicBezTo>
                      <a:pt x="1" y="5569"/>
                      <a:pt x="24" y="5684"/>
                      <a:pt x="92" y="5706"/>
                    </a:cubicBezTo>
                    <a:cubicBezTo>
                      <a:pt x="366" y="5843"/>
                      <a:pt x="640" y="5912"/>
                      <a:pt x="937" y="5957"/>
                    </a:cubicBezTo>
                    <a:cubicBezTo>
                      <a:pt x="1085" y="5980"/>
                      <a:pt x="1233" y="5992"/>
                      <a:pt x="1382" y="5992"/>
                    </a:cubicBezTo>
                    <a:cubicBezTo>
                      <a:pt x="1530" y="5992"/>
                      <a:pt x="1679" y="5980"/>
                      <a:pt x="1827" y="5957"/>
                    </a:cubicBezTo>
                    <a:cubicBezTo>
                      <a:pt x="2466" y="5889"/>
                      <a:pt x="3082" y="5684"/>
                      <a:pt x="3653" y="5387"/>
                    </a:cubicBezTo>
                    <a:cubicBezTo>
                      <a:pt x="3927" y="5227"/>
                      <a:pt x="4201" y="5044"/>
                      <a:pt x="4429" y="4839"/>
                    </a:cubicBezTo>
                    <a:cubicBezTo>
                      <a:pt x="4680" y="4634"/>
                      <a:pt x="4908" y="4405"/>
                      <a:pt x="5091" y="4154"/>
                    </a:cubicBezTo>
                    <a:cubicBezTo>
                      <a:pt x="5274" y="3926"/>
                      <a:pt x="5433" y="3675"/>
                      <a:pt x="5547" y="3378"/>
                    </a:cubicBezTo>
                    <a:cubicBezTo>
                      <a:pt x="5593" y="3264"/>
                      <a:pt x="5639" y="3127"/>
                      <a:pt x="5684" y="2990"/>
                    </a:cubicBezTo>
                    <a:cubicBezTo>
                      <a:pt x="5707" y="2830"/>
                      <a:pt x="5730" y="2693"/>
                      <a:pt x="5753" y="2534"/>
                    </a:cubicBezTo>
                    <a:cubicBezTo>
                      <a:pt x="5753" y="2283"/>
                      <a:pt x="5730" y="2031"/>
                      <a:pt x="5684" y="1780"/>
                    </a:cubicBezTo>
                    <a:cubicBezTo>
                      <a:pt x="5616" y="1529"/>
                      <a:pt x="5502" y="1278"/>
                      <a:pt x="5365" y="1073"/>
                    </a:cubicBezTo>
                    <a:cubicBezTo>
                      <a:pt x="5228" y="867"/>
                      <a:pt x="5045" y="685"/>
                      <a:pt x="4840" y="525"/>
                    </a:cubicBezTo>
                    <a:cubicBezTo>
                      <a:pt x="4749" y="457"/>
                      <a:pt x="4657" y="388"/>
                      <a:pt x="4543" y="320"/>
                    </a:cubicBezTo>
                    <a:cubicBezTo>
                      <a:pt x="4429" y="274"/>
                      <a:pt x="4292" y="205"/>
                      <a:pt x="4178" y="160"/>
                    </a:cubicBezTo>
                    <a:cubicBezTo>
                      <a:pt x="3881" y="69"/>
                      <a:pt x="3562" y="0"/>
                      <a:pt x="3265" y="0"/>
                    </a:cubicBezTo>
                    <a:close/>
                  </a:path>
                </a:pathLst>
              </a:custGeom>
              <a:solidFill>
                <a:srgbClr val="F5D4BF"/>
              </a:solidFill>
              <a:ln>
                <a:noFill/>
              </a:ln>
            </p:spPr>
            <p:txBody>
              <a:bodyPr spcFirstLastPara="1" wrap="square" lIns="121900" tIns="121900" rIns="121900" bIns="121900" anchor="ctr" anchorCtr="0">
                <a:noAutofit/>
              </a:bodyPr>
              <a:lstStyle/>
              <a:p>
                <a:endParaRPr sz="1867"/>
              </a:p>
            </p:txBody>
          </p:sp>
          <p:sp>
            <p:nvSpPr>
              <p:cNvPr id="1694" name="Google Shape;1694;p22"/>
              <p:cNvSpPr/>
              <p:nvPr/>
            </p:nvSpPr>
            <p:spPr>
              <a:xfrm>
                <a:off x="7392104" y="2571909"/>
                <a:ext cx="27" cy="27"/>
              </a:xfrm>
              <a:custGeom>
                <a:avLst/>
                <a:gdLst/>
                <a:ahLst/>
                <a:cxnLst/>
                <a:rect l="l" t="t" r="r" b="b"/>
                <a:pathLst>
                  <a:path w="1" h="1" extrusionOk="0">
                    <a:moveTo>
                      <a:pt x="0" y="0"/>
                    </a:moveTo>
                    <a:lnTo>
                      <a:pt x="0" y="0"/>
                    </a:ln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5" name="Google Shape;1695;p22"/>
              <p:cNvSpPr/>
              <p:nvPr/>
            </p:nvSpPr>
            <p:spPr>
              <a:xfrm>
                <a:off x="7400105" y="2704545"/>
                <a:ext cx="27" cy="27"/>
              </a:xfrm>
              <a:custGeom>
                <a:avLst/>
                <a:gdLst/>
                <a:ahLst/>
                <a:cxnLst/>
                <a:rect l="l" t="t" r="r" b="b"/>
                <a:pathLst>
                  <a:path w="1" h="1" extrusionOk="0">
                    <a:moveTo>
                      <a:pt x="1" y="1"/>
                    </a:moveTo>
                    <a:cubicBezTo>
                      <a:pt x="1" y="1"/>
                      <a:pt x="1" y="1"/>
                      <a:pt x="1" y="1"/>
                    </a:cubicBezTo>
                    <a:lnTo>
                      <a:pt x="1" y="1"/>
                    </a:lnTo>
                    <a:cubicBezTo>
                      <a:pt x="1" y="1"/>
                      <a:pt x="1" y="1"/>
                      <a:pt x="1" y="1"/>
                    </a:cubicBezTo>
                    <a:cubicBezTo>
                      <a:pt x="1" y="1"/>
                      <a:pt x="1" y="1"/>
                      <a:pt x="1"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6" name="Google Shape;1696;p22"/>
              <p:cNvSpPr/>
              <p:nvPr/>
            </p:nvSpPr>
            <p:spPr>
              <a:xfrm>
                <a:off x="7342747" y="2608291"/>
                <a:ext cx="31490" cy="79009"/>
              </a:xfrm>
              <a:custGeom>
                <a:avLst/>
                <a:gdLst/>
                <a:ahLst/>
                <a:cxnLst/>
                <a:rect l="l" t="t" r="r" b="b"/>
                <a:pathLst>
                  <a:path w="1165" h="2923" extrusionOk="0">
                    <a:moveTo>
                      <a:pt x="776" y="1"/>
                    </a:moveTo>
                    <a:cubicBezTo>
                      <a:pt x="731" y="24"/>
                      <a:pt x="685" y="47"/>
                      <a:pt x="662" y="92"/>
                    </a:cubicBezTo>
                    <a:cubicBezTo>
                      <a:pt x="662" y="115"/>
                      <a:pt x="639" y="184"/>
                      <a:pt x="662" y="206"/>
                    </a:cubicBezTo>
                    <a:cubicBezTo>
                      <a:pt x="731" y="389"/>
                      <a:pt x="776" y="549"/>
                      <a:pt x="799" y="731"/>
                    </a:cubicBezTo>
                    <a:cubicBezTo>
                      <a:pt x="822" y="914"/>
                      <a:pt x="845" y="1074"/>
                      <a:pt x="822" y="1256"/>
                    </a:cubicBezTo>
                    <a:cubicBezTo>
                      <a:pt x="799" y="1439"/>
                      <a:pt x="776" y="1622"/>
                      <a:pt x="708" y="1781"/>
                    </a:cubicBezTo>
                    <a:cubicBezTo>
                      <a:pt x="639" y="1941"/>
                      <a:pt x="571" y="2101"/>
                      <a:pt x="480" y="2238"/>
                    </a:cubicBezTo>
                    <a:cubicBezTo>
                      <a:pt x="365" y="2352"/>
                      <a:pt x="274" y="2466"/>
                      <a:pt x="137" y="2580"/>
                    </a:cubicBezTo>
                    <a:cubicBezTo>
                      <a:pt x="114" y="2603"/>
                      <a:pt x="91" y="2603"/>
                      <a:pt x="91" y="2626"/>
                    </a:cubicBezTo>
                    <a:cubicBezTo>
                      <a:pt x="46" y="2649"/>
                      <a:pt x="23" y="2671"/>
                      <a:pt x="0" y="2717"/>
                    </a:cubicBezTo>
                    <a:cubicBezTo>
                      <a:pt x="0" y="2763"/>
                      <a:pt x="0" y="2808"/>
                      <a:pt x="23" y="2854"/>
                    </a:cubicBezTo>
                    <a:cubicBezTo>
                      <a:pt x="46" y="2877"/>
                      <a:pt x="91" y="2900"/>
                      <a:pt x="137" y="2923"/>
                    </a:cubicBezTo>
                    <a:cubicBezTo>
                      <a:pt x="160" y="2923"/>
                      <a:pt x="228" y="2923"/>
                      <a:pt x="251" y="2900"/>
                    </a:cubicBezTo>
                    <a:cubicBezTo>
                      <a:pt x="343" y="2831"/>
                      <a:pt x="434" y="2740"/>
                      <a:pt x="525" y="2649"/>
                    </a:cubicBezTo>
                    <a:cubicBezTo>
                      <a:pt x="639" y="2557"/>
                      <a:pt x="708" y="2443"/>
                      <a:pt x="799" y="2329"/>
                    </a:cubicBezTo>
                    <a:cubicBezTo>
                      <a:pt x="936" y="2124"/>
                      <a:pt x="1027" y="1873"/>
                      <a:pt x="1096" y="1644"/>
                    </a:cubicBezTo>
                    <a:cubicBezTo>
                      <a:pt x="1164" y="1393"/>
                      <a:pt x="1164" y="1119"/>
                      <a:pt x="1141" y="868"/>
                    </a:cubicBezTo>
                    <a:cubicBezTo>
                      <a:pt x="1141" y="617"/>
                      <a:pt x="1073" y="366"/>
                      <a:pt x="959" y="115"/>
                    </a:cubicBezTo>
                    <a:cubicBezTo>
                      <a:pt x="959" y="69"/>
                      <a:pt x="936" y="47"/>
                      <a:pt x="890" y="24"/>
                    </a:cubicBezTo>
                    <a:cubicBezTo>
                      <a:pt x="868" y="1"/>
                      <a:pt x="845" y="1"/>
                      <a:pt x="822"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7" name="Google Shape;1697;p22"/>
              <p:cNvSpPr/>
              <p:nvPr/>
            </p:nvSpPr>
            <p:spPr>
              <a:xfrm>
                <a:off x="7364939" y="2603994"/>
                <a:ext cx="62980" cy="30895"/>
              </a:xfrm>
              <a:custGeom>
                <a:avLst/>
                <a:gdLst/>
                <a:ahLst/>
                <a:cxnLst/>
                <a:rect l="l" t="t" r="r" b="b"/>
                <a:pathLst>
                  <a:path w="2330" h="1143" extrusionOk="0">
                    <a:moveTo>
                      <a:pt x="1530" y="0"/>
                    </a:moveTo>
                    <a:cubicBezTo>
                      <a:pt x="1370" y="0"/>
                      <a:pt x="1211" y="46"/>
                      <a:pt x="1074" y="91"/>
                    </a:cubicBezTo>
                    <a:cubicBezTo>
                      <a:pt x="845" y="137"/>
                      <a:pt x="663" y="251"/>
                      <a:pt x="503" y="388"/>
                    </a:cubicBezTo>
                    <a:cubicBezTo>
                      <a:pt x="320" y="548"/>
                      <a:pt x="161" y="708"/>
                      <a:pt x="47" y="913"/>
                    </a:cubicBezTo>
                    <a:cubicBezTo>
                      <a:pt x="1" y="982"/>
                      <a:pt x="24" y="1096"/>
                      <a:pt x="115" y="1119"/>
                    </a:cubicBezTo>
                    <a:cubicBezTo>
                      <a:pt x="139" y="1135"/>
                      <a:pt x="166" y="1142"/>
                      <a:pt x="193" y="1142"/>
                    </a:cubicBezTo>
                    <a:cubicBezTo>
                      <a:pt x="242" y="1142"/>
                      <a:pt x="291" y="1117"/>
                      <a:pt x="320" y="1073"/>
                    </a:cubicBezTo>
                    <a:cubicBezTo>
                      <a:pt x="343" y="1027"/>
                      <a:pt x="389" y="982"/>
                      <a:pt x="412" y="936"/>
                    </a:cubicBezTo>
                    <a:cubicBezTo>
                      <a:pt x="480" y="845"/>
                      <a:pt x="572" y="753"/>
                      <a:pt x="686" y="662"/>
                    </a:cubicBezTo>
                    <a:cubicBezTo>
                      <a:pt x="777" y="571"/>
                      <a:pt x="891" y="502"/>
                      <a:pt x="1028" y="457"/>
                    </a:cubicBezTo>
                    <a:cubicBezTo>
                      <a:pt x="1119" y="411"/>
                      <a:pt x="1233" y="365"/>
                      <a:pt x="1325" y="343"/>
                    </a:cubicBezTo>
                    <a:lnTo>
                      <a:pt x="1622" y="343"/>
                    </a:lnTo>
                    <a:cubicBezTo>
                      <a:pt x="1690" y="343"/>
                      <a:pt x="1758" y="365"/>
                      <a:pt x="1850" y="388"/>
                    </a:cubicBezTo>
                    <a:cubicBezTo>
                      <a:pt x="1918" y="434"/>
                      <a:pt x="1987" y="457"/>
                      <a:pt x="2055" y="502"/>
                    </a:cubicBezTo>
                    <a:cubicBezTo>
                      <a:pt x="2078" y="548"/>
                      <a:pt x="2124" y="548"/>
                      <a:pt x="2169" y="548"/>
                    </a:cubicBezTo>
                    <a:cubicBezTo>
                      <a:pt x="2215" y="548"/>
                      <a:pt x="2261" y="548"/>
                      <a:pt x="2283" y="502"/>
                    </a:cubicBezTo>
                    <a:cubicBezTo>
                      <a:pt x="2306" y="479"/>
                      <a:pt x="2329" y="434"/>
                      <a:pt x="2329" y="388"/>
                    </a:cubicBezTo>
                    <a:cubicBezTo>
                      <a:pt x="2329" y="343"/>
                      <a:pt x="2306" y="297"/>
                      <a:pt x="2283" y="274"/>
                    </a:cubicBezTo>
                    <a:cubicBezTo>
                      <a:pt x="2192" y="206"/>
                      <a:pt x="2101" y="160"/>
                      <a:pt x="2010" y="114"/>
                    </a:cubicBezTo>
                    <a:cubicBezTo>
                      <a:pt x="1918" y="69"/>
                      <a:pt x="1804" y="46"/>
                      <a:pt x="1690" y="23"/>
                    </a:cubicBezTo>
                    <a:cubicBezTo>
                      <a:pt x="1644" y="23"/>
                      <a:pt x="1576" y="0"/>
                      <a:pt x="1530" y="0"/>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8" name="Google Shape;1698;p22"/>
              <p:cNvSpPr/>
              <p:nvPr/>
            </p:nvSpPr>
            <p:spPr>
              <a:xfrm>
                <a:off x="6896049" y="2385591"/>
                <a:ext cx="95037" cy="114796"/>
              </a:xfrm>
              <a:custGeom>
                <a:avLst/>
                <a:gdLst/>
                <a:ahLst/>
                <a:cxnLst/>
                <a:rect l="l" t="t" r="r" b="b"/>
                <a:pathLst>
                  <a:path w="3516" h="4247" extrusionOk="0">
                    <a:moveTo>
                      <a:pt x="2832" y="1088"/>
                    </a:moveTo>
                    <a:lnTo>
                      <a:pt x="2832" y="1088"/>
                    </a:lnTo>
                    <a:cubicBezTo>
                      <a:pt x="2831" y="1090"/>
                      <a:pt x="2831" y="1093"/>
                      <a:pt x="2831" y="1096"/>
                    </a:cubicBezTo>
                    <a:lnTo>
                      <a:pt x="2831" y="1096"/>
                    </a:lnTo>
                    <a:cubicBezTo>
                      <a:pt x="2831" y="1096"/>
                      <a:pt x="2831" y="1093"/>
                      <a:pt x="2832" y="1088"/>
                    </a:cubicBezTo>
                    <a:close/>
                    <a:moveTo>
                      <a:pt x="3333" y="0"/>
                    </a:moveTo>
                    <a:cubicBezTo>
                      <a:pt x="3265" y="0"/>
                      <a:pt x="3219" y="46"/>
                      <a:pt x="3196" y="114"/>
                    </a:cubicBezTo>
                    <a:cubicBezTo>
                      <a:pt x="3087" y="419"/>
                      <a:pt x="2999" y="744"/>
                      <a:pt x="2853" y="1051"/>
                    </a:cubicBezTo>
                    <a:lnTo>
                      <a:pt x="2853" y="1051"/>
                    </a:lnTo>
                    <a:cubicBezTo>
                      <a:pt x="2839" y="1065"/>
                      <a:pt x="2834" y="1079"/>
                      <a:pt x="2832" y="1088"/>
                    </a:cubicBezTo>
                    <a:lnTo>
                      <a:pt x="2832" y="1088"/>
                    </a:lnTo>
                    <a:cubicBezTo>
                      <a:pt x="2834" y="1081"/>
                      <a:pt x="2838" y="1077"/>
                      <a:pt x="2842" y="1073"/>
                    </a:cubicBezTo>
                    <a:lnTo>
                      <a:pt x="2842" y="1073"/>
                    </a:lnTo>
                    <a:cubicBezTo>
                      <a:pt x="2838" y="1081"/>
                      <a:pt x="2835" y="1088"/>
                      <a:pt x="2831" y="1096"/>
                    </a:cubicBezTo>
                    <a:cubicBezTo>
                      <a:pt x="2785" y="1187"/>
                      <a:pt x="2717" y="1278"/>
                      <a:pt x="2648" y="1370"/>
                    </a:cubicBezTo>
                    <a:cubicBezTo>
                      <a:pt x="2626" y="1392"/>
                      <a:pt x="2603" y="1415"/>
                      <a:pt x="2557" y="1438"/>
                    </a:cubicBezTo>
                    <a:cubicBezTo>
                      <a:pt x="2557" y="1461"/>
                      <a:pt x="2534" y="1461"/>
                      <a:pt x="2511" y="1461"/>
                    </a:cubicBezTo>
                    <a:cubicBezTo>
                      <a:pt x="2511" y="1461"/>
                      <a:pt x="2489" y="1484"/>
                      <a:pt x="2489" y="1484"/>
                    </a:cubicBezTo>
                    <a:lnTo>
                      <a:pt x="2466" y="1484"/>
                    </a:lnTo>
                    <a:cubicBezTo>
                      <a:pt x="2443" y="1461"/>
                      <a:pt x="2420" y="1461"/>
                      <a:pt x="2397" y="1461"/>
                    </a:cubicBezTo>
                    <a:cubicBezTo>
                      <a:pt x="2330" y="1416"/>
                      <a:pt x="2284" y="1370"/>
                      <a:pt x="2217" y="1303"/>
                    </a:cubicBezTo>
                    <a:lnTo>
                      <a:pt x="2217" y="1303"/>
                    </a:lnTo>
                    <a:cubicBezTo>
                      <a:pt x="2238" y="1324"/>
                      <a:pt x="2238" y="1325"/>
                      <a:pt x="2260" y="1347"/>
                    </a:cubicBezTo>
                    <a:cubicBezTo>
                      <a:pt x="2078" y="1187"/>
                      <a:pt x="1918" y="981"/>
                      <a:pt x="1690" y="867"/>
                    </a:cubicBezTo>
                    <a:cubicBezTo>
                      <a:pt x="1576" y="799"/>
                      <a:pt x="1461" y="776"/>
                      <a:pt x="1347" y="753"/>
                    </a:cubicBezTo>
                    <a:cubicBezTo>
                      <a:pt x="1279" y="753"/>
                      <a:pt x="1233" y="776"/>
                      <a:pt x="1165" y="776"/>
                    </a:cubicBezTo>
                    <a:cubicBezTo>
                      <a:pt x="1119" y="776"/>
                      <a:pt x="1073" y="799"/>
                      <a:pt x="1005" y="799"/>
                    </a:cubicBezTo>
                    <a:cubicBezTo>
                      <a:pt x="822" y="867"/>
                      <a:pt x="640" y="959"/>
                      <a:pt x="480" y="1118"/>
                    </a:cubicBezTo>
                    <a:cubicBezTo>
                      <a:pt x="320" y="1278"/>
                      <a:pt x="229" y="1461"/>
                      <a:pt x="138" y="1666"/>
                    </a:cubicBezTo>
                    <a:cubicBezTo>
                      <a:pt x="69" y="1894"/>
                      <a:pt x="46" y="2100"/>
                      <a:pt x="23" y="2328"/>
                    </a:cubicBezTo>
                    <a:cubicBezTo>
                      <a:pt x="1" y="2579"/>
                      <a:pt x="23" y="2808"/>
                      <a:pt x="69" y="3036"/>
                    </a:cubicBezTo>
                    <a:cubicBezTo>
                      <a:pt x="115" y="3264"/>
                      <a:pt x="183" y="3469"/>
                      <a:pt x="275" y="3652"/>
                    </a:cubicBezTo>
                    <a:cubicBezTo>
                      <a:pt x="320" y="3743"/>
                      <a:pt x="389" y="3812"/>
                      <a:pt x="434" y="3903"/>
                    </a:cubicBezTo>
                    <a:cubicBezTo>
                      <a:pt x="548" y="4040"/>
                      <a:pt x="663" y="4131"/>
                      <a:pt x="800" y="4223"/>
                    </a:cubicBezTo>
                    <a:cubicBezTo>
                      <a:pt x="824" y="4239"/>
                      <a:pt x="851" y="4246"/>
                      <a:pt x="879" y="4246"/>
                    </a:cubicBezTo>
                    <a:cubicBezTo>
                      <a:pt x="930" y="4246"/>
                      <a:pt x="984" y="4221"/>
                      <a:pt x="1028" y="4177"/>
                    </a:cubicBezTo>
                    <a:cubicBezTo>
                      <a:pt x="1073" y="4109"/>
                      <a:pt x="1051" y="3994"/>
                      <a:pt x="982" y="3949"/>
                    </a:cubicBezTo>
                    <a:cubicBezTo>
                      <a:pt x="937" y="3903"/>
                      <a:pt x="868" y="3880"/>
                      <a:pt x="822" y="3835"/>
                    </a:cubicBezTo>
                    <a:cubicBezTo>
                      <a:pt x="754" y="3766"/>
                      <a:pt x="685" y="3698"/>
                      <a:pt x="640" y="3629"/>
                    </a:cubicBezTo>
                    <a:cubicBezTo>
                      <a:pt x="571" y="3515"/>
                      <a:pt x="526" y="3378"/>
                      <a:pt x="480" y="3264"/>
                    </a:cubicBezTo>
                    <a:cubicBezTo>
                      <a:pt x="412" y="3059"/>
                      <a:pt x="366" y="2853"/>
                      <a:pt x="343" y="2648"/>
                    </a:cubicBezTo>
                    <a:cubicBezTo>
                      <a:pt x="343" y="2642"/>
                      <a:pt x="343" y="2636"/>
                      <a:pt x="343" y="2625"/>
                    </a:cubicBezTo>
                    <a:cubicBezTo>
                      <a:pt x="343" y="2419"/>
                      <a:pt x="343" y="2214"/>
                      <a:pt x="389" y="2009"/>
                    </a:cubicBezTo>
                    <a:cubicBezTo>
                      <a:pt x="412" y="1872"/>
                      <a:pt x="457" y="1735"/>
                      <a:pt x="526" y="1598"/>
                    </a:cubicBezTo>
                    <a:cubicBezTo>
                      <a:pt x="571" y="1529"/>
                      <a:pt x="617" y="1438"/>
                      <a:pt x="685" y="1370"/>
                    </a:cubicBezTo>
                    <a:cubicBezTo>
                      <a:pt x="731" y="1324"/>
                      <a:pt x="800" y="1255"/>
                      <a:pt x="868" y="1210"/>
                    </a:cubicBezTo>
                    <a:cubicBezTo>
                      <a:pt x="914" y="1187"/>
                      <a:pt x="982" y="1164"/>
                      <a:pt x="1051" y="1141"/>
                    </a:cubicBezTo>
                    <a:cubicBezTo>
                      <a:pt x="1119" y="1118"/>
                      <a:pt x="1210" y="1096"/>
                      <a:pt x="1279" y="1096"/>
                    </a:cubicBezTo>
                    <a:lnTo>
                      <a:pt x="1393" y="1096"/>
                    </a:lnTo>
                    <a:cubicBezTo>
                      <a:pt x="1439" y="1096"/>
                      <a:pt x="1461" y="1118"/>
                      <a:pt x="1507" y="1141"/>
                    </a:cubicBezTo>
                    <a:cubicBezTo>
                      <a:pt x="1598" y="1187"/>
                      <a:pt x="1690" y="1255"/>
                      <a:pt x="1758" y="1324"/>
                    </a:cubicBezTo>
                    <a:cubicBezTo>
                      <a:pt x="1850" y="1392"/>
                      <a:pt x="1918" y="1484"/>
                      <a:pt x="2009" y="1552"/>
                    </a:cubicBezTo>
                    <a:cubicBezTo>
                      <a:pt x="2055" y="1598"/>
                      <a:pt x="2101" y="1621"/>
                      <a:pt x="2146" y="1666"/>
                    </a:cubicBezTo>
                    <a:cubicBezTo>
                      <a:pt x="2192" y="1712"/>
                      <a:pt x="2238" y="1735"/>
                      <a:pt x="2306" y="1758"/>
                    </a:cubicBezTo>
                    <a:cubicBezTo>
                      <a:pt x="2360" y="1784"/>
                      <a:pt x="2421" y="1795"/>
                      <a:pt x="2481" y="1795"/>
                    </a:cubicBezTo>
                    <a:cubicBezTo>
                      <a:pt x="2523" y="1795"/>
                      <a:pt x="2565" y="1790"/>
                      <a:pt x="2603" y="1780"/>
                    </a:cubicBezTo>
                    <a:cubicBezTo>
                      <a:pt x="2717" y="1758"/>
                      <a:pt x="2808" y="1689"/>
                      <a:pt x="2877" y="1598"/>
                    </a:cubicBezTo>
                    <a:cubicBezTo>
                      <a:pt x="3059" y="1415"/>
                      <a:pt x="3173" y="1164"/>
                      <a:pt x="3265" y="913"/>
                    </a:cubicBezTo>
                    <a:cubicBezTo>
                      <a:pt x="3356" y="685"/>
                      <a:pt x="3424" y="457"/>
                      <a:pt x="3493" y="228"/>
                    </a:cubicBezTo>
                    <a:cubicBezTo>
                      <a:pt x="3516" y="137"/>
                      <a:pt x="3470" y="46"/>
                      <a:pt x="3402" y="0"/>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9" name="Google Shape;1699;p22"/>
              <p:cNvSpPr/>
              <p:nvPr/>
            </p:nvSpPr>
            <p:spPr>
              <a:xfrm>
                <a:off x="7045363" y="2413351"/>
                <a:ext cx="125257" cy="99146"/>
              </a:xfrm>
              <a:custGeom>
                <a:avLst/>
                <a:gdLst/>
                <a:ahLst/>
                <a:cxnLst/>
                <a:rect l="l" t="t" r="r" b="b"/>
                <a:pathLst>
                  <a:path w="4634" h="3668" extrusionOk="0">
                    <a:moveTo>
                      <a:pt x="2511" y="0"/>
                    </a:moveTo>
                    <a:cubicBezTo>
                      <a:pt x="2420" y="0"/>
                      <a:pt x="2351" y="23"/>
                      <a:pt x="2260" y="23"/>
                    </a:cubicBezTo>
                    <a:cubicBezTo>
                      <a:pt x="1758" y="69"/>
                      <a:pt x="1279" y="320"/>
                      <a:pt x="891" y="662"/>
                    </a:cubicBezTo>
                    <a:cubicBezTo>
                      <a:pt x="503" y="1004"/>
                      <a:pt x="229" y="1484"/>
                      <a:pt x="46" y="1986"/>
                    </a:cubicBezTo>
                    <a:cubicBezTo>
                      <a:pt x="0" y="2100"/>
                      <a:pt x="46" y="2260"/>
                      <a:pt x="183" y="2305"/>
                    </a:cubicBezTo>
                    <a:cubicBezTo>
                      <a:pt x="207" y="2315"/>
                      <a:pt x="234" y="2320"/>
                      <a:pt x="261" y="2320"/>
                    </a:cubicBezTo>
                    <a:cubicBezTo>
                      <a:pt x="360" y="2320"/>
                      <a:pt x="467" y="2258"/>
                      <a:pt x="503" y="2169"/>
                    </a:cubicBezTo>
                    <a:cubicBezTo>
                      <a:pt x="548" y="1986"/>
                      <a:pt x="640" y="1826"/>
                      <a:pt x="708" y="1666"/>
                    </a:cubicBezTo>
                    <a:cubicBezTo>
                      <a:pt x="822" y="1484"/>
                      <a:pt x="959" y="1301"/>
                      <a:pt x="1096" y="1141"/>
                    </a:cubicBezTo>
                    <a:cubicBezTo>
                      <a:pt x="1233" y="1004"/>
                      <a:pt x="1370" y="890"/>
                      <a:pt x="1530" y="776"/>
                    </a:cubicBezTo>
                    <a:cubicBezTo>
                      <a:pt x="1689" y="685"/>
                      <a:pt x="1826" y="616"/>
                      <a:pt x="1986" y="571"/>
                    </a:cubicBezTo>
                    <a:cubicBezTo>
                      <a:pt x="2146" y="525"/>
                      <a:pt x="2283" y="502"/>
                      <a:pt x="2443" y="502"/>
                    </a:cubicBezTo>
                    <a:cubicBezTo>
                      <a:pt x="2580" y="502"/>
                      <a:pt x="2717" y="502"/>
                      <a:pt x="2876" y="525"/>
                    </a:cubicBezTo>
                    <a:cubicBezTo>
                      <a:pt x="3013" y="571"/>
                      <a:pt x="3150" y="616"/>
                      <a:pt x="3287" y="685"/>
                    </a:cubicBezTo>
                    <a:cubicBezTo>
                      <a:pt x="3401" y="753"/>
                      <a:pt x="3515" y="845"/>
                      <a:pt x="3607" y="936"/>
                    </a:cubicBezTo>
                    <a:cubicBezTo>
                      <a:pt x="3698" y="1027"/>
                      <a:pt x="3789" y="1141"/>
                      <a:pt x="3881" y="1256"/>
                    </a:cubicBezTo>
                    <a:cubicBezTo>
                      <a:pt x="3949" y="1392"/>
                      <a:pt x="3995" y="1529"/>
                      <a:pt x="4040" y="1666"/>
                    </a:cubicBezTo>
                    <a:cubicBezTo>
                      <a:pt x="4109" y="1849"/>
                      <a:pt x="4132" y="2054"/>
                      <a:pt x="4132" y="2260"/>
                    </a:cubicBezTo>
                    <a:cubicBezTo>
                      <a:pt x="4132" y="2557"/>
                      <a:pt x="4109" y="2853"/>
                      <a:pt x="4040" y="3150"/>
                    </a:cubicBezTo>
                    <a:cubicBezTo>
                      <a:pt x="4040" y="3127"/>
                      <a:pt x="4040" y="3127"/>
                      <a:pt x="4040" y="3104"/>
                    </a:cubicBezTo>
                    <a:cubicBezTo>
                      <a:pt x="4018" y="3173"/>
                      <a:pt x="3995" y="3241"/>
                      <a:pt x="3995" y="3333"/>
                    </a:cubicBezTo>
                    <a:cubicBezTo>
                      <a:pt x="3972" y="3401"/>
                      <a:pt x="3972" y="3447"/>
                      <a:pt x="3995" y="3515"/>
                    </a:cubicBezTo>
                    <a:cubicBezTo>
                      <a:pt x="4018" y="3584"/>
                      <a:pt x="4063" y="3629"/>
                      <a:pt x="4132" y="3652"/>
                    </a:cubicBezTo>
                    <a:cubicBezTo>
                      <a:pt x="4151" y="3662"/>
                      <a:pt x="4174" y="3667"/>
                      <a:pt x="4199" y="3667"/>
                    </a:cubicBezTo>
                    <a:cubicBezTo>
                      <a:pt x="4234" y="3667"/>
                      <a:pt x="4274" y="3656"/>
                      <a:pt x="4314" y="3629"/>
                    </a:cubicBezTo>
                    <a:cubicBezTo>
                      <a:pt x="4360" y="3607"/>
                      <a:pt x="4429" y="3561"/>
                      <a:pt x="4451" y="3492"/>
                    </a:cubicBezTo>
                    <a:cubicBezTo>
                      <a:pt x="4543" y="3127"/>
                      <a:pt x="4611" y="2762"/>
                      <a:pt x="4634" y="2397"/>
                    </a:cubicBezTo>
                    <a:cubicBezTo>
                      <a:pt x="4634" y="2077"/>
                      <a:pt x="4588" y="1781"/>
                      <a:pt x="4497" y="1484"/>
                    </a:cubicBezTo>
                    <a:cubicBezTo>
                      <a:pt x="4360" y="1027"/>
                      <a:pt x="4063" y="594"/>
                      <a:pt x="3630" y="343"/>
                    </a:cubicBezTo>
                    <a:cubicBezTo>
                      <a:pt x="3424" y="206"/>
                      <a:pt x="3196" y="114"/>
                      <a:pt x="2968" y="69"/>
                    </a:cubicBezTo>
                    <a:cubicBezTo>
                      <a:pt x="2808" y="23"/>
                      <a:pt x="2671" y="0"/>
                      <a:pt x="2511"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700" name="Google Shape;1700;p22"/>
              <p:cNvSpPr/>
              <p:nvPr/>
            </p:nvSpPr>
            <p:spPr>
              <a:xfrm>
                <a:off x="6807823" y="2337451"/>
                <a:ext cx="94416" cy="88983"/>
              </a:xfrm>
              <a:custGeom>
                <a:avLst/>
                <a:gdLst/>
                <a:ahLst/>
                <a:cxnLst/>
                <a:rect l="l" t="t" r="r" b="b"/>
                <a:pathLst>
                  <a:path w="3493" h="3292" extrusionOk="0">
                    <a:moveTo>
                      <a:pt x="1941" y="1"/>
                    </a:moveTo>
                    <a:cubicBezTo>
                      <a:pt x="1758" y="1"/>
                      <a:pt x="1576" y="46"/>
                      <a:pt x="1393" y="115"/>
                    </a:cubicBezTo>
                    <a:cubicBezTo>
                      <a:pt x="891" y="297"/>
                      <a:pt x="526" y="708"/>
                      <a:pt x="297" y="1188"/>
                    </a:cubicBezTo>
                    <a:cubicBezTo>
                      <a:pt x="183" y="1416"/>
                      <a:pt x="92" y="1667"/>
                      <a:pt x="23" y="1941"/>
                    </a:cubicBezTo>
                    <a:cubicBezTo>
                      <a:pt x="1" y="2055"/>
                      <a:pt x="92" y="2192"/>
                      <a:pt x="229" y="2215"/>
                    </a:cubicBezTo>
                    <a:cubicBezTo>
                      <a:pt x="243" y="2217"/>
                      <a:pt x="257" y="2218"/>
                      <a:pt x="271" y="2218"/>
                    </a:cubicBezTo>
                    <a:cubicBezTo>
                      <a:pt x="389" y="2218"/>
                      <a:pt x="482" y="2134"/>
                      <a:pt x="503" y="2032"/>
                    </a:cubicBezTo>
                    <a:cubicBezTo>
                      <a:pt x="526" y="1941"/>
                      <a:pt x="548" y="1849"/>
                      <a:pt x="594" y="1758"/>
                    </a:cubicBezTo>
                    <a:cubicBezTo>
                      <a:pt x="663" y="1553"/>
                      <a:pt x="754" y="1347"/>
                      <a:pt x="868" y="1165"/>
                    </a:cubicBezTo>
                    <a:cubicBezTo>
                      <a:pt x="959" y="1051"/>
                      <a:pt x="1051" y="936"/>
                      <a:pt x="1165" y="822"/>
                    </a:cubicBezTo>
                    <a:cubicBezTo>
                      <a:pt x="1256" y="731"/>
                      <a:pt x="1370" y="663"/>
                      <a:pt x="1484" y="594"/>
                    </a:cubicBezTo>
                    <a:cubicBezTo>
                      <a:pt x="1576" y="571"/>
                      <a:pt x="1667" y="526"/>
                      <a:pt x="1758" y="503"/>
                    </a:cubicBezTo>
                    <a:cubicBezTo>
                      <a:pt x="1850" y="480"/>
                      <a:pt x="1941" y="480"/>
                      <a:pt x="2032" y="480"/>
                    </a:cubicBezTo>
                    <a:cubicBezTo>
                      <a:pt x="2101" y="503"/>
                      <a:pt x="2169" y="503"/>
                      <a:pt x="2260" y="526"/>
                    </a:cubicBezTo>
                    <a:cubicBezTo>
                      <a:pt x="2329" y="548"/>
                      <a:pt x="2397" y="594"/>
                      <a:pt x="2466" y="640"/>
                    </a:cubicBezTo>
                    <a:cubicBezTo>
                      <a:pt x="2534" y="685"/>
                      <a:pt x="2580" y="731"/>
                      <a:pt x="2626" y="777"/>
                    </a:cubicBezTo>
                    <a:cubicBezTo>
                      <a:pt x="2694" y="845"/>
                      <a:pt x="2740" y="914"/>
                      <a:pt x="2785" y="1005"/>
                    </a:cubicBezTo>
                    <a:cubicBezTo>
                      <a:pt x="2831" y="1096"/>
                      <a:pt x="2854" y="1188"/>
                      <a:pt x="2877" y="1302"/>
                    </a:cubicBezTo>
                    <a:cubicBezTo>
                      <a:pt x="2922" y="1461"/>
                      <a:pt x="2922" y="1621"/>
                      <a:pt x="2922" y="1781"/>
                    </a:cubicBezTo>
                    <a:cubicBezTo>
                      <a:pt x="2899" y="2032"/>
                      <a:pt x="2831" y="2283"/>
                      <a:pt x="2763" y="2534"/>
                    </a:cubicBezTo>
                    <a:cubicBezTo>
                      <a:pt x="2717" y="2671"/>
                      <a:pt x="2648" y="2808"/>
                      <a:pt x="2580" y="2945"/>
                    </a:cubicBezTo>
                    <a:cubicBezTo>
                      <a:pt x="2534" y="3059"/>
                      <a:pt x="2580" y="3196"/>
                      <a:pt x="2694" y="3265"/>
                    </a:cubicBezTo>
                    <a:cubicBezTo>
                      <a:pt x="2725" y="3283"/>
                      <a:pt x="2760" y="3292"/>
                      <a:pt x="2796" y="3292"/>
                    </a:cubicBezTo>
                    <a:cubicBezTo>
                      <a:pt x="2889" y="3292"/>
                      <a:pt x="2987" y="3233"/>
                      <a:pt x="3036" y="3151"/>
                    </a:cubicBezTo>
                    <a:cubicBezTo>
                      <a:pt x="3287" y="2580"/>
                      <a:pt x="3493" y="1918"/>
                      <a:pt x="3379" y="1279"/>
                    </a:cubicBezTo>
                    <a:cubicBezTo>
                      <a:pt x="3333" y="1028"/>
                      <a:pt x="3242" y="800"/>
                      <a:pt x="3105" y="594"/>
                    </a:cubicBezTo>
                    <a:cubicBezTo>
                      <a:pt x="2991" y="411"/>
                      <a:pt x="2808" y="275"/>
                      <a:pt x="2626" y="160"/>
                    </a:cubicBezTo>
                    <a:cubicBezTo>
                      <a:pt x="2443" y="46"/>
                      <a:pt x="2238" y="1"/>
                      <a:pt x="2009"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701" name="Google Shape;1701;p22"/>
              <p:cNvSpPr/>
              <p:nvPr/>
            </p:nvSpPr>
            <p:spPr>
              <a:xfrm>
                <a:off x="7120020" y="2308448"/>
                <a:ext cx="107985" cy="82955"/>
              </a:xfrm>
              <a:custGeom>
                <a:avLst/>
                <a:gdLst/>
                <a:ahLst/>
                <a:cxnLst/>
                <a:rect l="l" t="t" r="r" b="b"/>
                <a:pathLst>
                  <a:path w="3995" h="3069" extrusionOk="0">
                    <a:moveTo>
                      <a:pt x="343" y="1"/>
                    </a:moveTo>
                    <a:cubicBezTo>
                      <a:pt x="274" y="1"/>
                      <a:pt x="206" y="1"/>
                      <a:pt x="160" y="46"/>
                    </a:cubicBezTo>
                    <a:cubicBezTo>
                      <a:pt x="92" y="115"/>
                      <a:pt x="23" y="183"/>
                      <a:pt x="23" y="275"/>
                    </a:cubicBezTo>
                    <a:cubicBezTo>
                      <a:pt x="0" y="435"/>
                      <a:pt x="114" y="640"/>
                      <a:pt x="274" y="640"/>
                    </a:cubicBezTo>
                    <a:cubicBezTo>
                      <a:pt x="434" y="663"/>
                      <a:pt x="594" y="686"/>
                      <a:pt x="731" y="731"/>
                    </a:cubicBezTo>
                    <a:cubicBezTo>
                      <a:pt x="1005" y="823"/>
                      <a:pt x="1278" y="937"/>
                      <a:pt x="1507" y="1096"/>
                    </a:cubicBezTo>
                    <a:cubicBezTo>
                      <a:pt x="1963" y="1370"/>
                      <a:pt x="2374" y="1736"/>
                      <a:pt x="2739" y="2124"/>
                    </a:cubicBezTo>
                    <a:cubicBezTo>
                      <a:pt x="2968" y="2375"/>
                      <a:pt x="3173" y="2649"/>
                      <a:pt x="3356" y="2945"/>
                    </a:cubicBezTo>
                    <a:cubicBezTo>
                      <a:pt x="3410" y="3027"/>
                      <a:pt x="3514" y="3069"/>
                      <a:pt x="3619" y="3069"/>
                    </a:cubicBezTo>
                    <a:cubicBezTo>
                      <a:pt x="3688" y="3069"/>
                      <a:pt x="3757" y="3050"/>
                      <a:pt x="3812" y="3014"/>
                    </a:cubicBezTo>
                    <a:cubicBezTo>
                      <a:pt x="3972" y="2922"/>
                      <a:pt x="3995" y="2717"/>
                      <a:pt x="3903" y="2557"/>
                    </a:cubicBezTo>
                    <a:cubicBezTo>
                      <a:pt x="3721" y="2283"/>
                      <a:pt x="3515" y="2032"/>
                      <a:pt x="3310" y="1781"/>
                    </a:cubicBezTo>
                    <a:cubicBezTo>
                      <a:pt x="3036" y="1484"/>
                      <a:pt x="2739" y="1188"/>
                      <a:pt x="2420" y="937"/>
                    </a:cubicBezTo>
                    <a:cubicBezTo>
                      <a:pt x="2123" y="686"/>
                      <a:pt x="1781" y="480"/>
                      <a:pt x="1415" y="298"/>
                    </a:cubicBezTo>
                    <a:cubicBezTo>
                      <a:pt x="1096" y="138"/>
                      <a:pt x="753" y="24"/>
                      <a:pt x="388"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02" name="Google Shape;1702;p22"/>
              <p:cNvSpPr/>
              <p:nvPr/>
            </p:nvSpPr>
            <p:spPr>
              <a:xfrm>
                <a:off x="6851639" y="2262172"/>
                <a:ext cx="101200" cy="35193"/>
              </a:xfrm>
              <a:custGeom>
                <a:avLst/>
                <a:gdLst/>
                <a:ahLst/>
                <a:cxnLst/>
                <a:rect l="l" t="t" r="r" b="b"/>
                <a:pathLst>
                  <a:path w="3744" h="1302" extrusionOk="0">
                    <a:moveTo>
                      <a:pt x="2169" y="1"/>
                    </a:moveTo>
                    <a:cubicBezTo>
                      <a:pt x="2032" y="1"/>
                      <a:pt x="1895" y="1"/>
                      <a:pt x="1758" y="24"/>
                    </a:cubicBezTo>
                    <a:cubicBezTo>
                      <a:pt x="1187" y="92"/>
                      <a:pt x="594" y="321"/>
                      <a:pt x="160" y="709"/>
                    </a:cubicBezTo>
                    <a:cubicBezTo>
                      <a:pt x="92" y="754"/>
                      <a:pt x="23" y="823"/>
                      <a:pt x="23" y="914"/>
                    </a:cubicBezTo>
                    <a:cubicBezTo>
                      <a:pt x="0" y="1005"/>
                      <a:pt x="23" y="1097"/>
                      <a:pt x="69" y="1165"/>
                    </a:cubicBezTo>
                    <a:cubicBezTo>
                      <a:pt x="114" y="1234"/>
                      <a:pt x="206" y="1279"/>
                      <a:pt x="274" y="1302"/>
                    </a:cubicBezTo>
                    <a:cubicBezTo>
                      <a:pt x="365" y="1302"/>
                      <a:pt x="457" y="1302"/>
                      <a:pt x="525" y="1234"/>
                    </a:cubicBezTo>
                    <a:cubicBezTo>
                      <a:pt x="662" y="1119"/>
                      <a:pt x="822" y="1005"/>
                      <a:pt x="1005" y="914"/>
                    </a:cubicBezTo>
                    <a:cubicBezTo>
                      <a:pt x="1187" y="823"/>
                      <a:pt x="1370" y="754"/>
                      <a:pt x="1575" y="709"/>
                    </a:cubicBezTo>
                    <a:cubicBezTo>
                      <a:pt x="1826" y="663"/>
                      <a:pt x="2077" y="640"/>
                      <a:pt x="2328" y="640"/>
                    </a:cubicBezTo>
                    <a:cubicBezTo>
                      <a:pt x="2580" y="663"/>
                      <a:pt x="2831" y="709"/>
                      <a:pt x="3059" y="777"/>
                    </a:cubicBezTo>
                    <a:cubicBezTo>
                      <a:pt x="3127" y="800"/>
                      <a:pt x="3173" y="823"/>
                      <a:pt x="3241" y="845"/>
                    </a:cubicBezTo>
                    <a:cubicBezTo>
                      <a:pt x="3283" y="863"/>
                      <a:pt x="3327" y="872"/>
                      <a:pt x="3369" y="872"/>
                    </a:cubicBezTo>
                    <a:cubicBezTo>
                      <a:pt x="3489" y="872"/>
                      <a:pt x="3602" y="804"/>
                      <a:pt x="3652" y="686"/>
                    </a:cubicBezTo>
                    <a:cubicBezTo>
                      <a:pt x="3744" y="526"/>
                      <a:pt x="3675" y="321"/>
                      <a:pt x="3493" y="252"/>
                    </a:cubicBezTo>
                    <a:cubicBezTo>
                      <a:pt x="3082" y="92"/>
                      <a:pt x="2625" y="1"/>
                      <a:pt x="2169"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03" name="Google Shape;1703;p22"/>
              <p:cNvSpPr/>
              <p:nvPr/>
            </p:nvSpPr>
            <p:spPr>
              <a:xfrm>
                <a:off x="6894833" y="2545987"/>
                <a:ext cx="128960" cy="93199"/>
              </a:xfrm>
              <a:custGeom>
                <a:avLst/>
                <a:gdLst/>
                <a:ahLst/>
                <a:cxnLst/>
                <a:rect l="l" t="t" r="r" b="b"/>
                <a:pathLst>
                  <a:path w="4771" h="3448" extrusionOk="0">
                    <a:moveTo>
                      <a:pt x="1255" y="2374"/>
                    </a:moveTo>
                    <a:cubicBezTo>
                      <a:pt x="1278" y="2374"/>
                      <a:pt x="1278" y="2397"/>
                      <a:pt x="1278" y="2397"/>
                    </a:cubicBezTo>
                    <a:lnTo>
                      <a:pt x="1255" y="2374"/>
                    </a:lnTo>
                    <a:close/>
                    <a:moveTo>
                      <a:pt x="4451" y="1"/>
                    </a:moveTo>
                    <a:cubicBezTo>
                      <a:pt x="4268" y="1"/>
                      <a:pt x="4109" y="160"/>
                      <a:pt x="4109" y="343"/>
                    </a:cubicBezTo>
                    <a:cubicBezTo>
                      <a:pt x="4109" y="548"/>
                      <a:pt x="4109" y="754"/>
                      <a:pt x="4086" y="982"/>
                    </a:cubicBezTo>
                    <a:cubicBezTo>
                      <a:pt x="4040" y="1256"/>
                      <a:pt x="3972" y="1530"/>
                      <a:pt x="3880" y="1781"/>
                    </a:cubicBezTo>
                    <a:cubicBezTo>
                      <a:pt x="3812" y="1941"/>
                      <a:pt x="3721" y="2078"/>
                      <a:pt x="3629" y="2215"/>
                    </a:cubicBezTo>
                    <a:cubicBezTo>
                      <a:pt x="3538" y="2329"/>
                      <a:pt x="3447" y="2420"/>
                      <a:pt x="3355" y="2489"/>
                    </a:cubicBezTo>
                    <a:cubicBezTo>
                      <a:pt x="3241" y="2580"/>
                      <a:pt x="3150" y="2625"/>
                      <a:pt x="3036" y="2694"/>
                    </a:cubicBezTo>
                    <a:cubicBezTo>
                      <a:pt x="2899" y="2740"/>
                      <a:pt x="2785" y="2762"/>
                      <a:pt x="2648" y="2785"/>
                    </a:cubicBezTo>
                    <a:cubicBezTo>
                      <a:pt x="2579" y="2797"/>
                      <a:pt x="2505" y="2802"/>
                      <a:pt x="2431" y="2802"/>
                    </a:cubicBezTo>
                    <a:cubicBezTo>
                      <a:pt x="2357" y="2802"/>
                      <a:pt x="2283" y="2797"/>
                      <a:pt x="2214" y="2785"/>
                    </a:cubicBezTo>
                    <a:cubicBezTo>
                      <a:pt x="2054" y="2762"/>
                      <a:pt x="1872" y="2717"/>
                      <a:pt x="1712" y="2648"/>
                    </a:cubicBezTo>
                    <a:cubicBezTo>
                      <a:pt x="1575" y="2580"/>
                      <a:pt x="1438" y="2489"/>
                      <a:pt x="1301" y="2397"/>
                    </a:cubicBezTo>
                    <a:cubicBezTo>
                      <a:pt x="1187" y="2306"/>
                      <a:pt x="1073" y="2192"/>
                      <a:pt x="982" y="2078"/>
                    </a:cubicBezTo>
                    <a:cubicBezTo>
                      <a:pt x="890" y="1964"/>
                      <a:pt x="822" y="1849"/>
                      <a:pt x="776" y="1735"/>
                    </a:cubicBezTo>
                    <a:cubicBezTo>
                      <a:pt x="730" y="1621"/>
                      <a:pt x="708" y="1507"/>
                      <a:pt x="685" y="1393"/>
                    </a:cubicBezTo>
                    <a:cubicBezTo>
                      <a:pt x="685" y="1370"/>
                      <a:pt x="685" y="1324"/>
                      <a:pt x="685" y="1302"/>
                    </a:cubicBezTo>
                    <a:cubicBezTo>
                      <a:pt x="662" y="1142"/>
                      <a:pt x="525" y="982"/>
                      <a:pt x="342" y="982"/>
                    </a:cubicBezTo>
                    <a:cubicBezTo>
                      <a:pt x="183" y="982"/>
                      <a:pt x="0" y="1142"/>
                      <a:pt x="23" y="1302"/>
                    </a:cubicBezTo>
                    <a:cubicBezTo>
                      <a:pt x="46" y="1644"/>
                      <a:pt x="137" y="1941"/>
                      <a:pt x="297" y="2237"/>
                    </a:cubicBezTo>
                    <a:cubicBezTo>
                      <a:pt x="457" y="2511"/>
                      <a:pt x="685" y="2740"/>
                      <a:pt x="936" y="2945"/>
                    </a:cubicBezTo>
                    <a:cubicBezTo>
                      <a:pt x="1187" y="3128"/>
                      <a:pt x="1461" y="3265"/>
                      <a:pt x="1758" y="3356"/>
                    </a:cubicBezTo>
                    <a:cubicBezTo>
                      <a:pt x="1986" y="3417"/>
                      <a:pt x="2214" y="3447"/>
                      <a:pt x="2436" y="3447"/>
                    </a:cubicBezTo>
                    <a:cubicBezTo>
                      <a:pt x="2546" y="3447"/>
                      <a:pt x="2655" y="3440"/>
                      <a:pt x="2762" y="3424"/>
                    </a:cubicBezTo>
                    <a:cubicBezTo>
                      <a:pt x="3081" y="3379"/>
                      <a:pt x="3401" y="3265"/>
                      <a:pt x="3652" y="3082"/>
                    </a:cubicBezTo>
                    <a:cubicBezTo>
                      <a:pt x="3949" y="2877"/>
                      <a:pt x="4177" y="2603"/>
                      <a:pt x="4337" y="2306"/>
                    </a:cubicBezTo>
                    <a:cubicBezTo>
                      <a:pt x="4679" y="1712"/>
                      <a:pt x="4771" y="1005"/>
                      <a:pt x="4771" y="343"/>
                    </a:cubicBezTo>
                    <a:cubicBezTo>
                      <a:pt x="4771" y="160"/>
                      <a:pt x="4611" y="1"/>
                      <a:pt x="4451"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704" name="Google Shape;1704;p22"/>
              <p:cNvSpPr/>
              <p:nvPr/>
            </p:nvSpPr>
            <p:spPr>
              <a:xfrm>
                <a:off x="6811526" y="1926568"/>
                <a:ext cx="394260" cy="342903"/>
              </a:xfrm>
              <a:custGeom>
                <a:avLst/>
                <a:gdLst/>
                <a:ahLst/>
                <a:cxnLst/>
                <a:rect l="l" t="t" r="r" b="b"/>
                <a:pathLst>
                  <a:path w="14586" h="12686" extrusionOk="0">
                    <a:moveTo>
                      <a:pt x="2580" y="9564"/>
                    </a:moveTo>
                    <a:cubicBezTo>
                      <a:pt x="2587" y="9570"/>
                      <a:pt x="2595" y="9577"/>
                      <a:pt x="2602" y="9583"/>
                    </a:cubicBezTo>
                    <a:lnTo>
                      <a:pt x="2602" y="9583"/>
                    </a:lnTo>
                    <a:cubicBezTo>
                      <a:pt x="2601" y="9577"/>
                      <a:pt x="2597" y="9564"/>
                      <a:pt x="2580" y="9564"/>
                    </a:cubicBezTo>
                    <a:close/>
                    <a:moveTo>
                      <a:pt x="4383" y="0"/>
                    </a:moveTo>
                    <a:cubicBezTo>
                      <a:pt x="4200" y="0"/>
                      <a:pt x="3995" y="23"/>
                      <a:pt x="3790" y="46"/>
                    </a:cubicBezTo>
                    <a:cubicBezTo>
                      <a:pt x="3356" y="114"/>
                      <a:pt x="2922" y="274"/>
                      <a:pt x="2511" y="457"/>
                    </a:cubicBezTo>
                    <a:cubicBezTo>
                      <a:pt x="2192" y="616"/>
                      <a:pt x="1895" y="822"/>
                      <a:pt x="1644" y="1050"/>
                    </a:cubicBezTo>
                    <a:cubicBezTo>
                      <a:pt x="1393" y="1255"/>
                      <a:pt x="1165" y="1506"/>
                      <a:pt x="959" y="1758"/>
                    </a:cubicBezTo>
                    <a:cubicBezTo>
                      <a:pt x="777" y="2009"/>
                      <a:pt x="617" y="2283"/>
                      <a:pt x="480" y="2579"/>
                    </a:cubicBezTo>
                    <a:cubicBezTo>
                      <a:pt x="206" y="3150"/>
                      <a:pt x="92" y="3766"/>
                      <a:pt x="46" y="4405"/>
                    </a:cubicBezTo>
                    <a:cubicBezTo>
                      <a:pt x="1" y="5044"/>
                      <a:pt x="92" y="5706"/>
                      <a:pt x="252" y="6323"/>
                    </a:cubicBezTo>
                    <a:cubicBezTo>
                      <a:pt x="411" y="6962"/>
                      <a:pt x="663" y="7578"/>
                      <a:pt x="1005" y="8149"/>
                    </a:cubicBezTo>
                    <a:cubicBezTo>
                      <a:pt x="1324" y="8696"/>
                      <a:pt x="1713" y="9199"/>
                      <a:pt x="2169" y="9632"/>
                    </a:cubicBezTo>
                    <a:cubicBezTo>
                      <a:pt x="2648" y="10066"/>
                      <a:pt x="3196" y="10454"/>
                      <a:pt x="3744" y="10796"/>
                    </a:cubicBezTo>
                    <a:cubicBezTo>
                      <a:pt x="4360" y="11139"/>
                      <a:pt x="4999" y="11458"/>
                      <a:pt x="5661" y="11709"/>
                    </a:cubicBezTo>
                    <a:cubicBezTo>
                      <a:pt x="6369" y="11983"/>
                      <a:pt x="7076" y="12189"/>
                      <a:pt x="7807" y="12348"/>
                    </a:cubicBezTo>
                    <a:cubicBezTo>
                      <a:pt x="8769" y="12556"/>
                      <a:pt x="9747" y="12686"/>
                      <a:pt x="10741" y="12686"/>
                    </a:cubicBezTo>
                    <a:cubicBezTo>
                      <a:pt x="10949" y="12686"/>
                      <a:pt x="11158" y="12680"/>
                      <a:pt x="11368" y="12668"/>
                    </a:cubicBezTo>
                    <a:cubicBezTo>
                      <a:pt x="12440" y="12600"/>
                      <a:pt x="13536" y="12371"/>
                      <a:pt x="14472" y="11846"/>
                    </a:cubicBezTo>
                    <a:cubicBezTo>
                      <a:pt x="14563" y="11823"/>
                      <a:pt x="14586" y="11709"/>
                      <a:pt x="14563" y="11641"/>
                    </a:cubicBezTo>
                    <a:cubicBezTo>
                      <a:pt x="14533" y="11580"/>
                      <a:pt x="14482" y="11550"/>
                      <a:pt x="14425" y="11550"/>
                    </a:cubicBezTo>
                    <a:cubicBezTo>
                      <a:pt x="14396" y="11550"/>
                      <a:pt x="14365" y="11557"/>
                      <a:pt x="14335" y="11572"/>
                    </a:cubicBezTo>
                    <a:cubicBezTo>
                      <a:pt x="14061" y="11709"/>
                      <a:pt x="13787" y="11823"/>
                      <a:pt x="13490" y="11938"/>
                    </a:cubicBezTo>
                    <a:cubicBezTo>
                      <a:pt x="12851" y="12143"/>
                      <a:pt x="12166" y="12280"/>
                      <a:pt x="11505" y="12326"/>
                    </a:cubicBezTo>
                    <a:cubicBezTo>
                      <a:pt x="11236" y="12343"/>
                      <a:pt x="10968" y="12352"/>
                      <a:pt x="10700" y="12352"/>
                    </a:cubicBezTo>
                    <a:cubicBezTo>
                      <a:pt x="9920" y="12352"/>
                      <a:pt x="9142" y="12279"/>
                      <a:pt x="8377" y="12143"/>
                    </a:cubicBezTo>
                    <a:cubicBezTo>
                      <a:pt x="7145" y="11915"/>
                      <a:pt x="5935" y="11527"/>
                      <a:pt x="4794" y="10979"/>
                    </a:cubicBezTo>
                    <a:lnTo>
                      <a:pt x="4771" y="10979"/>
                    </a:lnTo>
                    <a:cubicBezTo>
                      <a:pt x="4004" y="10595"/>
                      <a:pt x="3259" y="10145"/>
                      <a:pt x="2602" y="9583"/>
                    </a:cubicBezTo>
                    <a:lnTo>
                      <a:pt x="2602" y="9583"/>
                    </a:lnTo>
                    <a:cubicBezTo>
                      <a:pt x="2603" y="9585"/>
                      <a:pt x="2603" y="9587"/>
                      <a:pt x="2603" y="9587"/>
                    </a:cubicBezTo>
                    <a:cubicBezTo>
                      <a:pt x="2397" y="9404"/>
                      <a:pt x="2215" y="9221"/>
                      <a:pt x="2009" y="8993"/>
                    </a:cubicBezTo>
                    <a:cubicBezTo>
                      <a:pt x="1827" y="8788"/>
                      <a:pt x="1644" y="8559"/>
                      <a:pt x="1484" y="8308"/>
                    </a:cubicBezTo>
                    <a:cubicBezTo>
                      <a:pt x="1165" y="7829"/>
                      <a:pt x="914" y="7327"/>
                      <a:pt x="731" y="6779"/>
                    </a:cubicBezTo>
                    <a:cubicBezTo>
                      <a:pt x="731" y="6779"/>
                      <a:pt x="731" y="6779"/>
                      <a:pt x="731" y="6802"/>
                    </a:cubicBezTo>
                    <a:lnTo>
                      <a:pt x="708" y="6756"/>
                    </a:lnTo>
                    <a:cubicBezTo>
                      <a:pt x="548" y="6231"/>
                      <a:pt x="434" y="5706"/>
                      <a:pt x="389" y="5136"/>
                    </a:cubicBezTo>
                    <a:cubicBezTo>
                      <a:pt x="389" y="5159"/>
                      <a:pt x="389" y="5181"/>
                      <a:pt x="389" y="5181"/>
                    </a:cubicBezTo>
                    <a:cubicBezTo>
                      <a:pt x="343" y="4702"/>
                      <a:pt x="366" y="4223"/>
                      <a:pt x="457" y="3743"/>
                    </a:cubicBezTo>
                    <a:cubicBezTo>
                      <a:pt x="526" y="3355"/>
                      <a:pt x="640" y="2967"/>
                      <a:pt x="822" y="2625"/>
                    </a:cubicBezTo>
                    <a:cubicBezTo>
                      <a:pt x="982" y="2305"/>
                      <a:pt x="1165" y="2009"/>
                      <a:pt x="1370" y="1758"/>
                    </a:cubicBezTo>
                    <a:cubicBezTo>
                      <a:pt x="1621" y="1484"/>
                      <a:pt x="1895" y="1255"/>
                      <a:pt x="2169" y="1050"/>
                    </a:cubicBezTo>
                    <a:cubicBezTo>
                      <a:pt x="2489" y="822"/>
                      <a:pt x="2831" y="662"/>
                      <a:pt x="3196" y="525"/>
                    </a:cubicBezTo>
                    <a:cubicBezTo>
                      <a:pt x="3493" y="434"/>
                      <a:pt x="3790" y="365"/>
                      <a:pt x="4086" y="342"/>
                    </a:cubicBezTo>
                    <a:cubicBezTo>
                      <a:pt x="4172" y="336"/>
                      <a:pt x="4258" y="333"/>
                      <a:pt x="4343" y="333"/>
                    </a:cubicBezTo>
                    <a:cubicBezTo>
                      <a:pt x="4575" y="333"/>
                      <a:pt x="4805" y="355"/>
                      <a:pt x="5022" y="388"/>
                    </a:cubicBezTo>
                    <a:cubicBezTo>
                      <a:pt x="5387" y="457"/>
                      <a:pt x="5753" y="593"/>
                      <a:pt x="6072" y="730"/>
                    </a:cubicBezTo>
                    <a:cubicBezTo>
                      <a:pt x="6620" y="1004"/>
                      <a:pt x="7099" y="1347"/>
                      <a:pt x="7556" y="1735"/>
                    </a:cubicBezTo>
                    <a:cubicBezTo>
                      <a:pt x="7533" y="1735"/>
                      <a:pt x="7533" y="1712"/>
                      <a:pt x="7510" y="1712"/>
                    </a:cubicBezTo>
                    <a:cubicBezTo>
                      <a:pt x="8195" y="2305"/>
                      <a:pt x="8788" y="3013"/>
                      <a:pt x="9450" y="3652"/>
                    </a:cubicBezTo>
                    <a:cubicBezTo>
                      <a:pt x="9519" y="3698"/>
                      <a:pt x="9564" y="3766"/>
                      <a:pt x="9633" y="3812"/>
                    </a:cubicBezTo>
                    <a:cubicBezTo>
                      <a:pt x="9770" y="3926"/>
                      <a:pt x="9930" y="4040"/>
                      <a:pt x="10067" y="4177"/>
                    </a:cubicBezTo>
                    <a:cubicBezTo>
                      <a:pt x="10204" y="4268"/>
                      <a:pt x="10363" y="4382"/>
                      <a:pt x="10523" y="4474"/>
                    </a:cubicBezTo>
                    <a:cubicBezTo>
                      <a:pt x="10911" y="4702"/>
                      <a:pt x="11345" y="4885"/>
                      <a:pt x="11778" y="4953"/>
                    </a:cubicBezTo>
                    <a:cubicBezTo>
                      <a:pt x="11801" y="4965"/>
                      <a:pt x="11824" y="4970"/>
                      <a:pt x="11847" y="4970"/>
                    </a:cubicBezTo>
                    <a:cubicBezTo>
                      <a:pt x="11870" y="4970"/>
                      <a:pt x="11893" y="4965"/>
                      <a:pt x="11915" y="4953"/>
                    </a:cubicBezTo>
                    <a:cubicBezTo>
                      <a:pt x="11938" y="4930"/>
                      <a:pt x="11984" y="4907"/>
                      <a:pt x="11984" y="4862"/>
                    </a:cubicBezTo>
                    <a:cubicBezTo>
                      <a:pt x="12007" y="4816"/>
                      <a:pt x="12007" y="4770"/>
                      <a:pt x="11984" y="4725"/>
                    </a:cubicBezTo>
                    <a:cubicBezTo>
                      <a:pt x="11961" y="4702"/>
                      <a:pt x="11915" y="4656"/>
                      <a:pt x="11893" y="4656"/>
                    </a:cubicBezTo>
                    <a:cubicBezTo>
                      <a:pt x="11573" y="4588"/>
                      <a:pt x="11276" y="4497"/>
                      <a:pt x="11002" y="4360"/>
                    </a:cubicBezTo>
                    <a:cubicBezTo>
                      <a:pt x="10614" y="4177"/>
                      <a:pt x="10272" y="3926"/>
                      <a:pt x="9952" y="3675"/>
                    </a:cubicBezTo>
                    <a:cubicBezTo>
                      <a:pt x="9861" y="3584"/>
                      <a:pt x="9770" y="3515"/>
                      <a:pt x="9679" y="3424"/>
                    </a:cubicBezTo>
                    <a:cubicBezTo>
                      <a:pt x="9656" y="3401"/>
                      <a:pt x="9633" y="3378"/>
                      <a:pt x="9633" y="3355"/>
                    </a:cubicBezTo>
                    <a:cubicBezTo>
                      <a:pt x="9154" y="2922"/>
                      <a:pt x="8720" y="2442"/>
                      <a:pt x="8263" y="1986"/>
                    </a:cubicBezTo>
                    <a:cubicBezTo>
                      <a:pt x="7670" y="1370"/>
                      <a:pt x="6985" y="799"/>
                      <a:pt x="6186" y="434"/>
                    </a:cubicBezTo>
                    <a:cubicBezTo>
                      <a:pt x="6004" y="342"/>
                      <a:pt x="5821" y="274"/>
                      <a:pt x="5638" y="205"/>
                    </a:cubicBezTo>
                    <a:cubicBezTo>
                      <a:pt x="5433" y="137"/>
                      <a:pt x="5228" y="91"/>
                      <a:pt x="5022" y="46"/>
                    </a:cubicBezTo>
                    <a:cubicBezTo>
                      <a:pt x="4817" y="23"/>
                      <a:pt x="4611" y="0"/>
                      <a:pt x="4383"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705" name="Google Shape;1705;p22"/>
              <p:cNvSpPr/>
              <p:nvPr/>
            </p:nvSpPr>
            <p:spPr>
              <a:xfrm>
                <a:off x="6870155" y="1954922"/>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06" name="Google Shape;1706;p22"/>
              <p:cNvSpPr/>
              <p:nvPr/>
            </p:nvSpPr>
            <p:spPr>
              <a:xfrm>
                <a:off x="6940487" y="2223303"/>
                <a:ext cx="27" cy="27"/>
              </a:xfrm>
              <a:custGeom>
                <a:avLst/>
                <a:gdLst/>
                <a:ahLst/>
                <a:cxnLst/>
                <a:rect l="l" t="t" r="r" b="b"/>
                <a:pathLst>
                  <a:path w="1" h="1" extrusionOk="0">
                    <a:moveTo>
                      <a:pt x="0" y="1"/>
                    </a:moveTo>
                    <a:lnTo>
                      <a:pt x="0" y="1"/>
                    </a:ln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07" name="Google Shape;1707;p22"/>
              <p:cNvSpPr/>
              <p:nvPr/>
            </p:nvSpPr>
            <p:spPr>
              <a:xfrm>
                <a:off x="6870155" y="1954922"/>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08" name="Google Shape;1708;p22"/>
              <p:cNvSpPr/>
              <p:nvPr/>
            </p:nvSpPr>
            <p:spPr>
              <a:xfrm>
                <a:off x="6941081" y="2223303"/>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09" name="Google Shape;1709;p22"/>
              <p:cNvSpPr/>
              <p:nvPr/>
            </p:nvSpPr>
            <p:spPr>
              <a:xfrm>
                <a:off x="7194677" y="2241197"/>
                <a:ext cx="157342" cy="120959"/>
              </a:xfrm>
              <a:custGeom>
                <a:avLst/>
                <a:gdLst/>
                <a:ahLst/>
                <a:cxnLst/>
                <a:rect l="l" t="t" r="r" b="b"/>
                <a:pathLst>
                  <a:path w="5821" h="4475" extrusionOk="0">
                    <a:moveTo>
                      <a:pt x="251" y="1"/>
                    </a:moveTo>
                    <a:cubicBezTo>
                      <a:pt x="228" y="1"/>
                      <a:pt x="183" y="1"/>
                      <a:pt x="160" y="24"/>
                    </a:cubicBezTo>
                    <a:cubicBezTo>
                      <a:pt x="114" y="69"/>
                      <a:pt x="114" y="92"/>
                      <a:pt x="91" y="138"/>
                    </a:cubicBezTo>
                    <a:cubicBezTo>
                      <a:pt x="69" y="298"/>
                      <a:pt x="46" y="480"/>
                      <a:pt x="23" y="640"/>
                    </a:cubicBezTo>
                    <a:cubicBezTo>
                      <a:pt x="0" y="823"/>
                      <a:pt x="23" y="982"/>
                      <a:pt x="23" y="1165"/>
                    </a:cubicBezTo>
                    <a:cubicBezTo>
                      <a:pt x="46" y="1485"/>
                      <a:pt x="137" y="1804"/>
                      <a:pt x="251" y="2101"/>
                    </a:cubicBezTo>
                    <a:cubicBezTo>
                      <a:pt x="479" y="2671"/>
                      <a:pt x="867" y="3196"/>
                      <a:pt x="1370" y="3584"/>
                    </a:cubicBezTo>
                    <a:cubicBezTo>
                      <a:pt x="1598" y="3790"/>
                      <a:pt x="1872" y="3950"/>
                      <a:pt x="2169" y="4087"/>
                    </a:cubicBezTo>
                    <a:cubicBezTo>
                      <a:pt x="2442" y="4224"/>
                      <a:pt x="2762" y="4338"/>
                      <a:pt x="3059" y="4383"/>
                    </a:cubicBezTo>
                    <a:cubicBezTo>
                      <a:pt x="3378" y="4452"/>
                      <a:pt x="3698" y="4475"/>
                      <a:pt x="4017" y="4475"/>
                    </a:cubicBezTo>
                    <a:cubicBezTo>
                      <a:pt x="4337" y="4452"/>
                      <a:pt x="4656" y="4383"/>
                      <a:pt x="4976" y="4292"/>
                    </a:cubicBezTo>
                    <a:cubicBezTo>
                      <a:pt x="5250" y="4201"/>
                      <a:pt x="5478" y="4087"/>
                      <a:pt x="5729" y="3950"/>
                    </a:cubicBezTo>
                    <a:cubicBezTo>
                      <a:pt x="5752" y="3927"/>
                      <a:pt x="5775" y="3904"/>
                      <a:pt x="5798" y="3858"/>
                    </a:cubicBezTo>
                    <a:cubicBezTo>
                      <a:pt x="5821" y="3813"/>
                      <a:pt x="5821" y="3767"/>
                      <a:pt x="5798" y="3721"/>
                    </a:cubicBezTo>
                    <a:cubicBezTo>
                      <a:pt x="5775" y="3676"/>
                      <a:pt x="5752" y="3653"/>
                      <a:pt x="5706" y="3630"/>
                    </a:cubicBezTo>
                    <a:cubicBezTo>
                      <a:pt x="5661" y="3630"/>
                      <a:pt x="5615" y="3630"/>
                      <a:pt x="5569" y="3653"/>
                    </a:cubicBezTo>
                    <a:cubicBezTo>
                      <a:pt x="5341" y="3790"/>
                      <a:pt x="5067" y="3927"/>
                      <a:pt x="4793" y="3995"/>
                    </a:cubicBezTo>
                    <a:cubicBezTo>
                      <a:pt x="4520" y="4087"/>
                      <a:pt x="4223" y="4132"/>
                      <a:pt x="3949" y="4155"/>
                    </a:cubicBezTo>
                    <a:cubicBezTo>
                      <a:pt x="3652" y="4155"/>
                      <a:pt x="3355" y="4132"/>
                      <a:pt x="3059" y="4064"/>
                    </a:cubicBezTo>
                    <a:lnTo>
                      <a:pt x="3104" y="4064"/>
                    </a:lnTo>
                    <a:cubicBezTo>
                      <a:pt x="2785" y="3995"/>
                      <a:pt x="2488" y="3881"/>
                      <a:pt x="2191" y="3744"/>
                    </a:cubicBezTo>
                    <a:cubicBezTo>
                      <a:pt x="1895" y="3584"/>
                      <a:pt x="1644" y="3402"/>
                      <a:pt x="1392" y="3196"/>
                    </a:cubicBezTo>
                    <a:cubicBezTo>
                      <a:pt x="1415" y="3196"/>
                      <a:pt x="1415" y="3219"/>
                      <a:pt x="1438" y="3219"/>
                    </a:cubicBezTo>
                    <a:cubicBezTo>
                      <a:pt x="1187" y="3014"/>
                      <a:pt x="982" y="2763"/>
                      <a:pt x="799" y="2489"/>
                    </a:cubicBezTo>
                    <a:cubicBezTo>
                      <a:pt x="662" y="2261"/>
                      <a:pt x="548" y="2010"/>
                      <a:pt x="457" y="1758"/>
                    </a:cubicBezTo>
                    <a:cubicBezTo>
                      <a:pt x="388" y="1507"/>
                      <a:pt x="342" y="1233"/>
                      <a:pt x="342" y="982"/>
                    </a:cubicBezTo>
                    <a:cubicBezTo>
                      <a:pt x="342" y="971"/>
                      <a:pt x="342" y="965"/>
                      <a:pt x="342" y="960"/>
                    </a:cubicBezTo>
                    <a:cubicBezTo>
                      <a:pt x="342" y="708"/>
                      <a:pt x="365" y="435"/>
                      <a:pt x="411" y="183"/>
                    </a:cubicBezTo>
                    <a:cubicBezTo>
                      <a:pt x="434" y="138"/>
                      <a:pt x="411" y="92"/>
                      <a:pt x="388" y="47"/>
                    </a:cubicBezTo>
                    <a:cubicBezTo>
                      <a:pt x="365" y="24"/>
                      <a:pt x="320" y="1"/>
                      <a:pt x="274"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710" name="Google Shape;1710;p22"/>
              <p:cNvSpPr/>
              <p:nvPr/>
            </p:nvSpPr>
            <p:spPr>
              <a:xfrm>
                <a:off x="7300797" y="2353507"/>
                <a:ext cx="74062" cy="138204"/>
              </a:xfrm>
              <a:custGeom>
                <a:avLst/>
                <a:gdLst/>
                <a:ahLst/>
                <a:cxnLst/>
                <a:rect l="l" t="t" r="r" b="b"/>
                <a:pathLst>
                  <a:path w="2740" h="5113" extrusionOk="0">
                    <a:moveTo>
                      <a:pt x="685" y="0"/>
                    </a:moveTo>
                    <a:cubicBezTo>
                      <a:pt x="639" y="0"/>
                      <a:pt x="571" y="23"/>
                      <a:pt x="548" y="69"/>
                    </a:cubicBezTo>
                    <a:cubicBezTo>
                      <a:pt x="251" y="479"/>
                      <a:pt x="114" y="982"/>
                      <a:pt x="46" y="1461"/>
                    </a:cubicBezTo>
                    <a:cubicBezTo>
                      <a:pt x="23" y="1735"/>
                      <a:pt x="0" y="2032"/>
                      <a:pt x="23" y="2305"/>
                    </a:cubicBezTo>
                    <a:cubicBezTo>
                      <a:pt x="46" y="2579"/>
                      <a:pt x="91" y="2853"/>
                      <a:pt x="160" y="3127"/>
                    </a:cubicBezTo>
                    <a:cubicBezTo>
                      <a:pt x="274" y="3629"/>
                      <a:pt x="502" y="4131"/>
                      <a:pt x="867" y="4519"/>
                    </a:cubicBezTo>
                    <a:cubicBezTo>
                      <a:pt x="1027" y="4702"/>
                      <a:pt x="1233" y="4839"/>
                      <a:pt x="1461" y="4953"/>
                    </a:cubicBezTo>
                    <a:cubicBezTo>
                      <a:pt x="1689" y="5067"/>
                      <a:pt x="1963" y="5113"/>
                      <a:pt x="2214" y="5113"/>
                    </a:cubicBezTo>
                    <a:cubicBezTo>
                      <a:pt x="2328" y="5113"/>
                      <a:pt x="2465" y="5113"/>
                      <a:pt x="2579" y="5090"/>
                    </a:cubicBezTo>
                    <a:cubicBezTo>
                      <a:pt x="2671" y="5067"/>
                      <a:pt x="2739" y="4999"/>
                      <a:pt x="2716" y="4908"/>
                    </a:cubicBezTo>
                    <a:cubicBezTo>
                      <a:pt x="2716" y="4828"/>
                      <a:pt x="2647" y="4766"/>
                      <a:pt x="2569" y="4766"/>
                    </a:cubicBezTo>
                    <a:cubicBezTo>
                      <a:pt x="2558" y="4766"/>
                      <a:pt x="2546" y="4768"/>
                      <a:pt x="2534" y="4771"/>
                    </a:cubicBezTo>
                    <a:cubicBezTo>
                      <a:pt x="2465" y="4771"/>
                      <a:pt x="2397" y="4793"/>
                      <a:pt x="2328" y="4793"/>
                    </a:cubicBezTo>
                    <a:cubicBezTo>
                      <a:pt x="2191" y="4793"/>
                      <a:pt x="2032" y="4793"/>
                      <a:pt x="1895" y="4748"/>
                    </a:cubicBezTo>
                    <a:cubicBezTo>
                      <a:pt x="1758" y="4725"/>
                      <a:pt x="1643" y="4679"/>
                      <a:pt x="1529" y="4611"/>
                    </a:cubicBezTo>
                    <a:lnTo>
                      <a:pt x="1529" y="4611"/>
                    </a:lnTo>
                    <a:cubicBezTo>
                      <a:pt x="1529" y="4616"/>
                      <a:pt x="1531" y="4620"/>
                      <a:pt x="1533" y="4624"/>
                    </a:cubicBezTo>
                    <a:lnTo>
                      <a:pt x="1533" y="4624"/>
                    </a:lnTo>
                    <a:cubicBezTo>
                      <a:pt x="1404" y="4556"/>
                      <a:pt x="1296" y="4470"/>
                      <a:pt x="1187" y="4383"/>
                    </a:cubicBezTo>
                    <a:lnTo>
                      <a:pt x="1187" y="4383"/>
                    </a:lnTo>
                    <a:cubicBezTo>
                      <a:pt x="1058" y="4253"/>
                      <a:pt x="931" y="4121"/>
                      <a:pt x="845" y="3949"/>
                    </a:cubicBezTo>
                    <a:cubicBezTo>
                      <a:pt x="708" y="3743"/>
                      <a:pt x="594" y="3492"/>
                      <a:pt x="525" y="3241"/>
                    </a:cubicBezTo>
                    <a:cubicBezTo>
                      <a:pt x="411" y="2899"/>
                      <a:pt x="365" y="2534"/>
                      <a:pt x="342" y="2168"/>
                    </a:cubicBezTo>
                    <a:cubicBezTo>
                      <a:pt x="342" y="1803"/>
                      <a:pt x="365" y="1461"/>
                      <a:pt x="434" y="1119"/>
                    </a:cubicBezTo>
                    <a:cubicBezTo>
                      <a:pt x="434" y="1141"/>
                      <a:pt x="434" y="1141"/>
                      <a:pt x="434" y="1164"/>
                    </a:cubicBezTo>
                    <a:cubicBezTo>
                      <a:pt x="479" y="936"/>
                      <a:pt x="571" y="708"/>
                      <a:pt x="662" y="479"/>
                    </a:cubicBezTo>
                    <a:cubicBezTo>
                      <a:pt x="708" y="411"/>
                      <a:pt x="753" y="320"/>
                      <a:pt x="822" y="251"/>
                    </a:cubicBezTo>
                    <a:cubicBezTo>
                      <a:pt x="867" y="183"/>
                      <a:pt x="845" y="69"/>
                      <a:pt x="776" y="23"/>
                    </a:cubicBezTo>
                    <a:cubicBezTo>
                      <a:pt x="753" y="0"/>
                      <a:pt x="708" y="0"/>
                      <a:pt x="685"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711" name="Google Shape;1711;p22"/>
              <p:cNvSpPr/>
              <p:nvPr/>
            </p:nvSpPr>
            <p:spPr>
              <a:xfrm>
                <a:off x="7313122" y="2484305"/>
                <a:ext cx="101200" cy="131068"/>
              </a:xfrm>
              <a:custGeom>
                <a:avLst/>
                <a:gdLst/>
                <a:ahLst/>
                <a:cxnLst/>
                <a:rect l="l" t="t" r="r" b="b"/>
                <a:pathLst>
                  <a:path w="3744" h="4849" extrusionOk="0">
                    <a:moveTo>
                      <a:pt x="890" y="2061"/>
                    </a:moveTo>
                    <a:lnTo>
                      <a:pt x="890" y="2061"/>
                    </a:lnTo>
                    <a:cubicBezTo>
                      <a:pt x="883" y="2074"/>
                      <a:pt x="875" y="2087"/>
                      <a:pt x="868" y="2100"/>
                    </a:cubicBezTo>
                    <a:cubicBezTo>
                      <a:pt x="883" y="2085"/>
                      <a:pt x="888" y="2069"/>
                      <a:pt x="890" y="2061"/>
                    </a:cubicBezTo>
                    <a:close/>
                    <a:moveTo>
                      <a:pt x="2055" y="0"/>
                    </a:moveTo>
                    <a:cubicBezTo>
                      <a:pt x="2009" y="0"/>
                      <a:pt x="1964" y="0"/>
                      <a:pt x="1941" y="23"/>
                    </a:cubicBezTo>
                    <a:cubicBezTo>
                      <a:pt x="1804" y="183"/>
                      <a:pt x="1667" y="342"/>
                      <a:pt x="1553" y="502"/>
                    </a:cubicBezTo>
                    <a:cubicBezTo>
                      <a:pt x="1370" y="708"/>
                      <a:pt x="1210" y="913"/>
                      <a:pt x="1073" y="1141"/>
                    </a:cubicBezTo>
                    <a:cubicBezTo>
                      <a:pt x="891" y="1392"/>
                      <a:pt x="731" y="1666"/>
                      <a:pt x="594" y="1940"/>
                    </a:cubicBezTo>
                    <a:cubicBezTo>
                      <a:pt x="457" y="2214"/>
                      <a:pt x="320" y="2488"/>
                      <a:pt x="229" y="2762"/>
                    </a:cubicBezTo>
                    <a:cubicBezTo>
                      <a:pt x="138" y="3013"/>
                      <a:pt x="69" y="3287"/>
                      <a:pt x="23" y="3561"/>
                    </a:cubicBezTo>
                    <a:cubicBezTo>
                      <a:pt x="1" y="3789"/>
                      <a:pt x="23" y="4017"/>
                      <a:pt x="115" y="4246"/>
                    </a:cubicBezTo>
                    <a:cubicBezTo>
                      <a:pt x="206" y="4451"/>
                      <a:pt x="366" y="4611"/>
                      <a:pt x="571" y="4725"/>
                    </a:cubicBezTo>
                    <a:cubicBezTo>
                      <a:pt x="617" y="4748"/>
                      <a:pt x="685" y="4793"/>
                      <a:pt x="731" y="4816"/>
                    </a:cubicBezTo>
                    <a:cubicBezTo>
                      <a:pt x="799" y="4816"/>
                      <a:pt x="868" y="4839"/>
                      <a:pt x="914" y="4839"/>
                    </a:cubicBezTo>
                    <a:cubicBezTo>
                      <a:pt x="954" y="4846"/>
                      <a:pt x="994" y="4848"/>
                      <a:pt x="1033" y="4848"/>
                    </a:cubicBezTo>
                    <a:cubicBezTo>
                      <a:pt x="1129" y="4848"/>
                      <a:pt x="1221" y="4832"/>
                      <a:pt x="1302" y="4816"/>
                    </a:cubicBezTo>
                    <a:cubicBezTo>
                      <a:pt x="1553" y="4748"/>
                      <a:pt x="1804" y="4611"/>
                      <a:pt x="2009" y="4474"/>
                    </a:cubicBezTo>
                    <a:cubicBezTo>
                      <a:pt x="2260" y="4268"/>
                      <a:pt x="2489" y="4063"/>
                      <a:pt x="2694" y="3835"/>
                    </a:cubicBezTo>
                    <a:cubicBezTo>
                      <a:pt x="3059" y="3424"/>
                      <a:pt x="3379" y="2990"/>
                      <a:pt x="3698" y="2556"/>
                    </a:cubicBezTo>
                    <a:cubicBezTo>
                      <a:pt x="3744" y="2488"/>
                      <a:pt x="3744" y="2374"/>
                      <a:pt x="3675" y="2328"/>
                    </a:cubicBezTo>
                    <a:cubicBezTo>
                      <a:pt x="3643" y="2312"/>
                      <a:pt x="3611" y="2304"/>
                      <a:pt x="3580" y="2304"/>
                    </a:cubicBezTo>
                    <a:cubicBezTo>
                      <a:pt x="3525" y="2304"/>
                      <a:pt x="3477" y="2330"/>
                      <a:pt x="3447" y="2374"/>
                    </a:cubicBezTo>
                    <a:cubicBezTo>
                      <a:pt x="3105" y="2830"/>
                      <a:pt x="2762" y="3287"/>
                      <a:pt x="2374" y="3698"/>
                    </a:cubicBezTo>
                    <a:cubicBezTo>
                      <a:pt x="2146" y="3926"/>
                      <a:pt x="1918" y="4154"/>
                      <a:pt x="1621" y="4314"/>
                    </a:cubicBezTo>
                    <a:cubicBezTo>
                      <a:pt x="1530" y="4382"/>
                      <a:pt x="1416" y="4451"/>
                      <a:pt x="1302" y="4474"/>
                    </a:cubicBezTo>
                    <a:cubicBezTo>
                      <a:pt x="1210" y="4497"/>
                      <a:pt x="1142" y="4519"/>
                      <a:pt x="1051" y="4519"/>
                    </a:cubicBezTo>
                    <a:lnTo>
                      <a:pt x="891" y="4519"/>
                    </a:lnTo>
                    <a:cubicBezTo>
                      <a:pt x="845" y="4497"/>
                      <a:pt x="799" y="4474"/>
                      <a:pt x="754" y="4451"/>
                    </a:cubicBezTo>
                    <a:cubicBezTo>
                      <a:pt x="685" y="4428"/>
                      <a:pt x="640" y="4382"/>
                      <a:pt x="571" y="4337"/>
                    </a:cubicBezTo>
                    <a:cubicBezTo>
                      <a:pt x="526" y="4291"/>
                      <a:pt x="503" y="4246"/>
                      <a:pt x="457" y="4200"/>
                    </a:cubicBezTo>
                    <a:cubicBezTo>
                      <a:pt x="434" y="4154"/>
                      <a:pt x="411" y="4086"/>
                      <a:pt x="389" y="4040"/>
                    </a:cubicBezTo>
                    <a:cubicBezTo>
                      <a:pt x="366" y="3949"/>
                      <a:pt x="366" y="3858"/>
                      <a:pt x="343" y="3766"/>
                    </a:cubicBezTo>
                    <a:cubicBezTo>
                      <a:pt x="343" y="3584"/>
                      <a:pt x="366" y="3424"/>
                      <a:pt x="411" y="3264"/>
                    </a:cubicBezTo>
                    <a:cubicBezTo>
                      <a:pt x="503" y="2830"/>
                      <a:pt x="685" y="2442"/>
                      <a:pt x="891" y="2054"/>
                    </a:cubicBezTo>
                    <a:lnTo>
                      <a:pt x="891" y="2054"/>
                    </a:lnTo>
                    <a:cubicBezTo>
                      <a:pt x="891" y="2054"/>
                      <a:pt x="891" y="2057"/>
                      <a:pt x="890" y="2061"/>
                    </a:cubicBezTo>
                    <a:lnTo>
                      <a:pt x="890" y="2061"/>
                    </a:lnTo>
                    <a:cubicBezTo>
                      <a:pt x="1088" y="1710"/>
                      <a:pt x="1288" y="1380"/>
                      <a:pt x="1530" y="1050"/>
                    </a:cubicBezTo>
                    <a:cubicBezTo>
                      <a:pt x="1712" y="799"/>
                      <a:pt x="1895" y="548"/>
                      <a:pt x="2101" y="320"/>
                    </a:cubicBezTo>
                    <a:cubicBezTo>
                      <a:pt x="2123" y="320"/>
                      <a:pt x="2146" y="297"/>
                      <a:pt x="2146" y="274"/>
                    </a:cubicBezTo>
                    <a:cubicBezTo>
                      <a:pt x="2192" y="251"/>
                      <a:pt x="2215" y="228"/>
                      <a:pt x="2215" y="183"/>
                    </a:cubicBezTo>
                    <a:cubicBezTo>
                      <a:pt x="2215" y="137"/>
                      <a:pt x="2192" y="91"/>
                      <a:pt x="2169" y="46"/>
                    </a:cubicBezTo>
                    <a:cubicBezTo>
                      <a:pt x="2146" y="23"/>
                      <a:pt x="2101" y="0"/>
                      <a:pt x="2055"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712" name="Google Shape;1712;p22"/>
              <p:cNvSpPr/>
              <p:nvPr/>
            </p:nvSpPr>
            <p:spPr>
              <a:xfrm>
                <a:off x="7526605" y="2289959"/>
                <a:ext cx="8650" cy="14056"/>
              </a:xfrm>
              <a:custGeom>
                <a:avLst/>
                <a:gdLst/>
                <a:ahLst/>
                <a:cxnLst/>
                <a:rect l="l" t="t" r="r" b="b"/>
                <a:pathLst>
                  <a:path w="320" h="520" extrusionOk="0">
                    <a:moveTo>
                      <a:pt x="137" y="0"/>
                    </a:moveTo>
                    <a:cubicBezTo>
                      <a:pt x="91" y="160"/>
                      <a:pt x="46" y="297"/>
                      <a:pt x="0" y="457"/>
                    </a:cubicBezTo>
                    <a:cubicBezTo>
                      <a:pt x="23" y="479"/>
                      <a:pt x="23" y="479"/>
                      <a:pt x="46" y="502"/>
                    </a:cubicBezTo>
                    <a:cubicBezTo>
                      <a:pt x="69" y="514"/>
                      <a:pt x="91" y="519"/>
                      <a:pt x="114" y="519"/>
                    </a:cubicBezTo>
                    <a:cubicBezTo>
                      <a:pt x="137" y="519"/>
                      <a:pt x="160" y="514"/>
                      <a:pt x="183" y="502"/>
                    </a:cubicBezTo>
                    <a:cubicBezTo>
                      <a:pt x="251" y="479"/>
                      <a:pt x="320" y="388"/>
                      <a:pt x="274" y="297"/>
                    </a:cubicBezTo>
                    <a:cubicBezTo>
                      <a:pt x="228" y="206"/>
                      <a:pt x="183" y="91"/>
                      <a:pt x="137"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3" name="Google Shape;1713;p22"/>
              <p:cNvSpPr/>
              <p:nvPr/>
            </p:nvSpPr>
            <p:spPr>
              <a:xfrm>
                <a:off x="7065717" y="2010469"/>
                <a:ext cx="16678" cy="24084"/>
              </a:xfrm>
              <a:custGeom>
                <a:avLst/>
                <a:gdLst/>
                <a:ahLst/>
                <a:cxnLst/>
                <a:rect l="l" t="t" r="r" b="b"/>
                <a:pathLst>
                  <a:path w="617" h="891" extrusionOk="0">
                    <a:moveTo>
                      <a:pt x="1" y="0"/>
                    </a:moveTo>
                    <a:cubicBezTo>
                      <a:pt x="69" y="251"/>
                      <a:pt x="160" y="502"/>
                      <a:pt x="297" y="753"/>
                    </a:cubicBezTo>
                    <a:cubicBezTo>
                      <a:pt x="343" y="799"/>
                      <a:pt x="389" y="845"/>
                      <a:pt x="434" y="890"/>
                    </a:cubicBezTo>
                    <a:cubicBezTo>
                      <a:pt x="480" y="890"/>
                      <a:pt x="526" y="868"/>
                      <a:pt x="548" y="845"/>
                    </a:cubicBezTo>
                    <a:cubicBezTo>
                      <a:pt x="571" y="822"/>
                      <a:pt x="594" y="799"/>
                      <a:pt x="617" y="753"/>
                    </a:cubicBezTo>
                    <a:cubicBezTo>
                      <a:pt x="617" y="708"/>
                      <a:pt x="617" y="662"/>
                      <a:pt x="594" y="617"/>
                    </a:cubicBezTo>
                    <a:lnTo>
                      <a:pt x="571" y="571"/>
                    </a:lnTo>
                    <a:lnTo>
                      <a:pt x="548" y="571"/>
                    </a:lnTo>
                    <a:cubicBezTo>
                      <a:pt x="457" y="480"/>
                      <a:pt x="366" y="411"/>
                      <a:pt x="275" y="320"/>
                    </a:cubicBezTo>
                    <a:cubicBezTo>
                      <a:pt x="160" y="206"/>
                      <a:pt x="69" y="114"/>
                      <a:pt x="1"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4" name="Google Shape;1714;p22"/>
              <p:cNvSpPr/>
              <p:nvPr/>
            </p:nvSpPr>
            <p:spPr>
              <a:xfrm>
                <a:off x="7081151" y="202587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5" name="Google Shape;1715;p22"/>
              <p:cNvSpPr/>
              <p:nvPr/>
            </p:nvSpPr>
            <p:spPr>
              <a:xfrm>
                <a:off x="7310041" y="2077719"/>
                <a:ext cx="27" cy="27"/>
              </a:xfrm>
              <a:custGeom>
                <a:avLst/>
                <a:gdLst/>
                <a:ahLst/>
                <a:cxnLst/>
                <a:rect l="l" t="t" r="r" b="b"/>
                <a:pathLst>
                  <a:path w="1" h="1" extrusionOk="0">
                    <a:moveTo>
                      <a:pt x="0" y="0"/>
                    </a:moveTo>
                    <a:lnTo>
                      <a:pt x="0" y="0"/>
                    </a:ln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6" name="Google Shape;1716;p22"/>
              <p:cNvSpPr/>
              <p:nvPr/>
            </p:nvSpPr>
            <p:spPr>
              <a:xfrm>
                <a:off x="7526605" y="2238737"/>
                <a:ext cx="100579" cy="113418"/>
              </a:xfrm>
              <a:custGeom>
                <a:avLst/>
                <a:gdLst/>
                <a:ahLst/>
                <a:cxnLst/>
                <a:rect l="l" t="t" r="r" b="b"/>
                <a:pathLst>
                  <a:path w="3721" h="4196" extrusionOk="0">
                    <a:moveTo>
                      <a:pt x="2511" y="1"/>
                    </a:moveTo>
                    <a:cubicBezTo>
                      <a:pt x="2488" y="1"/>
                      <a:pt x="2442" y="1"/>
                      <a:pt x="2397" y="23"/>
                    </a:cubicBezTo>
                    <a:cubicBezTo>
                      <a:pt x="2260" y="23"/>
                      <a:pt x="2146" y="69"/>
                      <a:pt x="2009" y="115"/>
                    </a:cubicBezTo>
                    <a:cubicBezTo>
                      <a:pt x="1872" y="160"/>
                      <a:pt x="1735" y="229"/>
                      <a:pt x="1621" y="320"/>
                    </a:cubicBezTo>
                    <a:cubicBezTo>
                      <a:pt x="1438" y="434"/>
                      <a:pt x="1278" y="571"/>
                      <a:pt x="1119" y="708"/>
                    </a:cubicBezTo>
                    <a:cubicBezTo>
                      <a:pt x="936" y="868"/>
                      <a:pt x="776" y="1051"/>
                      <a:pt x="639" y="1233"/>
                    </a:cubicBezTo>
                    <a:cubicBezTo>
                      <a:pt x="457" y="1439"/>
                      <a:pt x="274" y="1667"/>
                      <a:pt x="137" y="1918"/>
                    </a:cubicBezTo>
                    <a:cubicBezTo>
                      <a:pt x="91" y="2055"/>
                      <a:pt x="46" y="2192"/>
                      <a:pt x="0" y="2329"/>
                    </a:cubicBezTo>
                    <a:cubicBezTo>
                      <a:pt x="23" y="2374"/>
                      <a:pt x="46" y="2374"/>
                      <a:pt x="69" y="2397"/>
                    </a:cubicBezTo>
                    <a:cubicBezTo>
                      <a:pt x="91" y="2409"/>
                      <a:pt x="114" y="2414"/>
                      <a:pt x="137" y="2414"/>
                    </a:cubicBezTo>
                    <a:cubicBezTo>
                      <a:pt x="160" y="2414"/>
                      <a:pt x="183" y="2409"/>
                      <a:pt x="206" y="2397"/>
                    </a:cubicBezTo>
                    <a:cubicBezTo>
                      <a:pt x="251" y="2374"/>
                      <a:pt x="274" y="2352"/>
                      <a:pt x="297" y="2306"/>
                    </a:cubicBezTo>
                    <a:cubicBezTo>
                      <a:pt x="297" y="2283"/>
                      <a:pt x="320" y="2237"/>
                      <a:pt x="320" y="2215"/>
                    </a:cubicBezTo>
                    <a:cubicBezTo>
                      <a:pt x="546" y="1830"/>
                      <a:pt x="839" y="1446"/>
                      <a:pt x="1155" y="1128"/>
                    </a:cubicBezTo>
                    <a:lnTo>
                      <a:pt x="1155" y="1128"/>
                    </a:lnTo>
                    <a:cubicBezTo>
                      <a:pt x="1379" y="906"/>
                      <a:pt x="1603" y="705"/>
                      <a:pt x="1849" y="548"/>
                    </a:cubicBezTo>
                    <a:cubicBezTo>
                      <a:pt x="1986" y="480"/>
                      <a:pt x="2100" y="411"/>
                      <a:pt x="2237" y="366"/>
                    </a:cubicBezTo>
                    <a:cubicBezTo>
                      <a:pt x="2328" y="366"/>
                      <a:pt x="2420" y="343"/>
                      <a:pt x="2488" y="343"/>
                    </a:cubicBezTo>
                    <a:cubicBezTo>
                      <a:pt x="2557" y="343"/>
                      <a:pt x="2625" y="343"/>
                      <a:pt x="2694" y="366"/>
                    </a:cubicBezTo>
                    <a:cubicBezTo>
                      <a:pt x="2762" y="366"/>
                      <a:pt x="2808" y="389"/>
                      <a:pt x="2876" y="411"/>
                    </a:cubicBezTo>
                    <a:cubicBezTo>
                      <a:pt x="2945" y="457"/>
                      <a:pt x="3013" y="503"/>
                      <a:pt x="3059" y="571"/>
                    </a:cubicBezTo>
                    <a:cubicBezTo>
                      <a:pt x="3127" y="617"/>
                      <a:pt x="3196" y="685"/>
                      <a:pt x="3241" y="777"/>
                    </a:cubicBezTo>
                    <a:cubicBezTo>
                      <a:pt x="3264" y="822"/>
                      <a:pt x="3310" y="891"/>
                      <a:pt x="3333" y="959"/>
                    </a:cubicBezTo>
                    <a:cubicBezTo>
                      <a:pt x="3355" y="1051"/>
                      <a:pt x="3355" y="1119"/>
                      <a:pt x="3355" y="1210"/>
                    </a:cubicBezTo>
                    <a:cubicBezTo>
                      <a:pt x="3355" y="1324"/>
                      <a:pt x="3355" y="1416"/>
                      <a:pt x="3333" y="1530"/>
                    </a:cubicBezTo>
                    <a:cubicBezTo>
                      <a:pt x="3287" y="1712"/>
                      <a:pt x="3219" y="1872"/>
                      <a:pt x="3127" y="2032"/>
                    </a:cubicBezTo>
                    <a:cubicBezTo>
                      <a:pt x="3127" y="2032"/>
                      <a:pt x="3104" y="2032"/>
                      <a:pt x="3104" y="2055"/>
                    </a:cubicBezTo>
                    <a:cubicBezTo>
                      <a:pt x="2922" y="2352"/>
                      <a:pt x="2694" y="2648"/>
                      <a:pt x="2442" y="2922"/>
                    </a:cubicBezTo>
                    <a:cubicBezTo>
                      <a:pt x="2442" y="2922"/>
                      <a:pt x="2420" y="2922"/>
                      <a:pt x="2420" y="2945"/>
                    </a:cubicBezTo>
                    <a:cubicBezTo>
                      <a:pt x="2420" y="2945"/>
                      <a:pt x="2420" y="2945"/>
                      <a:pt x="2420" y="2922"/>
                    </a:cubicBezTo>
                    <a:cubicBezTo>
                      <a:pt x="2123" y="3242"/>
                      <a:pt x="1758" y="3539"/>
                      <a:pt x="1392" y="3790"/>
                    </a:cubicBezTo>
                    <a:cubicBezTo>
                      <a:pt x="1324" y="3812"/>
                      <a:pt x="1256" y="3858"/>
                      <a:pt x="1187" y="3881"/>
                    </a:cubicBezTo>
                    <a:cubicBezTo>
                      <a:pt x="1119" y="3927"/>
                      <a:pt x="1073" y="4018"/>
                      <a:pt x="1119" y="4109"/>
                    </a:cubicBezTo>
                    <a:cubicBezTo>
                      <a:pt x="1135" y="4158"/>
                      <a:pt x="1199" y="4196"/>
                      <a:pt x="1259" y="4196"/>
                    </a:cubicBezTo>
                    <a:cubicBezTo>
                      <a:pt x="1282" y="4196"/>
                      <a:pt x="1305" y="4190"/>
                      <a:pt x="1324" y="4178"/>
                    </a:cubicBezTo>
                    <a:cubicBezTo>
                      <a:pt x="1529" y="4086"/>
                      <a:pt x="1735" y="3949"/>
                      <a:pt x="1917" y="3812"/>
                    </a:cubicBezTo>
                    <a:cubicBezTo>
                      <a:pt x="2169" y="3630"/>
                      <a:pt x="2397" y="3424"/>
                      <a:pt x="2602" y="3219"/>
                    </a:cubicBezTo>
                    <a:cubicBezTo>
                      <a:pt x="2830" y="2991"/>
                      <a:pt x="3036" y="2740"/>
                      <a:pt x="3219" y="2489"/>
                    </a:cubicBezTo>
                    <a:cubicBezTo>
                      <a:pt x="3378" y="2237"/>
                      <a:pt x="3538" y="1964"/>
                      <a:pt x="3607" y="1690"/>
                    </a:cubicBezTo>
                    <a:cubicBezTo>
                      <a:pt x="3698" y="1439"/>
                      <a:pt x="3721" y="1165"/>
                      <a:pt x="3652" y="914"/>
                    </a:cubicBezTo>
                    <a:cubicBezTo>
                      <a:pt x="3561" y="640"/>
                      <a:pt x="3401" y="389"/>
                      <a:pt x="3173" y="229"/>
                    </a:cubicBezTo>
                    <a:cubicBezTo>
                      <a:pt x="3059" y="138"/>
                      <a:pt x="2945" y="92"/>
                      <a:pt x="2808" y="46"/>
                    </a:cubicBezTo>
                    <a:cubicBezTo>
                      <a:pt x="2716" y="23"/>
                      <a:pt x="2625" y="1"/>
                      <a:pt x="251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717" name="Google Shape;1717;p22"/>
              <p:cNvSpPr/>
              <p:nvPr/>
            </p:nvSpPr>
            <p:spPr>
              <a:xfrm>
                <a:off x="7611128" y="2293662"/>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8" name="Google Shape;1718;p22"/>
              <p:cNvSpPr/>
              <p:nvPr/>
            </p:nvSpPr>
            <p:spPr>
              <a:xfrm>
                <a:off x="7535228" y="2298582"/>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9" name="Google Shape;1719;p22"/>
              <p:cNvSpPr/>
              <p:nvPr/>
            </p:nvSpPr>
            <p:spPr>
              <a:xfrm>
                <a:off x="7592612" y="2317719"/>
                <a:ext cx="27" cy="27"/>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20" name="Google Shape;1720;p22"/>
              <p:cNvSpPr/>
              <p:nvPr/>
            </p:nvSpPr>
            <p:spPr>
              <a:xfrm>
                <a:off x="7591991" y="2317719"/>
                <a:ext cx="649" cy="27"/>
              </a:xfrm>
              <a:custGeom>
                <a:avLst/>
                <a:gdLst/>
                <a:ahLst/>
                <a:cxnLst/>
                <a:rect l="l" t="t" r="r" b="b"/>
                <a:pathLst>
                  <a:path w="24" h="1" extrusionOk="0">
                    <a:moveTo>
                      <a:pt x="1" y="0"/>
                    </a:moveTo>
                    <a:cubicBezTo>
                      <a:pt x="1" y="0"/>
                      <a:pt x="23" y="0"/>
                      <a:pt x="23" y="0"/>
                    </a:cubicBezTo>
                    <a:cubicBezTo>
                      <a:pt x="23" y="0"/>
                      <a:pt x="1" y="0"/>
                      <a:pt x="1"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21" name="Google Shape;1721;p22"/>
              <p:cNvSpPr/>
              <p:nvPr/>
            </p:nvSpPr>
            <p:spPr>
              <a:xfrm>
                <a:off x="7554987" y="2336829"/>
                <a:ext cx="91956" cy="77765"/>
              </a:xfrm>
              <a:custGeom>
                <a:avLst/>
                <a:gdLst/>
                <a:ahLst/>
                <a:cxnLst/>
                <a:rect l="l" t="t" r="r" b="b"/>
                <a:pathLst>
                  <a:path w="3402" h="2877" extrusionOk="0">
                    <a:moveTo>
                      <a:pt x="1461" y="1"/>
                    </a:moveTo>
                    <a:cubicBezTo>
                      <a:pt x="1233" y="1"/>
                      <a:pt x="982" y="24"/>
                      <a:pt x="753" y="92"/>
                    </a:cubicBezTo>
                    <a:cubicBezTo>
                      <a:pt x="525" y="138"/>
                      <a:pt x="320" y="206"/>
                      <a:pt x="114" y="298"/>
                    </a:cubicBezTo>
                    <a:cubicBezTo>
                      <a:pt x="46" y="320"/>
                      <a:pt x="0" y="412"/>
                      <a:pt x="23" y="503"/>
                    </a:cubicBezTo>
                    <a:cubicBezTo>
                      <a:pt x="58" y="573"/>
                      <a:pt x="119" y="602"/>
                      <a:pt x="187" y="602"/>
                    </a:cubicBezTo>
                    <a:cubicBezTo>
                      <a:pt x="208" y="602"/>
                      <a:pt x="230" y="600"/>
                      <a:pt x="251" y="594"/>
                    </a:cubicBezTo>
                    <a:cubicBezTo>
                      <a:pt x="365" y="526"/>
                      <a:pt x="479" y="480"/>
                      <a:pt x="616" y="457"/>
                    </a:cubicBezTo>
                    <a:cubicBezTo>
                      <a:pt x="913" y="366"/>
                      <a:pt x="1210" y="320"/>
                      <a:pt x="1529" y="320"/>
                    </a:cubicBezTo>
                    <a:cubicBezTo>
                      <a:pt x="1758" y="320"/>
                      <a:pt x="2009" y="320"/>
                      <a:pt x="2260" y="389"/>
                    </a:cubicBezTo>
                    <a:cubicBezTo>
                      <a:pt x="2397" y="412"/>
                      <a:pt x="2511" y="457"/>
                      <a:pt x="2625" y="526"/>
                    </a:cubicBezTo>
                    <a:cubicBezTo>
                      <a:pt x="2693" y="571"/>
                      <a:pt x="2762" y="617"/>
                      <a:pt x="2830" y="663"/>
                    </a:cubicBezTo>
                    <a:cubicBezTo>
                      <a:pt x="2876" y="708"/>
                      <a:pt x="2922" y="754"/>
                      <a:pt x="2945" y="800"/>
                    </a:cubicBezTo>
                    <a:cubicBezTo>
                      <a:pt x="2990" y="868"/>
                      <a:pt x="3013" y="914"/>
                      <a:pt x="3013" y="982"/>
                    </a:cubicBezTo>
                    <a:cubicBezTo>
                      <a:pt x="3036" y="1051"/>
                      <a:pt x="3059" y="1119"/>
                      <a:pt x="3059" y="1188"/>
                    </a:cubicBezTo>
                    <a:cubicBezTo>
                      <a:pt x="3059" y="1302"/>
                      <a:pt x="3036" y="1416"/>
                      <a:pt x="3013" y="1530"/>
                    </a:cubicBezTo>
                    <a:cubicBezTo>
                      <a:pt x="2990" y="1621"/>
                      <a:pt x="2945" y="1713"/>
                      <a:pt x="2922" y="1804"/>
                    </a:cubicBezTo>
                    <a:cubicBezTo>
                      <a:pt x="2853" y="1872"/>
                      <a:pt x="2808" y="1964"/>
                      <a:pt x="2739" y="2032"/>
                    </a:cubicBezTo>
                    <a:cubicBezTo>
                      <a:pt x="2648" y="2124"/>
                      <a:pt x="2557" y="2192"/>
                      <a:pt x="2465" y="2238"/>
                    </a:cubicBezTo>
                    <a:cubicBezTo>
                      <a:pt x="2328" y="2329"/>
                      <a:pt x="2191" y="2375"/>
                      <a:pt x="2032" y="2443"/>
                    </a:cubicBezTo>
                    <a:cubicBezTo>
                      <a:pt x="1780" y="2512"/>
                      <a:pt x="1507" y="2534"/>
                      <a:pt x="1255" y="2557"/>
                    </a:cubicBezTo>
                    <a:cubicBezTo>
                      <a:pt x="936" y="2557"/>
                      <a:pt x="616" y="2534"/>
                      <a:pt x="320" y="2443"/>
                    </a:cubicBezTo>
                    <a:lnTo>
                      <a:pt x="297" y="2443"/>
                    </a:lnTo>
                    <a:cubicBezTo>
                      <a:pt x="274" y="2443"/>
                      <a:pt x="228" y="2443"/>
                      <a:pt x="183" y="2466"/>
                    </a:cubicBezTo>
                    <a:cubicBezTo>
                      <a:pt x="137" y="2466"/>
                      <a:pt x="114" y="2512"/>
                      <a:pt x="91" y="2557"/>
                    </a:cubicBezTo>
                    <a:cubicBezTo>
                      <a:pt x="69" y="2580"/>
                      <a:pt x="91" y="2626"/>
                      <a:pt x="91" y="2671"/>
                    </a:cubicBezTo>
                    <a:cubicBezTo>
                      <a:pt x="114" y="2717"/>
                      <a:pt x="160" y="2740"/>
                      <a:pt x="183" y="2763"/>
                    </a:cubicBezTo>
                    <a:cubicBezTo>
                      <a:pt x="479" y="2831"/>
                      <a:pt x="753" y="2877"/>
                      <a:pt x="1050" y="2877"/>
                    </a:cubicBezTo>
                    <a:cubicBezTo>
                      <a:pt x="1370" y="2877"/>
                      <a:pt x="1689" y="2854"/>
                      <a:pt x="2009" y="2785"/>
                    </a:cubicBezTo>
                    <a:cubicBezTo>
                      <a:pt x="2305" y="2694"/>
                      <a:pt x="2579" y="2580"/>
                      <a:pt x="2808" y="2397"/>
                    </a:cubicBezTo>
                    <a:cubicBezTo>
                      <a:pt x="3059" y="2215"/>
                      <a:pt x="3218" y="1964"/>
                      <a:pt x="3310" y="1667"/>
                    </a:cubicBezTo>
                    <a:cubicBezTo>
                      <a:pt x="3378" y="1416"/>
                      <a:pt x="3401" y="1119"/>
                      <a:pt x="3333" y="845"/>
                    </a:cubicBezTo>
                    <a:cubicBezTo>
                      <a:pt x="3264" y="640"/>
                      <a:pt x="3104" y="457"/>
                      <a:pt x="2922" y="320"/>
                    </a:cubicBezTo>
                    <a:cubicBezTo>
                      <a:pt x="2739" y="183"/>
                      <a:pt x="2488" y="92"/>
                      <a:pt x="2260" y="46"/>
                    </a:cubicBezTo>
                    <a:cubicBezTo>
                      <a:pt x="2054" y="1"/>
                      <a:pt x="1849" y="1"/>
                      <a:pt x="1644" y="1"/>
                    </a:cubicBez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22" name="Google Shape;1722;p22"/>
              <p:cNvSpPr/>
              <p:nvPr/>
            </p:nvSpPr>
            <p:spPr>
              <a:xfrm>
                <a:off x="7063257" y="1930865"/>
                <a:ext cx="469538" cy="371608"/>
              </a:xfrm>
              <a:custGeom>
                <a:avLst/>
                <a:gdLst/>
                <a:ahLst/>
                <a:cxnLst/>
                <a:rect l="l" t="t" r="r" b="b"/>
                <a:pathLst>
                  <a:path w="17371" h="13748" extrusionOk="0">
                    <a:moveTo>
                      <a:pt x="1735" y="1"/>
                    </a:moveTo>
                    <a:cubicBezTo>
                      <a:pt x="1233" y="69"/>
                      <a:pt x="754" y="343"/>
                      <a:pt x="457" y="754"/>
                    </a:cubicBezTo>
                    <a:cubicBezTo>
                      <a:pt x="114" y="1233"/>
                      <a:pt x="0" y="1827"/>
                      <a:pt x="69" y="2397"/>
                    </a:cubicBezTo>
                    <a:cubicBezTo>
                      <a:pt x="114" y="2831"/>
                      <a:pt x="251" y="3265"/>
                      <a:pt x="457" y="3676"/>
                    </a:cubicBezTo>
                    <a:cubicBezTo>
                      <a:pt x="480" y="3698"/>
                      <a:pt x="502" y="3744"/>
                      <a:pt x="548" y="3767"/>
                    </a:cubicBezTo>
                    <a:cubicBezTo>
                      <a:pt x="563" y="3767"/>
                      <a:pt x="589" y="3777"/>
                      <a:pt x="617" y="3777"/>
                    </a:cubicBezTo>
                    <a:cubicBezTo>
                      <a:pt x="632" y="3777"/>
                      <a:pt x="647" y="3775"/>
                      <a:pt x="662" y="3767"/>
                    </a:cubicBezTo>
                    <a:cubicBezTo>
                      <a:pt x="708" y="3744"/>
                      <a:pt x="731" y="3721"/>
                      <a:pt x="754" y="3676"/>
                    </a:cubicBezTo>
                    <a:cubicBezTo>
                      <a:pt x="776" y="3653"/>
                      <a:pt x="776" y="3584"/>
                      <a:pt x="754" y="3562"/>
                    </a:cubicBezTo>
                    <a:cubicBezTo>
                      <a:pt x="617" y="3265"/>
                      <a:pt x="502" y="2945"/>
                      <a:pt x="434" y="2626"/>
                    </a:cubicBezTo>
                    <a:cubicBezTo>
                      <a:pt x="388" y="2420"/>
                      <a:pt x="366" y="2192"/>
                      <a:pt x="366" y="1964"/>
                    </a:cubicBezTo>
                    <a:cubicBezTo>
                      <a:pt x="388" y="1781"/>
                      <a:pt x="411" y="1621"/>
                      <a:pt x="457" y="1439"/>
                    </a:cubicBezTo>
                    <a:cubicBezTo>
                      <a:pt x="525" y="1279"/>
                      <a:pt x="594" y="1142"/>
                      <a:pt x="662" y="1005"/>
                    </a:cubicBezTo>
                    <a:cubicBezTo>
                      <a:pt x="743" y="905"/>
                      <a:pt x="823" y="822"/>
                      <a:pt x="919" y="725"/>
                    </a:cubicBezTo>
                    <a:lnTo>
                      <a:pt x="919" y="725"/>
                    </a:lnTo>
                    <a:cubicBezTo>
                      <a:pt x="1031" y="615"/>
                      <a:pt x="1144" y="547"/>
                      <a:pt x="1279" y="480"/>
                    </a:cubicBezTo>
                    <a:cubicBezTo>
                      <a:pt x="1393" y="434"/>
                      <a:pt x="1484" y="389"/>
                      <a:pt x="1598" y="366"/>
                    </a:cubicBezTo>
                    <a:cubicBezTo>
                      <a:pt x="1735" y="343"/>
                      <a:pt x="1872" y="320"/>
                      <a:pt x="2032" y="320"/>
                    </a:cubicBezTo>
                    <a:cubicBezTo>
                      <a:pt x="2169" y="343"/>
                      <a:pt x="2329" y="366"/>
                      <a:pt x="2465" y="412"/>
                    </a:cubicBezTo>
                    <a:lnTo>
                      <a:pt x="2443" y="412"/>
                    </a:lnTo>
                    <a:cubicBezTo>
                      <a:pt x="2602" y="480"/>
                      <a:pt x="2762" y="549"/>
                      <a:pt x="2899" y="640"/>
                    </a:cubicBezTo>
                    <a:cubicBezTo>
                      <a:pt x="3099" y="773"/>
                      <a:pt x="3276" y="927"/>
                      <a:pt x="3433" y="1082"/>
                    </a:cubicBezTo>
                    <a:lnTo>
                      <a:pt x="3433" y="1082"/>
                    </a:lnTo>
                    <a:cubicBezTo>
                      <a:pt x="3566" y="1217"/>
                      <a:pt x="3677" y="1374"/>
                      <a:pt x="3767" y="1530"/>
                    </a:cubicBezTo>
                    <a:cubicBezTo>
                      <a:pt x="3835" y="1599"/>
                      <a:pt x="3881" y="1690"/>
                      <a:pt x="3949" y="1758"/>
                    </a:cubicBezTo>
                    <a:cubicBezTo>
                      <a:pt x="3995" y="1872"/>
                      <a:pt x="4063" y="1964"/>
                      <a:pt x="4132" y="2032"/>
                    </a:cubicBezTo>
                    <a:cubicBezTo>
                      <a:pt x="4383" y="2352"/>
                      <a:pt x="4634" y="2649"/>
                      <a:pt x="4931" y="2922"/>
                    </a:cubicBezTo>
                    <a:cubicBezTo>
                      <a:pt x="5478" y="3447"/>
                      <a:pt x="6118" y="3881"/>
                      <a:pt x="6757" y="4269"/>
                    </a:cubicBezTo>
                    <a:cubicBezTo>
                      <a:pt x="7441" y="4657"/>
                      <a:pt x="8126" y="5000"/>
                      <a:pt x="8834" y="5319"/>
                    </a:cubicBezTo>
                    <a:cubicBezTo>
                      <a:pt x="9541" y="5661"/>
                      <a:pt x="10249" y="6004"/>
                      <a:pt x="10934" y="6415"/>
                    </a:cubicBezTo>
                    <a:cubicBezTo>
                      <a:pt x="11116" y="6506"/>
                      <a:pt x="11299" y="6620"/>
                      <a:pt x="11504" y="6757"/>
                    </a:cubicBezTo>
                    <a:cubicBezTo>
                      <a:pt x="11482" y="6735"/>
                      <a:pt x="11481" y="6734"/>
                      <a:pt x="11481" y="6734"/>
                    </a:cubicBezTo>
                    <a:lnTo>
                      <a:pt x="11481" y="6734"/>
                    </a:lnTo>
                    <a:cubicBezTo>
                      <a:pt x="12006" y="7077"/>
                      <a:pt x="12531" y="7487"/>
                      <a:pt x="13034" y="7898"/>
                    </a:cubicBezTo>
                    <a:cubicBezTo>
                      <a:pt x="13559" y="8332"/>
                      <a:pt x="14061" y="8811"/>
                      <a:pt x="14517" y="9336"/>
                    </a:cubicBezTo>
                    <a:cubicBezTo>
                      <a:pt x="14517" y="9313"/>
                      <a:pt x="14494" y="9313"/>
                      <a:pt x="14494" y="9291"/>
                    </a:cubicBezTo>
                    <a:lnTo>
                      <a:pt x="14494" y="9291"/>
                    </a:lnTo>
                    <a:cubicBezTo>
                      <a:pt x="15202" y="10090"/>
                      <a:pt x="15841" y="10957"/>
                      <a:pt x="16343" y="11916"/>
                    </a:cubicBezTo>
                    <a:cubicBezTo>
                      <a:pt x="16480" y="12167"/>
                      <a:pt x="16594" y="12441"/>
                      <a:pt x="16708" y="12692"/>
                    </a:cubicBezTo>
                    <a:cubicBezTo>
                      <a:pt x="16823" y="13011"/>
                      <a:pt x="16937" y="13331"/>
                      <a:pt x="17028" y="13650"/>
                    </a:cubicBezTo>
                    <a:cubicBezTo>
                      <a:pt x="17047" y="13707"/>
                      <a:pt x="17127" y="13748"/>
                      <a:pt x="17194" y="13748"/>
                    </a:cubicBezTo>
                    <a:cubicBezTo>
                      <a:pt x="17208" y="13748"/>
                      <a:pt x="17221" y="13746"/>
                      <a:pt x="17233" y="13742"/>
                    </a:cubicBezTo>
                    <a:cubicBezTo>
                      <a:pt x="17325" y="13719"/>
                      <a:pt x="17370" y="13605"/>
                      <a:pt x="17348" y="13536"/>
                    </a:cubicBezTo>
                    <a:cubicBezTo>
                      <a:pt x="17256" y="13308"/>
                      <a:pt x="17188" y="13080"/>
                      <a:pt x="17119" y="12851"/>
                    </a:cubicBezTo>
                    <a:cubicBezTo>
                      <a:pt x="17028" y="12623"/>
                      <a:pt x="16937" y="12395"/>
                      <a:pt x="16845" y="12167"/>
                    </a:cubicBezTo>
                    <a:cubicBezTo>
                      <a:pt x="16663" y="11779"/>
                      <a:pt x="16435" y="11391"/>
                      <a:pt x="16206" y="11003"/>
                    </a:cubicBezTo>
                    <a:cubicBezTo>
                      <a:pt x="15727" y="10227"/>
                      <a:pt x="15156" y="9542"/>
                      <a:pt x="14540" y="8880"/>
                    </a:cubicBezTo>
                    <a:cubicBezTo>
                      <a:pt x="13924" y="8218"/>
                      <a:pt x="13239" y="7624"/>
                      <a:pt x="12531" y="7077"/>
                    </a:cubicBezTo>
                    <a:cubicBezTo>
                      <a:pt x="12212" y="6826"/>
                      <a:pt x="11869" y="6597"/>
                      <a:pt x="11527" y="6392"/>
                    </a:cubicBezTo>
                    <a:cubicBezTo>
                      <a:pt x="11185" y="6164"/>
                      <a:pt x="10842" y="5981"/>
                      <a:pt x="10500" y="5798"/>
                    </a:cubicBezTo>
                    <a:cubicBezTo>
                      <a:pt x="9153" y="5068"/>
                      <a:pt x="7715" y="4497"/>
                      <a:pt x="6437" y="3676"/>
                    </a:cubicBezTo>
                    <a:lnTo>
                      <a:pt x="6437" y="3676"/>
                    </a:lnTo>
                    <a:lnTo>
                      <a:pt x="6460" y="3698"/>
                    </a:lnTo>
                    <a:cubicBezTo>
                      <a:pt x="5866" y="3310"/>
                      <a:pt x="5296" y="2854"/>
                      <a:pt x="4794" y="2329"/>
                    </a:cubicBezTo>
                    <a:cubicBezTo>
                      <a:pt x="4794" y="2306"/>
                      <a:pt x="4771" y="2306"/>
                      <a:pt x="4771" y="2306"/>
                    </a:cubicBezTo>
                    <a:lnTo>
                      <a:pt x="4794" y="2306"/>
                    </a:lnTo>
                    <a:cubicBezTo>
                      <a:pt x="4657" y="2169"/>
                      <a:pt x="4543" y="2032"/>
                      <a:pt x="4428" y="1895"/>
                    </a:cubicBezTo>
                    <a:cubicBezTo>
                      <a:pt x="4314" y="1736"/>
                      <a:pt x="4177" y="1553"/>
                      <a:pt x="4063" y="1370"/>
                    </a:cubicBezTo>
                    <a:cubicBezTo>
                      <a:pt x="3858" y="1051"/>
                      <a:pt x="3607" y="777"/>
                      <a:pt x="3333" y="526"/>
                    </a:cubicBezTo>
                    <a:cubicBezTo>
                      <a:pt x="3082" y="343"/>
                      <a:pt x="2808" y="183"/>
                      <a:pt x="2534" y="92"/>
                    </a:cubicBezTo>
                    <a:cubicBezTo>
                      <a:pt x="2329" y="24"/>
                      <a:pt x="2123" y="1"/>
                      <a:pt x="1918"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23" name="Google Shape;1723;p22"/>
              <p:cNvSpPr/>
              <p:nvPr/>
            </p:nvSpPr>
            <p:spPr>
              <a:xfrm>
                <a:off x="6646184" y="3420218"/>
                <a:ext cx="243730" cy="140718"/>
              </a:xfrm>
              <a:custGeom>
                <a:avLst/>
                <a:gdLst/>
                <a:ahLst/>
                <a:cxnLst/>
                <a:rect l="l" t="t" r="r" b="b"/>
                <a:pathLst>
                  <a:path w="9017" h="5206" extrusionOk="0">
                    <a:moveTo>
                      <a:pt x="7373" y="1"/>
                    </a:moveTo>
                    <a:cubicBezTo>
                      <a:pt x="6962" y="69"/>
                      <a:pt x="6528" y="92"/>
                      <a:pt x="6026" y="115"/>
                    </a:cubicBezTo>
                    <a:cubicBezTo>
                      <a:pt x="5661" y="115"/>
                      <a:pt x="5342" y="138"/>
                      <a:pt x="5022" y="138"/>
                    </a:cubicBezTo>
                    <a:lnTo>
                      <a:pt x="4520" y="115"/>
                    </a:lnTo>
                    <a:lnTo>
                      <a:pt x="3379" y="115"/>
                    </a:lnTo>
                    <a:cubicBezTo>
                      <a:pt x="2648" y="138"/>
                      <a:pt x="1872" y="184"/>
                      <a:pt x="1187" y="526"/>
                    </a:cubicBezTo>
                    <a:cubicBezTo>
                      <a:pt x="868" y="709"/>
                      <a:pt x="571" y="960"/>
                      <a:pt x="343" y="1256"/>
                    </a:cubicBezTo>
                    <a:cubicBezTo>
                      <a:pt x="137" y="1576"/>
                      <a:pt x="0" y="1964"/>
                      <a:pt x="23" y="2375"/>
                    </a:cubicBezTo>
                    <a:cubicBezTo>
                      <a:pt x="23" y="2740"/>
                      <a:pt x="137" y="3128"/>
                      <a:pt x="343" y="3470"/>
                    </a:cubicBezTo>
                    <a:cubicBezTo>
                      <a:pt x="525" y="3767"/>
                      <a:pt x="776" y="4041"/>
                      <a:pt x="1142" y="4338"/>
                    </a:cubicBezTo>
                    <a:cubicBezTo>
                      <a:pt x="1416" y="4543"/>
                      <a:pt x="1735" y="4726"/>
                      <a:pt x="2078" y="4863"/>
                    </a:cubicBezTo>
                    <a:cubicBezTo>
                      <a:pt x="2397" y="4977"/>
                      <a:pt x="2739" y="5068"/>
                      <a:pt x="3105" y="5137"/>
                    </a:cubicBezTo>
                    <a:cubicBezTo>
                      <a:pt x="3379" y="5182"/>
                      <a:pt x="3652" y="5205"/>
                      <a:pt x="3926" y="5205"/>
                    </a:cubicBezTo>
                    <a:lnTo>
                      <a:pt x="4200" y="5205"/>
                    </a:lnTo>
                    <a:cubicBezTo>
                      <a:pt x="4543" y="5182"/>
                      <a:pt x="4931" y="5137"/>
                      <a:pt x="5319" y="5068"/>
                    </a:cubicBezTo>
                    <a:cubicBezTo>
                      <a:pt x="5981" y="4954"/>
                      <a:pt x="6711" y="4749"/>
                      <a:pt x="7533" y="4429"/>
                    </a:cubicBezTo>
                    <a:cubicBezTo>
                      <a:pt x="8012" y="4246"/>
                      <a:pt x="8491" y="4041"/>
                      <a:pt x="9016" y="3790"/>
                    </a:cubicBezTo>
                    <a:lnTo>
                      <a:pt x="8948" y="3699"/>
                    </a:lnTo>
                    <a:cubicBezTo>
                      <a:pt x="8879" y="3653"/>
                      <a:pt x="8834" y="3585"/>
                      <a:pt x="8765" y="3539"/>
                    </a:cubicBezTo>
                    <a:cubicBezTo>
                      <a:pt x="7966" y="3904"/>
                      <a:pt x="7259" y="4178"/>
                      <a:pt x="6574" y="4383"/>
                    </a:cubicBezTo>
                    <a:cubicBezTo>
                      <a:pt x="5684" y="4657"/>
                      <a:pt x="4908" y="4817"/>
                      <a:pt x="4177" y="4840"/>
                    </a:cubicBezTo>
                    <a:lnTo>
                      <a:pt x="3995" y="4840"/>
                    </a:lnTo>
                    <a:cubicBezTo>
                      <a:pt x="3561" y="4840"/>
                      <a:pt x="3150" y="4794"/>
                      <a:pt x="2785" y="4726"/>
                    </a:cubicBezTo>
                    <a:cubicBezTo>
                      <a:pt x="2443" y="4634"/>
                      <a:pt x="2123" y="4520"/>
                      <a:pt x="1826" y="4361"/>
                    </a:cubicBezTo>
                    <a:cubicBezTo>
                      <a:pt x="1553" y="4201"/>
                      <a:pt x="1301" y="4018"/>
                      <a:pt x="1073" y="3813"/>
                    </a:cubicBezTo>
                    <a:cubicBezTo>
                      <a:pt x="1050" y="3790"/>
                      <a:pt x="1050" y="3790"/>
                      <a:pt x="1028" y="3790"/>
                    </a:cubicBezTo>
                    <a:cubicBezTo>
                      <a:pt x="891" y="3630"/>
                      <a:pt x="754" y="3493"/>
                      <a:pt x="662" y="3356"/>
                    </a:cubicBezTo>
                    <a:cubicBezTo>
                      <a:pt x="571" y="3219"/>
                      <a:pt x="503" y="3037"/>
                      <a:pt x="434" y="2877"/>
                    </a:cubicBezTo>
                    <a:cubicBezTo>
                      <a:pt x="388" y="2717"/>
                      <a:pt x="366" y="2580"/>
                      <a:pt x="366" y="2443"/>
                    </a:cubicBezTo>
                    <a:cubicBezTo>
                      <a:pt x="366" y="2283"/>
                      <a:pt x="366" y="2147"/>
                      <a:pt x="411" y="2010"/>
                    </a:cubicBezTo>
                    <a:cubicBezTo>
                      <a:pt x="434" y="1873"/>
                      <a:pt x="480" y="1759"/>
                      <a:pt x="548" y="1622"/>
                    </a:cubicBezTo>
                    <a:cubicBezTo>
                      <a:pt x="617" y="1485"/>
                      <a:pt x="708" y="1370"/>
                      <a:pt x="799" y="1256"/>
                    </a:cubicBezTo>
                    <a:cubicBezTo>
                      <a:pt x="913" y="1142"/>
                      <a:pt x="1028" y="1051"/>
                      <a:pt x="1165" y="937"/>
                    </a:cubicBezTo>
                    <a:cubicBezTo>
                      <a:pt x="1347" y="846"/>
                      <a:pt x="1553" y="754"/>
                      <a:pt x="1781" y="663"/>
                    </a:cubicBezTo>
                    <a:cubicBezTo>
                      <a:pt x="2146" y="572"/>
                      <a:pt x="2557" y="503"/>
                      <a:pt x="3127" y="480"/>
                    </a:cubicBezTo>
                    <a:lnTo>
                      <a:pt x="5456" y="480"/>
                    </a:lnTo>
                    <a:cubicBezTo>
                      <a:pt x="5981" y="480"/>
                      <a:pt x="6688" y="457"/>
                      <a:pt x="7373" y="343"/>
                    </a:cubicBezTo>
                    <a:lnTo>
                      <a:pt x="7373" y="229"/>
                    </a:lnTo>
                    <a:cubicBezTo>
                      <a:pt x="7373" y="161"/>
                      <a:pt x="7396" y="92"/>
                      <a:pt x="7396"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724" name="Google Shape;1724;p22"/>
              <p:cNvSpPr/>
              <p:nvPr/>
            </p:nvSpPr>
            <p:spPr>
              <a:xfrm>
                <a:off x="7147158" y="3455412"/>
                <a:ext cx="248054" cy="144394"/>
              </a:xfrm>
              <a:custGeom>
                <a:avLst/>
                <a:gdLst/>
                <a:ahLst/>
                <a:cxnLst/>
                <a:rect l="l" t="t" r="r" b="b"/>
                <a:pathLst>
                  <a:path w="9177" h="5342" extrusionOk="0">
                    <a:moveTo>
                      <a:pt x="3653" y="0"/>
                    </a:moveTo>
                    <a:cubicBezTo>
                      <a:pt x="3470" y="68"/>
                      <a:pt x="3287" y="160"/>
                      <a:pt x="3128" y="228"/>
                    </a:cubicBezTo>
                    <a:lnTo>
                      <a:pt x="3219" y="251"/>
                    </a:lnTo>
                    <a:lnTo>
                      <a:pt x="3265" y="274"/>
                    </a:lnTo>
                    <a:lnTo>
                      <a:pt x="3265" y="274"/>
                    </a:lnTo>
                    <a:lnTo>
                      <a:pt x="3242" y="251"/>
                    </a:lnTo>
                    <a:lnTo>
                      <a:pt x="3287" y="274"/>
                    </a:lnTo>
                    <a:cubicBezTo>
                      <a:pt x="3538" y="320"/>
                      <a:pt x="3790" y="365"/>
                      <a:pt x="3995" y="411"/>
                    </a:cubicBezTo>
                    <a:cubicBezTo>
                      <a:pt x="4452" y="479"/>
                      <a:pt x="4908" y="525"/>
                      <a:pt x="5342" y="593"/>
                    </a:cubicBezTo>
                    <a:lnTo>
                      <a:pt x="5479" y="593"/>
                    </a:lnTo>
                    <a:cubicBezTo>
                      <a:pt x="5753" y="639"/>
                      <a:pt x="6026" y="685"/>
                      <a:pt x="6300" y="730"/>
                    </a:cubicBezTo>
                    <a:cubicBezTo>
                      <a:pt x="6848" y="822"/>
                      <a:pt x="7259" y="936"/>
                      <a:pt x="7624" y="1096"/>
                    </a:cubicBezTo>
                    <a:cubicBezTo>
                      <a:pt x="7830" y="1210"/>
                      <a:pt x="8012" y="1324"/>
                      <a:pt x="8172" y="1461"/>
                    </a:cubicBezTo>
                    <a:cubicBezTo>
                      <a:pt x="8309" y="1575"/>
                      <a:pt x="8400" y="1689"/>
                      <a:pt x="8492" y="1803"/>
                    </a:cubicBezTo>
                    <a:cubicBezTo>
                      <a:pt x="8583" y="1940"/>
                      <a:pt x="8651" y="2077"/>
                      <a:pt x="8697" y="2214"/>
                    </a:cubicBezTo>
                    <a:cubicBezTo>
                      <a:pt x="8743" y="2351"/>
                      <a:pt x="8788" y="2488"/>
                      <a:pt x="8788" y="2602"/>
                    </a:cubicBezTo>
                    <a:lnTo>
                      <a:pt x="8788" y="2648"/>
                    </a:lnTo>
                    <a:cubicBezTo>
                      <a:pt x="8788" y="2785"/>
                      <a:pt x="8788" y="2922"/>
                      <a:pt x="8765" y="3036"/>
                    </a:cubicBezTo>
                    <a:cubicBezTo>
                      <a:pt x="8743" y="3196"/>
                      <a:pt x="8697" y="3310"/>
                      <a:pt x="8629" y="3469"/>
                    </a:cubicBezTo>
                    <a:cubicBezTo>
                      <a:pt x="8560" y="3629"/>
                      <a:pt x="8469" y="3766"/>
                      <a:pt x="8355" y="3903"/>
                    </a:cubicBezTo>
                    <a:cubicBezTo>
                      <a:pt x="8218" y="4040"/>
                      <a:pt x="8081" y="4177"/>
                      <a:pt x="7898" y="4291"/>
                    </a:cubicBezTo>
                    <a:cubicBezTo>
                      <a:pt x="7624" y="4497"/>
                      <a:pt x="7350" y="4634"/>
                      <a:pt x="7054" y="4748"/>
                    </a:cubicBezTo>
                    <a:cubicBezTo>
                      <a:pt x="6757" y="4862"/>
                      <a:pt x="6414" y="4930"/>
                      <a:pt x="6049" y="4976"/>
                    </a:cubicBezTo>
                    <a:cubicBezTo>
                      <a:pt x="5912" y="4976"/>
                      <a:pt x="5775" y="4999"/>
                      <a:pt x="5638" y="4999"/>
                    </a:cubicBezTo>
                    <a:cubicBezTo>
                      <a:pt x="5319" y="4999"/>
                      <a:pt x="4999" y="4953"/>
                      <a:pt x="4680" y="4907"/>
                    </a:cubicBezTo>
                    <a:cubicBezTo>
                      <a:pt x="3949" y="4770"/>
                      <a:pt x="3173" y="4519"/>
                      <a:pt x="2352" y="4131"/>
                    </a:cubicBezTo>
                    <a:cubicBezTo>
                      <a:pt x="1690" y="3812"/>
                      <a:pt x="1028" y="3424"/>
                      <a:pt x="297" y="2967"/>
                    </a:cubicBezTo>
                    <a:lnTo>
                      <a:pt x="229" y="3013"/>
                    </a:lnTo>
                    <a:cubicBezTo>
                      <a:pt x="160" y="3059"/>
                      <a:pt x="92" y="3127"/>
                      <a:pt x="1" y="3173"/>
                    </a:cubicBezTo>
                    <a:cubicBezTo>
                      <a:pt x="457" y="3469"/>
                      <a:pt x="914" y="3766"/>
                      <a:pt x="1393" y="4040"/>
                    </a:cubicBezTo>
                    <a:cubicBezTo>
                      <a:pt x="2169" y="4451"/>
                      <a:pt x="2854" y="4748"/>
                      <a:pt x="3493" y="4953"/>
                    </a:cubicBezTo>
                    <a:cubicBezTo>
                      <a:pt x="3881" y="5090"/>
                      <a:pt x="4246" y="5181"/>
                      <a:pt x="4588" y="5250"/>
                    </a:cubicBezTo>
                    <a:cubicBezTo>
                      <a:pt x="4954" y="5318"/>
                      <a:pt x="5273" y="5341"/>
                      <a:pt x="5593" y="5341"/>
                    </a:cubicBezTo>
                    <a:lnTo>
                      <a:pt x="5661" y="5341"/>
                    </a:lnTo>
                    <a:cubicBezTo>
                      <a:pt x="6049" y="5341"/>
                      <a:pt x="6414" y="5295"/>
                      <a:pt x="6734" y="5204"/>
                    </a:cubicBezTo>
                    <a:cubicBezTo>
                      <a:pt x="7099" y="5113"/>
                      <a:pt x="7442" y="4976"/>
                      <a:pt x="7738" y="4816"/>
                    </a:cubicBezTo>
                    <a:cubicBezTo>
                      <a:pt x="8149" y="4588"/>
                      <a:pt x="8423" y="4360"/>
                      <a:pt x="8651" y="4086"/>
                    </a:cubicBezTo>
                    <a:cubicBezTo>
                      <a:pt x="8902" y="3766"/>
                      <a:pt x="9062" y="3401"/>
                      <a:pt x="9131" y="3036"/>
                    </a:cubicBezTo>
                    <a:cubicBezTo>
                      <a:pt x="9176" y="2648"/>
                      <a:pt x="9108" y="2237"/>
                      <a:pt x="8948" y="1895"/>
                    </a:cubicBezTo>
                    <a:cubicBezTo>
                      <a:pt x="8765" y="1552"/>
                      <a:pt x="8514" y="1255"/>
                      <a:pt x="8218" y="1050"/>
                    </a:cubicBezTo>
                    <a:cubicBezTo>
                      <a:pt x="7601" y="616"/>
                      <a:pt x="6825" y="457"/>
                      <a:pt x="6095" y="342"/>
                    </a:cubicBezTo>
                    <a:cubicBezTo>
                      <a:pt x="5844" y="297"/>
                      <a:pt x="5593" y="274"/>
                      <a:pt x="5342" y="228"/>
                    </a:cubicBezTo>
                    <a:lnTo>
                      <a:pt x="4976" y="183"/>
                    </a:lnTo>
                    <a:cubicBezTo>
                      <a:pt x="4520" y="114"/>
                      <a:pt x="4086" y="68"/>
                      <a:pt x="3653"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725" name="Google Shape;1725;p22"/>
              <p:cNvSpPr/>
              <p:nvPr/>
            </p:nvSpPr>
            <p:spPr>
              <a:xfrm>
                <a:off x="6762791" y="2399755"/>
                <a:ext cx="49384" cy="46924"/>
              </a:xfrm>
              <a:custGeom>
                <a:avLst/>
                <a:gdLst/>
                <a:ahLst/>
                <a:cxnLst/>
                <a:rect l="l" t="t" r="r" b="b"/>
                <a:pathLst>
                  <a:path w="1827" h="1736" extrusionOk="0">
                    <a:moveTo>
                      <a:pt x="1826" y="868"/>
                    </a:moveTo>
                    <a:cubicBezTo>
                      <a:pt x="1826" y="1348"/>
                      <a:pt x="1416" y="1736"/>
                      <a:pt x="913" y="1736"/>
                    </a:cubicBezTo>
                    <a:cubicBezTo>
                      <a:pt x="411" y="1736"/>
                      <a:pt x="0" y="1348"/>
                      <a:pt x="0" y="868"/>
                    </a:cubicBezTo>
                    <a:cubicBezTo>
                      <a:pt x="0" y="389"/>
                      <a:pt x="411" y="1"/>
                      <a:pt x="913" y="1"/>
                    </a:cubicBezTo>
                    <a:cubicBezTo>
                      <a:pt x="1416" y="1"/>
                      <a:pt x="1826" y="389"/>
                      <a:pt x="1826" y="868"/>
                    </a:cubicBezTo>
                    <a:close/>
                  </a:path>
                </a:pathLst>
              </a:custGeom>
              <a:solidFill>
                <a:srgbClr val="FEC4CE"/>
              </a:solidFill>
              <a:ln>
                <a:noFill/>
              </a:ln>
            </p:spPr>
            <p:txBody>
              <a:bodyPr spcFirstLastPara="1" wrap="square" lIns="121900" tIns="121900" rIns="121900" bIns="121900" anchor="ctr" anchorCtr="0">
                <a:noAutofit/>
              </a:bodyPr>
              <a:lstStyle/>
              <a:p>
                <a:endParaRPr sz="1867"/>
              </a:p>
            </p:txBody>
          </p:sp>
          <p:sp>
            <p:nvSpPr>
              <p:cNvPr id="1726" name="Google Shape;1726;p22"/>
              <p:cNvSpPr/>
              <p:nvPr/>
            </p:nvSpPr>
            <p:spPr>
              <a:xfrm>
                <a:off x="7139130" y="2518849"/>
                <a:ext cx="49384" cy="46897"/>
              </a:xfrm>
              <a:custGeom>
                <a:avLst/>
                <a:gdLst/>
                <a:ahLst/>
                <a:cxnLst/>
                <a:rect l="l" t="t" r="r" b="b"/>
                <a:pathLst>
                  <a:path w="1827" h="1735" extrusionOk="0">
                    <a:moveTo>
                      <a:pt x="914" y="0"/>
                    </a:moveTo>
                    <a:cubicBezTo>
                      <a:pt x="412" y="0"/>
                      <a:pt x="1" y="388"/>
                      <a:pt x="1" y="868"/>
                    </a:cubicBezTo>
                    <a:cubicBezTo>
                      <a:pt x="1" y="1347"/>
                      <a:pt x="412" y="1735"/>
                      <a:pt x="914" y="1735"/>
                    </a:cubicBezTo>
                    <a:cubicBezTo>
                      <a:pt x="1416" y="1735"/>
                      <a:pt x="1827" y="1347"/>
                      <a:pt x="1827" y="868"/>
                    </a:cubicBezTo>
                    <a:cubicBezTo>
                      <a:pt x="1827" y="388"/>
                      <a:pt x="1416" y="0"/>
                      <a:pt x="914" y="0"/>
                    </a:cubicBezTo>
                    <a:close/>
                  </a:path>
                </a:pathLst>
              </a:custGeom>
              <a:solidFill>
                <a:srgbClr val="FEC4CE"/>
              </a:solidFill>
              <a:ln>
                <a:noFill/>
              </a:ln>
            </p:spPr>
            <p:txBody>
              <a:bodyPr spcFirstLastPara="1" wrap="square" lIns="121900" tIns="121900" rIns="121900" bIns="121900" anchor="ctr" anchorCtr="0">
                <a:noAutofit/>
              </a:bodyPr>
              <a:lstStyle/>
              <a:p>
                <a:endParaRPr sz="1867"/>
              </a:p>
            </p:txBody>
          </p:sp>
          <p:sp>
            <p:nvSpPr>
              <p:cNvPr id="1727" name="Google Shape;1727;p22"/>
              <p:cNvSpPr/>
              <p:nvPr/>
            </p:nvSpPr>
            <p:spPr>
              <a:xfrm>
                <a:off x="6173591" y="1194839"/>
                <a:ext cx="2487" cy="2487"/>
              </a:xfrm>
              <a:custGeom>
                <a:avLst/>
                <a:gdLst/>
                <a:ahLst/>
                <a:cxnLst/>
                <a:rect l="l" t="t" r="r" b="b"/>
                <a:pathLst>
                  <a:path w="92" h="92" extrusionOk="0">
                    <a:moveTo>
                      <a:pt x="92" y="0"/>
                    </a:moveTo>
                    <a:lnTo>
                      <a:pt x="0"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28" name="Google Shape;1728;p22"/>
              <p:cNvSpPr/>
              <p:nvPr/>
            </p:nvSpPr>
            <p:spPr>
              <a:xfrm>
                <a:off x="6092150" y="1312662"/>
                <a:ext cx="1865" cy="3730"/>
              </a:xfrm>
              <a:custGeom>
                <a:avLst/>
                <a:gdLst/>
                <a:ahLst/>
                <a:cxnLst/>
                <a:rect l="l" t="t" r="r" b="b"/>
                <a:pathLst>
                  <a:path w="69" h="138" extrusionOk="0">
                    <a:moveTo>
                      <a:pt x="69" y="1"/>
                    </a:moveTo>
                    <a:lnTo>
                      <a:pt x="0" y="138"/>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29" name="Google Shape;1729;p22"/>
              <p:cNvSpPr/>
              <p:nvPr/>
            </p:nvSpPr>
            <p:spPr>
              <a:xfrm>
                <a:off x="6113125" y="1343531"/>
                <a:ext cx="3730" cy="622"/>
              </a:xfrm>
              <a:custGeom>
                <a:avLst/>
                <a:gdLst/>
                <a:ahLst/>
                <a:cxnLst/>
                <a:rect l="l" t="t" r="r" b="b"/>
                <a:pathLst>
                  <a:path w="138" h="23" extrusionOk="0">
                    <a:moveTo>
                      <a:pt x="0" y="23"/>
                    </a:moveTo>
                    <a:lnTo>
                      <a:pt x="137" y="0"/>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0" name="Google Shape;1730;p22"/>
              <p:cNvSpPr/>
              <p:nvPr/>
            </p:nvSpPr>
            <p:spPr>
              <a:xfrm>
                <a:off x="6090285" y="1316365"/>
                <a:ext cx="1892" cy="3108"/>
              </a:xfrm>
              <a:custGeom>
                <a:avLst/>
                <a:gdLst/>
                <a:ahLst/>
                <a:cxnLst/>
                <a:rect l="l" t="t" r="r" b="b"/>
                <a:pathLst>
                  <a:path w="70" h="115" extrusionOk="0">
                    <a:moveTo>
                      <a:pt x="1" y="115"/>
                    </a:moveTo>
                    <a:lnTo>
                      <a:pt x="1" y="115"/>
                    </a:lnTo>
                    <a:lnTo>
                      <a:pt x="69"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1" name="Google Shape;1731;p22"/>
              <p:cNvSpPr/>
              <p:nvPr/>
            </p:nvSpPr>
            <p:spPr>
              <a:xfrm>
                <a:off x="6176051" y="1192352"/>
                <a:ext cx="2487" cy="2514"/>
              </a:xfrm>
              <a:custGeom>
                <a:avLst/>
                <a:gdLst/>
                <a:ahLst/>
                <a:cxnLst/>
                <a:rect l="l" t="t" r="r" b="b"/>
                <a:pathLst>
                  <a:path w="92" h="93" extrusionOk="0">
                    <a:moveTo>
                      <a:pt x="92" y="1"/>
                    </a:moveTo>
                    <a:lnTo>
                      <a:pt x="1"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2" name="Google Shape;1732;p22"/>
              <p:cNvSpPr/>
              <p:nvPr/>
            </p:nvSpPr>
            <p:spPr>
              <a:xfrm>
                <a:off x="6109422" y="1344125"/>
                <a:ext cx="3730" cy="649"/>
              </a:xfrm>
              <a:custGeom>
                <a:avLst/>
                <a:gdLst/>
                <a:ahLst/>
                <a:cxnLst/>
                <a:rect l="l" t="t" r="r" b="b"/>
                <a:pathLst>
                  <a:path w="138" h="24" extrusionOk="0">
                    <a:moveTo>
                      <a:pt x="0" y="24"/>
                    </a:moveTo>
                    <a:lnTo>
                      <a:pt x="137"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3" name="Google Shape;1733;p22"/>
              <p:cNvSpPr/>
              <p:nvPr/>
            </p:nvSpPr>
            <p:spPr>
              <a:xfrm>
                <a:off x="6080068" y="1183486"/>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34" name="Google Shape;1734;p22"/>
              <p:cNvSpPr/>
              <p:nvPr/>
            </p:nvSpPr>
            <p:spPr>
              <a:xfrm>
                <a:off x="6512926" y="996168"/>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5" name="Google Shape;1735;p22"/>
              <p:cNvSpPr/>
              <p:nvPr/>
            </p:nvSpPr>
            <p:spPr>
              <a:xfrm>
                <a:off x="6503033" y="1091800"/>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6" name="Google Shape;1736;p22"/>
              <p:cNvSpPr/>
              <p:nvPr/>
            </p:nvSpPr>
            <p:spPr>
              <a:xfrm>
                <a:off x="6524035" y="1101666"/>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7" name="Google Shape;1737;p22"/>
              <p:cNvSpPr/>
              <p:nvPr/>
            </p:nvSpPr>
            <p:spPr>
              <a:xfrm>
                <a:off x="6503033" y="1094260"/>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8" name="Google Shape;1738;p22"/>
              <p:cNvSpPr/>
              <p:nvPr/>
            </p:nvSpPr>
            <p:spPr>
              <a:xfrm>
                <a:off x="6513521" y="994330"/>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9" name="Google Shape;1739;p22"/>
              <p:cNvSpPr/>
              <p:nvPr/>
            </p:nvSpPr>
            <p:spPr>
              <a:xfrm>
                <a:off x="6522170" y="1103531"/>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0" name="Google Shape;1740;p22"/>
              <p:cNvSpPr/>
              <p:nvPr/>
            </p:nvSpPr>
            <p:spPr>
              <a:xfrm>
                <a:off x="6466651" y="9832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41" name="Google Shape;1741;p22"/>
              <p:cNvSpPr/>
              <p:nvPr/>
            </p:nvSpPr>
            <p:spPr>
              <a:xfrm>
                <a:off x="6512926" y="996168"/>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2" name="Google Shape;1742;p22"/>
              <p:cNvSpPr/>
              <p:nvPr/>
            </p:nvSpPr>
            <p:spPr>
              <a:xfrm>
                <a:off x="6503033" y="1091800"/>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3" name="Google Shape;1743;p22"/>
              <p:cNvSpPr/>
              <p:nvPr/>
            </p:nvSpPr>
            <p:spPr>
              <a:xfrm>
                <a:off x="6524035" y="1101666"/>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4" name="Google Shape;1744;p22"/>
              <p:cNvSpPr/>
              <p:nvPr/>
            </p:nvSpPr>
            <p:spPr>
              <a:xfrm>
                <a:off x="6503033" y="1094260"/>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5" name="Google Shape;1745;p22"/>
              <p:cNvSpPr/>
              <p:nvPr/>
            </p:nvSpPr>
            <p:spPr>
              <a:xfrm>
                <a:off x="6513521" y="994330"/>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6" name="Google Shape;1746;p22"/>
              <p:cNvSpPr/>
              <p:nvPr/>
            </p:nvSpPr>
            <p:spPr>
              <a:xfrm>
                <a:off x="6522170" y="1103531"/>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7" name="Google Shape;1747;p22"/>
              <p:cNvSpPr/>
              <p:nvPr/>
            </p:nvSpPr>
            <p:spPr>
              <a:xfrm>
                <a:off x="7474140" y="1817015"/>
                <a:ext cx="170316" cy="156504"/>
              </a:xfrm>
              <a:custGeom>
                <a:avLst/>
                <a:gdLst/>
                <a:ahLst/>
                <a:cxnLst/>
                <a:rect l="l" t="t" r="r" b="b"/>
                <a:pathLst>
                  <a:path w="6301" h="5790" extrusionOk="0">
                    <a:moveTo>
                      <a:pt x="3280" y="1"/>
                    </a:moveTo>
                    <a:cubicBezTo>
                      <a:pt x="3107" y="1"/>
                      <a:pt x="2928" y="127"/>
                      <a:pt x="2786" y="378"/>
                    </a:cubicBezTo>
                    <a:lnTo>
                      <a:pt x="2740" y="469"/>
                    </a:lnTo>
                    <a:lnTo>
                      <a:pt x="2672" y="584"/>
                    </a:lnTo>
                    <a:lnTo>
                      <a:pt x="2124" y="1542"/>
                    </a:lnTo>
                    <a:lnTo>
                      <a:pt x="937" y="1634"/>
                    </a:lnTo>
                    <a:lnTo>
                      <a:pt x="777" y="1656"/>
                    </a:lnTo>
                    <a:cubicBezTo>
                      <a:pt x="184" y="1702"/>
                      <a:pt x="1" y="2113"/>
                      <a:pt x="412" y="2569"/>
                    </a:cubicBezTo>
                    <a:lnTo>
                      <a:pt x="572" y="2729"/>
                    </a:lnTo>
                    <a:lnTo>
                      <a:pt x="1325" y="3574"/>
                    </a:lnTo>
                    <a:lnTo>
                      <a:pt x="1074" y="4646"/>
                    </a:lnTo>
                    <a:lnTo>
                      <a:pt x="1051" y="4761"/>
                    </a:lnTo>
                    <a:lnTo>
                      <a:pt x="1005" y="4875"/>
                    </a:lnTo>
                    <a:cubicBezTo>
                      <a:pt x="903" y="5319"/>
                      <a:pt x="1069" y="5584"/>
                      <a:pt x="1398" y="5584"/>
                    </a:cubicBezTo>
                    <a:cubicBezTo>
                      <a:pt x="1509" y="5584"/>
                      <a:pt x="1638" y="5554"/>
                      <a:pt x="1781" y="5491"/>
                    </a:cubicBezTo>
                    <a:lnTo>
                      <a:pt x="1873" y="5445"/>
                    </a:lnTo>
                    <a:lnTo>
                      <a:pt x="1987" y="5400"/>
                    </a:lnTo>
                    <a:lnTo>
                      <a:pt x="2991" y="4943"/>
                    </a:lnTo>
                    <a:lnTo>
                      <a:pt x="4041" y="5582"/>
                    </a:lnTo>
                    <a:lnTo>
                      <a:pt x="4155" y="5651"/>
                    </a:lnTo>
                    <a:cubicBezTo>
                      <a:pt x="4310" y="5745"/>
                      <a:pt x="4452" y="5790"/>
                      <a:pt x="4572" y="5790"/>
                    </a:cubicBezTo>
                    <a:cubicBezTo>
                      <a:pt x="4858" y="5790"/>
                      <a:pt x="5025" y="5537"/>
                      <a:pt x="4977" y="5103"/>
                    </a:cubicBezTo>
                    <a:lnTo>
                      <a:pt x="4840" y="3779"/>
                    </a:lnTo>
                    <a:lnTo>
                      <a:pt x="5684" y="3049"/>
                    </a:lnTo>
                    <a:lnTo>
                      <a:pt x="5776" y="2957"/>
                    </a:lnTo>
                    <a:lnTo>
                      <a:pt x="5844" y="2912"/>
                    </a:lnTo>
                    <a:cubicBezTo>
                      <a:pt x="6301" y="2501"/>
                      <a:pt x="6209" y="2067"/>
                      <a:pt x="5593" y="1953"/>
                    </a:cubicBezTo>
                    <a:lnTo>
                      <a:pt x="5525" y="1930"/>
                    </a:lnTo>
                    <a:lnTo>
                      <a:pt x="4292" y="1679"/>
                    </a:lnTo>
                    <a:lnTo>
                      <a:pt x="3858" y="629"/>
                    </a:lnTo>
                    <a:lnTo>
                      <a:pt x="3767" y="447"/>
                    </a:lnTo>
                    <a:cubicBezTo>
                      <a:pt x="3648" y="149"/>
                      <a:pt x="3467" y="1"/>
                      <a:pt x="3280"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48" name="Google Shape;1748;p22"/>
              <p:cNvSpPr/>
              <p:nvPr/>
            </p:nvSpPr>
            <p:spPr>
              <a:xfrm>
                <a:off x="5266032" y="2620617"/>
                <a:ext cx="135096" cy="133420"/>
              </a:xfrm>
              <a:custGeom>
                <a:avLst/>
                <a:gdLst/>
                <a:ahLst/>
                <a:cxnLst/>
                <a:rect l="l" t="t" r="r" b="b"/>
                <a:pathLst>
                  <a:path w="4998" h="4936" extrusionOk="0">
                    <a:moveTo>
                      <a:pt x="1926" y="1"/>
                    </a:moveTo>
                    <a:cubicBezTo>
                      <a:pt x="1730" y="1"/>
                      <a:pt x="1580" y="171"/>
                      <a:pt x="1552" y="481"/>
                    </a:cubicBezTo>
                    <a:lnTo>
                      <a:pt x="1530" y="572"/>
                    </a:lnTo>
                    <a:lnTo>
                      <a:pt x="1530" y="663"/>
                    </a:lnTo>
                    <a:lnTo>
                      <a:pt x="1438" y="1576"/>
                    </a:lnTo>
                    <a:lnTo>
                      <a:pt x="548" y="2056"/>
                    </a:lnTo>
                    <a:lnTo>
                      <a:pt x="457" y="2101"/>
                    </a:lnTo>
                    <a:cubicBezTo>
                      <a:pt x="0" y="2352"/>
                      <a:pt x="23" y="2718"/>
                      <a:pt x="480" y="2923"/>
                    </a:cubicBezTo>
                    <a:lnTo>
                      <a:pt x="639" y="3014"/>
                    </a:lnTo>
                    <a:lnTo>
                      <a:pt x="1484" y="3380"/>
                    </a:lnTo>
                    <a:lnTo>
                      <a:pt x="1644" y="4293"/>
                    </a:lnTo>
                    <a:lnTo>
                      <a:pt x="1666" y="4384"/>
                    </a:lnTo>
                    <a:lnTo>
                      <a:pt x="1689" y="4475"/>
                    </a:lnTo>
                    <a:cubicBezTo>
                      <a:pt x="1744" y="4774"/>
                      <a:pt x="1887" y="4935"/>
                      <a:pt x="2066" y="4935"/>
                    </a:cubicBezTo>
                    <a:cubicBezTo>
                      <a:pt x="2188" y="4935"/>
                      <a:pt x="2327" y="4861"/>
                      <a:pt x="2465" y="4703"/>
                    </a:cubicBezTo>
                    <a:lnTo>
                      <a:pt x="2534" y="4635"/>
                    </a:lnTo>
                    <a:lnTo>
                      <a:pt x="2602" y="4566"/>
                    </a:lnTo>
                    <a:lnTo>
                      <a:pt x="3219" y="3882"/>
                    </a:lnTo>
                    <a:lnTo>
                      <a:pt x="4223" y="4019"/>
                    </a:lnTo>
                    <a:lnTo>
                      <a:pt x="4314" y="4042"/>
                    </a:lnTo>
                    <a:cubicBezTo>
                      <a:pt x="4363" y="4048"/>
                      <a:pt x="4408" y="4051"/>
                      <a:pt x="4451" y="4051"/>
                    </a:cubicBezTo>
                    <a:cubicBezTo>
                      <a:pt x="4852" y="4051"/>
                      <a:pt x="4998" y="3769"/>
                      <a:pt x="4771" y="3357"/>
                    </a:cubicBezTo>
                    <a:lnTo>
                      <a:pt x="4223" y="2398"/>
                    </a:lnTo>
                    <a:lnTo>
                      <a:pt x="4634" y="1554"/>
                    </a:lnTo>
                    <a:lnTo>
                      <a:pt x="4679" y="1462"/>
                    </a:lnTo>
                    <a:lnTo>
                      <a:pt x="4702" y="1394"/>
                    </a:lnTo>
                    <a:cubicBezTo>
                      <a:pt x="4897" y="1004"/>
                      <a:pt x="4759" y="730"/>
                      <a:pt x="4401" y="730"/>
                    </a:cubicBezTo>
                    <a:cubicBezTo>
                      <a:pt x="4340" y="730"/>
                      <a:pt x="4273" y="738"/>
                      <a:pt x="4200" y="755"/>
                    </a:cubicBezTo>
                    <a:lnTo>
                      <a:pt x="4154" y="755"/>
                    </a:lnTo>
                    <a:lnTo>
                      <a:pt x="3127" y="983"/>
                    </a:lnTo>
                    <a:lnTo>
                      <a:pt x="2443" y="321"/>
                    </a:lnTo>
                    <a:lnTo>
                      <a:pt x="2328" y="207"/>
                    </a:lnTo>
                    <a:cubicBezTo>
                      <a:pt x="2188" y="67"/>
                      <a:pt x="2048" y="1"/>
                      <a:pt x="1926"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49" name="Google Shape;1749;p22"/>
              <p:cNvSpPr/>
              <p:nvPr/>
            </p:nvSpPr>
            <p:spPr>
              <a:xfrm>
                <a:off x="7991602" y="2872050"/>
                <a:ext cx="136556" cy="133123"/>
              </a:xfrm>
              <a:custGeom>
                <a:avLst/>
                <a:gdLst/>
                <a:ahLst/>
                <a:cxnLst/>
                <a:rect l="l" t="t" r="r" b="b"/>
                <a:pathLst>
                  <a:path w="5052" h="4925" extrusionOk="0">
                    <a:moveTo>
                      <a:pt x="2898" y="0"/>
                    </a:moveTo>
                    <a:cubicBezTo>
                      <a:pt x="2770" y="0"/>
                      <a:pt x="2629" y="79"/>
                      <a:pt x="2495" y="240"/>
                    </a:cubicBezTo>
                    <a:lnTo>
                      <a:pt x="2427" y="309"/>
                    </a:lnTo>
                    <a:lnTo>
                      <a:pt x="2381" y="377"/>
                    </a:lnTo>
                    <a:lnTo>
                      <a:pt x="1788" y="1085"/>
                    </a:lnTo>
                    <a:lnTo>
                      <a:pt x="783" y="994"/>
                    </a:lnTo>
                    <a:lnTo>
                      <a:pt x="669" y="971"/>
                    </a:lnTo>
                    <a:cubicBezTo>
                      <a:pt x="637" y="968"/>
                      <a:pt x="606" y="966"/>
                      <a:pt x="577" y="966"/>
                    </a:cubicBezTo>
                    <a:cubicBezTo>
                      <a:pt x="146" y="966"/>
                      <a:pt x="1" y="1272"/>
                      <a:pt x="236" y="1678"/>
                    </a:cubicBezTo>
                    <a:lnTo>
                      <a:pt x="350" y="1838"/>
                    </a:lnTo>
                    <a:lnTo>
                      <a:pt x="829" y="2614"/>
                    </a:lnTo>
                    <a:lnTo>
                      <a:pt x="464" y="3459"/>
                    </a:lnTo>
                    <a:lnTo>
                      <a:pt x="418" y="3550"/>
                    </a:lnTo>
                    <a:lnTo>
                      <a:pt x="373" y="3641"/>
                    </a:lnTo>
                    <a:cubicBezTo>
                      <a:pt x="218" y="4028"/>
                      <a:pt x="358" y="4284"/>
                      <a:pt x="709" y="4284"/>
                    </a:cubicBezTo>
                    <a:cubicBezTo>
                      <a:pt x="773" y="4284"/>
                      <a:pt x="843" y="4275"/>
                      <a:pt x="920" y="4258"/>
                    </a:cubicBezTo>
                    <a:lnTo>
                      <a:pt x="989" y="4235"/>
                    </a:lnTo>
                    <a:lnTo>
                      <a:pt x="1080" y="4212"/>
                    </a:lnTo>
                    <a:lnTo>
                      <a:pt x="1993" y="3984"/>
                    </a:lnTo>
                    <a:lnTo>
                      <a:pt x="2746" y="4668"/>
                    </a:lnTo>
                    <a:lnTo>
                      <a:pt x="2815" y="4737"/>
                    </a:lnTo>
                    <a:cubicBezTo>
                      <a:pt x="2959" y="4864"/>
                      <a:pt x="3096" y="4925"/>
                      <a:pt x="3213" y="4925"/>
                    </a:cubicBezTo>
                    <a:cubicBezTo>
                      <a:pt x="3413" y="4925"/>
                      <a:pt x="3554" y="4748"/>
                      <a:pt x="3568" y="4417"/>
                    </a:cubicBezTo>
                    <a:lnTo>
                      <a:pt x="3659" y="3322"/>
                    </a:lnTo>
                    <a:lnTo>
                      <a:pt x="4458" y="2842"/>
                    </a:lnTo>
                    <a:lnTo>
                      <a:pt x="4550" y="2797"/>
                    </a:lnTo>
                    <a:lnTo>
                      <a:pt x="4618" y="2751"/>
                    </a:lnTo>
                    <a:cubicBezTo>
                      <a:pt x="5052" y="2500"/>
                      <a:pt x="5029" y="2135"/>
                      <a:pt x="4550" y="1929"/>
                    </a:cubicBezTo>
                    <a:lnTo>
                      <a:pt x="4504" y="1907"/>
                    </a:lnTo>
                    <a:lnTo>
                      <a:pt x="3523" y="1519"/>
                    </a:lnTo>
                    <a:lnTo>
                      <a:pt x="3317" y="606"/>
                    </a:lnTo>
                    <a:lnTo>
                      <a:pt x="3294" y="446"/>
                    </a:lnTo>
                    <a:cubicBezTo>
                      <a:pt x="3228" y="153"/>
                      <a:pt x="3076" y="0"/>
                      <a:pt x="2898"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50" name="Google Shape;1750;p22"/>
              <p:cNvSpPr/>
              <p:nvPr/>
            </p:nvSpPr>
            <p:spPr>
              <a:xfrm>
                <a:off x="5793198" y="2474033"/>
                <a:ext cx="216294" cy="204401"/>
              </a:xfrm>
              <a:custGeom>
                <a:avLst/>
                <a:gdLst/>
                <a:ahLst/>
                <a:cxnLst/>
                <a:rect l="l" t="t" r="r" b="b"/>
                <a:pathLst>
                  <a:path w="8002" h="7562" extrusionOk="0">
                    <a:moveTo>
                      <a:pt x="5400" y="0"/>
                    </a:moveTo>
                    <a:cubicBezTo>
                      <a:pt x="5228" y="0"/>
                      <a:pt x="5025" y="79"/>
                      <a:pt x="4806" y="243"/>
                    </a:cubicBezTo>
                    <a:lnTo>
                      <a:pt x="4692" y="334"/>
                    </a:lnTo>
                    <a:lnTo>
                      <a:pt x="4578" y="426"/>
                    </a:lnTo>
                    <a:lnTo>
                      <a:pt x="3437" y="1270"/>
                    </a:lnTo>
                    <a:lnTo>
                      <a:pt x="1976" y="791"/>
                    </a:lnTo>
                    <a:lnTo>
                      <a:pt x="1816" y="745"/>
                    </a:lnTo>
                    <a:cubicBezTo>
                      <a:pt x="1661" y="694"/>
                      <a:pt x="1521" y="669"/>
                      <a:pt x="1398" y="669"/>
                    </a:cubicBezTo>
                    <a:cubicBezTo>
                      <a:pt x="923" y="669"/>
                      <a:pt x="708" y="1037"/>
                      <a:pt x="926" y="1635"/>
                    </a:cubicBezTo>
                    <a:lnTo>
                      <a:pt x="1017" y="1909"/>
                    </a:lnTo>
                    <a:lnTo>
                      <a:pt x="1474" y="3256"/>
                    </a:lnTo>
                    <a:lnTo>
                      <a:pt x="629" y="4420"/>
                    </a:lnTo>
                    <a:lnTo>
                      <a:pt x="538" y="4534"/>
                    </a:lnTo>
                    <a:lnTo>
                      <a:pt x="447" y="4648"/>
                    </a:lnTo>
                    <a:cubicBezTo>
                      <a:pt x="0" y="5273"/>
                      <a:pt x="230" y="5768"/>
                      <a:pt x="988" y="5768"/>
                    </a:cubicBezTo>
                    <a:cubicBezTo>
                      <a:pt x="1005" y="5768"/>
                      <a:pt x="1022" y="5767"/>
                      <a:pt x="1040" y="5767"/>
                    </a:cubicBezTo>
                    <a:lnTo>
                      <a:pt x="1337" y="5767"/>
                    </a:lnTo>
                    <a:lnTo>
                      <a:pt x="2752" y="5744"/>
                    </a:lnTo>
                    <a:lnTo>
                      <a:pt x="3665" y="7022"/>
                    </a:lnTo>
                    <a:lnTo>
                      <a:pt x="3756" y="7136"/>
                    </a:lnTo>
                    <a:cubicBezTo>
                      <a:pt x="3960" y="7422"/>
                      <a:pt x="4187" y="7562"/>
                      <a:pt x="4396" y="7562"/>
                    </a:cubicBezTo>
                    <a:cubicBezTo>
                      <a:pt x="4654" y="7562"/>
                      <a:pt x="4885" y="7348"/>
                      <a:pt x="5012" y="6931"/>
                    </a:cubicBezTo>
                    <a:lnTo>
                      <a:pt x="5514" y="5287"/>
                    </a:lnTo>
                    <a:lnTo>
                      <a:pt x="6883" y="4854"/>
                    </a:lnTo>
                    <a:lnTo>
                      <a:pt x="7043" y="4808"/>
                    </a:lnTo>
                    <a:lnTo>
                      <a:pt x="7157" y="4762"/>
                    </a:lnTo>
                    <a:cubicBezTo>
                      <a:pt x="7910" y="4534"/>
                      <a:pt x="8002" y="3964"/>
                      <a:pt x="7340" y="3530"/>
                    </a:cubicBezTo>
                    <a:lnTo>
                      <a:pt x="7271" y="3461"/>
                    </a:lnTo>
                    <a:lnTo>
                      <a:pt x="5925" y="2526"/>
                    </a:lnTo>
                    <a:lnTo>
                      <a:pt x="5947" y="1088"/>
                    </a:lnTo>
                    <a:lnTo>
                      <a:pt x="5947" y="814"/>
                    </a:lnTo>
                    <a:cubicBezTo>
                      <a:pt x="5947" y="289"/>
                      <a:pt x="5731" y="0"/>
                      <a:pt x="5400"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51" name="Google Shape;1751;p22"/>
              <p:cNvSpPr/>
              <p:nvPr/>
            </p:nvSpPr>
            <p:spPr>
              <a:xfrm>
                <a:off x="7679595" y="1455327"/>
                <a:ext cx="93821" cy="88658"/>
              </a:xfrm>
              <a:custGeom>
                <a:avLst/>
                <a:gdLst/>
                <a:ahLst/>
                <a:cxnLst/>
                <a:rect l="l" t="t" r="r" b="b"/>
                <a:pathLst>
                  <a:path w="3471" h="3280" extrusionOk="0">
                    <a:moveTo>
                      <a:pt x="1149" y="1"/>
                    </a:moveTo>
                    <a:cubicBezTo>
                      <a:pt x="1009" y="1"/>
                      <a:pt x="914" y="117"/>
                      <a:pt x="914" y="338"/>
                    </a:cubicBezTo>
                    <a:lnTo>
                      <a:pt x="914" y="475"/>
                    </a:lnTo>
                    <a:lnTo>
                      <a:pt x="914" y="1091"/>
                    </a:lnTo>
                    <a:lnTo>
                      <a:pt x="389" y="1434"/>
                    </a:lnTo>
                    <a:lnTo>
                      <a:pt x="343" y="1479"/>
                    </a:lnTo>
                    <a:lnTo>
                      <a:pt x="298" y="1502"/>
                    </a:lnTo>
                    <a:cubicBezTo>
                      <a:pt x="1" y="1685"/>
                      <a:pt x="46" y="1936"/>
                      <a:pt x="366" y="2050"/>
                    </a:cubicBezTo>
                    <a:lnTo>
                      <a:pt x="412" y="2073"/>
                    </a:lnTo>
                    <a:lnTo>
                      <a:pt x="480" y="2095"/>
                    </a:lnTo>
                    <a:lnTo>
                      <a:pt x="1074" y="2301"/>
                    </a:lnTo>
                    <a:lnTo>
                      <a:pt x="1256" y="2940"/>
                    </a:lnTo>
                    <a:lnTo>
                      <a:pt x="1279" y="3008"/>
                    </a:lnTo>
                    <a:cubicBezTo>
                      <a:pt x="1330" y="3187"/>
                      <a:pt x="1423" y="3280"/>
                      <a:pt x="1532" y="3280"/>
                    </a:cubicBezTo>
                    <a:cubicBezTo>
                      <a:pt x="1618" y="3280"/>
                      <a:pt x="1713" y="3221"/>
                      <a:pt x="1804" y="3100"/>
                    </a:cubicBezTo>
                    <a:lnTo>
                      <a:pt x="2261" y="2506"/>
                    </a:lnTo>
                    <a:lnTo>
                      <a:pt x="2877" y="2529"/>
                    </a:lnTo>
                    <a:lnTo>
                      <a:pt x="2945" y="2552"/>
                    </a:lnTo>
                    <a:lnTo>
                      <a:pt x="3014" y="2552"/>
                    </a:lnTo>
                    <a:cubicBezTo>
                      <a:pt x="3333" y="2552"/>
                      <a:pt x="3470" y="2347"/>
                      <a:pt x="3265" y="2050"/>
                    </a:cubicBezTo>
                    <a:lnTo>
                      <a:pt x="3242" y="2027"/>
                    </a:lnTo>
                    <a:lnTo>
                      <a:pt x="2831" y="1456"/>
                    </a:lnTo>
                    <a:lnTo>
                      <a:pt x="3059" y="863"/>
                    </a:lnTo>
                    <a:lnTo>
                      <a:pt x="3105" y="749"/>
                    </a:lnTo>
                    <a:cubicBezTo>
                      <a:pt x="3196" y="494"/>
                      <a:pt x="3099" y="327"/>
                      <a:pt x="2894" y="327"/>
                    </a:cubicBezTo>
                    <a:cubicBezTo>
                      <a:pt x="2841" y="327"/>
                      <a:pt x="2782" y="337"/>
                      <a:pt x="2717" y="361"/>
                    </a:cubicBezTo>
                    <a:lnTo>
                      <a:pt x="2649" y="361"/>
                    </a:lnTo>
                    <a:lnTo>
                      <a:pt x="2603" y="384"/>
                    </a:lnTo>
                    <a:lnTo>
                      <a:pt x="2009" y="566"/>
                    </a:lnTo>
                    <a:lnTo>
                      <a:pt x="1484" y="155"/>
                    </a:lnTo>
                    <a:lnTo>
                      <a:pt x="1416" y="110"/>
                    </a:lnTo>
                    <a:cubicBezTo>
                      <a:pt x="1318" y="37"/>
                      <a:pt x="1227" y="1"/>
                      <a:pt x="1149"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52" name="Google Shape;1752;p22"/>
              <p:cNvSpPr/>
              <p:nvPr/>
            </p:nvSpPr>
            <p:spPr>
              <a:xfrm>
                <a:off x="8179353" y="2842128"/>
                <a:ext cx="59250" cy="83333"/>
              </a:xfrm>
              <a:custGeom>
                <a:avLst/>
                <a:gdLst/>
                <a:ahLst/>
                <a:cxnLst/>
                <a:rect l="l" t="t" r="r" b="b"/>
                <a:pathLst>
                  <a:path w="2192" h="3083" extrusionOk="0">
                    <a:moveTo>
                      <a:pt x="1005" y="1"/>
                    </a:moveTo>
                    <a:lnTo>
                      <a:pt x="845" y="503"/>
                    </a:lnTo>
                    <a:cubicBezTo>
                      <a:pt x="754" y="800"/>
                      <a:pt x="525" y="1142"/>
                      <a:pt x="343" y="1325"/>
                    </a:cubicBezTo>
                    <a:lnTo>
                      <a:pt x="0" y="1598"/>
                    </a:lnTo>
                    <a:lnTo>
                      <a:pt x="366" y="1850"/>
                    </a:lnTo>
                    <a:cubicBezTo>
                      <a:pt x="571" y="2009"/>
                      <a:pt x="845" y="2329"/>
                      <a:pt x="959" y="2603"/>
                    </a:cubicBezTo>
                    <a:lnTo>
                      <a:pt x="1187" y="3082"/>
                    </a:lnTo>
                    <a:lnTo>
                      <a:pt x="1347" y="2580"/>
                    </a:lnTo>
                    <a:cubicBezTo>
                      <a:pt x="1438" y="2306"/>
                      <a:pt x="1667" y="1941"/>
                      <a:pt x="1849" y="1781"/>
                    </a:cubicBezTo>
                    <a:lnTo>
                      <a:pt x="2192" y="1484"/>
                    </a:lnTo>
                    <a:lnTo>
                      <a:pt x="1826" y="1233"/>
                    </a:lnTo>
                    <a:cubicBezTo>
                      <a:pt x="1621" y="1096"/>
                      <a:pt x="1347" y="754"/>
                      <a:pt x="1233" y="480"/>
                    </a:cubicBezTo>
                    <a:lnTo>
                      <a:pt x="1005" y="1"/>
                    </a:lnTo>
                    <a:close/>
                  </a:path>
                </a:pathLst>
              </a:custGeom>
              <a:solidFill>
                <a:srgbClr val="FCF4DD"/>
              </a:solidFill>
              <a:ln>
                <a:noFill/>
              </a:ln>
            </p:spPr>
            <p:txBody>
              <a:bodyPr spcFirstLastPara="1" wrap="square" lIns="121900" tIns="121900" rIns="121900" bIns="121900" anchor="ctr" anchorCtr="0">
                <a:noAutofit/>
              </a:bodyPr>
              <a:lstStyle/>
              <a:p>
                <a:endParaRPr sz="1867"/>
              </a:p>
            </p:txBody>
          </p:sp>
          <p:sp>
            <p:nvSpPr>
              <p:cNvPr id="1753" name="Google Shape;1753;p22"/>
              <p:cNvSpPr/>
              <p:nvPr/>
            </p:nvSpPr>
            <p:spPr>
              <a:xfrm>
                <a:off x="7633320" y="2039472"/>
                <a:ext cx="59871" cy="83306"/>
              </a:xfrm>
              <a:custGeom>
                <a:avLst/>
                <a:gdLst/>
                <a:ahLst/>
                <a:cxnLst/>
                <a:rect l="l" t="t" r="r" b="b"/>
                <a:pathLst>
                  <a:path w="2215" h="3082" extrusionOk="0">
                    <a:moveTo>
                      <a:pt x="1005" y="0"/>
                    </a:moveTo>
                    <a:lnTo>
                      <a:pt x="845" y="502"/>
                    </a:lnTo>
                    <a:cubicBezTo>
                      <a:pt x="754" y="799"/>
                      <a:pt x="526" y="1164"/>
                      <a:pt x="343" y="1324"/>
                    </a:cubicBezTo>
                    <a:lnTo>
                      <a:pt x="1" y="1598"/>
                    </a:lnTo>
                    <a:lnTo>
                      <a:pt x="389" y="1872"/>
                    </a:lnTo>
                    <a:cubicBezTo>
                      <a:pt x="594" y="2009"/>
                      <a:pt x="845" y="2328"/>
                      <a:pt x="982" y="2602"/>
                    </a:cubicBezTo>
                    <a:lnTo>
                      <a:pt x="1188" y="3081"/>
                    </a:lnTo>
                    <a:lnTo>
                      <a:pt x="1370" y="2579"/>
                    </a:lnTo>
                    <a:cubicBezTo>
                      <a:pt x="1462" y="2305"/>
                      <a:pt x="1690" y="1940"/>
                      <a:pt x="1873" y="1780"/>
                    </a:cubicBezTo>
                    <a:lnTo>
                      <a:pt x="2215" y="1484"/>
                    </a:lnTo>
                    <a:lnTo>
                      <a:pt x="1827" y="1233"/>
                    </a:lnTo>
                    <a:cubicBezTo>
                      <a:pt x="1622" y="1096"/>
                      <a:pt x="1370" y="753"/>
                      <a:pt x="1233" y="479"/>
                    </a:cubicBezTo>
                    <a:lnTo>
                      <a:pt x="1005" y="0"/>
                    </a:ln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754" name="Google Shape;1754;p22"/>
              <p:cNvSpPr/>
              <p:nvPr/>
            </p:nvSpPr>
            <p:spPr>
              <a:xfrm>
                <a:off x="7332854" y="1779092"/>
                <a:ext cx="68521" cy="96903"/>
              </a:xfrm>
              <a:custGeom>
                <a:avLst/>
                <a:gdLst/>
                <a:ahLst/>
                <a:cxnLst/>
                <a:rect l="l" t="t" r="r" b="b"/>
                <a:pathLst>
                  <a:path w="2535" h="3585" extrusionOk="0">
                    <a:moveTo>
                      <a:pt x="2398" y="1"/>
                    </a:moveTo>
                    <a:lnTo>
                      <a:pt x="1804" y="434"/>
                    </a:lnTo>
                    <a:cubicBezTo>
                      <a:pt x="1485" y="663"/>
                      <a:pt x="937" y="891"/>
                      <a:pt x="594" y="937"/>
                    </a:cubicBezTo>
                    <a:lnTo>
                      <a:pt x="1" y="982"/>
                    </a:lnTo>
                    <a:lnTo>
                      <a:pt x="206" y="1553"/>
                    </a:lnTo>
                    <a:cubicBezTo>
                      <a:pt x="321" y="1872"/>
                      <a:pt x="366" y="2466"/>
                      <a:pt x="275" y="2854"/>
                    </a:cubicBezTo>
                    <a:lnTo>
                      <a:pt x="138" y="3584"/>
                    </a:lnTo>
                    <a:lnTo>
                      <a:pt x="731" y="3128"/>
                    </a:lnTo>
                    <a:cubicBezTo>
                      <a:pt x="1051" y="2900"/>
                      <a:pt x="1599" y="2671"/>
                      <a:pt x="1918" y="2649"/>
                    </a:cubicBezTo>
                    <a:lnTo>
                      <a:pt x="2535" y="2580"/>
                    </a:lnTo>
                    <a:lnTo>
                      <a:pt x="2329" y="2009"/>
                    </a:lnTo>
                    <a:cubicBezTo>
                      <a:pt x="2215" y="1690"/>
                      <a:pt x="2169" y="1119"/>
                      <a:pt x="2261" y="708"/>
                    </a:cubicBezTo>
                    <a:lnTo>
                      <a:pt x="2398" y="1"/>
                    </a:ln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755" name="Google Shape;1755;p22"/>
              <p:cNvSpPr/>
              <p:nvPr/>
            </p:nvSpPr>
            <p:spPr>
              <a:xfrm>
                <a:off x="8005982" y="957299"/>
                <a:ext cx="71602" cy="101200"/>
              </a:xfrm>
              <a:custGeom>
                <a:avLst/>
                <a:gdLst/>
                <a:ahLst/>
                <a:cxnLst/>
                <a:rect l="l" t="t" r="r" b="b"/>
                <a:pathLst>
                  <a:path w="2649" h="3744" extrusionOk="0">
                    <a:moveTo>
                      <a:pt x="320" y="1"/>
                    </a:moveTo>
                    <a:lnTo>
                      <a:pt x="411" y="731"/>
                    </a:lnTo>
                    <a:cubicBezTo>
                      <a:pt x="457" y="1119"/>
                      <a:pt x="388" y="1712"/>
                      <a:pt x="251" y="2009"/>
                    </a:cubicBezTo>
                    <a:lnTo>
                      <a:pt x="0" y="2580"/>
                    </a:lnTo>
                    <a:lnTo>
                      <a:pt x="594" y="2671"/>
                    </a:lnTo>
                    <a:cubicBezTo>
                      <a:pt x="936" y="2740"/>
                      <a:pt x="1438" y="2991"/>
                      <a:pt x="1758" y="3265"/>
                    </a:cubicBezTo>
                    <a:lnTo>
                      <a:pt x="2306" y="3744"/>
                    </a:lnTo>
                    <a:lnTo>
                      <a:pt x="2214" y="3013"/>
                    </a:lnTo>
                    <a:cubicBezTo>
                      <a:pt x="2169" y="2603"/>
                      <a:pt x="2260" y="2032"/>
                      <a:pt x="2397" y="1735"/>
                    </a:cubicBezTo>
                    <a:lnTo>
                      <a:pt x="2648" y="1165"/>
                    </a:lnTo>
                    <a:lnTo>
                      <a:pt x="2055" y="1073"/>
                    </a:lnTo>
                    <a:cubicBezTo>
                      <a:pt x="1712" y="1005"/>
                      <a:pt x="1187" y="754"/>
                      <a:pt x="891" y="480"/>
                    </a:cubicBezTo>
                    <a:lnTo>
                      <a:pt x="320" y="1"/>
                    </a:ln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56" name="Google Shape;1756;p22"/>
              <p:cNvSpPr/>
              <p:nvPr/>
            </p:nvSpPr>
            <p:spPr>
              <a:xfrm>
                <a:off x="6364234" y="1320069"/>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757" name="Google Shape;1757;p22"/>
              <p:cNvSpPr/>
              <p:nvPr/>
            </p:nvSpPr>
            <p:spPr>
              <a:xfrm>
                <a:off x="6391372" y="109304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758" name="Google Shape;1758;p22"/>
              <p:cNvSpPr/>
              <p:nvPr/>
            </p:nvSpPr>
            <p:spPr>
              <a:xfrm>
                <a:off x="5718866" y="2758848"/>
                <a:ext cx="54330" cy="76522"/>
              </a:xfrm>
              <a:custGeom>
                <a:avLst/>
                <a:gdLst/>
                <a:ahLst/>
                <a:cxnLst/>
                <a:rect l="l" t="t" r="r" b="b"/>
                <a:pathLst>
                  <a:path w="2010" h="2831" extrusionOk="0">
                    <a:moveTo>
                      <a:pt x="503" y="0"/>
                    </a:moveTo>
                    <a:lnTo>
                      <a:pt x="480" y="525"/>
                    </a:lnTo>
                    <a:cubicBezTo>
                      <a:pt x="480" y="799"/>
                      <a:pt x="366" y="1210"/>
                      <a:pt x="229" y="1393"/>
                    </a:cubicBezTo>
                    <a:lnTo>
                      <a:pt x="1" y="1758"/>
                    </a:lnTo>
                    <a:lnTo>
                      <a:pt x="412" y="1895"/>
                    </a:lnTo>
                    <a:cubicBezTo>
                      <a:pt x="640" y="1986"/>
                      <a:pt x="982" y="2214"/>
                      <a:pt x="1165" y="2420"/>
                    </a:cubicBezTo>
                    <a:lnTo>
                      <a:pt x="1507" y="2831"/>
                    </a:lnTo>
                    <a:lnTo>
                      <a:pt x="1530" y="2306"/>
                    </a:lnTo>
                    <a:cubicBezTo>
                      <a:pt x="1530" y="2009"/>
                      <a:pt x="1644" y="1621"/>
                      <a:pt x="1781" y="1415"/>
                    </a:cubicBezTo>
                    <a:lnTo>
                      <a:pt x="2010" y="1050"/>
                    </a:lnTo>
                    <a:lnTo>
                      <a:pt x="1599" y="913"/>
                    </a:lnTo>
                    <a:cubicBezTo>
                      <a:pt x="1371" y="845"/>
                      <a:pt x="1028" y="617"/>
                      <a:pt x="846" y="388"/>
                    </a:cubicBezTo>
                    <a:lnTo>
                      <a:pt x="503" y="0"/>
                    </a:lnTo>
                    <a:close/>
                  </a:path>
                </a:pathLst>
              </a:custGeom>
              <a:solidFill>
                <a:srgbClr val="FCF4DD"/>
              </a:solidFill>
              <a:ln>
                <a:noFill/>
              </a:ln>
            </p:spPr>
            <p:txBody>
              <a:bodyPr spcFirstLastPara="1" wrap="square" lIns="121900" tIns="121900" rIns="121900" bIns="121900" anchor="ctr" anchorCtr="0">
                <a:noAutofit/>
              </a:bodyPr>
              <a:lstStyle/>
              <a:p>
                <a:endParaRPr sz="1867"/>
              </a:p>
            </p:txBody>
          </p:sp>
          <p:sp>
            <p:nvSpPr>
              <p:cNvPr id="1759" name="Google Shape;1759;p22"/>
              <p:cNvSpPr/>
              <p:nvPr/>
            </p:nvSpPr>
            <p:spPr>
              <a:xfrm>
                <a:off x="5540576" y="2867428"/>
                <a:ext cx="66656" cy="93794"/>
              </a:xfrm>
              <a:custGeom>
                <a:avLst/>
                <a:gdLst/>
                <a:ahLst/>
                <a:cxnLst/>
                <a:rect l="l" t="t" r="r" b="b"/>
                <a:pathLst>
                  <a:path w="2466" h="3470" extrusionOk="0">
                    <a:moveTo>
                      <a:pt x="2100" y="1"/>
                    </a:moveTo>
                    <a:lnTo>
                      <a:pt x="1598" y="457"/>
                    </a:lnTo>
                    <a:cubicBezTo>
                      <a:pt x="1324" y="708"/>
                      <a:pt x="845" y="959"/>
                      <a:pt x="548" y="1028"/>
                    </a:cubicBezTo>
                    <a:lnTo>
                      <a:pt x="0" y="1142"/>
                    </a:lnTo>
                    <a:lnTo>
                      <a:pt x="252" y="1644"/>
                    </a:lnTo>
                    <a:cubicBezTo>
                      <a:pt x="389" y="1918"/>
                      <a:pt x="480" y="2443"/>
                      <a:pt x="434" y="2808"/>
                    </a:cubicBezTo>
                    <a:lnTo>
                      <a:pt x="389" y="3470"/>
                    </a:lnTo>
                    <a:lnTo>
                      <a:pt x="389" y="3470"/>
                    </a:lnTo>
                    <a:lnTo>
                      <a:pt x="868" y="3013"/>
                    </a:lnTo>
                    <a:cubicBezTo>
                      <a:pt x="1142" y="2762"/>
                      <a:pt x="1621" y="2511"/>
                      <a:pt x="1918" y="2466"/>
                    </a:cubicBezTo>
                    <a:lnTo>
                      <a:pt x="2466" y="2352"/>
                    </a:lnTo>
                    <a:lnTo>
                      <a:pt x="2215" y="1849"/>
                    </a:lnTo>
                    <a:cubicBezTo>
                      <a:pt x="2078" y="1575"/>
                      <a:pt x="2009" y="1050"/>
                      <a:pt x="2032" y="662"/>
                    </a:cubicBezTo>
                    <a:lnTo>
                      <a:pt x="2100" y="1"/>
                    </a:lnTo>
                    <a:close/>
                  </a:path>
                </a:pathLst>
              </a:custGeom>
              <a:solidFill>
                <a:srgbClr val="FCF4DD"/>
              </a:solidFill>
              <a:ln>
                <a:noFill/>
              </a:ln>
            </p:spPr>
            <p:txBody>
              <a:bodyPr spcFirstLastPara="1" wrap="square" lIns="121900" tIns="121900" rIns="121900" bIns="121900" anchor="ctr" anchorCtr="0">
                <a:noAutofit/>
              </a:bodyPr>
              <a:lstStyle/>
              <a:p>
                <a:endParaRPr sz="1867"/>
              </a:p>
            </p:txBody>
          </p:sp>
          <p:grpSp>
            <p:nvGrpSpPr>
              <p:cNvPr id="1760" name="Google Shape;1760;p22"/>
              <p:cNvGrpSpPr/>
              <p:nvPr/>
            </p:nvGrpSpPr>
            <p:grpSpPr>
              <a:xfrm>
                <a:off x="4896454" y="199085"/>
                <a:ext cx="358499" cy="447941"/>
                <a:chOff x="4896454" y="199085"/>
                <a:chExt cx="358499" cy="447941"/>
              </a:xfrm>
            </p:grpSpPr>
            <p:sp>
              <p:nvSpPr>
                <p:cNvPr id="1761" name="Google Shape;1761;p22"/>
                <p:cNvSpPr/>
                <p:nvPr/>
              </p:nvSpPr>
              <p:spPr>
                <a:xfrm>
                  <a:off x="4923619" y="395269"/>
                  <a:ext cx="46897" cy="39518"/>
                </a:xfrm>
                <a:custGeom>
                  <a:avLst/>
                  <a:gdLst/>
                  <a:ahLst/>
                  <a:cxnLst/>
                  <a:rect l="l" t="t" r="r" b="b"/>
                  <a:pathLst>
                    <a:path w="1735" h="1462" extrusionOk="0">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762" name="Google Shape;1762;p22"/>
                <p:cNvSpPr/>
                <p:nvPr/>
              </p:nvSpPr>
              <p:spPr>
                <a:xfrm>
                  <a:off x="5076014" y="266957"/>
                  <a:ext cx="172154" cy="186345"/>
                </a:xfrm>
                <a:custGeom>
                  <a:avLst/>
                  <a:gdLst/>
                  <a:ahLst/>
                  <a:cxnLst/>
                  <a:rect l="l" t="t" r="r" b="b"/>
                  <a:pathLst>
                    <a:path w="6369" h="6894" extrusionOk="0">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763" name="Google Shape;1763;p22"/>
                <p:cNvSpPr/>
                <p:nvPr/>
              </p:nvSpPr>
              <p:spPr>
                <a:xfrm>
                  <a:off x="5144481" y="598886"/>
                  <a:ext cx="46924" cy="42843"/>
                </a:xfrm>
                <a:custGeom>
                  <a:avLst/>
                  <a:gdLst/>
                  <a:ahLst/>
                  <a:cxnLst/>
                  <a:rect l="l" t="t" r="r" b="b"/>
                  <a:pathLst>
                    <a:path w="1736" h="1585" extrusionOk="0">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764" name="Google Shape;1764;p22"/>
                <p:cNvSpPr/>
                <p:nvPr/>
              </p:nvSpPr>
              <p:spPr>
                <a:xfrm>
                  <a:off x="5162375" y="358265"/>
                  <a:ext cx="43843" cy="48519"/>
                </a:xfrm>
                <a:custGeom>
                  <a:avLst/>
                  <a:gdLst/>
                  <a:ahLst/>
                  <a:cxnLst/>
                  <a:rect l="l" t="t" r="r" b="b"/>
                  <a:pathLst>
                    <a:path w="1622" h="1795" extrusionOk="0">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765" name="Google Shape;1765;p22"/>
                <p:cNvSpPr/>
                <p:nvPr/>
              </p:nvSpPr>
              <p:spPr>
                <a:xfrm>
                  <a:off x="5102531" y="298420"/>
                  <a:ext cx="69143" cy="128690"/>
                </a:xfrm>
                <a:custGeom>
                  <a:avLst/>
                  <a:gdLst/>
                  <a:ahLst/>
                  <a:cxnLst/>
                  <a:rect l="l" t="t" r="r" b="b"/>
                  <a:pathLst>
                    <a:path w="2558" h="4761" extrusionOk="0">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766" name="Google Shape;1766;p22"/>
                <p:cNvSpPr/>
                <p:nvPr/>
              </p:nvSpPr>
              <p:spPr>
                <a:xfrm>
                  <a:off x="4900779" y="205248"/>
                  <a:ext cx="97524" cy="93605"/>
                </a:xfrm>
                <a:custGeom>
                  <a:avLst/>
                  <a:gdLst/>
                  <a:ahLst/>
                  <a:cxnLst/>
                  <a:rect l="l" t="t" r="r" b="b"/>
                  <a:pathLst>
                    <a:path w="3608" h="3463" extrusionOk="0">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767" name="Google Shape;1767;p22"/>
                <p:cNvSpPr/>
                <p:nvPr/>
              </p:nvSpPr>
              <p:spPr>
                <a:xfrm>
                  <a:off x="4896454" y="199085"/>
                  <a:ext cx="106768" cy="105931"/>
                </a:xfrm>
                <a:custGeom>
                  <a:avLst/>
                  <a:gdLst/>
                  <a:ahLst/>
                  <a:cxnLst/>
                  <a:rect l="l" t="t" r="r" b="b"/>
                  <a:pathLst>
                    <a:path w="3950" h="3919" extrusionOk="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768" name="Google Shape;1768;p22"/>
                <p:cNvSpPr/>
                <p:nvPr/>
              </p:nvSpPr>
              <p:spPr>
                <a:xfrm>
                  <a:off x="5072906" y="262011"/>
                  <a:ext cx="182047" cy="196616"/>
                </a:xfrm>
                <a:custGeom>
                  <a:avLst/>
                  <a:gdLst/>
                  <a:ahLst/>
                  <a:cxnLst/>
                  <a:rect l="l" t="t" r="r" b="b"/>
                  <a:pathLst>
                    <a:path w="6735" h="7274" extrusionOk="0">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769" name="Google Shape;1769;p22"/>
                <p:cNvSpPr/>
                <p:nvPr/>
              </p:nvSpPr>
              <p:spPr>
                <a:xfrm>
                  <a:off x="5140156" y="591480"/>
                  <a:ext cx="55574" cy="55547"/>
                </a:xfrm>
                <a:custGeom>
                  <a:avLst/>
                  <a:gdLst/>
                  <a:ahLst/>
                  <a:cxnLst/>
                  <a:rect l="l" t="t" r="r" b="b"/>
                  <a:pathLst>
                    <a:path w="2056" h="2055" extrusionOk="0">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770" name="Google Shape;1770;p22"/>
                <p:cNvSpPr/>
                <p:nvPr/>
              </p:nvSpPr>
              <p:spPr>
                <a:xfrm>
                  <a:off x="4916835" y="388484"/>
                  <a:ext cx="59871" cy="54033"/>
                </a:xfrm>
                <a:custGeom>
                  <a:avLst/>
                  <a:gdLst/>
                  <a:ahLst/>
                  <a:cxnLst/>
                  <a:rect l="l" t="t" r="r" b="b"/>
                  <a:pathLst>
                    <a:path w="2215" h="1999" extrusionOk="0">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771" name="Google Shape;1771;p22"/>
                <p:cNvSpPr/>
                <p:nvPr/>
              </p:nvSpPr>
              <p:spPr>
                <a:xfrm>
                  <a:off x="4918673" y="226223"/>
                  <a:ext cx="36436" cy="54168"/>
                </a:xfrm>
                <a:custGeom>
                  <a:avLst/>
                  <a:gdLst/>
                  <a:ahLst/>
                  <a:cxnLst/>
                  <a:rect l="l" t="t" r="r" b="b"/>
                  <a:pathLst>
                    <a:path w="1348" h="2004" extrusionOk="0">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grpSp>
          <p:sp>
            <p:nvSpPr>
              <p:cNvPr id="1772" name="Google Shape;1772;p22"/>
              <p:cNvSpPr/>
              <p:nvPr/>
            </p:nvSpPr>
            <p:spPr>
              <a:xfrm>
                <a:off x="6816473" y="1963572"/>
                <a:ext cx="396125" cy="300330"/>
              </a:xfrm>
              <a:custGeom>
                <a:avLst/>
                <a:gdLst/>
                <a:ahLst/>
                <a:cxnLst/>
                <a:rect l="l" t="t" r="r" b="b"/>
                <a:pathLst>
                  <a:path w="14655" h="11111" extrusionOk="0">
                    <a:moveTo>
                      <a:pt x="4839" y="9701"/>
                    </a:moveTo>
                    <a:cubicBezTo>
                      <a:pt x="4862" y="9724"/>
                      <a:pt x="4862" y="9724"/>
                      <a:pt x="4885" y="9724"/>
                    </a:cubicBezTo>
                    <a:cubicBezTo>
                      <a:pt x="4862" y="9724"/>
                      <a:pt x="4839" y="9724"/>
                      <a:pt x="4839" y="9701"/>
                    </a:cubicBezTo>
                    <a:close/>
                    <a:moveTo>
                      <a:pt x="1552" y="1"/>
                    </a:moveTo>
                    <a:cubicBezTo>
                      <a:pt x="1530" y="1"/>
                      <a:pt x="1484" y="1"/>
                      <a:pt x="1461" y="23"/>
                    </a:cubicBezTo>
                    <a:cubicBezTo>
                      <a:pt x="1415" y="69"/>
                      <a:pt x="1347" y="115"/>
                      <a:pt x="1301" y="160"/>
                    </a:cubicBezTo>
                    <a:cubicBezTo>
                      <a:pt x="1278" y="206"/>
                      <a:pt x="1233" y="274"/>
                      <a:pt x="1187" y="320"/>
                    </a:cubicBezTo>
                    <a:cubicBezTo>
                      <a:pt x="1096" y="457"/>
                      <a:pt x="1005" y="571"/>
                      <a:pt x="913" y="708"/>
                    </a:cubicBezTo>
                    <a:cubicBezTo>
                      <a:pt x="822" y="845"/>
                      <a:pt x="753" y="982"/>
                      <a:pt x="685" y="1142"/>
                    </a:cubicBezTo>
                    <a:cubicBezTo>
                      <a:pt x="616" y="1279"/>
                      <a:pt x="548" y="1416"/>
                      <a:pt x="480" y="1575"/>
                    </a:cubicBezTo>
                    <a:cubicBezTo>
                      <a:pt x="480" y="1598"/>
                      <a:pt x="457" y="1621"/>
                      <a:pt x="457" y="1644"/>
                    </a:cubicBezTo>
                    <a:lnTo>
                      <a:pt x="434" y="1644"/>
                    </a:lnTo>
                    <a:cubicBezTo>
                      <a:pt x="365" y="1644"/>
                      <a:pt x="274" y="1690"/>
                      <a:pt x="228" y="1735"/>
                    </a:cubicBezTo>
                    <a:cubicBezTo>
                      <a:pt x="160" y="1827"/>
                      <a:pt x="114" y="1918"/>
                      <a:pt x="92" y="2009"/>
                    </a:cubicBezTo>
                    <a:cubicBezTo>
                      <a:pt x="69" y="2078"/>
                      <a:pt x="46" y="2146"/>
                      <a:pt x="46" y="2215"/>
                    </a:cubicBezTo>
                    <a:cubicBezTo>
                      <a:pt x="23" y="2397"/>
                      <a:pt x="0" y="2580"/>
                      <a:pt x="0" y="2762"/>
                    </a:cubicBezTo>
                    <a:cubicBezTo>
                      <a:pt x="0" y="2922"/>
                      <a:pt x="23" y="3082"/>
                      <a:pt x="46" y="3242"/>
                    </a:cubicBezTo>
                    <a:cubicBezTo>
                      <a:pt x="46" y="3333"/>
                      <a:pt x="69" y="3401"/>
                      <a:pt x="69" y="3493"/>
                    </a:cubicBezTo>
                    <a:cubicBezTo>
                      <a:pt x="92" y="3607"/>
                      <a:pt x="114" y="3721"/>
                      <a:pt x="137" y="3835"/>
                    </a:cubicBezTo>
                    <a:cubicBezTo>
                      <a:pt x="137" y="3904"/>
                      <a:pt x="160" y="3949"/>
                      <a:pt x="160" y="3995"/>
                    </a:cubicBezTo>
                    <a:cubicBezTo>
                      <a:pt x="183" y="4041"/>
                      <a:pt x="183" y="4086"/>
                      <a:pt x="183" y="4132"/>
                    </a:cubicBezTo>
                    <a:cubicBezTo>
                      <a:pt x="228" y="4497"/>
                      <a:pt x="297" y="4862"/>
                      <a:pt x="411" y="5228"/>
                    </a:cubicBezTo>
                    <a:cubicBezTo>
                      <a:pt x="434" y="5296"/>
                      <a:pt x="457" y="5387"/>
                      <a:pt x="480" y="5479"/>
                    </a:cubicBezTo>
                    <a:cubicBezTo>
                      <a:pt x="502" y="5570"/>
                      <a:pt x="525" y="5661"/>
                      <a:pt x="571" y="5730"/>
                    </a:cubicBezTo>
                    <a:cubicBezTo>
                      <a:pt x="639" y="5935"/>
                      <a:pt x="708" y="6118"/>
                      <a:pt x="799" y="6300"/>
                    </a:cubicBezTo>
                    <a:cubicBezTo>
                      <a:pt x="890" y="6460"/>
                      <a:pt x="982" y="6643"/>
                      <a:pt x="1096" y="6802"/>
                    </a:cubicBezTo>
                    <a:cubicBezTo>
                      <a:pt x="1141" y="6894"/>
                      <a:pt x="1210" y="7008"/>
                      <a:pt x="1278" y="7099"/>
                    </a:cubicBezTo>
                    <a:cubicBezTo>
                      <a:pt x="1347" y="7168"/>
                      <a:pt x="1415" y="7259"/>
                      <a:pt x="1484" y="7350"/>
                    </a:cubicBezTo>
                    <a:cubicBezTo>
                      <a:pt x="1552" y="7442"/>
                      <a:pt x="1621" y="7533"/>
                      <a:pt x="1712" y="7601"/>
                    </a:cubicBezTo>
                    <a:cubicBezTo>
                      <a:pt x="1781" y="7693"/>
                      <a:pt x="1849" y="7761"/>
                      <a:pt x="1918" y="7830"/>
                    </a:cubicBezTo>
                    <a:cubicBezTo>
                      <a:pt x="2032" y="7944"/>
                      <a:pt x="2123" y="8058"/>
                      <a:pt x="2237" y="8149"/>
                    </a:cubicBezTo>
                    <a:cubicBezTo>
                      <a:pt x="2328" y="8218"/>
                      <a:pt x="2397" y="8286"/>
                      <a:pt x="2465" y="8355"/>
                    </a:cubicBezTo>
                    <a:cubicBezTo>
                      <a:pt x="2602" y="8469"/>
                      <a:pt x="2716" y="8583"/>
                      <a:pt x="2853" y="8674"/>
                    </a:cubicBezTo>
                    <a:cubicBezTo>
                      <a:pt x="3013" y="8788"/>
                      <a:pt x="3173" y="8925"/>
                      <a:pt x="3333" y="9017"/>
                    </a:cubicBezTo>
                    <a:cubicBezTo>
                      <a:pt x="3424" y="9085"/>
                      <a:pt x="3515" y="9131"/>
                      <a:pt x="3607" y="9199"/>
                    </a:cubicBezTo>
                    <a:cubicBezTo>
                      <a:pt x="3675" y="9245"/>
                      <a:pt x="3744" y="9290"/>
                      <a:pt x="3835" y="9336"/>
                    </a:cubicBezTo>
                    <a:cubicBezTo>
                      <a:pt x="3881" y="9359"/>
                      <a:pt x="3949" y="9405"/>
                      <a:pt x="4017" y="9427"/>
                    </a:cubicBezTo>
                    <a:cubicBezTo>
                      <a:pt x="4086" y="9473"/>
                      <a:pt x="4177" y="9541"/>
                      <a:pt x="4269" y="9564"/>
                    </a:cubicBezTo>
                    <a:cubicBezTo>
                      <a:pt x="4428" y="9656"/>
                      <a:pt x="4611" y="9724"/>
                      <a:pt x="4794" y="9793"/>
                    </a:cubicBezTo>
                    <a:cubicBezTo>
                      <a:pt x="4908" y="9838"/>
                      <a:pt x="5045" y="9884"/>
                      <a:pt x="5182" y="9907"/>
                    </a:cubicBezTo>
                    <a:cubicBezTo>
                      <a:pt x="5204" y="9930"/>
                      <a:pt x="5250" y="9952"/>
                      <a:pt x="5273" y="9952"/>
                    </a:cubicBezTo>
                    <a:cubicBezTo>
                      <a:pt x="5387" y="9998"/>
                      <a:pt x="5501" y="10066"/>
                      <a:pt x="5592" y="10112"/>
                    </a:cubicBezTo>
                    <a:cubicBezTo>
                      <a:pt x="5707" y="10135"/>
                      <a:pt x="5821" y="10181"/>
                      <a:pt x="5935" y="10226"/>
                    </a:cubicBezTo>
                    <a:cubicBezTo>
                      <a:pt x="6117" y="10295"/>
                      <a:pt x="6277" y="10340"/>
                      <a:pt x="6437" y="10386"/>
                    </a:cubicBezTo>
                    <a:cubicBezTo>
                      <a:pt x="6597" y="10454"/>
                      <a:pt x="6779" y="10500"/>
                      <a:pt x="6939" y="10546"/>
                    </a:cubicBezTo>
                    <a:cubicBezTo>
                      <a:pt x="7122" y="10591"/>
                      <a:pt x="7304" y="10637"/>
                      <a:pt x="7464" y="10683"/>
                    </a:cubicBezTo>
                    <a:cubicBezTo>
                      <a:pt x="8172" y="10820"/>
                      <a:pt x="8879" y="11002"/>
                      <a:pt x="9587" y="11025"/>
                    </a:cubicBezTo>
                    <a:lnTo>
                      <a:pt x="9678" y="11025"/>
                    </a:lnTo>
                    <a:cubicBezTo>
                      <a:pt x="9701" y="11037"/>
                      <a:pt x="9729" y="11042"/>
                      <a:pt x="9758" y="11042"/>
                    </a:cubicBezTo>
                    <a:cubicBezTo>
                      <a:pt x="9787" y="11042"/>
                      <a:pt x="9815" y="11037"/>
                      <a:pt x="9838" y="11025"/>
                    </a:cubicBezTo>
                    <a:cubicBezTo>
                      <a:pt x="9884" y="11025"/>
                      <a:pt x="9929" y="11025"/>
                      <a:pt x="9998" y="11048"/>
                    </a:cubicBezTo>
                    <a:lnTo>
                      <a:pt x="10043" y="11048"/>
                    </a:lnTo>
                    <a:cubicBezTo>
                      <a:pt x="10135" y="11071"/>
                      <a:pt x="10226" y="11094"/>
                      <a:pt x="10317" y="11094"/>
                    </a:cubicBezTo>
                    <a:cubicBezTo>
                      <a:pt x="10443" y="11105"/>
                      <a:pt x="10563" y="11111"/>
                      <a:pt x="10682" y="11111"/>
                    </a:cubicBezTo>
                    <a:cubicBezTo>
                      <a:pt x="10802" y="11111"/>
                      <a:pt x="10922" y="11105"/>
                      <a:pt x="11048" y="11094"/>
                    </a:cubicBezTo>
                    <a:cubicBezTo>
                      <a:pt x="11207" y="11071"/>
                      <a:pt x="11390" y="11071"/>
                      <a:pt x="11550" y="11048"/>
                    </a:cubicBezTo>
                    <a:cubicBezTo>
                      <a:pt x="11550" y="11025"/>
                      <a:pt x="11573" y="11025"/>
                      <a:pt x="11573" y="11025"/>
                    </a:cubicBezTo>
                    <a:cubicBezTo>
                      <a:pt x="11664" y="11025"/>
                      <a:pt x="11755" y="11025"/>
                      <a:pt x="11847" y="11002"/>
                    </a:cubicBezTo>
                    <a:cubicBezTo>
                      <a:pt x="11983" y="11002"/>
                      <a:pt x="12098" y="10979"/>
                      <a:pt x="12235" y="10957"/>
                    </a:cubicBezTo>
                    <a:cubicBezTo>
                      <a:pt x="12303" y="10957"/>
                      <a:pt x="12372" y="10934"/>
                      <a:pt x="12463" y="10911"/>
                    </a:cubicBezTo>
                    <a:cubicBezTo>
                      <a:pt x="12508" y="10911"/>
                      <a:pt x="12554" y="10911"/>
                      <a:pt x="12600" y="10888"/>
                    </a:cubicBezTo>
                    <a:cubicBezTo>
                      <a:pt x="12623" y="10888"/>
                      <a:pt x="12645" y="10865"/>
                      <a:pt x="12668" y="10865"/>
                    </a:cubicBezTo>
                    <a:cubicBezTo>
                      <a:pt x="13011" y="10820"/>
                      <a:pt x="13376" y="10751"/>
                      <a:pt x="13718" y="10660"/>
                    </a:cubicBezTo>
                    <a:cubicBezTo>
                      <a:pt x="13832" y="10614"/>
                      <a:pt x="13946" y="10591"/>
                      <a:pt x="14038" y="10523"/>
                    </a:cubicBezTo>
                    <a:cubicBezTo>
                      <a:pt x="14083" y="10500"/>
                      <a:pt x="14129" y="10454"/>
                      <a:pt x="14152" y="10409"/>
                    </a:cubicBezTo>
                    <a:cubicBezTo>
                      <a:pt x="14198" y="10386"/>
                      <a:pt x="14243" y="10386"/>
                      <a:pt x="14266" y="10363"/>
                    </a:cubicBezTo>
                    <a:cubicBezTo>
                      <a:pt x="14334" y="10340"/>
                      <a:pt x="14380" y="10340"/>
                      <a:pt x="14426" y="10318"/>
                    </a:cubicBezTo>
                    <a:cubicBezTo>
                      <a:pt x="14494" y="10295"/>
                      <a:pt x="14540" y="10272"/>
                      <a:pt x="14586" y="10226"/>
                    </a:cubicBezTo>
                    <a:cubicBezTo>
                      <a:pt x="14631" y="10158"/>
                      <a:pt x="14654" y="10112"/>
                      <a:pt x="14654" y="10021"/>
                    </a:cubicBezTo>
                    <a:cubicBezTo>
                      <a:pt x="14654" y="9952"/>
                      <a:pt x="14586" y="9861"/>
                      <a:pt x="14517" y="9815"/>
                    </a:cubicBezTo>
                    <a:cubicBezTo>
                      <a:pt x="14449" y="9793"/>
                      <a:pt x="14403" y="9793"/>
                      <a:pt x="14334" y="9770"/>
                    </a:cubicBezTo>
                    <a:cubicBezTo>
                      <a:pt x="14243" y="9770"/>
                      <a:pt x="14129" y="9770"/>
                      <a:pt x="14038" y="9793"/>
                    </a:cubicBezTo>
                    <a:cubicBezTo>
                      <a:pt x="13969" y="9793"/>
                      <a:pt x="13901" y="9815"/>
                      <a:pt x="13832" y="9815"/>
                    </a:cubicBezTo>
                    <a:cubicBezTo>
                      <a:pt x="13695" y="9838"/>
                      <a:pt x="13581" y="9861"/>
                      <a:pt x="13444" y="9884"/>
                    </a:cubicBezTo>
                    <a:cubicBezTo>
                      <a:pt x="13330" y="9930"/>
                      <a:pt x="13193" y="9952"/>
                      <a:pt x="13079" y="9998"/>
                    </a:cubicBezTo>
                    <a:lnTo>
                      <a:pt x="13033" y="9998"/>
                    </a:lnTo>
                    <a:cubicBezTo>
                      <a:pt x="12965" y="9975"/>
                      <a:pt x="12897" y="9969"/>
                      <a:pt x="12831" y="9969"/>
                    </a:cubicBezTo>
                    <a:cubicBezTo>
                      <a:pt x="12765" y="9969"/>
                      <a:pt x="12702" y="9975"/>
                      <a:pt x="12645" y="9975"/>
                    </a:cubicBezTo>
                    <a:lnTo>
                      <a:pt x="12394" y="9975"/>
                    </a:lnTo>
                    <a:cubicBezTo>
                      <a:pt x="12257" y="9998"/>
                      <a:pt x="12098" y="9998"/>
                      <a:pt x="11938" y="9998"/>
                    </a:cubicBezTo>
                    <a:cubicBezTo>
                      <a:pt x="11915" y="10021"/>
                      <a:pt x="11869" y="10021"/>
                      <a:pt x="11824" y="10021"/>
                    </a:cubicBezTo>
                    <a:cubicBezTo>
                      <a:pt x="11687" y="9998"/>
                      <a:pt x="11573" y="9975"/>
                      <a:pt x="11436" y="9975"/>
                    </a:cubicBezTo>
                    <a:cubicBezTo>
                      <a:pt x="11185" y="9930"/>
                      <a:pt x="10934" y="9884"/>
                      <a:pt x="10682" y="9861"/>
                    </a:cubicBezTo>
                    <a:cubicBezTo>
                      <a:pt x="10409" y="9815"/>
                      <a:pt x="10157" y="9770"/>
                      <a:pt x="9906" y="9747"/>
                    </a:cubicBezTo>
                    <a:cubicBezTo>
                      <a:pt x="9769" y="9724"/>
                      <a:pt x="9632" y="9701"/>
                      <a:pt x="9496" y="9678"/>
                    </a:cubicBezTo>
                    <a:cubicBezTo>
                      <a:pt x="9404" y="9678"/>
                      <a:pt x="9313" y="9656"/>
                      <a:pt x="9222" y="9656"/>
                    </a:cubicBezTo>
                    <a:cubicBezTo>
                      <a:pt x="9161" y="9656"/>
                      <a:pt x="9090" y="9645"/>
                      <a:pt x="9015" y="9645"/>
                    </a:cubicBezTo>
                    <a:cubicBezTo>
                      <a:pt x="8978" y="9645"/>
                      <a:pt x="8940" y="9648"/>
                      <a:pt x="8902" y="9656"/>
                    </a:cubicBezTo>
                    <a:lnTo>
                      <a:pt x="8834" y="9656"/>
                    </a:lnTo>
                    <a:cubicBezTo>
                      <a:pt x="8788" y="9656"/>
                      <a:pt x="8742" y="9633"/>
                      <a:pt x="8697" y="9610"/>
                    </a:cubicBezTo>
                    <a:cubicBezTo>
                      <a:pt x="8697" y="9564"/>
                      <a:pt x="8697" y="9541"/>
                      <a:pt x="8674" y="9496"/>
                    </a:cubicBezTo>
                    <a:cubicBezTo>
                      <a:pt x="8651" y="9450"/>
                      <a:pt x="8628" y="9405"/>
                      <a:pt x="8583" y="9359"/>
                    </a:cubicBezTo>
                    <a:cubicBezTo>
                      <a:pt x="8537" y="9313"/>
                      <a:pt x="8491" y="9290"/>
                      <a:pt x="8446" y="9268"/>
                    </a:cubicBezTo>
                    <a:cubicBezTo>
                      <a:pt x="8400" y="9245"/>
                      <a:pt x="8354" y="9222"/>
                      <a:pt x="8309" y="9199"/>
                    </a:cubicBezTo>
                    <a:cubicBezTo>
                      <a:pt x="8217" y="9153"/>
                      <a:pt x="8126" y="9108"/>
                      <a:pt x="8035" y="9062"/>
                    </a:cubicBezTo>
                    <a:cubicBezTo>
                      <a:pt x="7852" y="8971"/>
                      <a:pt x="7670" y="8857"/>
                      <a:pt x="7487" y="8765"/>
                    </a:cubicBezTo>
                    <a:cubicBezTo>
                      <a:pt x="7327" y="8674"/>
                      <a:pt x="7145" y="8560"/>
                      <a:pt x="6985" y="8469"/>
                    </a:cubicBezTo>
                    <a:cubicBezTo>
                      <a:pt x="6825" y="8355"/>
                      <a:pt x="6665" y="8263"/>
                      <a:pt x="6528" y="8149"/>
                    </a:cubicBezTo>
                    <a:cubicBezTo>
                      <a:pt x="6368" y="8058"/>
                      <a:pt x="6232" y="7967"/>
                      <a:pt x="6095" y="7852"/>
                    </a:cubicBezTo>
                    <a:cubicBezTo>
                      <a:pt x="6072" y="7807"/>
                      <a:pt x="6049" y="7784"/>
                      <a:pt x="6026" y="7761"/>
                    </a:cubicBezTo>
                    <a:cubicBezTo>
                      <a:pt x="5775" y="7579"/>
                      <a:pt x="5547" y="7396"/>
                      <a:pt x="5296" y="7213"/>
                    </a:cubicBezTo>
                    <a:cubicBezTo>
                      <a:pt x="5250" y="7190"/>
                      <a:pt x="5227" y="7168"/>
                      <a:pt x="5182" y="7122"/>
                    </a:cubicBezTo>
                    <a:cubicBezTo>
                      <a:pt x="4953" y="6939"/>
                      <a:pt x="4725" y="6734"/>
                      <a:pt x="4497" y="6551"/>
                    </a:cubicBezTo>
                    <a:cubicBezTo>
                      <a:pt x="4383" y="6460"/>
                      <a:pt x="4291" y="6369"/>
                      <a:pt x="4200" y="6277"/>
                    </a:cubicBezTo>
                    <a:lnTo>
                      <a:pt x="4063" y="6163"/>
                    </a:lnTo>
                    <a:cubicBezTo>
                      <a:pt x="3972" y="6095"/>
                      <a:pt x="3903" y="6026"/>
                      <a:pt x="3835" y="5981"/>
                    </a:cubicBezTo>
                    <a:cubicBezTo>
                      <a:pt x="3766" y="5912"/>
                      <a:pt x="3675" y="5867"/>
                      <a:pt x="3607" y="5821"/>
                    </a:cubicBezTo>
                    <a:cubicBezTo>
                      <a:pt x="3566" y="5794"/>
                      <a:pt x="3526" y="5783"/>
                      <a:pt x="3486" y="5783"/>
                    </a:cubicBezTo>
                    <a:cubicBezTo>
                      <a:pt x="3458" y="5783"/>
                      <a:pt x="3430" y="5789"/>
                      <a:pt x="3401" y="5798"/>
                    </a:cubicBezTo>
                    <a:cubicBezTo>
                      <a:pt x="3310" y="5821"/>
                      <a:pt x="3219" y="5912"/>
                      <a:pt x="3196" y="6004"/>
                    </a:cubicBezTo>
                    <a:cubicBezTo>
                      <a:pt x="3196" y="6004"/>
                      <a:pt x="3196" y="6004"/>
                      <a:pt x="3196" y="6026"/>
                    </a:cubicBezTo>
                    <a:lnTo>
                      <a:pt x="3173" y="6026"/>
                    </a:lnTo>
                    <a:cubicBezTo>
                      <a:pt x="3127" y="6049"/>
                      <a:pt x="3104" y="6049"/>
                      <a:pt x="3082" y="6072"/>
                    </a:cubicBezTo>
                    <a:cubicBezTo>
                      <a:pt x="3036" y="6095"/>
                      <a:pt x="3013" y="6141"/>
                      <a:pt x="2990" y="6186"/>
                    </a:cubicBezTo>
                    <a:cubicBezTo>
                      <a:pt x="2922" y="6277"/>
                      <a:pt x="2945" y="6392"/>
                      <a:pt x="2990" y="6506"/>
                    </a:cubicBezTo>
                    <a:cubicBezTo>
                      <a:pt x="3013" y="6529"/>
                      <a:pt x="3013" y="6529"/>
                      <a:pt x="3036" y="6551"/>
                    </a:cubicBezTo>
                    <a:cubicBezTo>
                      <a:pt x="3036" y="6574"/>
                      <a:pt x="3013" y="6597"/>
                      <a:pt x="3013" y="6620"/>
                    </a:cubicBezTo>
                    <a:cubicBezTo>
                      <a:pt x="3013" y="6688"/>
                      <a:pt x="3013" y="6780"/>
                      <a:pt x="3036" y="6825"/>
                    </a:cubicBezTo>
                    <a:cubicBezTo>
                      <a:pt x="3036" y="6848"/>
                      <a:pt x="3013" y="6848"/>
                      <a:pt x="3013" y="6848"/>
                    </a:cubicBezTo>
                    <a:cubicBezTo>
                      <a:pt x="2967" y="6871"/>
                      <a:pt x="2945" y="6917"/>
                      <a:pt x="2922" y="6962"/>
                    </a:cubicBezTo>
                    <a:cubicBezTo>
                      <a:pt x="2876" y="7031"/>
                      <a:pt x="2853" y="7122"/>
                      <a:pt x="2899" y="7190"/>
                    </a:cubicBezTo>
                    <a:cubicBezTo>
                      <a:pt x="2899" y="7236"/>
                      <a:pt x="2922" y="7259"/>
                      <a:pt x="2945" y="7305"/>
                    </a:cubicBezTo>
                    <a:cubicBezTo>
                      <a:pt x="2967" y="7350"/>
                      <a:pt x="3013" y="7396"/>
                      <a:pt x="3059" y="7419"/>
                    </a:cubicBezTo>
                    <a:cubicBezTo>
                      <a:pt x="3059" y="7423"/>
                      <a:pt x="3059" y="7426"/>
                      <a:pt x="3061" y="7429"/>
                    </a:cubicBezTo>
                    <a:lnTo>
                      <a:pt x="3061" y="7429"/>
                    </a:lnTo>
                    <a:cubicBezTo>
                      <a:pt x="2954" y="7362"/>
                      <a:pt x="2846" y="7278"/>
                      <a:pt x="2739" y="7213"/>
                    </a:cubicBezTo>
                    <a:cubicBezTo>
                      <a:pt x="2694" y="7145"/>
                      <a:pt x="2648" y="7099"/>
                      <a:pt x="2602" y="7054"/>
                    </a:cubicBezTo>
                    <a:cubicBezTo>
                      <a:pt x="2397" y="6802"/>
                      <a:pt x="2214" y="6551"/>
                      <a:pt x="2077" y="6255"/>
                    </a:cubicBezTo>
                    <a:cubicBezTo>
                      <a:pt x="2009" y="6163"/>
                      <a:pt x="1963" y="6049"/>
                      <a:pt x="1918" y="5958"/>
                    </a:cubicBezTo>
                    <a:lnTo>
                      <a:pt x="1735" y="5593"/>
                    </a:lnTo>
                    <a:lnTo>
                      <a:pt x="1735" y="5593"/>
                    </a:lnTo>
                    <a:cubicBezTo>
                      <a:pt x="1758" y="5616"/>
                      <a:pt x="1758" y="5638"/>
                      <a:pt x="1781" y="5661"/>
                    </a:cubicBezTo>
                    <a:cubicBezTo>
                      <a:pt x="1712" y="5479"/>
                      <a:pt x="1621" y="5296"/>
                      <a:pt x="1575" y="5113"/>
                    </a:cubicBezTo>
                    <a:cubicBezTo>
                      <a:pt x="1484" y="4908"/>
                      <a:pt x="1415" y="4680"/>
                      <a:pt x="1347" y="4451"/>
                    </a:cubicBezTo>
                    <a:cubicBezTo>
                      <a:pt x="1256" y="4063"/>
                      <a:pt x="1164" y="3675"/>
                      <a:pt x="1096" y="3287"/>
                    </a:cubicBezTo>
                    <a:lnTo>
                      <a:pt x="1096" y="3287"/>
                    </a:lnTo>
                    <a:lnTo>
                      <a:pt x="1119" y="3356"/>
                    </a:lnTo>
                    <a:cubicBezTo>
                      <a:pt x="1096" y="3265"/>
                      <a:pt x="1096" y="3150"/>
                      <a:pt x="1073" y="3059"/>
                    </a:cubicBezTo>
                    <a:cubicBezTo>
                      <a:pt x="1050" y="2968"/>
                      <a:pt x="1050" y="2854"/>
                      <a:pt x="1050" y="2762"/>
                    </a:cubicBezTo>
                    <a:cubicBezTo>
                      <a:pt x="1050" y="2671"/>
                      <a:pt x="1027" y="2580"/>
                      <a:pt x="1027" y="2488"/>
                    </a:cubicBezTo>
                    <a:cubicBezTo>
                      <a:pt x="1027" y="2352"/>
                      <a:pt x="1027" y="2192"/>
                      <a:pt x="1005" y="2078"/>
                    </a:cubicBezTo>
                    <a:cubicBezTo>
                      <a:pt x="982" y="2009"/>
                      <a:pt x="959" y="1963"/>
                      <a:pt x="913" y="1941"/>
                    </a:cubicBezTo>
                    <a:cubicBezTo>
                      <a:pt x="936" y="1895"/>
                      <a:pt x="936" y="1849"/>
                      <a:pt x="936" y="1827"/>
                    </a:cubicBezTo>
                    <a:cubicBezTo>
                      <a:pt x="982" y="1712"/>
                      <a:pt x="1027" y="1598"/>
                      <a:pt x="1050" y="1507"/>
                    </a:cubicBezTo>
                    <a:cubicBezTo>
                      <a:pt x="1096" y="1393"/>
                      <a:pt x="1119" y="1302"/>
                      <a:pt x="1164" y="1187"/>
                    </a:cubicBezTo>
                    <a:cubicBezTo>
                      <a:pt x="1210" y="1028"/>
                      <a:pt x="1278" y="891"/>
                      <a:pt x="1370" y="731"/>
                    </a:cubicBezTo>
                    <a:cubicBezTo>
                      <a:pt x="1393" y="662"/>
                      <a:pt x="1438" y="594"/>
                      <a:pt x="1461" y="526"/>
                    </a:cubicBezTo>
                    <a:cubicBezTo>
                      <a:pt x="1507" y="457"/>
                      <a:pt x="1530" y="389"/>
                      <a:pt x="1552" y="343"/>
                    </a:cubicBezTo>
                    <a:cubicBezTo>
                      <a:pt x="1575" y="320"/>
                      <a:pt x="1575" y="320"/>
                      <a:pt x="1575" y="297"/>
                    </a:cubicBezTo>
                    <a:cubicBezTo>
                      <a:pt x="1598" y="297"/>
                      <a:pt x="1621" y="297"/>
                      <a:pt x="1621" y="274"/>
                    </a:cubicBezTo>
                    <a:cubicBezTo>
                      <a:pt x="1689" y="229"/>
                      <a:pt x="1712" y="137"/>
                      <a:pt x="1666" y="69"/>
                    </a:cubicBezTo>
                    <a:cubicBezTo>
                      <a:pt x="1644" y="23"/>
                      <a:pt x="1598" y="1"/>
                      <a:pt x="1552"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73" name="Google Shape;1773;p22"/>
              <p:cNvSpPr/>
              <p:nvPr/>
            </p:nvSpPr>
            <p:spPr>
              <a:xfrm>
                <a:off x="6839286" y="1940137"/>
                <a:ext cx="383799" cy="301087"/>
              </a:xfrm>
              <a:custGeom>
                <a:avLst/>
                <a:gdLst/>
                <a:ahLst/>
                <a:cxnLst/>
                <a:rect l="l" t="t" r="r" b="b"/>
                <a:pathLst>
                  <a:path w="14199" h="11139" extrusionOk="0">
                    <a:moveTo>
                      <a:pt x="1553" y="0"/>
                    </a:moveTo>
                    <a:cubicBezTo>
                      <a:pt x="1507" y="0"/>
                      <a:pt x="1439" y="23"/>
                      <a:pt x="1393" y="69"/>
                    </a:cubicBezTo>
                    <a:cubicBezTo>
                      <a:pt x="1302" y="160"/>
                      <a:pt x="1210" y="274"/>
                      <a:pt x="1096" y="365"/>
                    </a:cubicBezTo>
                    <a:cubicBezTo>
                      <a:pt x="1005" y="479"/>
                      <a:pt x="914" y="571"/>
                      <a:pt x="845" y="685"/>
                    </a:cubicBezTo>
                    <a:cubicBezTo>
                      <a:pt x="731" y="822"/>
                      <a:pt x="640" y="959"/>
                      <a:pt x="549" y="1119"/>
                    </a:cubicBezTo>
                    <a:cubicBezTo>
                      <a:pt x="457" y="1233"/>
                      <a:pt x="389" y="1370"/>
                      <a:pt x="343" y="1507"/>
                    </a:cubicBezTo>
                    <a:cubicBezTo>
                      <a:pt x="275" y="1644"/>
                      <a:pt x="206" y="1803"/>
                      <a:pt x="161" y="1963"/>
                    </a:cubicBezTo>
                    <a:cubicBezTo>
                      <a:pt x="92" y="2123"/>
                      <a:pt x="92" y="2283"/>
                      <a:pt x="69" y="2442"/>
                    </a:cubicBezTo>
                    <a:cubicBezTo>
                      <a:pt x="46" y="2625"/>
                      <a:pt x="24" y="2785"/>
                      <a:pt x="24" y="2967"/>
                    </a:cubicBezTo>
                    <a:cubicBezTo>
                      <a:pt x="1" y="3127"/>
                      <a:pt x="1" y="3287"/>
                      <a:pt x="1" y="3470"/>
                    </a:cubicBezTo>
                    <a:cubicBezTo>
                      <a:pt x="1" y="3629"/>
                      <a:pt x="24" y="3766"/>
                      <a:pt x="24" y="3926"/>
                    </a:cubicBezTo>
                    <a:cubicBezTo>
                      <a:pt x="24" y="4109"/>
                      <a:pt x="69" y="4291"/>
                      <a:pt x="92" y="4474"/>
                    </a:cubicBezTo>
                    <a:cubicBezTo>
                      <a:pt x="161" y="4793"/>
                      <a:pt x="252" y="5113"/>
                      <a:pt x="343" y="5455"/>
                    </a:cubicBezTo>
                    <a:cubicBezTo>
                      <a:pt x="412" y="5752"/>
                      <a:pt x="526" y="6049"/>
                      <a:pt x="663" y="6346"/>
                    </a:cubicBezTo>
                    <a:cubicBezTo>
                      <a:pt x="800" y="6665"/>
                      <a:pt x="982" y="6985"/>
                      <a:pt x="1165" y="7281"/>
                    </a:cubicBezTo>
                    <a:cubicBezTo>
                      <a:pt x="1325" y="7555"/>
                      <a:pt x="1507" y="7806"/>
                      <a:pt x="1690" y="8057"/>
                    </a:cubicBezTo>
                    <a:cubicBezTo>
                      <a:pt x="1804" y="8194"/>
                      <a:pt x="1918" y="8331"/>
                      <a:pt x="2032" y="8446"/>
                    </a:cubicBezTo>
                    <a:cubicBezTo>
                      <a:pt x="2146" y="8560"/>
                      <a:pt x="2260" y="8651"/>
                      <a:pt x="2375" y="8765"/>
                    </a:cubicBezTo>
                    <a:cubicBezTo>
                      <a:pt x="2648" y="8970"/>
                      <a:pt x="2900" y="9176"/>
                      <a:pt x="3173" y="9359"/>
                    </a:cubicBezTo>
                    <a:cubicBezTo>
                      <a:pt x="3310" y="9427"/>
                      <a:pt x="3447" y="9495"/>
                      <a:pt x="3584" y="9564"/>
                    </a:cubicBezTo>
                    <a:cubicBezTo>
                      <a:pt x="3653" y="9610"/>
                      <a:pt x="3721" y="9632"/>
                      <a:pt x="3767" y="9678"/>
                    </a:cubicBezTo>
                    <a:cubicBezTo>
                      <a:pt x="3790" y="9701"/>
                      <a:pt x="3835" y="9701"/>
                      <a:pt x="3858" y="9724"/>
                    </a:cubicBezTo>
                    <a:cubicBezTo>
                      <a:pt x="3881" y="9747"/>
                      <a:pt x="3904" y="9747"/>
                      <a:pt x="3904" y="9747"/>
                    </a:cubicBezTo>
                    <a:lnTo>
                      <a:pt x="3927" y="9747"/>
                    </a:lnTo>
                    <a:cubicBezTo>
                      <a:pt x="3950" y="9769"/>
                      <a:pt x="3972" y="9769"/>
                      <a:pt x="3995" y="9792"/>
                    </a:cubicBezTo>
                    <a:cubicBezTo>
                      <a:pt x="4064" y="9792"/>
                      <a:pt x="4109" y="9792"/>
                      <a:pt x="4155" y="9769"/>
                    </a:cubicBezTo>
                    <a:cubicBezTo>
                      <a:pt x="4246" y="9747"/>
                      <a:pt x="4315" y="9701"/>
                      <a:pt x="4360" y="9610"/>
                    </a:cubicBezTo>
                    <a:cubicBezTo>
                      <a:pt x="4406" y="9541"/>
                      <a:pt x="4406" y="9450"/>
                      <a:pt x="4383" y="9381"/>
                    </a:cubicBezTo>
                    <a:cubicBezTo>
                      <a:pt x="4360" y="9290"/>
                      <a:pt x="4292" y="9222"/>
                      <a:pt x="4223" y="9176"/>
                    </a:cubicBezTo>
                    <a:cubicBezTo>
                      <a:pt x="4018" y="9039"/>
                      <a:pt x="3790" y="8902"/>
                      <a:pt x="3584" y="8788"/>
                    </a:cubicBezTo>
                    <a:cubicBezTo>
                      <a:pt x="3493" y="8719"/>
                      <a:pt x="3402" y="8628"/>
                      <a:pt x="3333" y="8560"/>
                    </a:cubicBezTo>
                    <a:cubicBezTo>
                      <a:pt x="3242" y="8491"/>
                      <a:pt x="3173" y="8400"/>
                      <a:pt x="3082" y="8331"/>
                    </a:cubicBezTo>
                    <a:cubicBezTo>
                      <a:pt x="2945" y="8126"/>
                      <a:pt x="2785" y="7921"/>
                      <a:pt x="2671" y="7692"/>
                    </a:cubicBezTo>
                    <a:cubicBezTo>
                      <a:pt x="2648" y="7624"/>
                      <a:pt x="2626" y="7555"/>
                      <a:pt x="2603" y="7487"/>
                    </a:cubicBezTo>
                    <a:cubicBezTo>
                      <a:pt x="2580" y="7418"/>
                      <a:pt x="2557" y="7350"/>
                      <a:pt x="2557" y="7281"/>
                    </a:cubicBezTo>
                    <a:cubicBezTo>
                      <a:pt x="2557" y="7236"/>
                      <a:pt x="2557" y="7190"/>
                      <a:pt x="2557" y="7167"/>
                    </a:cubicBezTo>
                    <a:cubicBezTo>
                      <a:pt x="2557" y="7099"/>
                      <a:pt x="2557" y="7053"/>
                      <a:pt x="2580" y="7008"/>
                    </a:cubicBezTo>
                    <a:lnTo>
                      <a:pt x="2648" y="7008"/>
                    </a:lnTo>
                    <a:cubicBezTo>
                      <a:pt x="2694" y="7008"/>
                      <a:pt x="2717" y="7030"/>
                      <a:pt x="2740" y="7030"/>
                    </a:cubicBezTo>
                    <a:cubicBezTo>
                      <a:pt x="2902" y="7111"/>
                      <a:pt x="3045" y="7210"/>
                      <a:pt x="3187" y="7295"/>
                    </a:cubicBezTo>
                    <a:lnTo>
                      <a:pt x="3187" y="7295"/>
                    </a:lnTo>
                    <a:cubicBezTo>
                      <a:pt x="3183" y="7291"/>
                      <a:pt x="3178" y="7286"/>
                      <a:pt x="3173" y="7281"/>
                    </a:cubicBezTo>
                    <a:lnTo>
                      <a:pt x="3173" y="7281"/>
                    </a:lnTo>
                    <a:cubicBezTo>
                      <a:pt x="3196" y="7296"/>
                      <a:pt x="3218" y="7311"/>
                      <a:pt x="3240" y="7326"/>
                    </a:cubicBezTo>
                    <a:lnTo>
                      <a:pt x="3240" y="7326"/>
                    </a:lnTo>
                    <a:cubicBezTo>
                      <a:pt x="3223" y="7316"/>
                      <a:pt x="3205" y="7306"/>
                      <a:pt x="3187" y="7295"/>
                    </a:cubicBezTo>
                    <a:lnTo>
                      <a:pt x="3187" y="7295"/>
                    </a:lnTo>
                    <a:cubicBezTo>
                      <a:pt x="3205" y="7312"/>
                      <a:pt x="3224" y="7327"/>
                      <a:pt x="3242" y="7327"/>
                    </a:cubicBezTo>
                    <a:lnTo>
                      <a:pt x="3242" y="7327"/>
                    </a:lnTo>
                    <a:cubicBezTo>
                      <a:pt x="3241" y="7327"/>
                      <a:pt x="3241" y="7326"/>
                      <a:pt x="3240" y="7326"/>
                    </a:cubicBezTo>
                    <a:lnTo>
                      <a:pt x="3240" y="7326"/>
                    </a:lnTo>
                    <a:cubicBezTo>
                      <a:pt x="3241" y="7326"/>
                      <a:pt x="3241" y="7327"/>
                      <a:pt x="3242" y="7327"/>
                    </a:cubicBezTo>
                    <a:cubicBezTo>
                      <a:pt x="3242" y="7327"/>
                      <a:pt x="3242" y="7327"/>
                      <a:pt x="3242" y="7327"/>
                    </a:cubicBezTo>
                    <a:lnTo>
                      <a:pt x="3242" y="7327"/>
                    </a:lnTo>
                    <a:cubicBezTo>
                      <a:pt x="3355" y="7404"/>
                      <a:pt x="3466" y="7483"/>
                      <a:pt x="3561" y="7578"/>
                    </a:cubicBezTo>
                    <a:cubicBezTo>
                      <a:pt x="3698" y="7669"/>
                      <a:pt x="3835" y="7784"/>
                      <a:pt x="3950" y="7898"/>
                    </a:cubicBezTo>
                    <a:cubicBezTo>
                      <a:pt x="4201" y="8080"/>
                      <a:pt x="4475" y="8286"/>
                      <a:pt x="4726" y="8468"/>
                    </a:cubicBezTo>
                    <a:cubicBezTo>
                      <a:pt x="4840" y="8582"/>
                      <a:pt x="4954" y="8674"/>
                      <a:pt x="5091" y="8765"/>
                    </a:cubicBezTo>
                    <a:cubicBezTo>
                      <a:pt x="5205" y="8879"/>
                      <a:pt x="5342" y="8970"/>
                      <a:pt x="5456" y="9062"/>
                    </a:cubicBezTo>
                    <a:cubicBezTo>
                      <a:pt x="5707" y="9244"/>
                      <a:pt x="5958" y="9427"/>
                      <a:pt x="6209" y="9587"/>
                    </a:cubicBezTo>
                    <a:cubicBezTo>
                      <a:pt x="6483" y="9792"/>
                      <a:pt x="6757" y="9975"/>
                      <a:pt x="7031" y="10135"/>
                    </a:cubicBezTo>
                    <a:cubicBezTo>
                      <a:pt x="7191" y="10203"/>
                      <a:pt x="7328" y="10294"/>
                      <a:pt x="7465" y="10363"/>
                    </a:cubicBezTo>
                    <a:cubicBezTo>
                      <a:pt x="7624" y="10431"/>
                      <a:pt x="7784" y="10500"/>
                      <a:pt x="7944" y="10568"/>
                    </a:cubicBezTo>
                    <a:cubicBezTo>
                      <a:pt x="8104" y="10637"/>
                      <a:pt x="8286" y="10728"/>
                      <a:pt x="8469" y="10797"/>
                    </a:cubicBezTo>
                    <a:cubicBezTo>
                      <a:pt x="8606" y="10842"/>
                      <a:pt x="8766" y="10865"/>
                      <a:pt x="8903" y="10911"/>
                    </a:cubicBezTo>
                    <a:cubicBezTo>
                      <a:pt x="9062" y="10956"/>
                      <a:pt x="9222" y="11002"/>
                      <a:pt x="9382" y="11025"/>
                    </a:cubicBezTo>
                    <a:cubicBezTo>
                      <a:pt x="9519" y="11070"/>
                      <a:pt x="9679" y="11093"/>
                      <a:pt x="9816" y="11093"/>
                    </a:cubicBezTo>
                    <a:cubicBezTo>
                      <a:pt x="10021" y="11116"/>
                      <a:pt x="10226" y="11139"/>
                      <a:pt x="10432" y="11139"/>
                    </a:cubicBezTo>
                    <a:lnTo>
                      <a:pt x="10980" y="11139"/>
                    </a:lnTo>
                    <a:cubicBezTo>
                      <a:pt x="11185" y="11139"/>
                      <a:pt x="11391" y="11116"/>
                      <a:pt x="11596" y="11093"/>
                    </a:cubicBezTo>
                    <a:cubicBezTo>
                      <a:pt x="11687" y="11093"/>
                      <a:pt x="11801" y="11070"/>
                      <a:pt x="11916" y="11070"/>
                    </a:cubicBezTo>
                    <a:cubicBezTo>
                      <a:pt x="12007" y="11048"/>
                      <a:pt x="12098" y="11048"/>
                      <a:pt x="12189" y="11025"/>
                    </a:cubicBezTo>
                    <a:cubicBezTo>
                      <a:pt x="12372" y="11002"/>
                      <a:pt x="12532" y="10956"/>
                      <a:pt x="12692" y="10933"/>
                    </a:cubicBezTo>
                    <a:cubicBezTo>
                      <a:pt x="12851" y="10888"/>
                      <a:pt x="13011" y="10842"/>
                      <a:pt x="13171" y="10797"/>
                    </a:cubicBezTo>
                    <a:cubicBezTo>
                      <a:pt x="13308" y="10751"/>
                      <a:pt x="13468" y="10705"/>
                      <a:pt x="13605" y="10637"/>
                    </a:cubicBezTo>
                    <a:cubicBezTo>
                      <a:pt x="13764" y="10591"/>
                      <a:pt x="13901" y="10500"/>
                      <a:pt x="14061" y="10431"/>
                    </a:cubicBezTo>
                    <a:cubicBezTo>
                      <a:pt x="14152" y="10386"/>
                      <a:pt x="14198" y="10249"/>
                      <a:pt x="14152" y="10135"/>
                    </a:cubicBezTo>
                    <a:cubicBezTo>
                      <a:pt x="14133" y="10015"/>
                      <a:pt x="14008" y="9948"/>
                      <a:pt x="13886" y="9948"/>
                    </a:cubicBezTo>
                    <a:cubicBezTo>
                      <a:pt x="13868" y="9948"/>
                      <a:pt x="13850" y="9949"/>
                      <a:pt x="13833" y="9952"/>
                    </a:cubicBezTo>
                    <a:cubicBezTo>
                      <a:pt x="13764" y="9975"/>
                      <a:pt x="13696" y="9998"/>
                      <a:pt x="13627" y="10020"/>
                    </a:cubicBezTo>
                    <a:cubicBezTo>
                      <a:pt x="13559" y="10020"/>
                      <a:pt x="13513" y="10043"/>
                      <a:pt x="13445" y="10066"/>
                    </a:cubicBezTo>
                    <a:cubicBezTo>
                      <a:pt x="13308" y="10112"/>
                      <a:pt x="13171" y="10135"/>
                      <a:pt x="13034" y="10180"/>
                    </a:cubicBezTo>
                    <a:cubicBezTo>
                      <a:pt x="12783" y="10249"/>
                      <a:pt x="12509" y="10317"/>
                      <a:pt x="12235" y="10363"/>
                    </a:cubicBezTo>
                    <a:lnTo>
                      <a:pt x="12053" y="10386"/>
                    </a:lnTo>
                    <a:cubicBezTo>
                      <a:pt x="11710" y="10454"/>
                      <a:pt x="11368" y="10477"/>
                      <a:pt x="11003" y="10477"/>
                    </a:cubicBezTo>
                    <a:cubicBezTo>
                      <a:pt x="10843" y="10488"/>
                      <a:pt x="10683" y="10494"/>
                      <a:pt x="10520" y="10494"/>
                    </a:cubicBezTo>
                    <a:cubicBezTo>
                      <a:pt x="10358" y="10494"/>
                      <a:pt x="10192" y="10488"/>
                      <a:pt x="10021" y="10477"/>
                    </a:cubicBezTo>
                    <a:cubicBezTo>
                      <a:pt x="9930" y="10454"/>
                      <a:pt x="9838" y="10454"/>
                      <a:pt x="9747" y="10431"/>
                    </a:cubicBezTo>
                    <a:cubicBezTo>
                      <a:pt x="9633" y="10431"/>
                      <a:pt x="9496" y="10386"/>
                      <a:pt x="9382" y="10363"/>
                    </a:cubicBezTo>
                    <a:cubicBezTo>
                      <a:pt x="9131" y="10294"/>
                      <a:pt x="8903" y="10249"/>
                      <a:pt x="8674" y="10157"/>
                    </a:cubicBezTo>
                    <a:cubicBezTo>
                      <a:pt x="8492" y="10112"/>
                      <a:pt x="8332" y="10020"/>
                      <a:pt x="8172" y="9952"/>
                    </a:cubicBezTo>
                    <a:cubicBezTo>
                      <a:pt x="7990" y="9884"/>
                      <a:pt x="7807" y="9815"/>
                      <a:pt x="7624" y="9701"/>
                    </a:cubicBezTo>
                    <a:cubicBezTo>
                      <a:pt x="7350" y="9541"/>
                      <a:pt x="7054" y="9381"/>
                      <a:pt x="6780" y="9199"/>
                    </a:cubicBezTo>
                    <a:cubicBezTo>
                      <a:pt x="6529" y="9039"/>
                      <a:pt x="6301" y="8856"/>
                      <a:pt x="6049" y="8697"/>
                    </a:cubicBezTo>
                    <a:cubicBezTo>
                      <a:pt x="5821" y="8514"/>
                      <a:pt x="5547" y="8331"/>
                      <a:pt x="5319" y="8126"/>
                    </a:cubicBezTo>
                    <a:cubicBezTo>
                      <a:pt x="5068" y="7921"/>
                      <a:pt x="4817" y="7738"/>
                      <a:pt x="4566" y="7533"/>
                    </a:cubicBezTo>
                    <a:cubicBezTo>
                      <a:pt x="4315" y="7350"/>
                      <a:pt x="4064" y="7122"/>
                      <a:pt x="3790" y="6939"/>
                    </a:cubicBezTo>
                    <a:cubicBezTo>
                      <a:pt x="3653" y="6825"/>
                      <a:pt x="3493" y="6711"/>
                      <a:pt x="3333" y="6619"/>
                    </a:cubicBezTo>
                    <a:cubicBezTo>
                      <a:pt x="3265" y="6574"/>
                      <a:pt x="3196" y="6528"/>
                      <a:pt x="3128" y="6505"/>
                    </a:cubicBezTo>
                    <a:cubicBezTo>
                      <a:pt x="3037" y="6460"/>
                      <a:pt x="2945" y="6414"/>
                      <a:pt x="2854" y="6391"/>
                    </a:cubicBezTo>
                    <a:cubicBezTo>
                      <a:pt x="2781" y="6369"/>
                      <a:pt x="2708" y="6359"/>
                      <a:pt x="2635" y="6359"/>
                    </a:cubicBezTo>
                    <a:cubicBezTo>
                      <a:pt x="2482" y="6359"/>
                      <a:pt x="2332" y="6405"/>
                      <a:pt x="2192" y="6483"/>
                    </a:cubicBezTo>
                    <a:cubicBezTo>
                      <a:pt x="2123" y="6528"/>
                      <a:pt x="2055" y="6619"/>
                      <a:pt x="2009" y="6711"/>
                    </a:cubicBezTo>
                    <a:cubicBezTo>
                      <a:pt x="1987" y="6756"/>
                      <a:pt x="1964" y="6802"/>
                      <a:pt x="1941" y="6871"/>
                    </a:cubicBezTo>
                    <a:cubicBezTo>
                      <a:pt x="1918" y="6939"/>
                      <a:pt x="1918" y="7053"/>
                      <a:pt x="1918" y="7122"/>
                    </a:cubicBezTo>
                    <a:cubicBezTo>
                      <a:pt x="1895" y="7167"/>
                      <a:pt x="1895" y="7190"/>
                      <a:pt x="1895" y="7236"/>
                    </a:cubicBezTo>
                    <a:cubicBezTo>
                      <a:pt x="1850" y="7144"/>
                      <a:pt x="1781" y="7053"/>
                      <a:pt x="1713" y="6962"/>
                    </a:cubicBezTo>
                    <a:cubicBezTo>
                      <a:pt x="1553" y="6688"/>
                      <a:pt x="1416" y="6437"/>
                      <a:pt x="1279" y="6163"/>
                    </a:cubicBezTo>
                    <a:cubicBezTo>
                      <a:pt x="1210" y="6003"/>
                      <a:pt x="1142" y="5843"/>
                      <a:pt x="1096" y="5684"/>
                    </a:cubicBezTo>
                    <a:cubicBezTo>
                      <a:pt x="1028" y="5524"/>
                      <a:pt x="982" y="5341"/>
                      <a:pt x="937" y="5181"/>
                    </a:cubicBezTo>
                    <a:cubicBezTo>
                      <a:pt x="845" y="4839"/>
                      <a:pt x="754" y="4497"/>
                      <a:pt x="686" y="4154"/>
                    </a:cubicBezTo>
                    <a:cubicBezTo>
                      <a:pt x="640" y="3858"/>
                      <a:pt x="640" y="3561"/>
                      <a:pt x="640" y="3264"/>
                    </a:cubicBezTo>
                    <a:cubicBezTo>
                      <a:pt x="640" y="2967"/>
                      <a:pt x="663" y="2671"/>
                      <a:pt x="686" y="2397"/>
                    </a:cubicBezTo>
                    <a:cubicBezTo>
                      <a:pt x="708" y="2191"/>
                      <a:pt x="777" y="2009"/>
                      <a:pt x="845" y="1826"/>
                    </a:cubicBezTo>
                    <a:cubicBezTo>
                      <a:pt x="914" y="1621"/>
                      <a:pt x="1005" y="1415"/>
                      <a:pt x="1119" y="1210"/>
                    </a:cubicBezTo>
                    <a:cubicBezTo>
                      <a:pt x="1233" y="1004"/>
                      <a:pt x="1347" y="822"/>
                      <a:pt x="1462" y="639"/>
                    </a:cubicBezTo>
                    <a:cubicBezTo>
                      <a:pt x="1553" y="525"/>
                      <a:pt x="1621" y="434"/>
                      <a:pt x="1713" y="343"/>
                    </a:cubicBezTo>
                    <a:cubicBezTo>
                      <a:pt x="1804" y="274"/>
                      <a:pt x="1781" y="114"/>
                      <a:pt x="1690" y="46"/>
                    </a:cubicBezTo>
                    <a:cubicBezTo>
                      <a:pt x="1667" y="0"/>
                      <a:pt x="1599" y="0"/>
                      <a:pt x="1553"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74" name="Google Shape;1774;p22"/>
              <p:cNvSpPr/>
              <p:nvPr/>
            </p:nvSpPr>
            <p:spPr>
              <a:xfrm>
                <a:off x="7198975" y="2802025"/>
                <a:ext cx="106776" cy="355088"/>
              </a:xfrm>
              <a:custGeom>
                <a:avLst/>
                <a:gdLst/>
                <a:ahLst/>
                <a:cxnLst/>
                <a:rect l="l" t="t" r="r" b="b"/>
                <a:pathLst>
                  <a:path w="3881" h="13513" extrusionOk="0">
                    <a:moveTo>
                      <a:pt x="503" y="0"/>
                    </a:moveTo>
                    <a:cubicBezTo>
                      <a:pt x="388" y="46"/>
                      <a:pt x="274" y="69"/>
                      <a:pt x="160" y="115"/>
                    </a:cubicBezTo>
                    <a:cubicBezTo>
                      <a:pt x="114" y="137"/>
                      <a:pt x="46" y="160"/>
                      <a:pt x="0" y="160"/>
                    </a:cubicBezTo>
                    <a:cubicBezTo>
                      <a:pt x="229" y="229"/>
                      <a:pt x="480" y="320"/>
                      <a:pt x="708" y="434"/>
                    </a:cubicBezTo>
                    <a:cubicBezTo>
                      <a:pt x="1028" y="594"/>
                      <a:pt x="1347" y="777"/>
                      <a:pt x="1644" y="1028"/>
                    </a:cubicBezTo>
                    <a:cubicBezTo>
                      <a:pt x="1941" y="1279"/>
                      <a:pt x="2214" y="1575"/>
                      <a:pt x="2466" y="1895"/>
                    </a:cubicBezTo>
                    <a:cubicBezTo>
                      <a:pt x="2466" y="1895"/>
                      <a:pt x="2466" y="1895"/>
                      <a:pt x="2466" y="1918"/>
                    </a:cubicBezTo>
                    <a:cubicBezTo>
                      <a:pt x="2717" y="2260"/>
                      <a:pt x="2922" y="2648"/>
                      <a:pt x="3082" y="3059"/>
                    </a:cubicBezTo>
                    <a:cubicBezTo>
                      <a:pt x="3310" y="3652"/>
                      <a:pt x="3424" y="4269"/>
                      <a:pt x="3493" y="4908"/>
                    </a:cubicBezTo>
                    <a:cubicBezTo>
                      <a:pt x="3493" y="4908"/>
                      <a:pt x="3493" y="4885"/>
                      <a:pt x="3493" y="4885"/>
                    </a:cubicBezTo>
                    <a:lnTo>
                      <a:pt x="3493" y="4885"/>
                    </a:lnTo>
                    <a:cubicBezTo>
                      <a:pt x="3584" y="5935"/>
                      <a:pt x="3538" y="6985"/>
                      <a:pt x="3356" y="8012"/>
                    </a:cubicBezTo>
                    <a:cubicBezTo>
                      <a:pt x="3356" y="8012"/>
                      <a:pt x="3356" y="8035"/>
                      <a:pt x="3356" y="8035"/>
                    </a:cubicBezTo>
                    <a:cubicBezTo>
                      <a:pt x="3150" y="9199"/>
                      <a:pt x="2785" y="10317"/>
                      <a:pt x="2306" y="11390"/>
                    </a:cubicBezTo>
                    <a:cubicBezTo>
                      <a:pt x="1963" y="12121"/>
                      <a:pt x="1552" y="12828"/>
                      <a:pt x="1096" y="13513"/>
                    </a:cubicBezTo>
                    <a:cubicBezTo>
                      <a:pt x="1164" y="13490"/>
                      <a:pt x="1233" y="13467"/>
                      <a:pt x="1324" y="13445"/>
                    </a:cubicBezTo>
                    <a:cubicBezTo>
                      <a:pt x="1393" y="13422"/>
                      <a:pt x="1484" y="13399"/>
                      <a:pt x="1575" y="13376"/>
                    </a:cubicBezTo>
                    <a:cubicBezTo>
                      <a:pt x="2488" y="11961"/>
                      <a:pt x="3173" y="10409"/>
                      <a:pt x="3538" y="8765"/>
                    </a:cubicBezTo>
                    <a:cubicBezTo>
                      <a:pt x="3744" y="7921"/>
                      <a:pt x="3835" y="7053"/>
                      <a:pt x="3858" y="6186"/>
                    </a:cubicBezTo>
                    <a:cubicBezTo>
                      <a:pt x="3881" y="5319"/>
                      <a:pt x="3812" y="4451"/>
                      <a:pt x="3584" y="3607"/>
                    </a:cubicBezTo>
                    <a:cubicBezTo>
                      <a:pt x="3493" y="3196"/>
                      <a:pt x="3333" y="2785"/>
                      <a:pt x="3150" y="2420"/>
                    </a:cubicBezTo>
                    <a:cubicBezTo>
                      <a:pt x="2945" y="2032"/>
                      <a:pt x="2717" y="1667"/>
                      <a:pt x="2420" y="1324"/>
                    </a:cubicBezTo>
                    <a:cubicBezTo>
                      <a:pt x="2146" y="1005"/>
                      <a:pt x="1826" y="731"/>
                      <a:pt x="1461" y="480"/>
                    </a:cubicBezTo>
                    <a:cubicBezTo>
                      <a:pt x="1164" y="274"/>
                      <a:pt x="845" y="115"/>
                      <a:pt x="503" y="0"/>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775" name="Google Shape;1775;p22"/>
              <p:cNvSpPr/>
              <p:nvPr/>
            </p:nvSpPr>
            <p:spPr>
              <a:xfrm>
                <a:off x="6824475" y="2794425"/>
                <a:ext cx="133921" cy="342906"/>
              </a:xfrm>
              <a:custGeom>
                <a:avLst/>
                <a:gdLst/>
                <a:ahLst/>
                <a:cxnLst/>
                <a:rect l="l" t="t" r="r" b="b"/>
                <a:pathLst>
                  <a:path w="4955" h="13103" extrusionOk="0">
                    <a:moveTo>
                      <a:pt x="4338" y="1"/>
                    </a:moveTo>
                    <a:cubicBezTo>
                      <a:pt x="4041" y="92"/>
                      <a:pt x="3767" y="206"/>
                      <a:pt x="3493" y="343"/>
                    </a:cubicBezTo>
                    <a:cubicBezTo>
                      <a:pt x="2877" y="640"/>
                      <a:pt x="2329" y="1096"/>
                      <a:pt x="1895" y="1621"/>
                    </a:cubicBezTo>
                    <a:cubicBezTo>
                      <a:pt x="1439" y="2169"/>
                      <a:pt x="1074" y="2763"/>
                      <a:pt x="777" y="3425"/>
                    </a:cubicBezTo>
                    <a:cubicBezTo>
                      <a:pt x="480" y="4064"/>
                      <a:pt x="298" y="4748"/>
                      <a:pt x="161" y="5456"/>
                    </a:cubicBezTo>
                    <a:cubicBezTo>
                      <a:pt x="24" y="6255"/>
                      <a:pt x="1" y="7054"/>
                      <a:pt x="24" y="7853"/>
                    </a:cubicBezTo>
                    <a:cubicBezTo>
                      <a:pt x="47" y="8743"/>
                      <a:pt x="161" y="9610"/>
                      <a:pt x="366" y="10455"/>
                    </a:cubicBezTo>
                    <a:cubicBezTo>
                      <a:pt x="526" y="11231"/>
                      <a:pt x="777" y="11984"/>
                      <a:pt x="1097" y="12737"/>
                    </a:cubicBezTo>
                    <a:cubicBezTo>
                      <a:pt x="1256" y="12851"/>
                      <a:pt x="1439" y="12965"/>
                      <a:pt x="1599" y="13102"/>
                    </a:cubicBezTo>
                    <a:cubicBezTo>
                      <a:pt x="1485" y="12806"/>
                      <a:pt x="1348" y="12532"/>
                      <a:pt x="1234" y="12235"/>
                    </a:cubicBezTo>
                    <a:cubicBezTo>
                      <a:pt x="800" y="11071"/>
                      <a:pt x="526" y="9884"/>
                      <a:pt x="412" y="8652"/>
                    </a:cubicBezTo>
                    <a:cubicBezTo>
                      <a:pt x="412" y="8674"/>
                      <a:pt x="412" y="8697"/>
                      <a:pt x="412" y="8697"/>
                    </a:cubicBezTo>
                    <a:cubicBezTo>
                      <a:pt x="366" y="8149"/>
                      <a:pt x="343" y="7602"/>
                      <a:pt x="343" y="7054"/>
                    </a:cubicBezTo>
                    <a:cubicBezTo>
                      <a:pt x="366" y="6552"/>
                      <a:pt x="389" y="6049"/>
                      <a:pt x="480" y="5547"/>
                    </a:cubicBezTo>
                    <a:cubicBezTo>
                      <a:pt x="480" y="5524"/>
                      <a:pt x="480" y="5524"/>
                      <a:pt x="480" y="5524"/>
                    </a:cubicBezTo>
                    <a:cubicBezTo>
                      <a:pt x="480" y="5524"/>
                      <a:pt x="480" y="5502"/>
                      <a:pt x="480" y="5502"/>
                    </a:cubicBezTo>
                    <a:cubicBezTo>
                      <a:pt x="617" y="4771"/>
                      <a:pt x="823" y="4086"/>
                      <a:pt x="1142" y="3402"/>
                    </a:cubicBezTo>
                    <a:cubicBezTo>
                      <a:pt x="1393" y="2877"/>
                      <a:pt x="1690" y="2375"/>
                      <a:pt x="2078" y="1918"/>
                    </a:cubicBezTo>
                    <a:cubicBezTo>
                      <a:pt x="2078" y="1918"/>
                      <a:pt x="2078" y="1918"/>
                      <a:pt x="2078" y="1895"/>
                    </a:cubicBezTo>
                    <a:cubicBezTo>
                      <a:pt x="2375" y="1553"/>
                      <a:pt x="2717" y="1233"/>
                      <a:pt x="3082" y="959"/>
                    </a:cubicBezTo>
                    <a:lnTo>
                      <a:pt x="3082" y="959"/>
                    </a:lnTo>
                    <a:cubicBezTo>
                      <a:pt x="3082" y="959"/>
                      <a:pt x="3060" y="982"/>
                      <a:pt x="3060" y="982"/>
                    </a:cubicBezTo>
                    <a:cubicBezTo>
                      <a:pt x="3356" y="754"/>
                      <a:pt x="3699" y="571"/>
                      <a:pt x="4064" y="434"/>
                    </a:cubicBezTo>
                    <a:cubicBezTo>
                      <a:pt x="4361" y="320"/>
                      <a:pt x="4657" y="252"/>
                      <a:pt x="4954" y="206"/>
                    </a:cubicBezTo>
                    <a:cubicBezTo>
                      <a:pt x="4863" y="183"/>
                      <a:pt x="4794" y="161"/>
                      <a:pt x="4726" y="138"/>
                    </a:cubicBezTo>
                    <a:cubicBezTo>
                      <a:pt x="4612" y="115"/>
                      <a:pt x="4498" y="69"/>
                      <a:pt x="4383" y="46"/>
                    </a:cubicBezTo>
                    <a:cubicBezTo>
                      <a:pt x="4361" y="46"/>
                      <a:pt x="4338" y="24"/>
                      <a:pt x="4338" y="1"/>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grpSp>
      </p:grpSp>
      <p:sp>
        <p:nvSpPr>
          <p:cNvPr id="767" name="Google Shape;767;p22"/>
          <p:cNvSpPr txBox="1">
            <a:spLocks noGrp="1"/>
          </p:cNvSpPr>
          <p:nvPr>
            <p:ph type="ctrTitle"/>
          </p:nvPr>
        </p:nvSpPr>
        <p:spPr>
          <a:xfrm>
            <a:off x="412680" y="2060600"/>
            <a:ext cx="6507079" cy="2736800"/>
          </a:xfrm>
          <a:prstGeom prst="rect">
            <a:avLst/>
          </a:prstGeom>
        </p:spPr>
        <p:txBody>
          <a:bodyPr spcFirstLastPara="1" wrap="square" lIns="0" tIns="0" rIns="0" bIns="0" anchor="ctr" anchorCtr="0">
            <a:noAutofit/>
          </a:bodyPr>
          <a:lstStyle/>
          <a:p>
            <a:pPr algn="l"/>
            <a:r>
              <a:rPr lang="en" sz="7200" i="1" u="sng" dirty="0">
                <a:latin typeface="Times New Roman" panose="02020603050405020304" pitchFamily="18" charset="0"/>
                <a:ea typeface="Didact Gothic"/>
                <a:cs typeface="Times New Roman" panose="02020603050405020304" pitchFamily="18" charset="0"/>
                <a:sym typeface="Didact Gothic"/>
              </a:rPr>
              <a:t>Chương I:</a:t>
            </a:r>
            <a:r>
              <a:rPr lang="en" sz="8800" dirty="0">
                <a:latin typeface="Times New Roman" panose="02020603050405020304" pitchFamily="18" charset="0"/>
                <a:ea typeface="Didact Gothic"/>
                <a:cs typeface="Times New Roman" panose="02020603050405020304" pitchFamily="18" charset="0"/>
                <a:sym typeface="Didact Gothic"/>
              </a:rPr>
              <a:t/>
            </a:r>
            <a:br>
              <a:rPr lang="en" sz="8800" dirty="0">
                <a:latin typeface="Times New Roman" panose="02020603050405020304" pitchFamily="18" charset="0"/>
                <a:ea typeface="Didact Gothic"/>
                <a:cs typeface="Times New Roman" panose="02020603050405020304" pitchFamily="18" charset="0"/>
                <a:sym typeface="Didact Gothic"/>
              </a:rPr>
            </a:br>
            <a:r>
              <a:rPr lang="en" sz="8800" dirty="0">
                <a:latin typeface="Times New Roman" panose="02020603050405020304" pitchFamily="18" charset="0"/>
                <a:ea typeface="Didact Gothic"/>
                <a:cs typeface="Times New Roman" panose="02020603050405020304" pitchFamily="18" charset="0"/>
                <a:sym typeface="Didact Gothic"/>
              </a:rPr>
              <a:t>PHẢN ỨNG HÓA HỌC</a:t>
            </a:r>
            <a:endParaRPr sz="8800" dirty="0">
              <a:solidFill>
                <a:schemeClr val="accent1"/>
              </a:solidFill>
              <a:latin typeface="Times New Roman" panose="02020603050405020304" pitchFamily="18" charset="0"/>
              <a:ea typeface="Didact Gothic"/>
              <a:cs typeface="Times New Roman" panose="02020603050405020304" pitchFamily="18" charset="0"/>
              <a:sym typeface="Didact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67"/>
                                        </p:tgtEl>
                                        <p:attrNameLst>
                                          <p:attrName>style.visibility</p:attrName>
                                        </p:attrNameLst>
                                      </p:cBhvr>
                                      <p:to>
                                        <p:strVal val="visible"/>
                                      </p:to>
                                    </p:set>
                                    <p:animEffect transition="in" filter="wipe(down)">
                                      <p:cBhvr>
                                        <p:cTn id="7" dur="580">
                                          <p:stCondLst>
                                            <p:cond delay="0"/>
                                          </p:stCondLst>
                                        </p:cTn>
                                        <p:tgtEl>
                                          <p:spTgt spid="767"/>
                                        </p:tgtEl>
                                      </p:cBhvr>
                                    </p:animEffect>
                                    <p:anim calcmode="lin" valueType="num">
                                      <p:cBhvr>
                                        <p:cTn id="8" dur="1822" tmFilter="0,0; 0.14,0.36; 0.43,0.73; 0.71,0.91; 1.0,1.0">
                                          <p:stCondLst>
                                            <p:cond delay="0"/>
                                          </p:stCondLst>
                                        </p:cTn>
                                        <p:tgtEl>
                                          <p:spTgt spid="76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6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6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6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67"/>
                                        </p:tgtEl>
                                        <p:attrNameLst>
                                          <p:attrName>ppt_y</p:attrName>
                                        </p:attrNameLst>
                                      </p:cBhvr>
                                      <p:tavLst>
                                        <p:tav tm="0" fmla="#ppt_y-sin(pi*$)/81">
                                          <p:val>
                                            <p:fltVal val="0"/>
                                          </p:val>
                                        </p:tav>
                                        <p:tav tm="100000">
                                          <p:val>
                                            <p:fltVal val="1"/>
                                          </p:val>
                                        </p:tav>
                                      </p:tavLst>
                                    </p:anim>
                                    <p:animScale>
                                      <p:cBhvr>
                                        <p:cTn id="13" dur="26">
                                          <p:stCondLst>
                                            <p:cond delay="650"/>
                                          </p:stCondLst>
                                        </p:cTn>
                                        <p:tgtEl>
                                          <p:spTgt spid="767"/>
                                        </p:tgtEl>
                                      </p:cBhvr>
                                      <p:to x="100000" y="60000"/>
                                    </p:animScale>
                                    <p:animScale>
                                      <p:cBhvr>
                                        <p:cTn id="14" dur="166" decel="50000">
                                          <p:stCondLst>
                                            <p:cond delay="676"/>
                                          </p:stCondLst>
                                        </p:cTn>
                                        <p:tgtEl>
                                          <p:spTgt spid="767"/>
                                        </p:tgtEl>
                                      </p:cBhvr>
                                      <p:to x="100000" y="100000"/>
                                    </p:animScale>
                                    <p:animScale>
                                      <p:cBhvr>
                                        <p:cTn id="15" dur="26">
                                          <p:stCondLst>
                                            <p:cond delay="1312"/>
                                          </p:stCondLst>
                                        </p:cTn>
                                        <p:tgtEl>
                                          <p:spTgt spid="767"/>
                                        </p:tgtEl>
                                      </p:cBhvr>
                                      <p:to x="100000" y="80000"/>
                                    </p:animScale>
                                    <p:animScale>
                                      <p:cBhvr>
                                        <p:cTn id="16" dur="166" decel="50000">
                                          <p:stCondLst>
                                            <p:cond delay="1338"/>
                                          </p:stCondLst>
                                        </p:cTn>
                                        <p:tgtEl>
                                          <p:spTgt spid="767"/>
                                        </p:tgtEl>
                                      </p:cBhvr>
                                      <p:to x="100000" y="100000"/>
                                    </p:animScale>
                                    <p:animScale>
                                      <p:cBhvr>
                                        <p:cTn id="17" dur="26">
                                          <p:stCondLst>
                                            <p:cond delay="1642"/>
                                          </p:stCondLst>
                                        </p:cTn>
                                        <p:tgtEl>
                                          <p:spTgt spid="767"/>
                                        </p:tgtEl>
                                      </p:cBhvr>
                                      <p:to x="100000" y="90000"/>
                                    </p:animScale>
                                    <p:animScale>
                                      <p:cBhvr>
                                        <p:cTn id="18" dur="166" decel="50000">
                                          <p:stCondLst>
                                            <p:cond delay="1668"/>
                                          </p:stCondLst>
                                        </p:cTn>
                                        <p:tgtEl>
                                          <p:spTgt spid="767"/>
                                        </p:tgtEl>
                                      </p:cBhvr>
                                      <p:to x="100000" y="100000"/>
                                    </p:animScale>
                                    <p:animScale>
                                      <p:cBhvr>
                                        <p:cTn id="19" dur="26">
                                          <p:stCondLst>
                                            <p:cond delay="1808"/>
                                          </p:stCondLst>
                                        </p:cTn>
                                        <p:tgtEl>
                                          <p:spTgt spid="767"/>
                                        </p:tgtEl>
                                      </p:cBhvr>
                                      <p:to x="100000" y="95000"/>
                                    </p:animScale>
                                    <p:animScale>
                                      <p:cBhvr>
                                        <p:cTn id="20" dur="166" decel="50000">
                                          <p:stCondLst>
                                            <p:cond delay="1834"/>
                                          </p:stCondLst>
                                        </p:cTn>
                                        <p:tgtEl>
                                          <p:spTgt spid="76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25"/>
        <p:cNvGrpSpPr/>
        <p:nvPr/>
      </p:nvGrpSpPr>
      <p:grpSpPr>
        <a:xfrm>
          <a:off x="0" y="0"/>
          <a:ext cx="0" cy="0"/>
          <a:chOff x="0" y="0"/>
          <a:chExt cx="0" cy="0"/>
        </a:xfrm>
      </p:grpSpPr>
      <p:sp>
        <p:nvSpPr>
          <p:cNvPr id="3926" name="Google Shape;3926;p29"/>
          <p:cNvSpPr txBox="1">
            <a:spLocks noGrp="1"/>
          </p:cNvSpPr>
          <p:nvPr>
            <p:ph type="title"/>
          </p:nvPr>
        </p:nvSpPr>
        <p:spPr>
          <a:xfrm>
            <a:off x="8155734" y="480941"/>
            <a:ext cx="49074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800" dirty="0">
                <a:solidFill>
                  <a:srgbClr val="FF0000"/>
                </a:solidFill>
                <a:latin typeface="Times New Roman" panose="02020603050405020304" pitchFamily="18" charset="0"/>
                <a:cs typeface="Times New Roman" panose="02020603050405020304" pitchFamily="18" charset="0"/>
              </a:rPr>
              <a:t>1. </a:t>
            </a:r>
            <a:r>
              <a:rPr lang="en-US" sz="4800" dirty="0" err="1">
                <a:solidFill>
                  <a:srgbClr val="FF0000"/>
                </a:solidFill>
                <a:latin typeface="Times New Roman" panose="02020603050405020304" pitchFamily="18" charset="0"/>
                <a:cs typeface="Times New Roman" panose="02020603050405020304" pitchFamily="18" charset="0"/>
              </a:rPr>
              <a:t>Khái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niệm</a:t>
            </a:r>
            <a:endParaRPr sz="4800" dirty="0">
              <a:solidFill>
                <a:srgbClr val="FF0000"/>
              </a:solidFill>
              <a:latin typeface="Times New Roman" panose="02020603050405020304" pitchFamily="18" charset="0"/>
              <a:cs typeface="Times New Roman" panose="02020603050405020304" pitchFamily="18" charset="0"/>
            </a:endParaRPr>
          </a:p>
        </p:txBody>
      </p:sp>
      <p:sp>
        <p:nvSpPr>
          <p:cNvPr id="3927" name="Google Shape;3927;p29"/>
          <p:cNvSpPr txBox="1">
            <a:spLocks noGrp="1"/>
          </p:cNvSpPr>
          <p:nvPr>
            <p:ph type="subTitle" idx="1"/>
          </p:nvPr>
        </p:nvSpPr>
        <p:spPr>
          <a:xfrm>
            <a:off x="317578" y="835632"/>
            <a:ext cx="7658803" cy="7179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buNone/>
            </a:pP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Quá trình bi</a:t>
            </a:r>
            <a:r>
              <a:rPr lang="en-US" sz="3200" dirty="0">
                <a:solidFill>
                  <a:schemeClr val="bg2"/>
                </a:solidFill>
                <a:latin typeface="Times New Roman" panose="02020603050405020304" pitchFamily="18" charset="0"/>
                <a:cs typeface="Times New Roman" panose="02020603050405020304" pitchFamily="18" charset="0"/>
              </a:rPr>
              <a:t>ế</a:t>
            </a:r>
            <a:r>
              <a:rPr lang="vi-VN" sz="3200" dirty="0">
                <a:solidFill>
                  <a:schemeClr val="bg2"/>
                </a:solidFill>
                <a:latin typeface="Times New Roman" panose="02020603050405020304" pitchFamily="18" charset="0"/>
                <a:cs typeface="Times New Roman" panose="02020603050405020304" pitchFamily="18" charset="0"/>
              </a:rPr>
              <a:t>n đ</a:t>
            </a:r>
            <a:r>
              <a:rPr lang="en-US" sz="3200" dirty="0">
                <a:solidFill>
                  <a:schemeClr val="bg2"/>
                </a:solidFill>
                <a:latin typeface="Times New Roman" panose="02020603050405020304" pitchFamily="18" charset="0"/>
                <a:cs typeface="Times New Roman" panose="02020603050405020304" pitchFamily="18" charset="0"/>
              </a:rPr>
              <a:t>ổ</a:t>
            </a:r>
            <a:r>
              <a:rPr lang="vi-VN" sz="3200" dirty="0">
                <a:solidFill>
                  <a:schemeClr val="bg2"/>
                </a:solidFill>
                <a:latin typeface="Times New Roman" panose="02020603050405020304" pitchFamily="18" charset="0"/>
                <a:cs typeface="Times New Roman" panose="02020603050405020304" pitchFamily="18" charset="0"/>
              </a:rPr>
              <a:t>i từ chất này thành chất khác được gọi là phản ứng hoá học. </a:t>
            </a:r>
            <a:endParaRPr lang="en-US" sz="3200" dirty="0">
              <a:solidFill>
                <a:schemeClr val="bg2"/>
              </a:solidFill>
              <a:latin typeface="Times New Roman" panose="02020603050405020304" pitchFamily="18" charset="0"/>
              <a:cs typeface="Times New Roman" panose="02020603050405020304" pitchFamily="18" charset="0"/>
            </a:endParaRPr>
          </a:p>
          <a:p>
            <a:pPr marL="0" lvl="0" indent="0" algn="l" rtl="0">
              <a:lnSpc>
                <a:spcPct val="100000"/>
              </a:lnSpc>
              <a:spcBef>
                <a:spcPts val="0"/>
              </a:spcBef>
              <a:buNone/>
            </a:pP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Chất ban đ</a:t>
            </a:r>
            <a:r>
              <a:rPr lang="en-US" sz="3200" dirty="0">
                <a:solidFill>
                  <a:schemeClr val="bg2"/>
                </a:solidFill>
                <a:latin typeface="Times New Roman" panose="02020603050405020304" pitchFamily="18" charset="0"/>
                <a:cs typeface="Times New Roman" panose="02020603050405020304" pitchFamily="18" charset="0"/>
              </a:rPr>
              <a:t>ầ</a:t>
            </a:r>
            <a:r>
              <a:rPr lang="vi-VN" sz="3200" dirty="0">
                <a:solidFill>
                  <a:schemeClr val="bg2"/>
                </a:solidFill>
                <a:latin typeface="Times New Roman" panose="02020603050405020304" pitchFamily="18" charset="0"/>
                <a:cs typeface="Times New Roman" panose="02020603050405020304" pitchFamily="18" charset="0"/>
              </a:rPr>
              <a:t>u bị biến đ</a:t>
            </a:r>
            <a:r>
              <a:rPr lang="en-US" sz="3200" dirty="0">
                <a:solidFill>
                  <a:schemeClr val="bg2"/>
                </a:solidFill>
                <a:latin typeface="Times New Roman" panose="02020603050405020304" pitchFamily="18" charset="0"/>
                <a:cs typeface="Times New Roman" panose="02020603050405020304" pitchFamily="18" charset="0"/>
              </a:rPr>
              <a:t>ổ</a:t>
            </a:r>
            <a:r>
              <a:rPr lang="vi-VN" sz="3200" dirty="0">
                <a:solidFill>
                  <a:schemeClr val="bg2"/>
                </a:solidFill>
                <a:latin typeface="Times New Roman" panose="02020603050405020304" pitchFamily="18" charset="0"/>
                <a:cs typeface="Times New Roman" panose="02020603050405020304" pitchFamily="18" charset="0"/>
              </a:rPr>
              <a:t>i trong phản ứng được gọi là chất phản ứng hay chất tham gia. </a:t>
            </a:r>
            <a:endParaRPr lang="en-US" sz="3200" dirty="0">
              <a:solidFill>
                <a:schemeClr val="bg2"/>
              </a:solidFill>
              <a:latin typeface="Times New Roman" panose="02020603050405020304" pitchFamily="18" charset="0"/>
              <a:cs typeface="Times New Roman" panose="02020603050405020304" pitchFamily="18" charset="0"/>
            </a:endParaRPr>
          </a:p>
          <a:p>
            <a:pPr marL="0" lvl="0" indent="0" algn="l" rtl="0">
              <a:lnSpc>
                <a:spcPct val="100000"/>
              </a:lnSpc>
              <a:spcBef>
                <a:spcPts val="0"/>
              </a:spcBef>
              <a:buNone/>
            </a:pP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Chất mới sinh ra được gọi là sản phẩm.</a:t>
            </a:r>
            <a:endParaRPr sz="3200" dirty="0">
              <a:solidFill>
                <a:schemeClr val="bg2"/>
              </a:solidFill>
              <a:latin typeface="Times New Roman" panose="02020603050405020304" pitchFamily="18" charset="0"/>
              <a:cs typeface="Times New Roman" panose="02020603050405020304" pitchFamily="18" charset="0"/>
            </a:endParaRPr>
          </a:p>
        </p:txBody>
      </p:sp>
      <p:sp>
        <p:nvSpPr>
          <p:cNvPr id="3928" name="Google Shape;3928;p29"/>
          <p:cNvSpPr txBox="1">
            <a:spLocks noGrp="1"/>
          </p:cNvSpPr>
          <p:nvPr>
            <p:ph type="body" idx="2"/>
          </p:nvPr>
        </p:nvSpPr>
        <p:spPr>
          <a:xfrm>
            <a:off x="869120" y="4075444"/>
            <a:ext cx="9149979" cy="3436500"/>
          </a:xfrm>
          <a:prstGeom prst="rect">
            <a:avLst/>
          </a:prstGeom>
        </p:spPr>
        <p:txBody>
          <a:bodyPr spcFirstLastPara="1" wrap="square" lIns="121900" tIns="121900" rIns="121900" bIns="121900" anchor="t" anchorCtr="0">
            <a:noAutofit/>
          </a:bodyPr>
          <a:lstStyle/>
          <a:p>
            <a:pPr marL="0" marR="0" indent="177800">
              <a:lnSpc>
                <a:spcPct val="115000"/>
              </a:lnSpc>
              <a:spcBef>
                <a:spcPts val="0"/>
              </a:spcBef>
              <a:spcAft>
                <a:spcPts val="6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ứng hoá học được biểu diễn bằng phương trình dạng chữ như sau:</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600"/>
              </a:spcAft>
              <a:buNone/>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các chất phản ứng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Tên các chất s</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phẩm</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27">
                                            <p:txEl>
                                              <p:pRg st="0" end="0"/>
                                            </p:txEl>
                                          </p:spTgt>
                                        </p:tgtEl>
                                        <p:attrNameLst>
                                          <p:attrName>style.visibility</p:attrName>
                                        </p:attrNameLst>
                                      </p:cBhvr>
                                      <p:to>
                                        <p:strVal val="visible"/>
                                      </p:to>
                                    </p:set>
                                    <p:animEffect transition="in" filter="barn(inVertical)">
                                      <p:cBhvr>
                                        <p:cTn id="7" dur="500"/>
                                        <p:tgtEl>
                                          <p:spTgt spid="39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27">
                                            <p:txEl>
                                              <p:pRg st="1" end="1"/>
                                            </p:txEl>
                                          </p:spTgt>
                                        </p:tgtEl>
                                        <p:attrNameLst>
                                          <p:attrName>style.visibility</p:attrName>
                                        </p:attrNameLst>
                                      </p:cBhvr>
                                      <p:to>
                                        <p:strVal val="visible"/>
                                      </p:to>
                                    </p:set>
                                    <p:animEffect transition="in" filter="barn(inVertical)">
                                      <p:cBhvr>
                                        <p:cTn id="12" dur="500"/>
                                        <p:tgtEl>
                                          <p:spTgt spid="39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27">
                                            <p:txEl>
                                              <p:pRg st="2" end="2"/>
                                            </p:txEl>
                                          </p:spTgt>
                                        </p:tgtEl>
                                        <p:attrNameLst>
                                          <p:attrName>style.visibility</p:attrName>
                                        </p:attrNameLst>
                                      </p:cBhvr>
                                      <p:to>
                                        <p:strVal val="visible"/>
                                      </p:to>
                                    </p:set>
                                    <p:animEffect transition="in" filter="barn(inVertical)">
                                      <p:cBhvr>
                                        <p:cTn id="17" dur="500"/>
                                        <p:tgtEl>
                                          <p:spTgt spid="39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928">
                                            <p:txEl>
                                              <p:pRg st="0" end="0"/>
                                            </p:txEl>
                                          </p:spTgt>
                                        </p:tgtEl>
                                        <p:attrNameLst>
                                          <p:attrName>style.visibility</p:attrName>
                                        </p:attrNameLst>
                                      </p:cBhvr>
                                      <p:to>
                                        <p:strVal val="visible"/>
                                      </p:to>
                                    </p:set>
                                    <p:animEffect transition="in" filter="barn(inVertical)">
                                      <p:cBhvr>
                                        <p:cTn id="22" dur="500"/>
                                        <p:tgtEl>
                                          <p:spTgt spid="39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928">
                                            <p:txEl>
                                              <p:pRg st="1" end="1"/>
                                            </p:txEl>
                                          </p:spTgt>
                                        </p:tgtEl>
                                        <p:attrNameLst>
                                          <p:attrName>style.visibility</p:attrName>
                                        </p:attrNameLst>
                                      </p:cBhvr>
                                      <p:to>
                                        <p:strVal val="visible"/>
                                      </p:to>
                                    </p:set>
                                    <p:animEffect transition="in" filter="barn(inVertical)">
                                      <p:cBhvr>
                                        <p:cTn id="27" dur="500"/>
                                        <p:tgtEl>
                                          <p:spTgt spid="39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7" grpId="0" build="p"/>
      <p:bldP spid="392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809047-4E7F-A09D-3450-02C6236DA871}"/>
              </a:ext>
            </a:extLst>
          </p:cNvPr>
          <p:cNvSpPr txBox="1"/>
          <p:nvPr/>
        </p:nvSpPr>
        <p:spPr>
          <a:xfrm>
            <a:off x="2841673" y="953364"/>
            <a:ext cx="10363200" cy="611706"/>
          </a:xfrm>
          <a:prstGeom prst="rect">
            <a:avLst/>
          </a:prstGeom>
          <a:noFill/>
        </p:spPr>
        <p:txBody>
          <a:bodyPr wrap="square">
            <a:spAutoFit/>
          </a:bodyPr>
          <a:lstStyle/>
          <a:p>
            <a:pPr marL="0" marR="0" indent="177800">
              <a:lnSpc>
                <a:spcPct val="115000"/>
              </a:lnSpc>
              <a:spcBef>
                <a:spcPts val="0"/>
              </a:spcBef>
              <a:spcAft>
                <a:spcPts val="300"/>
              </a:spcAft>
              <a:tabLst>
                <a:tab pos="1748790" algn="l"/>
                <a:tab pos="3232150" algn="l"/>
              </a:tabLst>
            </a:pP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Ví dụ:</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Iron + Sulfur </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Iron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sulfide</a:t>
            </a: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07F3EE-C899-51B2-DF8B-4B4AFD0B8E38}"/>
              </a:ext>
            </a:extLst>
          </p:cNvPr>
          <p:cNvSpPr txBox="1"/>
          <p:nvPr/>
        </p:nvSpPr>
        <p:spPr>
          <a:xfrm>
            <a:off x="1828800" y="1678604"/>
            <a:ext cx="10363200" cy="613245"/>
          </a:xfrm>
          <a:prstGeom prst="rect">
            <a:avLst/>
          </a:prstGeom>
          <a:noFill/>
        </p:spPr>
        <p:txBody>
          <a:bodyPr wrap="square">
            <a:spAutoFit/>
          </a:bodyPr>
          <a:lstStyle/>
          <a:p>
            <a:pPr marL="0" marR="0" indent="177800">
              <a:lnSpc>
                <a:spcPct val="115000"/>
              </a:lnSpc>
              <a:spcBef>
                <a:spcPts val="0"/>
              </a:spcBef>
              <a:spcAft>
                <a:spcPts val="300"/>
              </a:spcAft>
              <a:tabLst>
                <a:tab pos="1748790" algn="l"/>
                <a:tab pos="3232150" algn="l"/>
              </a:tabLs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 là: iron tác dụng với sulfur tạo thành iron(II) sulfide.</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DD9831E-37CD-3B60-20E5-3C67A8674915}"/>
              </a:ext>
            </a:extLst>
          </p:cNvPr>
          <p:cNvSpPr txBox="1"/>
          <p:nvPr/>
        </p:nvSpPr>
        <p:spPr>
          <a:xfrm>
            <a:off x="1828800" y="2422311"/>
            <a:ext cx="10203543" cy="1224951"/>
          </a:xfrm>
          <a:prstGeom prst="rect">
            <a:avLst/>
          </a:prstGeom>
          <a:noFill/>
        </p:spPr>
        <p:txBody>
          <a:bodyPr wrap="square">
            <a:spAutoFit/>
          </a:bodyPr>
          <a:lstStyle/>
          <a:p>
            <a:pPr marL="0" marR="0" indent="177800">
              <a:lnSpc>
                <a:spcPct val="115000"/>
              </a:lnSpc>
              <a:spcBef>
                <a:spcPts val="0"/>
              </a:spcBef>
              <a:spcAft>
                <a:spcPts val="3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đó: iron và sulfur là chất phản ứng; iron(II) sulfide là s</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phẩm.</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2C6E24B-15DE-3481-65CE-BBE1405938F8}"/>
              </a:ext>
            </a:extLst>
          </p:cNvPr>
          <p:cNvSpPr txBox="1"/>
          <p:nvPr/>
        </p:nvSpPr>
        <p:spPr>
          <a:xfrm>
            <a:off x="656771" y="3721989"/>
            <a:ext cx="10878458" cy="1224951"/>
          </a:xfrm>
          <a:prstGeom prst="rect">
            <a:avLst/>
          </a:prstGeom>
          <a:noFill/>
        </p:spPr>
        <p:txBody>
          <a:bodyPr wrap="square">
            <a:spAutoFit/>
          </a:bodyPr>
          <a:lstStyle/>
          <a:p>
            <a:pPr indent="177800">
              <a:lnSpc>
                <a:spcPct val="115000"/>
              </a:lnSpc>
              <a:spcAft>
                <a:spcPts val="30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Trong quá trình phản ứng, lượng chất phản ứng giảm d</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ầ</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n, lượng sản phẩm tăng d</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ầ</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n.</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EEC64B4-1801-1E6A-BF1B-8A47A5C78A3B}"/>
              </a:ext>
            </a:extLst>
          </p:cNvPr>
          <p:cNvSpPr txBox="1"/>
          <p:nvPr/>
        </p:nvSpPr>
        <p:spPr>
          <a:xfrm>
            <a:off x="997857" y="4898945"/>
            <a:ext cx="10878458" cy="1224951"/>
          </a:xfrm>
          <a:prstGeom prst="rect">
            <a:avLst/>
          </a:prstGeom>
          <a:noFill/>
        </p:spPr>
        <p:txBody>
          <a:bodyPr wrap="square">
            <a:spAutoFit/>
          </a:bodyPr>
          <a:lstStyle/>
          <a:p>
            <a:pPr indent="177800">
              <a:lnSpc>
                <a:spcPct val="115000"/>
              </a:lnSpc>
              <a:spcAft>
                <a:spcPts val="30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Phản ứng xảy ra hoàn toàn khi có ít nhất một chất phản ứng đã phản ứng hết.</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80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45"/>
        <p:cNvGrpSpPr/>
        <p:nvPr/>
      </p:nvGrpSpPr>
      <p:grpSpPr>
        <a:xfrm>
          <a:off x="0" y="0"/>
          <a:ext cx="0" cy="0"/>
          <a:chOff x="0" y="0"/>
          <a:chExt cx="0" cy="0"/>
        </a:xfrm>
      </p:grpSpPr>
      <p:pic>
        <p:nvPicPr>
          <p:cNvPr id="5" name="Picture 4">
            <a:extLst>
              <a:ext uri="{FF2B5EF4-FFF2-40B4-BE49-F238E27FC236}">
                <a16:creationId xmlns:a16="http://schemas.microsoft.com/office/drawing/2014/main" id="{E4753507-9886-1768-D840-5BF99AA570ED}"/>
              </a:ext>
            </a:extLst>
          </p:cNvPr>
          <p:cNvPicPr>
            <a:picLocks noChangeAspect="1"/>
          </p:cNvPicPr>
          <p:nvPr/>
        </p:nvPicPr>
        <p:blipFill rotWithShape="1">
          <a:blip r:embed="rId3"/>
          <a:srcRect b="8021"/>
          <a:stretch/>
        </p:blipFill>
        <p:spPr>
          <a:xfrm>
            <a:off x="7122667" y="909124"/>
            <a:ext cx="5069333" cy="5039751"/>
          </a:xfrm>
          <a:prstGeom prst="rect">
            <a:avLst/>
          </a:prstGeom>
        </p:spPr>
      </p:pic>
      <p:sp>
        <p:nvSpPr>
          <p:cNvPr id="7" name="Rectangle: Rounded Corners 6">
            <a:extLst>
              <a:ext uri="{FF2B5EF4-FFF2-40B4-BE49-F238E27FC236}">
                <a16:creationId xmlns:a16="http://schemas.microsoft.com/office/drawing/2014/main" id="{C6CDFFD3-B167-CCC4-1928-738AA7945673}"/>
              </a:ext>
            </a:extLst>
          </p:cNvPr>
          <p:cNvSpPr/>
          <p:nvPr/>
        </p:nvSpPr>
        <p:spPr>
          <a:xfrm>
            <a:off x="225083" y="1547446"/>
            <a:ext cx="7455877" cy="4007534"/>
          </a:xfrm>
          <a:prstGeom prst="roundRect">
            <a:avLst/>
          </a:prstGeom>
          <a:noFill/>
          <a:ln w="38100">
            <a:solidFill>
              <a:srgbClr val="C0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bg2"/>
                </a:solidFill>
                <a:latin typeface="Times New Roman" panose="02020603050405020304" pitchFamily="18" charset="0"/>
                <a:cs typeface="Times New Roman" panose="02020603050405020304" pitchFamily="18" charset="0"/>
              </a:rPr>
              <a:t>Than (thành ph</a:t>
            </a:r>
            <a:r>
              <a:rPr lang="en-US" sz="2800" dirty="0">
                <a:solidFill>
                  <a:schemeClr val="bg2"/>
                </a:solidFill>
                <a:latin typeface="Times New Roman" panose="02020603050405020304" pitchFamily="18" charset="0"/>
                <a:cs typeface="Times New Roman" panose="02020603050405020304" pitchFamily="18" charset="0"/>
              </a:rPr>
              <a:t>ầ</a:t>
            </a:r>
            <a:r>
              <a:rPr lang="vi-VN" sz="2800" dirty="0">
                <a:solidFill>
                  <a:schemeClr val="bg2"/>
                </a:solidFill>
                <a:latin typeface="Times New Roman" panose="02020603050405020304" pitchFamily="18" charset="0"/>
                <a:cs typeface="Times New Roman" panose="02020603050405020304" pitchFamily="18" charset="0"/>
              </a:rPr>
              <a:t>n chính là carbon) cháy trong không khí tạo thành khí carbon dioxide.</a:t>
            </a:r>
            <a:br>
              <a:rPr lang="vi-VN" sz="2800" dirty="0">
                <a:solidFill>
                  <a:schemeClr val="bg2"/>
                </a:solidFill>
                <a:latin typeface="Times New Roman" panose="02020603050405020304" pitchFamily="18" charset="0"/>
                <a:cs typeface="Times New Roman" panose="02020603050405020304" pitchFamily="18" charset="0"/>
              </a:rPr>
            </a:br>
            <a:r>
              <a:rPr lang="vi-VN" sz="2800" dirty="0">
                <a:solidFill>
                  <a:schemeClr val="bg2"/>
                </a:solidFill>
                <a:latin typeface="Times New Roman" panose="02020603050405020304" pitchFamily="18" charset="0"/>
                <a:cs typeface="Times New Roman" panose="02020603050405020304" pitchFamily="18" charset="0"/>
              </a:rPr>
              <a:t>a) Hãy viết phương trình phản ứng dạng ch</a:t>
            </a:r>
            <a:r>
              <a:rPr lang="en-US" sz="2800" dirty="0">
                <a:solidFill>
                  <a:schemeClr val="bg2"/>
                </a:solidFill>
                <a:latin typeface="Times New Roman" panose="02020603050405020304" pitchFamily="18" charset="0"/>
                <a:cs typeface="Times New Roman" panose="02020603050405020304" pitchFamily="18" charset="0"/>
              </a:rPr>
              <a:t>ữ </a:t>
            </a:r>
            <a:r>
              <a:rPr lang="vi-VN" sz="2800" dirty="0">
                <a:solidFill>
                  <a:schemeClr val="bg2"/>
                </a:solidFill>
                <a:latin typeface="Times New Roman" panose="02020603050405020304" pitchFamily="18" charset="0"/>
                <a:cs typeface="Times New Roman" panose="02020603050405020304" pitchFamily="18" charset="0"/>
              </a:rPr>
              <a:t>của ph</a:t>
            </a:r>
            <a:r>
              <a:rPr lang="en-US" sz="2800" dirty="0">
                <a:solidFill>
                  <a:schemeClr val="bg2"/>
                </a:solidFill>
                <a:latin typeface="Times New Roman" panose="02020603050405020304" pitchFamily="18" charset="0"/>
                <a:cs typeface="Times New Roman" panose="02020603050405020304" pitchFamily="18" charset="0"/>
              </a:rPr>
              <a:t>ả</a:t>
            </a:r>
            <a:r>
              <a:rPr lang="vi-VN" sz="2800" dirty="0">
                <a:solidFill>
                  <a:schemeClr val="bg2"/>
                </a:solidFill>
                <a:latin typeface="Times New Roman" panose="02020603050405020304" pitchFamily="18" charset="0"/>
                <a:cs typeface="Times New Roman" panose="02020603050405020304" pitchFamily="18" charset="0"/>
              </a:rPr>
              <a:t>n ứng này.</a:t>
            </a:r>
            <a:br>
              <a:rPr lang="vi-VN" sz="2800" dirty="0">
                <a:solidFill>
                  <a:schemeClr val="bg2"/>
                </a:solidFill>
                <a:latin typeface="Times New Roman" panose="02020603050405020304" pitchFamily="18" charset="0"/>
                <a:cs typeface="Times New Roman" panose="02020603050405020304" pitchFamily="18" charset="0"/>
              </a:rPr>
            </a:br>
            <a:r>
              <a:rPr lang="vi-VN" sz="2800" dirty="0">
                <a:solidFill>
                  <a:schemeClr val="bg2"/>
                </a:solidFill>
                <a:latin typeface="Times New Roman" panose="02020603050405020304" pitchFamily="18" charset="0"/>
                <a:cs typeface="Times New Roman" panose="02020603050405020304" pitchFamily="18" charset="0"/>
              </a:rPr>
              <a:t>Chất nào là chất ph</a:t>
            </a:r>
            <a:r>
              <a:rPr lang="en-US" sz="2800" dirty="0">
                <a:solidFill>
                  <a:schemeClr val="bg2"/>
                </a:solidFill>
                <a:latin typeface="Times New Roman" panose="02020603050405020304" pitchFamily="18" charset="0"/>
                <a:cs typeface="Times New Roman" panose="02020603050405020304" pitchFamily="18" charset="0"/>
              </a:rPr>
              <a:t>ả</a:t>
            </a:r>
            <a:r>
              <a:rPr lang="vi-VN" sz="2800" dirty="0">
                <a:solidFill>
                  <a:schemeClr val="bg2"/>
                </a:solidFill>
                <a:latin typeface="Times New Roman" panose="02020603050405020304" pitchFamily="18" charset="0"/>
                <a:cs typeface="Times New Roman" panose="02020603050405020304" pitchFamily="18" charset="0"/>
              </a:rPr>
              <a:t>n ứng? Chất nào là sản phẩm?</a:t>
            </a:r>
            <a:br>
              <a:rPr lang="vi-VN" sz="2800" dirty="0">
                <a:solidFill>
                  <a:schemeClr val="bg2"/>
                </a:solidFill>
                <a:latin typeface="Times New Roman" panose="02020603050405020304" pitchFamily="18" charset="0"/>
                <a:cs typeface="Times New Roman" panose="02020603050405020304" pitchFamily="18" charset="0"/>
              </a:rPr>
            </a:br>
            <a:r>
              <a:rPr lang="vi-VN" sz="2800" dirty="0">
                <a:solidFill>
                  <a:schemeClr val="bg2"/>
                </a:solidFill>
                <a:latin typeface="Times New Roman" panose="02020603050405020304" pitchFamily="18" charset="0"/>
                <a:cs typeface="Times New Roman" panose="02020603050405020304" pitchFamily="18" charset="0"/>
              </a:rPr>
              <a:t>b) Trong quá trình phản ứng, lượng chất nào giảm d</a:t>
            </a:r>
            <a:r>
              <a:rPr lang="en-US" sz="2800" dirty="0">
                <a:solidFill>
                  <a:schemeClr val="bg2"/>
                </a:solidFill>
                <a:latin typeface="Times New Roman" panose="02020603050405020304" pitchFamily="18" charset="0"/>
                <a:cs typeface="Times New Roman" panose="02020603050405020304" pitchFamily="18" charset="0"/>
              </a:rPr>
              <a:t>ầ</a:t>
            </a:r>
            <a:r>
              <a:rPr lang="vi-VN" sz="2800" dirty="0">
                <a:solidFill>
                  <a:schemeClr val="bg2"/>
                </a:solidFill>
                <a:latin typeface="Times New Roman" panose="02020603050405020304" pitchFamily="18" charset="0"/>
                <a:cs typeface="Times New Roman" panose="02020603050405020304" pitchFamily="18" charset="0"/>
              </a:rPr>
              <a:t>n? Lượng chất nào tăng d</a:t>
            </a:r>
            <a:r>
              <a:rPr lang="en-US" sz="2800" dirty="0">
                <a:solidFill>
                  <a:schemeClr val="bg2"/>
                </a:solidFill>
                <a:latin typeface="Times New Roman" panose="02020603050405020304" pitchFamily="18" charset="0"/>
                <a:cs typeface="Times New Roman" panose="02020603050405020304" pitchFamily="18" charset="0"/>
              </a:rPr>
              <a:t>ầ</a:t>
            </a:r>
            <a:r>
              <a:rPr lang="vi-VN" sz="2800" dirty="0">
                <a:solidFill>
                  <a:schemeClr val="bg2"/>
                </a:solidFill>
                <a:latin typeface="Times New Roman" panose="02020603050405020304" pitchFamily="18" charset="0"/>
                <a:cs typeface="Times New Roman" panose="02020603050405020304" pitchFamily="18" charset="0"/>
              </a:rPr>
              <a:t>n?</a:t>
            </a:r>
            <a:endParaRPr lang="en-US" sz="2800" dirty="0">
              <a:solidFill>
                <a:schemeClr val="bg2"/>
              </a:solidFill>
              <a:latin typeface="Times New Roman" panose="02020603050405020304" pitchFamily="18" charset="0"/>
              <a:cs typeface="Times New Roman" panose="02020603050405020304" pitchFamily="18" charset="0"/>
            </a:endParaRPr>
          </a:p>
        </p:txBody>
      </p:sp>
      <p:sp>
        <p:nvSpPr>
          <p:cNvPr id="8" name="Google Shape;4480;p40">
            <a:extLst>
              <a:ext uri="{FF2B5EF4-FFF2-40B4-BE49-F238E27FC236}">
                <a16:creationId xmlns:a16="http://schemas.microsoft.com/office/drawing/2014/main" id="{4FE3E48E-B624-03CC-9E54-D2436E201707}"/>
              </a:ext>
            </a:extLst>
          </p:cNvPr>
          <p:cNvSpPr txBox="1">
            <a:spLocks noGrp="1"/>
          </p:cNvSpPr>
          <p:nvPr>
            <p:ph type="title"/>
          </p:nvPr>
        </p:nvSpPr>
        <p:spPr>
          <a:xfrm>
            <a:off x="-422031" y="145624"/>
            <a:ext cx="5644228"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solidFill>
                  <a:schemeClr val="accent6"/>
                </a:solidFill>
                <a:latin typeface="Times New Roman" panose="02020603050405020304" pitchFamily="18" charset="0"/>
                <a:cs typeface="Times New Roman" panose="02020603050405020304" pitchFamily="18" charset="0"/>
              </a:rPr>
              <a:t>C</a:t>
            </a:r>
            <a:r>
              <a:rPr lang="en" dirty="0">
                <a:solidFill>
                  <a:schemeClr val="accent6"/>
                </a:solidFill>
                <a:latin typeface="Times New Roman" panose="02020603050405020304" pitchFamily="18" charset="0"/>
                <a:cs typeface="Times New Roman" panose="02020603050405020304" pitchFamily="18" charset="0"/>
              </a:rPr>
              <a:t>âu hỏi và bài tập</a:t>
            </a:r>
            <a:endParaRPr dirty="0">
              <a:solidFill>
                <a:schemeClr val="accent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16" name="TextBox 15">
            <a:extLst>
              <a:ext uri="{FF2B5EF4-FFF2-40B4-BE49-F238E27FC236}">
                <a16:creationId xmlns:a16="http://schemas.microsoft.com/office/drawing/2014/main" id="{22EF9AFA-F6AD-1CD0-B8F4-D114A3F62F97}"/>
              </a:ext>
            </a:extLst>
          </p:cNvPr>
          <p:cNvSpPr txBox="1"/>
          <p:nvPr/>
        </p:nvSpPr>
        <p:spPr>
          <a:xfrm>
            <a:off x="8665699" y="140677"/>
            <a:ext cx="3147031" cy="1107996"/>
          </a:xfrm>
          <a:prstGeom prst="rect">
            <a:avLst/>
          </a:prstGeom>
          <a:noFill/>
        </p:spPr>
        <p:txBody>
          <a:bodyPr wrap="square" rtlCol="0">
            <a:spAutoFit/>
          </a:bodyPr>
          <a:lstStyle/>
          <a:p>
            <a:r>
              <a:rPr lang="en-US" sz="6600" b="1" dirty="0" err="1">
                <a:solidFill>
                  <a:schemeClr val="accent4"/>
                </a:solidFill>
                <a:latin typeface="Times New Roman" panose="02020603050405020304" pitchFamily="18" charset="0"/>
                <a:cs typeface="Times New Roman" panose="02020603050405020304" pitchFamily="18" charset="0"/>
              </a:rPr>
              <a:t>Lời</a:t>
            </a:r>
            <a:r>
              <a:rPr lang="en-US" sz="6600" b="1" dirty="0">
                <a:solidFill>
                  <a:schemeClr val="accent4"/>
                </a:solidFill>
                <a:latin typeface="Times New Roman" panose="02020603050405020304" pitchFamily="18" charset="0"/>
                <a:cs typeface="Times New Roman" panose="02020603050405020304" pitchFamily="18" charset="0"/>
              </a:rPr>
              <a:t> </a:t>
            </a:r>
            <a:r>
              <a:rPr lang="en-US" sz="6600" b="1" dirty="0" err="1">
                <a:solidFill>
                  <a:schemeClr val="accent4"/>
                </a:solidFill>
                <a:latin typeface="Times New Roman" panose="02020603050405020304" pitchFamily="18" charset="0"/>
                <a:cs typeface="Times New Roman" panose="02020603050405020304" pitchFamily="18" charset="0"/>
              </a:rPr>
              <a:t>giải</a:t>
            </a:r>
            <a:endParaRPr lang="en-US" sz="66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38D7B68-44F4-54B9-B4E9-6E8B87CAED47}"/>
              </a:ext>
            </a:extLst>
          </p:cNvPr>
          <p:cNvSpPr txBox="1"/>
          <p:nvPr/>
        </p:nvSpPr>
        <p:spPr>
          <a:xfrm>
            <a:off x="1322363" y="1853754"/>
            <a:ext cx="10339753" cy="2677656"/>
          </a:xfrm>
          <a:prstGeom prst="rect">
            <a:avLst/>
          </a:prstGeom>
          <a:noFill/>
        </p:spPr>
        <p:txBody>
          <a:bodyPr wrap="square">
            <a:spAutoFit/>
          </a:bodyPr>
          <a:lstStyle/>
          <a:p>
            <a:pPr algn="just"/>
            <a:r>
              <a:rPr lang="vi-VN" sz="2800" b="0" i="1" dirty="0">
                <a:solidFill>
                  <a:srgbClr val="000000"/>
                </a:solidFill>
                <a:effectLst/>
                <a:latin typeface="Times New Roman" panose="02020603050405020304" pitchFamily="18" charset="0"/>
                <a:cs typeface="Times New Roman" panose="02020603050405020304" pitchFamily="18" charset="0"/>
              </a:rPr>
              <a:t>a) Phương trình phản ứng dạng chữ của phản ứng:</a:t>
            </a:r>
          </a:p>
          <a:p>
            <a:pPr algn="just"/>
            <a:r>
              <a:rPr lang="vi-VN" sz="2800" b="0" i="1" dirty="0">
                <a:solidFill>
                  <a:srgbClr val="000000"/>
                </a:solidFill>
                <a:effectLst/>
                <a:latin typeface="Times New Roman" panose="02020603050405020304" pitchFamily="18" charset="0"/>
                <a:cs typeface="Times New Roman" panose="02020603050405020304" pitchFamily="18" charset="0"/>
              </a:rPr>
              <a:t>Carbon + oxygen → carbon dioxide.</a:t>
            </a:r>
          </a:p>
          <a:p>
            <a:pPr algn="just"/>
            <a:r>
              <a:rPr lang="vi-VN" sz="2800" b="0" i="1" dirty="0">
                <a:solidFill>
                  <a:srgbClr val="000000"/>
                </a:solidFill>
                <a:effectLst/>
                <a:latin typeface="Times New Roman" panose="02020603050405020304" pitchFamily="18" charset="0"/>
                <a:cs typeface="Times New Roman" panose="02020603050405020304" pitchFamily="18" charset="0"/>
              </a:rPr>
              <a:t>Trong đó chất phản ứng là carbon và oxygen; chất sản phẩm là carbon dioxide.</a:t>
            </a:r>
          </a:p>
          <a:p>
            <a:pPr algn="just"/>
            <a:r>
              <a:rPr lang="vi-VN" sz="2800" b="0" i="1" dirty="0">
                <a:solidFill>
                  <a:srgbClr val="000000"/>
                </a:solidFill>
                <a:effectLst/>
                <a:latin typeface="Times New Roman" panose="02020603050405020304" pitchFamily="18" charset="0"/>
                <a:cs typeface="Times New Roman" panose="02020603050405020304" pitchFamily="18" charset="0"/>
              </a:rPr>
              <a:t>b) Trong quá trình phản ứng, lượng chất phản ứng (carbon, oxygen) giảm dần, lượng chất sản phẩm (carbon dioxide) tăng dần.</a:t>
            </a:r>
          </a:p>
        </p:txBody>
      </p:sp>
    </p:spTree>
    <p:extLst>
      <p:ext uri="{BB962C8B-B14F-4D97-AF65-F5344CB8AC3E}">
        <p14:creationId xmlns:p14="http://schemas.microsoft.com/office/powerpoint/2010/main" val="1238922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25"/>
        <p:cNvGrpSpPr/>
        <p:nvPr/>
      </p:nvGrpSpPr>
      <p:grpSpPr>
        <a:xfrm>
          <a:off x="0" y="0"/>
          <a:ext cx="0" cy="0"/>
          <a:chOff x="0" y="0"/>
          <a:chExt cx="0" cy="0"/>
        </a:xfrm>
      </p:grpSpPr>
      <p:sp>
        <p:nvSpPr>
          <p:cNvPr id="3926" name="Google Shape;3926;p29"/>
          <p:cNvSpPr txBox="1">
            <a:spLocks noGrp="1"/>
          </p:cNvSpPr>
          <p:nvPr>
            <p:ph type="title"/>
          </p:nvPr>
        </p:nvSpPr>
        <p:spPr>
          <a:xfrm>
            <a:off x="8352682" y="431082"/>
            <a:ext cx="3718688" cy="7635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4800" dirty="0">
                <a:solidFill>
                  <a:srgbClr val="FF0000"/>
                </a:solidFill>
                <a:latin typeface="Times New Roman" panose="02020603050405020304" pitchFamily="18" charset="0"/>
                <a:cs typeface="Times New Roman" panose="02020603050405020304" pitchFamily="18" charset="0"/>
              </a:rPr>
              <a:t>2. </a:t>
            </a:r>
            <a:r>
              <a:rPr lang="en-US" sz="4800" dirty="0" err="1">
                <a:solidFill>
                  <a:srgbClr val="FF0000"/>
                </a:solidFill>
                <a:latin typeface="Times New Roman" panose="02020603050405020304" pitchFamily="18" charset="0"/>
                <a:cs typeface="Times New Roman" panose="02020603050405020304" pitchFamily="18" charset="0"/>
              </a:rPr>
              <a:t>Diễn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biến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phản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ứng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hoá</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học</a:t>
            </a:r>
            <a:endParaRPr sz="4800" dirty="0">
              <a:solidFill>
                <a:srgbClr val="FF0000"/>
              </a:solidFill>
              <a:latin typeface="Times New Roman" panose="02020603050405020304" pitchFamily="18" charset="0"/>
              <a:cs typeface="Times New Roman" panose="02020603050405020304" pitchFamily="18" charset="0"/>
            </a:endParaRPr>
          </a:p>
        </p:txBody>
      </p:sp>
      <p:sp>
        <p:nvSpPr>
          <p:cNvPr id="3927" name="Google Shape;3927;p29"/>
          <p:cNvSpPr txBox="1">
            <a:spLocks noGrp="1"/>
          </p:cNvSpPr>
          <p:nvPr>
            <p:ph type="subTitle" idx="1"/>
          </p:nvPr>
        </p:nvSpPr>
        <p:spPr>
          <a:xfrm>
            <a:off x="401986" y="1820370"/>
            <a:ext cx="7377450" cy="717900"/>
          </a:xfrm>
          <a:prstGeom prst="rect">
            <a:avLst/>
          </a:prstGeom>
        </p:spPr>
        <p:txBody>
          <a:bodyPr spcFirstLastPara="1" wrap="square" lIns="121900" tIns="121900" rIns="121900" bIns="121900" anchor="t" anchorCtr="0">
            <a:noAutofit/>
          </a:bodyPr>
          <a:lstStyle/>
          <a:p>
            <a:pPr marL="0" lvl="0" indent="0">
              <a:lnSpc>
                <a:spcPct val="100000"/>
              </a:lnSpc>
            </a:pP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Trong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phản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ứng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hoá</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học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xảy</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ra</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sự</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phá</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vỡ</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các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liên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kết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trong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phân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tử</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chất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đầu</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hình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thành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các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liên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kết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mới</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tạo</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ra</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các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phân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tử</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mới</a:t>
            </a:r>
            <a:r>
              <a:rPr lang="en-US" sz="3200" dirty="0">
                <a:solidFill>
                  <a:schemeClr val="bg2"/>
                </a:solidFill>
                <a:latin typeface="Times New Roman" panose="02020603050405020304" pitchFamily="18" charset="0"/>
                <a:cs typeface="Times New Roman" panose="02020603050405020304" pitchFamily="18" charset="0"/>
              </a:rPr>
              <a:t>. </a:t>
            </a:r>
          </a:p>
          <a:p>
            <a:pPr marL="0" lvl="0" indent="0">
              <a:lnSpc>
                <a:spcPct val="100000"/>
              </a:lnSpc>
            </a:pPr>
            <a:r>
              <a:rPr lang="en-US" sz="3200" dirty="0">
                <a:solidFill>
                  <a:schemeClr val="bg2"/>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err="1">
                <a:solidFill>
                  <a:schemeClr val="bg2"/>
                </a:solidFill>
                <a:latin typeface="Times New Roman" panose="02020603050405020304" pitchFamily="18" charset="0"/>
                <a:cs typeface="Times New Roman" panose="02020603050405020304" pitchFamily="18" charset="0"/>
              </a:rPr>
              <a:t>Kết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quả</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là</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chất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này</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biến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đổi</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thành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chất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khác</a:t>
            </a:r>
            <a:r>
              <a:rPr lang="en-US" sz="3200" dirty="0">
                <a:solidFill>
                  <a:schemeClr val="bg2"/>
                </a:solidFill>
                <a:latin typeface="Times New Roman" panose="02020603050405020304" pitchFamily="18" charset="0"/>
                <a:cs typeface="Times New Roman" panose="02020603050405020304" pitchFamily="18" charset="0"/>
              </a:rPr>
              <a:t>.</a:t>
            </a:r>
            <a:endParaRPr sz="32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374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27">
                                            <p:txEl>
                                              <p:pRg st="0" end="0"/>
                                            </p:txEl>
                                          </p:spTgt>
                                        </p:tgtEl>
                                        <p:attrNameLst>
                                          <p:attrName>style.visibility</p:attrName>
                                        </p:attrNameLst>
                                      </p:cBhvr>
                                      <p:to>
                                        <p:strVal val="visible"/>
                                      </p:to>
                                    </p:set>
                                    <p:animEffect transition="in" filter="barn(inVertical)">
                                      <p:cBhvr>
                                        <p:cTn id="7" dur="500"/>
                                        <p:tgtEl>
                                          <p:spTgt spid="39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27">
                                            <p:txEl>
                                              <p:pRg st="1" end="1"/>
                                            </p:txEl>
                                          </p:spTgt>
                                        </p:tgtEl>
                                        <p:attrNameLst>
                                          <p:attrName>style.visibility</p:attrName>
                                        </p:attrNameLst>
                                      </p:cBhvr>
                                      <p:to>
                                        <p:strVal val="visible"/>
                                      </p:to>
                                    </p:set>
                                    <p:animEffect transition="in" filter="barn(inVertical)">
                                      <p:cBhvr>
                                        <p:cTn id="12" dur="500"/>
                                        <p:tgtEl>
                                          <p:spTgt spid="39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87"/>
        <p:cNvGrpSpPr/>
        <p:nvPr/>
      </p:nvGrpSpPr>
      <p:grpSpPr>
        <a:xfrm>
          <a:off x="0" y="0"/>
          <a:ext cx="0" cy="0"/>
          <a:chOff x="0" y="0"/>
          <a:chExt cx="0" cy="0"/>
        </a:xfrm>
      </p:grpSpPr>
      <p:sp>
        <p:nvSpPr>
          <p:cNvPr id="4693" name="Google Shape;4693;p44"/>
          <p:cNvSpPr txBox="1">
            <a:spLocks noGrp="1"/>
          </p:cNvSpPr>
          <p:nvPr>
            <p:ph type="title"/>
          </p:nvPr>
        </p:nvSpPr>
        <p:spPr>
          <a:xfrm>
            <a:off x="697381" y="1456006"/>
            <a:ext cx="5112576"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vi-VN" sz="3600" dirty="0">
                <a:solidFill>
                  <a:srgbClr val="00B050"/>
                </a:solidFill>
                <a:latin typeface="Times New Roman" panose="02020603050405020304" pitchFamily="18" charset="0"/>
                <a:cs typeface="Times New Roman" panose="02020603050405020304" pitchFamily="18" charset="0"/>
              </a:rPr>
              <a:t>Ví dụ: </a:t>
            </a:r>
            <a:r>
              <a:rPr lang="en-US" sz="3600" dirty="0">
                <a:solidFill>
                  <a:srgbClr val="00B050"/>
                </a:solidFill>
                <a:latin typeface="Times New Roman" panose="02020603050405020304" pitchFamily="18" charset="0"/>
                <a:cs typeface="Times New Roman" panose="02020603050405020304" pitchFamily="18" charset="0"/>
              </a:rPr>
              <a:t/>
            </a:r>
            <a:br>
              <a:rPr lang="en-US" sz="3600" dirty="0">
                <a:solidFill>
                  <a:srgbClr val="00B050"/>
                </a:solidFill>
                <a:latin typeface="Times New Roman" panose="02020603050405020304" pitchFamily="18" charset="0"/>
                <a:cs typeface="Times New Roman" panose="02020603050405020304" pitchFamily="18" charset="0"/>
              </a:rPr>
            </a:br>
            <a:r>
              <a:rPr lang="vi-VN" sz="3600" dirty="0">
                <a:solidFill>
                  <a:srgbClr val="C00000"/>
                </a:solidFill>
                <a:latin typeface="Times New Roman" panose="02020603050405020304" pitchFamily="18" charset="0"/>
                <a:cs typeface="Times New Roman" panose="02020603050405020304" pitchFamily="18" charset="0"/>
              </a:rPr>
              <a:t>Phản ứng giữa hydrogen và oxygen tạo thành nước được mô tả như sau:</a:t>
            </a:r>
            <a:endParaRPr sz="3600" dirty="0">
              <a:solidFill>
                <a:srgbClr val="C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454D57C-3E0D-8D15-4BCD-D618000FE44C}"/>
              </a:ext>
            </a:extLst>
          </p:cNvPr>
          <p:cNvPicPr>
            <a:picLocks noChangeAspect="1"/>
          </p:cNvPicPr>
          <p:nvPr/>
        </p:nvPicPr>
        <p:blipFill>
          <a:blip r:embed="rId3"/>
          <a:stretch>
            <a:fillRect/>
          </a:stretch>
        </p:blipFill>
        <p:spPr>
          <a:xfrm>
            <a:off x="5458265" y="844062"/>
            <a:ext cx="6191099" cy="4557932"/>
          </a:xfrm>
          <a:prstGeom prst="rect">
            <a:avLst/>
          </a:prstGeom>
        </p:spPr>
      </p:pic>
      <p:sp>
        <p:nvSpPr>
          <p:cNvPr id="7" name="TextBox 6">
            <a:extLst>
              <a:ext uri="{FF2B5EF4-FFF2-40B4-BE49-F238E27FC236}">
                <a16:creationId xmlns:a16="http://schemas.microsoft.com/office/drawing/2014/main" id="{3C6D6531-C8A8-0D09-1169-3FB3FC50DFF1}"/>
              </a:ext>
            </a:extLst>
          </p:cNvPr>
          <p:cNvSpPr txBox="1"/>
          <p:nvPr/>
        </p:nvSpPr>
        <p:spPr>
          <a:xfrm>
            <a:off x="5458264" y="5072142"/>
            <a:ext cx="6191100" cy="941796"/>
          </a:xfrm>
          <a:prstGeom prst="rect">
            <a:avLst/>
          </a:prstGeom>
          <a:solidFill>
            <a:schemeClr val="tx2"/>
          </a:solidFill>
        </p:spPr>
        <p:txBody>
          <a:bodyPr wrap="square">
            <a:spAutoFit/>
          </a:bodyPr>
          <a:lstStyle/>
          <a:p>
            <a:pPr marL="0" marR="0" algn="ctr">
              <a:lnSpc>
                <a:spcPct val="115000"/>
              </a:lnSpc>
              <a:spcBef>
                <a:spcPts val="0"/>
              </a:spcBef>
              <a:spcAft>
                <a:spcPts val="3000"/>
              </a:spcAft>
            </a:pPr>
            <a:r>
              <a:rPr lang="en-US" sz="24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2.3. </a:t>
            </a: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Sơ đồ mô tả ph</a:t>
            </a:r>
            <a:r>
              <a:rPr lang="en-US" sz="2400" b="1" dirty="0">
                <a:latin typeface="Times New Roman" panose="02020603050405020304" pitchFamily="18" charset="0"/>
                <a:ea typeface="Arial" panose="020B0604020202020204" pitchFamily="34" charset="0"/>
                <a:cs typeface="Times New Roman" panose="02020603050405020304" pitchFamily="18" charset="0"/>
              </a:rPr>
              <a:t>ả</a:t>
            </a: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ứng hoá học giữa hydrogen và oxygen tạo thành nước</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45"/>
        <p:cNvGrpSpPr/>
        <p:nvPr/>
      </p:nvGrpSpPr>
      <p:grpSpPr>
        <a:xfrm>
          <a:off x="0" y="0"/>
          <a:ext cx="0" cy="0"/>
          <a:chOff x="0" y="0"/>
          <a:chExt cx="0" cy="0"/>
        </a:xfrm>
      </p:grpSpPr>
      <p:pic>
        <p:nvPicPr>
          <p:cNvPr id="5" name="Picture 4">
            <a:extLst>
              <a:ext uri="{FF2B5EF4-FFF2-40B4-BE49-F238E27FC236}">
                <a16:creationId xmlns:a16="http://schemas.microsoft.com/office/drawing/2014/main" id="{E4753507-9886-1768-D840-5BF99AA570ED}"/>
              </a:ext>
            </a:extLst>
          </p:cNvPr>
          <p:cNvPicPr>
            <a:picLocks noChangeAspect="1"/>
          </p:cNvPicPr>
          <p:nvPr/>
        </p:nvPicPr>
        <p:blipFill rotWithShape="1">
          <a:blip r:embed="rId3"/>
          <a:srcRect b="8021"/>
          <a:stretch/>
        </p:blipFill>
        <p:spPr>
          <a:xfrm>
            <a:off x="7122667" y="909124"/>
            <a:ext cx="5069333" cy="5039751"/>
          </a:xfrm>
          <a:prstGeom prst="rect">
            <a:avLst/>
          </a:prstGeom>
        </p:spPr>
      </p:pic>
      <p:sp>
        <p:nvSpPr>
          <p:cNvPr id="7" name="Rectangle: Rounded Corners 6">
            <a:extLst>
              <a:ext uri="{FF2B5EF4-FFF2-40B4-BE49-F238E27FC236}">
                <a16:creationId xmlns:a16="http://schemas.microsoft.com/office/drawing/2014/main" id="{C6CDFFD3-B167-CCC4-1928-738AA7945673}"/>
              </a:ext>
            </a:extLst>
          </p:cNvPr>
          <p:cNvSpPr/>
          <p:nvPr/>
        </p:nvSpPr>
        <p:spPr>
          <a:xfrm>
            <a:off x="239151" y="1814731"/>
            <a:ext cx="7455877" cy="3515165"/>
          </a:xfrm>
          <a:prstGeom prst="roundRect">
            <a:avLst/>
          </a:prstGeom>
          <a:noFill/>
          <a:ln w="38100">
            <a:solidFill>
              <a:srgbClr val="C0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bg2"/>
                </a:solidFill>
                <a:latin typeface="Times New Roman" panose="02020603050405020304" pitchFamily="18" charset="0"/>
                <a:cs typeface="Times New Roman" panose="02020603050405020304" pitchFamily="18" charset="0"/>
              </a:rPr>
              <a:t>Quan sát Hình 2.3 và tr</a:t>
            </a:r>
            <a:r>
              <a:rPr lang="en-US" sz="3200" dirty="0">
                <a:solidFill>
                  <a:schemeClr val="bg2"/>
                </a:solidFill>
                <a:latin typeface="Times New Roman" panose="02020603050405020304" pitchFamily="18" charset="0"/>
                <a:cs typeface="Times New Roman" panose="02020603050405020304" pitchFamily="18" charset="0"/>
              </a:rPr>
              <a:t>ả</a:t>
            </a:r>
            <a:r>
              <a:rPr lang="vi-VN" sz="3200" dirty="0">
                <a:solidFill>
                  <a:schemeClr val="bg2"/>
                </a:solidFill>
                <a:latin typeface="Times New Roman" panose="02020603050405020304" pitchFamily="18" charset="0"/>
                <a:cs typeface="Times New Roman" panose="02020603050405020304" pitchFamily="18" charset="0"/>
              </a:rPr>
              <a:t> lời câu hỏi:</a:t>
            </a:r>
          </a:p>
          <a:p>
            <a:r>
              <a:rPr lang="vi-VN" sz="3200" dirty="0">
                <a:solidFill>
                  <a:schemeClr val="bg2"/>
                </a:solidFill>
                <a:latin typeface="Times New Roman" panose="02020603050405020304" pitchFamily="18" charset="0"/>
                <a:cs typeface="Times New Roman" panose="02020603050405020304" pitchFamily="18" charset="0"/>
              </a:rPr>
              <a:t>1.</a:t>
            </a: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Trước và sau phản ứng, những nguyên tử nào liên kết với nhau?</a:t>
            </a:r>
          </a:p>
          <a:p>
            <a:r>
              <a:rPr lang="vi-VN" sz="3200" dirty="0">
                <a:solidFill>
                  <a:schemeClr val="bg2"/>
                </a:solidFill>
                <a:latin typeface="Times New Roman" panose="02020603050405020304" pitchFamily="18" charset="0"/>
                <a:cs typeface="Times New Roman" panose="02020603050405020304" pitchFamily="18" charset="0"/>
              </a:rPr>
              <a:t>2.</a:t>
            </a: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Trong quá trình phản </a:t>
            </a:r>
            <a:r>
              <a:rPr lang="en-US" sz="3200" dirty="0">
                <a:solidFill>
                  <a:schemeClr val="bg2"/>
                </a:solidFill>
                <a:latin typeface="Times New Roman" panose="02020603050405020304" pitchFamily="18" charset="0"/>
                <a:cs typeface="Times New Roman" panose="02020603050405020304" pitchFamily="18" charset="0"/>
              </a:rPr>
              <a:t>ứ</a:t>
            </a:r>
            <a:r>
              <a:rPr lang="vi-VN" sz="3200" dirty="0">
                <a:solidFill>
                  <a:schemeClr val="bg2"/>
                </a:solidFill>
                <a:latin typeface="Times New Roman" panose="02020603050405020304" pitchFamily="18" charset="0"/>
                <a:cs typeface="Times New Roman" panose="02020603050405020304" pitchFamily="18" charset="0"/>
              </a:rPr>
              <a:t>ng, </a:t>
            </a: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số nguyên tử H và số nguyên tử </a:t>
            </a:r>
            <a:r>
              <a:rPr lang="en-US" sz="3200" dirty="0">
                <a:solidFill>
                  <a:schemeClr val="bg2"/>
                </a:solidFill>
                <a:latin typeface="Times New Roman" panose="02020603050405020304" pitchFamily="18" charset="0"/>
                <a:cs typeface="Times New Roman" panose="02020603050405020304" pitchFamily="18" charset="0"/>
              </a:rPr>
              <a:t>O</a:t>
            </a:r>
            <a:r>
              <a:rPr lang="vi-VN" sz="3200" dirty="0">
                <a:solidFill>
                  <a:schemeClr val="bg2"/>
                </a:solidFill>
                <a:latin typeface="Times New Roman" panose="02020603050405020304" pitchFamily="18" charset="0"/>
                <a:cs typeface="Times New Roman" panose="02020603050405020304" pitchFamily="18" charset="0"/>
              </a:rPr>
              <a:t> có thay đ</a:t>
            </a:r>
            <a:r>
              <a:rPr lang="en-US" sz="3200" dirty="0">
                <a:solidFill>
                  <a:schemeClr val="bg2"/>
                </a:solidFill>
                <a:latin typeface="Times New Roman" panose="02020603050405020304" pitchFamily="18" charset="0"/>
                <a:cs typeface="Times New Roman" panose="02020603050405020304" pitchFamily="18" charset="0"/>
              </a:rPr>
              <a:t>ổ</a:t>
            </a:r>
            <a:r>
              <a:rPr lang="vi-VN" sz="3200" dirty="0">
                <a:solidFill>
                  <a:schemeClr val="bg2"/>
                </a:solidFill>
                <a:latin typeface="Times New Roman" panose="02020603050405020304" pitchFamily="18" charset="0"/>
                <a:cs typeface="Times New Roman" panose="02020603050405020304" pitchFamily="18" charset="0"/>
              </a:rPr>
              <a:t>i không?</a:t>
            </a:r>
          </a:p>
        </p:txBody>
      </p:sp>
      <p:sp>
        <p:nvSpPr>
          <p:cNvPr id="8" name="Google Shape;4480;p40">
            <a:extLst>
              <a:ext uri="{FF2B5EF4-FFF2-40B4-BE49-F238E27FC236}">
                <a16:creationId xmlns:a16="http://schemas.microsoft.com/office/drawing/2014/main" id="{4FE3E48E-B624-03CC-9E54-D2436E201707}"/>
              </a:ext>
            </a:extLst>
          </p:cNvPr>
          <p:cNvSpPr txBox="1">
            <a:spLocks noGrp="1"/>
          </p:cNvSpPr>
          <p:nvPr>
            <p:ph type="title"/>
          </p:nvPr>
        </p:nvSpPr>
        <p:spPr>
          <a:xfrm>
            <a:off x="-422031" y="145624"/>
            <a:ext cx="5644228"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solidFill>
                  <a:schemeClr val="accent6"/>
                </a:solidFill>
                <a:latin typeface="Times New Roman" panose="02020603050405020304" pitchFamily="18" charset="0"/>
                <a:cs typeface="Times New Roman" panose="02020603050405020304" pitchFamily="18" charset="0"/>
              </a:rPr>
              <a:t>C</a:t>
            </a:r>
            <a:r>
              <a:rPr lang="en" dirty="0">
                <a:solidFill>
                  <a:schemeClr val="accent6"/>
                </a:solidFill>
                <a:latin typeface="Times New Roman" panose="02020603050405020304" pitchFamily="18" charset="0"/>
                <a:cs typeface="Times New Roman" panose="02020603050405020304" pitchFamily="18" charset="0"/>
              </a:rPr>
              <a:t>âu hỏi và bài tập</a:t>
            </a:r>
            <a:endParaRPr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15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16" name="TextBox 15">
            <a:extLst>
              <a:ext uri="{FF2B5EF4-FFF2-40B4-BE49-F238E27FC236}">
                <a16:creationId xmlns:a16="http://schemas.microsoft.com/office/drawing/2014/main" id="{22EF9AFA-F6AD-1CD0-B8F4-D114A3F62F97}"/>
              </a:ext>
            </a:extLst>
          </p:cNvPr>
          <p:cNvSpPr txBox="1"/>
          <p:nvPr/>
        </p:nvSpPr>
        <p:spPr>
          <a:xfrm>
            <a:off x="8665699" y="140677"/>
            <a:ext cx="3147031" cy="1107996"/>
          </a:xfrm>
          <a:prstGeom prst="rect">
            <a:avLst/>
          </a:prstGeom>
          <a:noFill/>
        </p:spPr>
        <p:txBody>
          <a:bodyPr wrap="square" rtlCol="0">
            <a:spAutoFit/>
          </a:bodyPr>
          <a:lstStyle/>
          <a:p>
            <a:r>
              <a:rPr lang="en-US" sz="6600" b="1" dirty="0" err="1">
                <a:solidFill>
                  <a:schemeClr val="accent4"/>
                </a:solidFill>
                <a:latin typeface="Times New Roman" panose="02020603050405020304" pitchFamily="18" charset="0"/>
                <a:cs typeface="Times New Roman" panose="02020603050405020304" pitchFamily="18" charset="0"/>
              </a:rPr>
              <a:t>Lời</a:t>
            </a:r>
            <a:r>
              <a:rPr lang="en-US" sz="6600" b="1" dirty="0">
                <a:solidFill>
                  <a:schemeClr val="accent4"/>
                </a:solidFill>
                <a:latin typeface="Times New Roman" panose="02020603050405020304" pitchFamily="18" charset="0"/>
                <a:cs typeface="Times New Roman" panose="02020603050405020304" pitchFamily="18" charset="0"/>
              </a:rPr>
              <a:t> </a:t>
            </a:r>
            <a:r>
              <a:rPr lang="en-US" sz="6600" b="1" dirty="0" err="1">
                <a:solidFill>
                  <a:schemeClr val="accent4"/>
                </a:solidFill>
                <a:latin typeface="Times New Roman" panose="02020603050405020304" pitchFamily="18" charset="0"/>
                <a:cs typeface="Times New Roman" panose="02020603050405020304" pitchFamily="18" charset="0"/>
              </a:rPr>
              <a:t>giải</a:t>
            </a:r>
            <a:endParaRPr lang="en-US" sz="66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D408360-5D65-F9CB-BF27-5BAAA3A230D6}"/>
              </a:ext>
            </a:extLst>
          </p:cNvPr>
          <p:cNvSpPr txBox="1"/>
          <p:nvPr/>
        </p:nvSpPr>
        <p:spPr>
          <a:xfrm>
            <a:off x="1209823" y="2305615"/>
            <a:ext cx="10114670" cy="2554545"/>
          </a:xfrm>
          <a:prstGeom prst="rect">
            <a:avLst/>
          </a:prstGeom>
          <a:noFill/>
        </p:spPr>
        <p:txBody>
          <a:bodyPr wrap="square">
            <a:spAutoFit/>
          </a:bodyPr>
          <a:lstStyle/>
          <a:p>
            <a:pPr algn="just"/>
            <a:r>
              <a:rPr lang="vi-VN" sz="3200" b="0" i="1" dirty="0">
                <a:solidFill>
                  <a:srgbClr val="000000"/>
                </a:solidFill>
                <a:effectLst/>
                <a:latin typeface="Times New Roman" panose="02020603050405020304" pitchFamily="18" charset="0"/>
                <a:cs typeface="Times New Roman" panose="02020603050405020304" pitchFamily="18" charset="0"/>
              </a:rPr>
              <a:t>1. Trước phản ứng 2 nguyên tử H liên kết với nhau, 2 nguyên tử O liên kết với nhau.</a:t>
            </a:r>
          </a:p>
          <a:p>
            <a:pPr algn="just"/>
            <a:r>
              <a:rPr lang="vi-VN" sz="3200" b="0" i="1" dirty="0">
                <a:solidFill>
                  <a:srgbClr val="000000"/>
                </a:solidFill>
                <a:effectLst/>
                <a:latin typeface="Times New Roman" panose="02020603050405020304" pitchFamily="18" charset="0"/>
                <a:cs typeface="Times New Roman" panose="02020603050405020304" pitchFamily="18" charset="0"/>
              </a:rPr>
              <a:t>Sau phản ứng 1 nguyên tử O liên kết với 2 nguyên tử H.</a:t>
            </a:r>
          </a:p>
          <a:p>
            <a:pPr algn="just"/>
            <a:r>
              <a:rPr lang="vi-VN" sz="3200" b="0" i="1" dirty="0">
                <a:solidFill>
                  <a:srgbClr val="000000"/>
                </a:solidFill>
                <a:effectLst/>
                <a:latin typeface="Times New Roman" panose="02020603050405020304" pitchFamily="18" charset="0"/>
                <a:cs typeface="Times New Roman" panose="02020603050405020304" pitchFamily="18" charset="0"/>
              </a:rPr>
              <a:t>2. Trong quá trình phản ứng, số nguyên tử H và số nguyên tử O không thay đổi.</a:t>
            </a:r>
          </a:p>
        </p:txBody>
      </p:sp>
    </p:spTree>
    <p:extLst>
      <p:ext uri="{BB962C8B-B14F-4D97-AF65-F5344CB8AC3E}">
        <p14:creationId xmlns:p14="http://schemas.microsoft.com/office/powerpoint/2010/main" val="3013511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11"/>
        <p:cNvGrpSpPr/>
        <p:nvPr/>
      </p:nvGrpSpPr>
      <p:grpSpPr>
        <a:xfrm>
          <a:off x="0" y="0"/>
          <a:ext cx="0" cy="0"/>
          <a:chOff x="0" y="0"/>
          <a:chExt cx="0" cy="0"/>
        </a:xfrm>
      </p:grpSpPr>
      <p:sp>
        <p:nvSpPr>
          <p:cNvPr id="4714" name="Google Shape;4714;p46"/>
          <p:cNvSpPr txBox="1"/>
          <p:nvPr/>
        </p:nvSpPr>
        <p:spPr>
          <a:xfrm>
            <a:off x="1691140" y="3558289"/>
            <a:ext cx="2836800" cy="3714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Các</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phản</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ứng</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hoá</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học</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chỉ</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xảy</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ra</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khi</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các</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chất</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phản</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ứng</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tiếp</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xúc</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với</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nhau</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endParaRPr sz="2800" b="1" dirty="0">
              <a:solidFill>
                <a:schemeClr val="dk1"/>
              </a:solidFill>
              <a:latin typeface="Times New Roman" panose="02020603050405020304" pitchFamily="18" charset="0"/>
              <a:ea typeface="Baloo 2"/>
              <a:cs typeface="Times New Roman" panose="02020603050405020304" pitchFamily="18" charset="0"/>
              <a:sym typeface="Baloo 2"/>
            </a:endParaRPr>
          </a:p>
        </p:txBody>
      </p:sp>
      <p:grpSp>
        <p:nvGrpSpPr>
          <p:cNvPr id="4718" name="Google Shape;4718;p46"/>
          <p:cNvGrpSpPr/>
          <p:nvPr/>
        </p:nvGrpSpPr>
        <p:grpSpPr>
          <a:xfrm>
            <a:off x="6284990" y="4741284"/>
            <a:ext cx="1078868" cy="1084113"/>
            <a:chOff x="9597113" y="1447499"/>
            <a:chExt cx="909900" cy="914400"/>
          </a:xfrm>
        </p:grpSpPr>
        <p:sp>
          <p:nvSpPr>
            <p:cNvPr id="4719" name="Google Shape;4719;p46"/>
            <p:cNvSpPr/>
            <p:nvPr/>
          </p:nvSpPr>
          <p:spPr>
            <a:xfrm>
              <a:off x="9597113" y="1447499"/>
              <a:ext cx="909900" cy="914400"/>
            </a:xfrm>
            <a:prstGeom prst="ellipse">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imes New Roman" panose="02020603050405020304" pitchFamily="18" charset="0"/>
                <a:ea typeface="Calibri"/>
                <a:cs typeface="Times New Roman" panose="02020603050405020304" pitchFamily="18" charset="0"/>
                <a:sym typeface="Calibri"/>
              </a:endParaRPr>
            </a:p>
          </p:txBody>
        </p:sp>
        <p:grpSp>
          <p:nvGrpSpPr>
            <p:cNvPr id="4720" name="Google Shape;4720;p46"/>
            <p:cNvGrpSpPr/>
            <p:nvPr/>
          </p:nvGrpSpPr>
          <p:grpSpPr>
            <a:xfrm>
              <a:off x="9767129" y="1652132"/>
              <a:ext cx="569882" cy="505141"/>
              <a:chOff x="1145332" y="3294620"/>
              <a:chExt cx="771048" cy="647700"/>
            </a:xfrm>
          </p:grpSpPr>
          <p:sp>
            <p:nvSpPr>
              <p:cNvPr id="4721" name="Google Shape;4721;p46"/>
              <p:cNvSpPr/>
              <p:nvPr/>
            </p:nvSpPr>
            <p:spPr>
              <a:xfrm>
                <a:off x="1774934" y="3370820"/>
                <a:ext cx="141446" cy="502920"/>
              </a:xfrm>
              <a:custGeom>
                <a:avLst/>
                <a:gdLst/>
                <a:ahLst/>
                <a:cxnLst/>
                <a:rect l="l" t="t" r="r" b="b"/>
                <a:pathLst>
                  <a:path w="141446" h="502920" extrusionOk="0">
                    <a:moveTo>
                      <a:pt x="37148" y="0"/>
                    </a:moveTo>
                    <a:lnTo>
                      <a:pt x="0" y="37147"/>
                    </a:lnTo>
                    <a:cubicBezTo>
                      <a:pt x="118110" y="155258"/>
                      <a:pt x="118110" y="347663"/>
                      <a:pt x="0" y="465773"/>
                    </a:cubicBezTo>
                    <a:lnTo>
                      <a:pt x="37148" y="502920"/>
                    </a:lnTo>
                    <a:cubicBezTo>
                      <a:pt x="176213" y="364808"/>
                      <a:pt x="176213" y="139065"/>
                      <a:pt x="37148"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722" name="Google Shape;4722;p46"/>
              <p:cNvSpPr/>
              <p:nvPr/>
            </p:nvSpPr>
            <p:spPr>
              <a:xfrm>
                <a:off x="1699687" y="3445114"/>
                <a:ext cx="110728" cy="354330"/>
              </a:xfrm>
              <a:custGeom>
                <a:avLst/>
                <a:gdLst/>
                <a:ahLst/>
                <a:cxnLst/>
                <a:rect l="l" t="t" r="r" b="b"/>
                <a:pathLst>
                  <a:path w="110728" h="354330" extrusionOk="0">
                    <a:moveTo>
                      <a:pt x="37147" y="0"/>
                    </a:moveTo>
                    <a:lnTo>
                      <a:pt x="0" y="37148"/>
                    </a:lnTo>
                    <a:cubicBezTo>
                      <a:pt x="77153" y="114300"/>
                      <a:pt x="77153" y="239078"/>
                      <a:pt x="0" y="317183"/>
                    </a:cubicBezTo>
                    <a:lnTo>
                      <a:pt x="37147" y="354330"/>
                    </a:lnTo>
                    <a:cubicBezTo>
                      <a:pt x="135255" y="256223"/>
                      <a:pt x="135255" y="98107"/>
                      <a:pt x="3714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723" name="Google Shape;4723;p46"/>
              <p:cNvSpPr/>
              <p:nvPr/>
            </p:nvSpPr>
            <p:spPr>
              <a:xfrm>
                <a:off x="1626345" y="3521314"/>
                <a:ext cx="80010" cy="204787"/>
              </a:xfrm>
              <a:custGeom>
                <a:avLst/>
                <a:gdLst/>
                <a:ahLst/>
                <a:cxnLst/>
                <a:rect l="l" t="t" r="r" b="b"/>
                <a:pathLst>
                  <a:path w="80010" h="204787" extrusionOk="0">
                    <a:moveTo>
                      <a:pt x="37148" y="0"/>
                    </a:moveTo>
                    <a:lnTo>
                      <a:pt x="0" y="37148"/>
                    </a:lnTo>
                    <a:cubicBezTo>
                      <a:pt x="36195" y="73343"/>
                      <a:pt x="36195" y="131445"/>
                      <a:pt x="0" y="167640"/>
                    </a:cubicBezTo>
                    <a:lnTo>
                      <a:pt x="37148" y="204788"/>
                    </a:lnTo>
                    <a:cubicBezTo>
                      <a:pt x="94298" y="147638"/>
                      <a:pt x="94298" y="56198"/>
                      <a:pt x="37148"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724" name="Google Shape;4724;p46"/>
              <p:cNvSpPr/>
              <p:nvPr/>
            </p:nvSpPr>
            <p:spPr>
              <a:xfrm>
                <a:off x="1145332" y="3294620"/>
                <a:ext cx="423862" cy="647700"/>
              </a:xfrm>
              <a:custGeom>
                <a:avLst/>
                <a:gdLst/>
                <a:ahLst/>
                <a:cxnLst/>
                <a:rect l="l" t="t" r="r" b="b"/>
                <a:pathLst>
                  <a:path w="423862" h="647700" extrusionOk="0">
                    <a:moveTo>
                      <a:pt x="0" y="196215"/>
                    </a:moveTo>
                    <a:lnTo>
                      <a:pt x="0" y="451485"/>
                    </a:lnTo>
                    <a:lnTo>
                      <a:pt x="184785" y="451485"/>
                    </a:lnTo>
                    <a:lnTo>
                      <a:pt x="423863" y="647700"/>
                    </a:lnTo>
                    <a:lnTo>
                      <a:pt x="423863" y="0"/>
                    </a:lnTo>
                    <a:lnTo>
                      <a:pt x="184785" y="19621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grpSp>
      </p:grpSp>
      <p:sp>
        <p:nvSpPr>
          <p:cNvPr id="4" name="Google Shape;4714;p46">
            <a:extLst>
              <a:ext uri="{FF2B5EF4-FFF2-40B4-BE49-F238E27FC236}">
                <a16:creationId xmlns:a16="http://schemas.microsoft.com/office/drawing/2014/main" id="{FCF2AFEA-7B03-4459-9C28-86D00BF9C65A}"/>
              </a:ext>
            </a:extLst>
          </p:cNvPr>
          <p:cNvSpPr txBox="1"/>
          <p:nvPr/>
        </p:nvSpPr>
        <p:spPr>
          <a:xfrm>
            <a:off x="8983986" y="3743989"/>
            <a:ext cx="2836800" cy="3714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vi-VN" sz="2800" b="1" dirty="0">
                <a:solidFill>
                  <a:schemeClr val="dk1"/>
                </a:solidFill>
                <a:latin typeface="Times New Roman" panose="02020603050405020304" pitchFamily="18" charset="0"/>
                <a:ea typeface="Baloo 2"/>
                <a:cs typeface="Times New Roman" panose="02020603050405020304" pitchFamily="18" charset="0"/>
                <a:sym typeface="Baloo 2"/>
              </a:rPr>
              <a:t>Nhiều ph</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ả</a:t>
            </a:r>
            <a:r>
              <a:rPr lang="vi-VN" sz="2800" b="1" dirty="0">
                <a:solidFill>
                  <a:schemeClr val="dk1"/>
                </a:solidFill>
                <a:latin typeface="Times New Roman" panose="02020603050405020304" pitchFamily="18" charset="0"/>
                <a:ea typeface="Baloo 2"/>
                <a:cs typeface="Times New Roman" panose="02020603050405020304" pitchFamily="18" charset="0"/>
                <a:sym typeface="Baloo 2"/>
              </a:rPr>
              <a:t>n ứng để xảy ra được cấn phải có thêm đi</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ề</a:t>
            </a:r>
            <a:r>
              <a:rPr lang="vi-VN" sz="2800" b="1" dirty="0">
                <a:solidFill>
                  <a:schemeClr val="dk1"/>
                </a:solidFill>
                <a:latin typeface="Times New Roman" panose="02020603050405020304" pitchFamily="18" charset="0"/>
                <a:ea typeface="Baloo 2"/>
                <a:cs typeface="Times New Roman" panose="02020603050405020304" pitchFamily="18" charset="0"/>
                <a:sym typeface="Baloo 2"/>
              </a:rPr>
              <a:t>u kiện là đun nóng. Một số phản ứng muốn xảy ra nhanh hơn c</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ầ</a:t>
            </a:r>
            <a:r>
              <a:rPr lang="vi-VN" sz="2800" b="1" dirty="0">
                <a:solidFill>
                  <a:schemeClr val="dk1"/>
                </a:solidFill>
                <a:latin typeface="Times New Roman" panose="02020603050405020304" pitchFamily="18" charset="0"/>
                <a:ea typeface="Baloo 2"/>
                <a:cs typeface="Times New Roman" panose="02020603050405020304" pitchFamily="18" charset="0"/>
                <a:sym typeface="Baloo 2"/>
              </a:rPr>
              <a:t>n có thêm chất xúc tác,...</a:t>
            </a:r>
            <a:endParaRPr sz="2800" b="1" dirty="0">
              <a:solidFill>
                <a:schemeClr val="dk1"/>
              </a:solidFill>
              <a:latin typeface="Times New Roman" panose="02020603050405020304" pitchFamily="18" charset="0"/>
              <a:ea typeface="Baloo 2"/>
              <a:cs typeface="Times New Roman" panose="02020603050405020304" pitchFamily="18" charset="0"/>
              <a:sym typeface="Baloo 2"/>
            </a:endParaRPr>
          </a:p>
        </p:txBody>
      </p:sp>
      <p:pic>
        <p:nvPicPr>
          <p:cNvPr id="6" name="Picture 5">
            <a:extLst>
              <a:ext uri="{FF2B5EF4-FFF2-40B4-BE49-F238E27FC236}">
                <a16:creationId xmlns:a16="http://schemas.microsoft.com/office/drawing/2014/main" id="{07C5CEC0-D97F-FE7C-9149-B9A169E2F95E}"/>
              </a:ext>
            </a:extLst>
          </p:cNvPr>
          <p:cNvPicPr>
            <a:picLocks noChangeAspect="1"/>
          </p:cNvPicPr>
          <p:nvPr/>
        </p:nvPicPr>
        <p:blipFill>
          <a:blip r:embed="rId3"/>
          <a:stretch>
            <a:fillRect/>
          </a:stretch>
        </p:blipFill>
        <p:spPr>
          <a:xfrm>
            <a:off x="3897603" y="1117011"/>
            <a:ext cx="5504975" cy="30827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14"/>
                                        </p:tgtEl>
                                        <p:attrNameLst>
                                          <p:attrName>style.visibility</p:attrName>
                                        </p:attrNameLst>
                                      </p:cBhvr>
                                      <p:to>
                                        <p:strVal val="visible"/>
                                      </p:to>
                                    </p:set>
                                    <p:animEffect transition="in" filter="circle(in)">
                                      <p:cBhvr>
                                        <p:cTn id="7" dur="2000"/>
                                        <p:tgtEl>
                                          <p:spTgt spid="47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4"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5"/>
        <p:cNvGrpSpPr/>
        <p:nvPr/>
      </p:nvGrpSpPr>
      <p:grpSpPr>
        <a:xfrm>
          <a:off x="0" y="0"/>
          <a:ext cx="0" cy="0"/>
          <a:chOff x="0" y="0"/>
          <a:chExt cx="0" cy="0"/>
        </a:xfrm>
      </p:grpSpPr>
      <p:sp>
        <p:nvSpPr>
          <p:cNvPr id="3926" name="Google Shape;3926;p29"/>
          <p:cNvSpPr txBox="1">
            <a:spLocks noGrp="1"/>
          </p:cNvSpPr>
          <p:nvPr>
            <p:ph type="title"/>
          </p:nvPr>
        </p:nvSpPr>
        <p:spPr>
          <a:xfrm>
            <a:off x="7071360" y="211015"/>
            <a:ext cx="5101884" cy="7635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vi-VN" dirty="0">
                <a:solidFill>
                  <a:srgbClr val="FF0000"/>
                </a:solidFill>
                <a:latin typeface="Times New Roman" panose="02020603050405020304" pitchFamily="18" charset="0"/>
                <a:cs typeface="Times New Roman" panose="02020603050405020304" pitchFamily="18" charset="0"/>
              </a:rPr>
              <a:t>3.</a:t>
            </a:r>
            <a:r>
              <a:rPr lang="en-US" dirty="0">
                <a:solidFill>
                  <a:srgbClr val="FF0000"/>
                </a:solidFill>
                <a:latin typeface="Times New Roman" panose="02020603050405020304" pitchFamily="18" charset="0"/>
                <a:cs typeface="Times New Roman" panose="02020603050405020304" pitchFamily="18" charset="0"/>
              </a:rPr>
              <a:t> </a:t>
            </a:r>
            <a:r>
              <a:rPr lang="vi-VN" dirty="0">
                <a:solidFill>
                  <a:srgbClr val="FF0000"/>
                </a:solidFill>
                <a:latin typeface="Times New Roman" panose="02020603050405020304" pitchFamily="18" charset="0"/>
                <a:cs typeface="Times New Roman" panose="02020603050405020304" pitchFamily="18" charset="0"/>
              </a:rPr>
              <a:t>Hiện tượng kèm theo các phản ứng hoá học</a:t>
            </a:r>
            <a:endParaRPr dirty="0">
              <a:solidFill>
                <a:srgbClr val="FF0000"/>
              </a:solidFill>
              <a:latin typeface="Times New Roman" panose="02020603050405020304" pitchFamily="18" charset="0"/>
              <a:cs typeface="Times New Roman" panose="02020603050405020304" pitchFamily="18" charset="0"/>
            </a:endParaRPr>
          </a:p>
        </p:txBody>
      </p:sp>
      <p:sp>
        <p:nvSpPr>
          <p:cNvPr id="3927" name="Google Shape;3927;p29"/>
          <p:cNvSpPr txBox="1">
            <a:spLocks noGrp="1"/>
          </p:cNvSpPr>
          <p:nvPr>
            <p:ph type="subTitle" idx="1"/>
          </p:nvPr>
        </p:nvSpPr>
        <p:spPr>
          <a:xfrm>
            <a:off x="331647" y="1113587"/>
            <a:ext cx="6739713" cy="717900"/>
          </a:xfrm>
          <a:prstGeom prst="rect">
            <a:avLst/>
          </a:prstGeom>
        </p:spPr>
        <p:txBody>
          <a:bodyPr spcFirstLastPara="1" wrap="square" lIns="121900" tIns="121900" rIns="121900" bIns="121900" anchor="t" anchorCtr="0">
            <a:noAutofit/>
          </a:bodyPr>
          <a:lstStyle/>
          <a:p>
            <a:pPr marL="0" lvl="0" indent="0" algn="just">
              <a:lnSpc>
                <a:spcPct val="100000"/>
              </a:lnSpc>
            </a:pPr>
            <a:r>
              <a:rPr lang="vi-VN" sz="3000" dirty="0">
                <a:solidFill>
                  <a:schemeClr val="bg2"/>
                </a:solidFill>
                <a:latin typeface="Times New Roman" panose="02020603050405020304" pitchFamily="18" charset="0"/>
                <a:cs typeface="Times New Roman" panose="02020603050405020304" pitchFamily="18" charset="0"/>
              </a:rPr>
              <a:t>Phản ứng hoá học xảy ra khi có chất mới được tạo thành với những tính chất mới, khác biệt v</a:t>
            </a:r>
            <a:r>
              <a:rPr lang="en-US" sz="3000" dirty="0">
                <a:solidFill>
                  <a:schemeClr val="bg2"/>
                </a:solidFill>
                <a:latin typeface="Times New Roman" panose="02020603050405020304" pitchFamily="18" charset="0"/>
                <a:cs typeface="Times New Roman" panose="02020603050405020304" pitchFamily="18" charset="0"/>
              </a:rPr>
              <a:t>ớ</a:t>
            </a:r>
            <a:r>
              <a:rPr lang="vi-VN" sz="3000" dirty="0">
                <a:solidFill>
                  <a:schemeClr val="bg2"/>
                </a:solidFill>
                <a:latin typeface="Times New Roman" panose="02020603050405020304" pitchFamily="18" charset="0"/>
                <a:cs typeface="Times New Roman" panose="02020603050405020304" pitchFamily="18" charset="0"/>
              </a:rPr>
              <a:t>i chất ban đầu. Những dấu hiệu </a:t>
            </a:r>
            <a:r>
              <a:rPr lang="en-US" sz="3000" dirty="0">
                <a:solidFill>
                  <a:schemeClr val="bg2"/>
                </a:solidFill>
                <a:latin typeface="Times New Roman" panose="02020603050405020304" pitchFamily="18" charset="0"/>
                <a:cs typeface="Times New Roman" panose="02020603050405020304" pitchFamily="18" charset="0"/>
              </a:rPr>
              <a:t>đ</a:t>
            </a:r>
            <a:r>
              <a:rPr lang="vi-VN" sz="3000" dirty="0">
                <a:solidFill>
                  <a:schemeClr val="bg2"/>
                </a:solidFill>
                <a:latin typeface="Times New Roman" panose="02020603050405020304" pitchFamily="18" charset="0"/>
                <a:cs typeface="Times New Roman" panose="02020603050405020304" pitchFamily="18" charset="0"/>
              </a:rPr>
              <a:t>ể nhận ra có chất mới tạo thành là sự thay đổi về màu sắc, xuất hiện chất khí hoặc xuất hiện chất kết tủa,... Sự toả nhiệt và phát sáng cũng là dấu hiệu cho biết phản ứng hoá học đã xảy ra (Hình 2.4).</a:t>
            </a:r>
            <a:endParaRPr sz="3000" dirty="0">
              <a:solidFill>
                <a:schemeClr val="bg2"/>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2D6C44E-E515-9F6F-24A7-3A5DC435C45E}"/>
              </a:ext>
            </a:extLst>
          </p:cNvPr>
          <p:cNvPicPr>
            <a:picLocks noChangeAspect="1"/>
          </p:cNvPicPr>
          <p:nvPr/>
        </p:nvPicPr>
        <p:blipFill>
          <a:blip r:embed="rId3"/>
          <a:stretch>
            <a:fillRect/>
          </a:stretch>
        </p:blipFill>
        <p:spPr>
          <a:xfrm>
            <a:off x="7709097" y="2096086"/>
            <a:ext cx="4464147" cy="3446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5BD2E91C-800F-25D2-F963-228AEA016F0B}"/>
              </a:ext>
            </a:extLst>
          </p:cNvPr>
          <p:cNvSpPr txBox="1"/>
          <p:nvPr/>
        </p:nvSpPr>
        <p:spPr>
          <a:xfrm>
            <a:off x="7339818" y="5692878"/>
            <a:ext cx="4833426" cy="954107"/>
          </a:xfrm>
          <a:prstGeom prst="rect">
            <a:avLst/>
          </a:prstGeom>
          <a:noFill/>
        </p:spPr>
        <p:txBody>
          <a:bodyPr wrap="square">
            <a:spAutoFit/>
          </a:bodyPr>
          <a:lstStyle/>
          <a:p>
            <a:pPr algn="ctr"/>
            <a:r>
              <a:rPr lang="en-US" sz="2800" dirty="0" err="1">
                <a:solidFill>
                  <a:schemeClr val="tx2"/>
                </a:solidFill>
                <a:latin typeface="Times New Roman" panose="02020603050405020304" pitchFamily="18" charset="0"/>
                <a:cs typeface="Times New Roman" panose="02020603050405020304" pitchFamily="18" charset="0"/>
              </a:rPr>
              <a:t>Hình</a:t>
            </a:r>
            <a:r>
              <a:rPr lang="en-US" sz="2800" dirty="0">
                <a:solidFill>
                  <a:schemeClr val="tx2"/>
                </a:solidFill>
                <a:latin typeface="Times New Roman" panose="02020603050405020304" pitchFamily="18" charset="0"/>
                <a:cs typeface="Times New Roman" panose="02020603050405020304" pitchFamily="18" charset="0"/>
              </a:rPr>
              <a:t> 2.4. </a:t>
            </a:r>
            <a:r>
              <a:rPr lang="en-US" sz="2800" dirty="0" err="1">
                <a:solidFill>
                  <a:schemeClr val="tx2"/>
                </a:solidFill>
                <a:latin typeface="Times New Roman" panose="02020603050405020304" pitchFamily="18" charset="0"/>
                <a:cs typeface="Times New Roman" panose="02020603050405020304" pitchFamily="18" charset="0"/>
              </a:rPr>
              <a:t>Nến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cháy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kèm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theo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sự</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tỏa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nhiệt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phát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sáng</a:t>
            </a:r>
            <a:endParaRPr lang="en-US" sz="2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22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27">
                                            <p:txEl>
                                              <p:pRg st="0" end="0"/>
                                            </p:txEl>
                                          </p:spTgt>
                                        </p:tgtEl>
                                        <p:attrNameLst>
                                          <p:attrName>style.visibility</p:attrName>
                                        </p:attrNameLst>
                                      </p:cBhvr>
                                      <p:to>
                                        <p:strVal val="visible"/>
                                      </p:to>
                                    </p:set>
                                    <p:animEffect transition="in" filter="barn(inVertical)">
                                      <p:cBhvr>
                                        <p:cTn id="7" dur="500"/>
                                        <p:tgtEl>
                                          <p:spTgt spid="39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7"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47"/>
        <p:cNvGrpSpPr/>
        <p:nvPr/>
      </p:nvGrpSpPr>
      <p:grpSpPr>
        <a:xfrm>
          <a:off x="0" y="0"/>
          <a:ext cx="0" cy="0"/>
          <a:chOff x="0" y="0"/>
          <a:chExt cx="0" cy="0"/>
        </a:xfrm>
      </p:grpSpPr>
      <p:sp>
        <p:nvSpPr>
          <p:cNvPr id="3831" name="Google Shape;3831;p26"/>
          <p:cNvSpPr/>
          <p:nvPr/>
        </p:nvSpPr>
        <p:spPr>
          <a:xfrm>
            <a:off x="308" y="0"/>
            <a:ext cx="12180866" cy="6871578"/>
          </a:xfrm>
          <a:custGeom>
            <a:avLst/>
            <a:gdLst/>
            <a:ahLst/>
            <a:cxnLst/>
            <a:rect l="l" t="t" r="r" b="b"/>
            <a:pathLst>
              <a:path w="12150490" h="6854442" extrusionOk="0">
                <a:moveTo>
                  <a:pt x="7634084" y="4853614"/>
                </a:moveTo>
                <a:cubicBezTo>
                  <a:pt x="7582600" y="4871751"/>
                  <a:pt x="7530226" y="4887281"/>
                  <a:pt x="7477177" y="4900135"/>
                </a:cubicBezTo>
                <a:cubicBezTo>
                  <a:pt x="7244485" y="4955817"/>
                  <a:pt x="6973012" y="4935714"/>
                  <a:pt x="6804453" y="4763064"/>
                </a:cubicBezTo>
                <a:cubicBezTo>
                  <a:pt x="6587505" y="4541312"/>
                  <a:pt x="6626554" y="4181423"/>
                  <a:pt x="6655107" y="3870011"/>
                </a:cubicBezTo>
                <a:cubicBezTo>
                  <a:pt x="6683659" y="3558599"/>
                  <a:pt x="6644877" y="3175227"/>
                  <a:pt x="6366288" y="3042782"/>
                </a:cubicBezTo>
                <a:cubicBezTo>
                  <a:pt x="6129415" y="2929816"/>
                  <a:pt x="5824408" y="3061995"/>
                  <a:pt x="5599010" y="2927147"/>
                </a:cubicBezTo>
                <a:cubicBezTo>
                  <a:pt x="5406079" y="2811513"/>
                  <a:pt x="5356623" y="2545376"/>
                  <a:pt x="5390246" y="2320335"/>
                </a:cubicBezTo>
                <a:cubicBezTo>
                  <a:pt x="5423869" y="2095293"/>
                  <a:pt x="5519311" y="1881725"/>
                  <a:pt x="5538169" y="1654815"/>
                </a:cubicBezTo>
                <a:cubicBezTo>
                  <a:pt x="5557026" y="1427905"/>
                  <a:pt x="5468076" y="1163903"/>
                  <a:pt x="5256377" y="1089452"/>
                </a:cubicBezTo>
                <a:cubicBezTo>
                  <a:pt x="5024041" y="1007797"/>
                  <a:pt x="4762708" y="1189076"/>
                  <a:pt x="4528415" y="1113291"/>
                </a:cubicBezTo>
                <a:cubicBezTo>
                  <a:pt x="4321341" y="1046312"/>
                  <a:pt x="4218782" y="792095"/>
                  <a:pt x="4251693" y="573813"/>
                </a:cubicBezTo>
                <a:cubicBezTo>
                  <a:pt x="4284605" y="355531"/>
                  <a:pt x="4419630" y="168470"/>
                  <a:pt x="4560081" y="0"/>
                </a:cubicBezTo>
                <a:lnTo>
                  <a:pt x="0" y="1275"/>
                </a:lnTo>
                <a:lnTo>
                  <a:pt x="0" y="6854442"/>
                </a:lnTo>
                <a:lnTo>
                  <a:pt x="12150490" y="6854442"/>
                </a:lnTo>
                <a:lnTo>
                  <a:pt x="12150490" y="6067951"/>
                </a:lnTo>
                <a:cubicBezTo>
                  <a:pt x="11959783" y="6206802"/>
                  <a:pt x="11680214" y="6092235"/>
                  <a:pt x="11532736" y="5906953"/>
                </a:cubicBezTo>
                <a:cubicBezTo>
                  <a:pt x="11385258" y="5721671"/>
                  <a:pt x="11320770" y="5483287"/>
                  <a:pt x="11205581" y="5275412"/>
                </a:cubicBezTo>
                <a:cubicBezTo>
                  <a:pt x="11090391" y="5067537"/>
                  <a:pt x="10885363" y="4875763"/>
                  <a:pt x="10652137" y="4904671"/>
                </a:cubicBezTo>
                <a:cubicBezTo>
                  <a:pt x="10260226" y="4953237"/>
                  <a:pt x="10101451" y="5565565"/>
                  <a:pt x="9706605" y="5569924"/>
                </a:cubicBezTo>
                <a:cubicBezTo>
                  <a:pt x="9495350" y="5572236"/>
                  <a:pt x="9329014" y="5389001"/>
                  <a:pt x="9220140" y="5205231"/>
                </a:cubicBezTo>
                <a:cubicBezTo>
                  <a:pt x="9111266" y="5021462"/>
                  <a:pt x="9021161" y="4811986"/>
                  <a:pt x="8844240" y="4694662"/>
                </a:cubicBezTo>
                <a:cubicBezTo>
                  <a:pt x="8644015" y="4561860"/>
                  <a:pt x="8379836" y="4581518"/>
                  <a:pt x="8151502" y="4653656"/>
                </a:cubicBezTo>
                <a:cubicBezTo>
                  <a:pt x="7975383" y="4709338"/>
                  <a:pt x="7808158" y="4792773"/>
                  <a:pt x="7634084" y="4853614"/>
                </a:cubicBezTo>
                <a:close/>
              </a:path>
            </a:pathLst>
          </a:custGeom>
          <a:solidFill>
            <a:schemeClr val="lt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3834" name="Google Shape;3834;p26"/>
          <p:cNvGrpSpPr/>
          <p:nvPr/>
        </p:nvGrpSpPr>
        <p:grpSpPr>
          <a:xfrm>
            <a:off x="7307807" y="3830763"/>
            <a:ext cx="4925970" cy="3027237"/>
            <a:chOff x="7106606" y="3675388"/>
            <a:chExt cx="4925970" cy="3027237"/>
          </a:xfrm>
        </p:grpSpPr>
        <p:grpSp>
          <p:nvGrpSpPr>
            <p:cNvPr id="3835" name="Google Shape;3835;p26"/>
            <p:cNvGrpSpPr/>
            <p:nvPr/>
          </p:nvGrpSpPr>
          <p:grpSpPr>
            <a:xfrm>
              <a:off x="7106606" y="3675388"/>
              <a:ext cx="4925970" cy="3021827"/>
              <a:chOff x="5548994" y="566875"/>
              <a:chExt cx="2824200" cy="1732500"/>
            </a:xfrm>
          </p:grpSpPr>
          <p:grpSp>
            <p:nvGrpSpPr>
              <p:cNvPr id="3836" name="Google Shape;3836;p26"/>
              <p:cNvGrpSpPr/>
              <p:nvPr/>
            </p:nvGrpSpPr>
            <p:grpSpPr>
              <a:xfrm>
                <a:off x="6723350" y="566875"/>
                <a:ext cx="1552188" cy="1732500"/>
                <a:chOff x="6723350" y="566875"/>
                <a:chExt cx="1552188" cy="1732500"/>
              </a:xfrm>
            </p:grpSpPr>
            <p:cxnSp>
              <p:nvCxnSpPr>
                <p:cNvPr id="3837" name="Google Shape;3837;p2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38" name="Google Shape;3838;p26"/>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39" name="Google Shape;3839;p26"/>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0" name="Google Shape;3840;p26"/>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1" name="Google Shape;3841;p26"/>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2" name="Google Shape;3842;p26"/>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3" name="Google Shape;3843;p26"/>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4" name="Google Shape;3844;p26"/>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3845" name="Google Shape;3845;p26"/>
              <p:cNvGrpSpPr/>
              <p:nvPr/>
            </p:nvGrpSpPr>
            <p:grpSpPr>
              <a:xfrm rot="5400000">
                <a:off x="6184998" y="21028"/>
                <a:ext cx="1552194" cy="2824200"/>
                <a:chOff x="6723350" y="566874"/>
                <a:chExt cx="1552194" cy="2824200"/>
              </a:xfrm>
            </p:grpSpPr>
            <p:cxnSp>
              <p:nvCxnSpPr>
                <p:cNvPr id="3846" name="Google Shape;3846;p2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7" name="Google Shape;3847;p26"/>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8" name="Google Shape;3848;p26"/>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3849" name="Google Shape;3849;p26"/>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3850" name="Google Shape;3850;p26"/>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3851" name="Google Shape;3851;p26"/>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3852" name="Google Shape;3852;p26"/>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3853" name="Google Shape;3853;p26"/>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3854" name="Google Shape;3854;p26"/>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3855" name="Google Shape;3855;p26"/>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856" name="Google Shape;3856;p26"/>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857" name="Google Shape;3857;p26"/>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3858" name="Google Shape;3858;p26"/>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sp>
        <p:nvSpPr>
          <p:cNvPr id="6" name="Google Shape;768;p22">
            <a:extLst>
              <a:ext uri="{FF2B5EF4-FFF2-40B4-BE49-F238E27FC236}">
                <a16:creationId xmlns:a16="http://schemas.microsoft.com/office/drawing/2014/main" id="{8F780CB2-D989-547E-1041-6D8CFEDD47FA}"/>
              </a:ext>
            </a:extLst>
          </p:cNvPr>
          <p:cNvSpPr txBox="1">
            <a:spLocks/>
          </p:cNvSpPr>
          <p:nvPr/>
        </p:nvSpPr>
        <p:spPr>
          <a:xfrm>
            <a:off x="6087230" y="1804196"/>
            <a:ext cx="6470679" cy="1056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9250" algn="l" rtl="0">
              <a:lnSpc>
                <a:spcPct val="115000"/>
              </a:lnSpc>
              <a:spcBef>
                <a:spcPts val="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1pPr>
            <a:lvl2pPr marL="914400" marR="0" lvl="1"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2pPr>
            <a:lvl3pPr marL="1371600" marR="0" lvl="2"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3pPr>
            <a:lvl4pPr marL="1828800" marR="0" lvl="3"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4pPr>
            <a:lvl5pPr marL="2286000" marR="0" lvl="4"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5pPr>
            <a:lvl6pPr marL="2743200" marR="0" lvl="5"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6pPr>
            <a:lvl7pPr marL="3200400" marR="0" lvl="6"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7pPr>
            <a:lvl8pPr marL="3657600" marR="0" lvl="7"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8pPr>
            <a:lvl9pPr marL="4114800" marR="0" lvl="8" indent="-349250" algn="l" rtl="0">
              <a:lnSpc>
                <a:spcPct val="115000"/>
              </a:lnSpc>
              <a:spcBef>
                <a:spcPts val="2100"/>
              </a:spcBef>
              <a:spcAft>
                <a:spcPts val="210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9pPr>
          </a:lstStyle>
          <a:p>
            <a:pPr marL="0" indent="0" algn="ctr">
              <a:lnSpc>
                <a:spcPct val="100000"/>
              </a:lnSpc>
              <a:buNone/>
            </a:pPr>
            <a:r>
              <a:rPr lang="en-US" sz="8000" b="1" i="1" u="sng" dirty="0" err="1">
                <a:solidFill>
                  <a:srgbClr val="FF0000"/>
                </a:solidFill>
                <a:latin typeface="Times New Roman" panose="02020603050405020304" pitchFamily="18" charset="0"/>
                <a:ea typeface="Didact Gothic"/>
                <a:cs typeface="Times New Roman" panose="02020603050405020304" pitchFamily="18" charset="0"/>
                <a:sym typeface="Didact Gothic"/>
              </a:rPr>
              <a:t>Bài</a:t>
            </a:r>
            <a:r>
              <a:rPr lang="en-US" sz="8000" b="1" i="1" u="sng" dirty="0">
                <a:solidFill>
                  <a:srgbClr val="FF0000"/>
                </a:solidFill>
                <a:latin typeface="Times New Roman" panose="02020603050405020304" pitchFamily="18" charset="0"/>
                <a:ea typeface="Didact Gothic"/>
                <a:cs typeface="Times New Roman" panose="02020603050405020304" pitchFamily="18" charset="0"/>
                <a:sym typeface="Didact Gothic"/>
              </a:rPr>
              <a:t> 2:</a:t>
            </a:r>
          </a:p>
          <a:p>
            <a:pPr marL="0" indent="0" algn="ctr">
              <a:lnSpc>
                <a:spcPct val="100000"/>
              </a:lnSpc>
              <a:buNone/>
            </a:pPr>
            <a:r>
              <a:rPr lang="en-US" sz="8000" b="1" dirty="0">
                <a:solidFill>
                  <a:srgbClr val="FF0000"/>
                </a:solidFill>
                <a:latin typeface="Times New Roman" panose="02020603050405020304" pitchFamily="18" charset="0"/>
                <a:ea typeface="Didact Gothic"/>
                <a:cs typeface="Times New Roman" panose="02020603050405020304" pitchFamily="18" charset="0"/>
                <a:sym typeface="Didact Gothic"/>
              </a:rPr>
              <a:t>PHẢN ỨNG HÓA HỌC</a:t>
            </a:r>
            <a:endParaRPr lang="en-US" sz="8000" b="1"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58F0354-312D-D840-28C4-E4D80E8F54A3}"/>
              </a:ext>
            </a:extLst>
          </p:cNvPr>
          <p:cNvPicPr>
            <a:picLocks noChangeAspect="1"/>
          </p:cNvPicPr>
          <p:nvPr/>
        </p:nvPicPr>
        <p:blipFill rotWithShape="1">
          <a:blip r:embed="rId3"/>
          <a:srcRect l="6361" t="9640" r="50734" b="47763"/>
          <a:stretch/>
        </p:blipFill>
        <p:spPr>
          <a:xfrm rot="949726">
            <a:off x="1189789" y="527714"/>
            <a:ext cx="2942497" cy="2921284"/>
          </a:xfrm>
          <a:prstGeom prst="rect">
            <a:avLst/>
          </a:prstGeom>
        </p:spPr>
      </p:pic>
      <p:pic>
        <p:nvPicPr>
          <p:cNvPr id="11" name="Picture 10">
            <a:extLst>
              <a:ext uri="{FF2B5EF4-FFF2-40B4-BE49-F238E27FC236}">
                <a16:creationId xmlns:a16="http://schemas.microsoft.com/office/drawing/2014/main" id="{E561BB37-327A-B94F-6C72-CA114EC83B2B}"/>
              </a:ext>
            </a:extLst>
          </p:cNvPr>
          <p:cNvPicPr>
            <a:picLocks noChangeAspect="1"/>
          </p:cNvPicPr>
          <p:nvPr/>
        </p:nvPicPr>
        <p:blipFill rotWithShape="1">
          <a:blip r:embed="rId3"/>
          <a:srcRect l="51142" t="54305" r="5684" b="2309"/>
          <a:stretch/>
        </p:blipFill>
        <p:spPr>
          <a:xfrm rot="884608">
            <a:off x="3621187" y="2500297"/>
            <a:ext cx="2960914" cy="2975430"/>
          </a:xfrm>
          <a:prstGeom prst="rect">
            <a:avLst/>
          </a:prstGeom>
        </p:spPr>
      </p:pic>
      <p:pic>
        <p:nvPicPr>
          <p:cNvPr id="13" name="Picture 12">
            <a:extLst>
              <a:ext uri="{FF2B5EF4-FFF2-40B4-BE49-F238E27FC236}">
                <a16:creationId xmlns:a16="http://schemas.microsoft.com/office/drawing/2014/main" id="{8DF5B897-CAC7-DC02-F111-8C712ABCFB34}"/>
              </a:ext>
            </a:extLst>
          </p:cNvPr>
          <p:cNvPicPr>
            <a:picLocks noChangeAspect="1"/>
          </p:cNvPicPr>
          <p:nvPr/>
        </p:nvPicPr>
        <p:blipFill rotWithShape="1">
          <a:blip r:embed="rId3"/>
          <a:srcRect l="52450" t="9101" r="5937" b="47288"/>
          <a:stretch/>
        </p:blipFill>
        <p:spPr>
          <a:xfrm rot="664711">
            <a:off x="595323" y="3652827"/>
            <a:ext cx="2853805" cy="29909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29167E-6 -3.7037E-7 L -2.29167E-6 -0.07222 " pathEditMode="relative" rAng="0" ptsTypes="AA">
                                      <p:cBhvr>
                                        <p:cTn id="6" dur="250" accel="50000" decel="50000" autoRev="1" fill="hold">
                                          <p:stCondLst>
                                            <p:cond delay="0"/>
                                          </p:stCondLst>
                                        </p:cTn>
                                        <p:tgtEl>
                                          <p:spTgt spid="6"/>
                                        </p:tgtEl>
                                        <p:attrNameLst>
                                          <p:attrName>ppt_x</p:attrName>
                                          <p:attrName>ppt_y</p:attrName>
                                        </p:attrNameLst>
                                      </p:cBhvr>
                                      <p:rCtr x="0" y="-3611"/>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948;p32">
            <a:extLst>
              <a:ext uri="{FF2B5EF4-FFF2-40B4-BE49-F238E27FC236}">
                <a16:creationId xmlns:a16="http://schemas.microsoft.com/office/drawing/2014/main" id="{5B31876B-40B3-C6EA-5B7A-06A77DD2A610}"/>
              </a:ext>
            </a:extLst>
          </p:cNvPr>
          <p:cNvSpPr txBox="1">
            <a:spLocks/>
          </p:cNvSpPr>
          <p:nvPr/>
        </p:nvSpPr>
        <p:spPr>
          <a:xfrm>
            <a:off x="1715252" y="369252"/>
            <a:ext cx="9666514" cy="763500"/>
          </a:xfrm>
          <a:prstGeom prst="rect">
            <a:avLst/>
          </a:prstGeom>
        </p:spPr>
        <p:style>
          <a:lnRef idx="0">
            <a:schemeClr val="accent3"/>
          </a:lnRef>
          <a:fillRef idx="3">
            <a:schemeClr val="accent3"/>
          </a:fillRef>
          <a:effectRef idx="3">
            <a:schemeClr val="accent3"/>
          </a:effectRef>
          <a:fontRef idx="minor">
            <a:schemeClr val="lt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1pPr>
            <a:lvl2pPr marR="0" lvl="1"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2pPr>
            <a:lvl3pPr marR="0" lvl="2"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3pPr>
            <a:lvl4pPr marR="0" lvl="3"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4pPr>
            <a:lvl5pPr marR="0" lvl="4"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5pPr>
            <a:lvl6pPr marR="0" lvl="5"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6pPr>
            <a:lvl7pPr marR="0" lvl="6"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7pPr>
            <a:lvl8pPr marR="0" lvl="7"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8pPr>
            <a:lvl9pPr marR="0" lvl="8"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9pPr>
          </a:lstStyle>
          <a:p>
            <a:r>
              <a:rPr lang="en-US" sz="4000" dirty="0" err="1">
                <a:solidFill>
                  <a:schemeClr val="accent6"/>
                </a:solidFill>
                <a:latin typeface="Times New Roman" panose="02020603050405020304" pitchFamily="18" charset="0"/>
                <a:cs typeface="Times New Roman" panose="02020603050405020304" pitchFamily="18" charset="0"/>
              </a:rPr>
              <a:t>Dấu</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hiệu</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nhận</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biết</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có</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chất</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mới</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tạo</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thành</a:t>
            </a:r>
            <a:endParaRPr lang="en-US" sz="4000" dirty="0">
              <a:solidFill>
                <a:schemeClr val="accent6"/>
              </a:solidFill>
              <a:latin typeface="Times New Roman" panose="02020603050405020304" pitchFamily="18" charset="0"/>
              <a:cs typeface="Times New Roman" panose="02020603050405020304" pitchFamily="18" charset="0"/>
            </a:endParaRPr>
          </a:p>
        </p:txBody>
      </p:sp>
      <p:sp>
        <p:nvSpPr>
          <p:cNvPr id="5" name="Google Shape;3950;p32">
            <a:extLst>
              <a:ext uri="{FF2B5EF4-FFF2-40B4-BE49-F238E27FC236}">
                <a16:creationId xmlns:a16="http://schemas.microsoft.com/office/drawing/2014/main" id="{A9046ACB-EE60-A9AF-B2C8-BD48E2CEB8C2}"/>
              </a:ext>
            </a:extLst>
          </p:cNvPr>
          <p:cNvSpPr txBox="1">
            <a:spLocks/>
          </p:cNvSpPr>
          <p:nvPr/>
        </p:nvSpPr>
        <p:spPr>
          <a:xfrm>
            <a:off x="1118380" y="2808850"/>
            <a:ext cx="11169748" cy="923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Tiến</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hành</a:t>
            </a:r>
            <a:r>
              <a:rPr lang="en-US" sz="2800" b="1" dirty="0">
                <a:solidFill>
                  <a:schemeClr val="accent3"/>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a:solidFill>
                  <a:schemeClr val="tx2"/>
                </a:solidFill>
                <a:latin typeface="Times New Roman" panose="02020603050405020304" pitchFamily="18" charset="0"/>
                <a:cs typeface="Times New Roman" panose="02020603050405020304" pitchFamily="18" charset="0"/>
              </a:rPr>
              <a:t>+ Cho </a:t>
            </a:r>
            <a:r>
              <a:rPr lang="en-US" sz="2800" dirty="0" err="1">
                <a:solidFill>
                  <a:schemeClr val="tx2"/>
                </a:solidFill>
                <a:latin typeface="Times New Roman" panose="02020603050405020304" pitchFamily="18" charset="0"/>
                <a:cs typeface="Times New Roman" panose="02020603050405020304" pitchFamily="18" charset="0"/>
              </a:rPr>
              <a:t>khoảng</a:t>
            </a:r>
            <a:r>
              <a:rPr lang="en-US" sz="2800" dirty="0">
                <a:solidFill>
                  <a:schemeClr val="tx2"/>
                </a:solidFill>
                <a:latin typeface="Times New Roman" panose="02020603050405020304" pitchFamily="18" charset="0"/>
                <a:cs typeface="Times New Roman" panose="02020603050405020304" pitchFamily="18" charset="0"/>
              </a:rPr>
              <a:t> 3 mL dung </a:t>
            </a:r>
            <a:r>
              <a:rPr lang="en-US" sz="2800" dirty="0" err="1">
                <a:solidFill>
                  <a:schemeClr val="tx2"/>
                </a:solidFill>
                <a:latin typeface="Times New Roman" panose="02020603050405020304" pitchFamily="18" charset="0"/>
                <a:cs typeface="Times New Roman" panose="02020603050405020304" pitchFamily="18" charset="0"/>
              </a:rPr>
              <a:t>dịch</a:t>
            </a:r>
            <a:r>
              <a:rPr lang="en-US" sz="2800" dirty="0">
                <a:solidFill>
                  <a:schemeClr val="tx2"/>
                </a:solidFill>
                <a:latin typeface="Times New Roman" panose="02020603050405020304" pitchFamily="18" charset="0"/>
                <a:cs typeface="Times New Roman" panose="02020603050405020304" pitchFamily="18" charset="0"/>
              </a:rPr>
              <a:t> hydrochloric acid </a:t>
            </a:r>
            <a:r>
              <a:rPr lang="en-US" sz="2800" dirty="0" err="1">
                <a:solidFill>
                  <a:schemeClr val="tx2"/>
                </a:solidFill>
                <a:latin typeface="Times New Roman" panose="02020603050405020304" pitchFamily="18" charset="0"/>
                <a:cs typeface="Times New Roman" panose="02020603050405020304" pitchFamily="18" charset="0"/>
              </a:rPr>
              <a:t>vào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ống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nghiệm</a:t>
            </a:r>
            <a:r>
              <a:rPr lang="en-US" sz="2800" dirty="0">
                <a:solidFill>
                  <a:schemeClr val="tx2"/>
                </a:solidFill>
                <a:latin typeface="Times New Roman" panose="02020603050405020304" pitchFamily="18" charset="0"/>
                <a:cs typeface="Times New Roman" panose="02020603050405020304" pitchFamily="18" charset="0"/>
              </a:rPr>
              <a:t> (1) </a:t>
            </a:r>
            <a:r>
              <a:rPr lang="en-US" sz="2800" dirty="0" err="1">
                <a:solidFill>
                  <a:schemeClr val="tx2"/>
                </a:solidFill>
                <a:latin typeface="Times New Roman" panose="02020603050405020304" pitchFamily="18" charset="0"/>
                <a:cs typeface="Times New Roman" panose="02020603050405020304" pitchFamily="18" charset="0"/>
              </a:rPr>
              <a:t>chứa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kẽm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viên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ống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nghiệm</a:t>
            </a:r>
            <a:r>
              <a:rPr lang="en-US" sz="2800" dirty="0">
                <a:solidFill>
                  <a:schemeClr val="tx2"/>
                </a:solidFill>
                <a:latin typeface="Times New Roman" panose="02020603050405020304" pitchFamily="18" charset="0"/>
                <a:cs typeface="Times New Roman" panose="02020603050405020304" pitchFamily="18" charset="0"/>
              </a:rPr>
              <a:t> (2) </a:t>
            </a:r>
            <a:r>
              <a:rPr lang="en-US" sz="2800" dirty="0" err="1">
                <a:solidFill>
                  <a:schemeClr val="tx2"/>
                </a:solidFill>
                <a:latin typeface="Times New Roman" panose="02020603050405020304" pitchFamily="18" charset="0"/>
                <a:cs typeface="Times New Roman" panose="02020603050405020304" pitchFamily="18" charset="0"/>
              </a:rPr>
              <a:t>chứa</a:t>
            </a:r>
            <a:r>
              <a:rPr lang="en-US" sz="2800" dirty="0">
                <a:solidFill>
                  <a:schemeClr val="tx2"/>
                </a:solidFill>
                <a:latin typeface="Times New Roman" panose="02020603050405020304" pitchFamily="18" charset="0"/>
                <a:cs typeface="Times New Roman" panose="02020603050405020304" pitchFamily="18" charset="0"/>
              </a:rPr>
              <a:t> 2 mL dung </a:t>
            </a:r>
            <a:r>
              <a:rPr lang="en-US" sz="2800" dirty="0" err="1">
                <a:solidFill>
                  <a:schemeClr val="tx2"/>
                </a:solidFill>
                <a:latin typeface="Times New Roman" panose="02020603050405020304" pitchFamily="18" charset="0"/>
                <a:cs typeface="Times New Roman" panose="02020603050405020304" pitchFamily="18" charset="0"/>
              </a:rPr>
              <a:t>dịch</a:t>
            </a:r>
            <a:r>
              <a:rPr lang="en-US" sz="2800" dirty="0">
                <a:solidFill>
                  <a:schemeClr val="tx2"/>
                </a:solidFill>
                <a:latin typeface="Times New Roman" panose="02020603050405020304" pitchFamily="18" charset="0"/>
                <a:cs typeface="Times New Roman" panose="02020603050405020304" pitchFamily="18" charset="0"/>
              </a:rPr>
              <a:t> barium chloride.</a:t>
            </a:r>
          </a:p>
          <a:p>
            <a:r>
              <a:rPr lang="en-US" sz="2800" dirty="0">
                <a:solidFill>
                  <a:schemeClr val="tx2"/>
                </a:solidFill>
                <a:latin typeface="Times New Roman" panose="02020603050405020304" pitchFamily="18" charset="0"/>
                <a:cs typeface="Times New Roman" panose="02020603050405020304" pitchFamily="18" charset="0"/>
              </a:rPr>
              <a:t> + Cho </a:t>
            </a:r>
            <a:r>
              <a:rPr lang="en-US" sz="2800" dirty="0" err="1">
                <a:solidFill>
                  <a:schemeClr val="tx2"/>
                </a:solidFill>
                <a:latin typeface="Times New Roman" panose="02020603050405020304" pitchFamily="18" charset="0"/>
                <a:cs typeface="Times New Roman" panose="02020603050405020304" pitchFamily="18" charset="0"/>
              </a:rPr>
              <a:t>khoảng</a:t>
            </a:r>
            <a:r>
              <a:rPr lang="en-US" sz="2800" dirty="0">
                <a:solidFill>
                  <a:schemeClr val="tx2"/>
                </a:solidFill>
                <a:latin typeface="Times New Roman" panose="02020603050405020304" pitchFamily="18" charset="0"/>
                <a:cs typeface="Times New Roman" panose="02020603050405020304" pitchFamily="18" charset="0"/>
              </a:rPr>
              <a:t> 3 mL dung </a:t>
            </a:r>
            <a:r>
              <a:rPr lang="en-US" sz="2800" dirty="0" err="1">
                <a:solidFill>
                  <a:schemeClr val="tx2"/>
                </a:solidFill>
                <a:latin typeface="Times New Roman" panose="02020603050405020304" pitchFamily="18" charset="0"/>
                <a:cs typeface="Times New Roman" panose="02020603050405020304" pitchFamily="18" charset="0"/>
              </a:rPr>
              <a:t>dịch</a:t>
            </a:r>
            <a:r>
              <a:rPr lang="en-US" sz="2800" dirty="0">
                <a:solidFill>
                  <a:schemeClr val="tx2"/>
                </a:solidFill>
                <a:latin typeface="Times New Roman" panose="02020603050405020304" pitchFamily="18" charset="0"/>
                <a:cs typeface="Times New Roman" panose="02020603050405020304" pitchFamily="18" charset="0"/>
              </a:rPr>
              <a:t> sodium hydroxide </a:t>
            </a:r>
            <a:r>
              <a:rPr lang="en-US" sz="2800" dirty="0" err="1">
                <a:solidFill>
                  <a:schemeClr val="tx2"/>
                </a:solidFill>
                <a:latin typeface="Times New Roman" panose="02020603050405020304" pitchFamily="18" charset="0"/>
                <a:cs typeface="Times New Roman" panose="02020603050405020304" pitchFamily="18" charset="0"/>
              </a:rPr>
              <a:t>vào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ống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nghiệm</a:t>
            </a:r>
            <a:r>
              <a:rPr lang="en-US" sz="2800" dirty="0">
                <a:solidFill>
                  <a:schemeClr val="tx2"/>
                </a:solidFill>
                <a:latin typeface="Times New Roman" panose="02020603050405020304" pitchFamily="18" charset="0"/>
                <a:cs typeface="Times New Roman" panose="02020603050405020304" pitchFamily="18" charset="0"/>
              </a:rPr>
              <a:t> (3) </a:t>
            </a:r>
            <a:r>
              <a:rPr lang="en-US" sz="2800" dirty="0" err="1">
                <a:solidFill>
                  <a:schemeClr val="tx2"/>
                </a:solidFill>
                <a:latin typeface="Times New Roman" panose="02020603050405020304" pitchFamily="18" charset="0"/>
                <a:cs typeface="Times New Roman" panose="02020603050405020304" pitchFamily="18" charset="0"/>
              </a:rPr>
              <a:t>chứa</a:t>
            </a:r>
            <a:r>
              <a:rPr lang="en-US" sz="2800" dirty="0">
                <a:solidFill>
                  <a:schemeClr val="tx2"/>
                </a:solidFill>
                <a:latin typeface="Times New Roman" panose="02020603050405020304" pitchFamily="18" charset="0"/>
                <a:cs typeface="Times New Roman" panose="02020603050405020304" pitchFamily="18" charset="0"/>
              </a:rPr>
              <a:t> 2 mL dung </a:t>
            </a:r>
            <a:r>
              <a:rPr lang="en-US" sz="2800" dirty="0" err="1">
                <a:solidFill>
                  <a:schemeClr val="tx2"/>
                </a:solidFill>
                <a:latin typeface="Times New Roman" panose="02020603050405020304" pitchFamily="18" charset="0"/>
                <a:cs typeface="Times New Roman" panose="02020603050405020304" pitchFamily="18" charset="0"/>
              </a:rPr>
              <a:t>dịch</a:t>
            </a:r>
            <a:r>
              <a:rPr lang="en-US" sz="2800" dirty="0">
                <a:solidFill>
                  <a:schemeClr val="tx2"/>
                </a:solidFill>
                <a:latin typeface="Times New Roman" panose="02020603050405020304" pitchFamily="18" charset="0"/>
                <a:cs typeface="Times New Roman" panose="02020603050405020304" pitchFamily="18" charset="0"/>
              </a:rPr>
              <a:t> copper(II) sulfate.</a:t>
            </a:r>
          </a:p>
          <a:p>
            <a:endParaRPr lang="en-US" sz="2800" dirty="0">
              <a:latin typeface="Times New Roman" panose="02020603050405020304" pitchFamily="18" charset="0"/>
              <a:cs typeface="Times New Roman" panose="02020603050405020304" pitchFamily="18" charset="0"/>
            </a:endParaRPr>
          </a:p>
        </p:txBody>
      </p:sp>
      <p:sp>
        <p:nvSpPr>
          <p:cNvPr id="6" name="Google Shape;3954;p32">
            <a:extLst>
              <a:ext uri="{FF2B5EF4-FFF2-40B4-BE49-F238E27FC236}">
                <a16:creationId xmlns:a16="http://schemas.microsoft.com/office/drawing/2014/main" id="{9179F6E4-1F7E-15EB-C297-D36CD7D5B1C6}"/>
              </a:ext>
            </a:extLst>
          </p:cNvPr>
          <p:cNvSpPr txBox="1">
            <a:spLocks/>
          </p:cNvSpPr>
          <p:nvPr/>
        </p:nvSpPr>
        <p:spPr>
          <a:xfrm>
            <a:off x="1245492" y="1317326"/>
            <a:ext cx="9412290" cy="925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2100"/>
              </a:spcAft>
            </a:pPr>
            <a:r>
              <a:rPr lang="en-US" sz="2800" b="1" dirty="0">
                <a:solidFill>
                  <a:schemeClr val="accent3"/>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Chuẩn</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bị</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dirty="0">
                <a:solidFill>
                  <a:schemeClr val="tx2"/>
                </a:solidFill>
                <a:latin typeface="Times New Roman" panose="02020603050405020304" pitchFamily="18" charset="0"/>
                <a:cs typeface="Times New Roman" panose="02020603050405020304" pitchFamily="18" charset="0"/>
              </a:rPr>
              <a:t>dung </a:t>
            </a:r>
            <a:r>
              <a:rPr lang="en-US" sz="2800" dirty="0" err="1">
                <a:solidFill>
                  <a:schemeClr val="tx2"/>
                </a:solidFill>
                <a:latin typeface="Times New Roman" panose="02020603050405020304" pitchFamily="18" charset="0"/>
                <a:cs typeface="Times New Roman" panose="02020603050405020304" pitchFamily="18" charset="0"/>
              </a:rPr>
              <a:t>dịch</a:t>
            </a:r>
            <a:r>
              <a:rPr lang="en-US" sz="2800" dirty="0">
                <a:solidFill>
                  <a:schemeClr val="tx2"/>
                </a:solidFill>
                <a:latin typeface="Times New Roman" panose="02020603050405020304" pitchFamily="18" charset="0"/>
                <a:cs typeface="Times New Roman" panose="02020603050405020304" pitchFamily="18" charset="0"/>
              </a:rPr>
              <a:t> hydrochloric acid (HCl) </a:t>
            </a:r>
            <a:r>
              <a:rPr lang="en-US" sz="2800" dirty="0" err="1">
                <a:solidFill>
                  <a:schemeClr val="tx2"/>
                </a:solidFill>
                <a:latin typeface="Times New Roman" panose="02020603050405020304" pitchFamily="18" charset="0"/>
                <a:cs typeface="Times New Roman" panose="02020603050405020304" pitchFamily="18" charset="0"/>
              </a:rPr>
              <a:t>loãng</a:t>
            </a:r>
            <a:r>
              <a:rPr lang="en-US" sz="2800" dirty="0">
                <a:solidFill>
                  <a:schemeClr val="tx2"/>
                </a:solidFill>
                <a:latin typeface="Times New Roman" panose="02020603050405020304" pitchFamily="18" charset="0"/>
                <a:cs typeface="Times New Roman" panose="02020603050405020304" pitchFamily="18" charset="0"/>
              </a:rPr>
              <a:t>, sodium hydroxide (NaOH), copper(II) sulfate (CuSO</a:t>
            </a:r>
            <a:r>
              <a:rPr lang="en-US" sz="2800" baseline="-25000" dirty="0">
                <a:solidFill>
                  <a:schemeClr val="tx2"/>
                </a:solidFill>
                <a:latin typeface="Times New Roman" panose="02020603050405020304" pitchFamily="18" charset="0"/>
                <a:cs typeface="Times New Roman" panose="02020603050405020304" pitchFamily="18" charset="0"/>
              </a:rPr>
              <a:t>4</a:t>
            </a:r>
            <a:r>
              <a:rPr lang="en-US" sz="2800" dirty="0">
                <a:solidFill>
                  <a:schemeClr val="tx2"/>
                </a:solidFill>
                <a:latin typeface="Times New Roman" panose="02020603050405020304" pitchFamily="18" charset="0"/>
                <a:cs typeface="Times New Roman" panose="02020603050405020304" pitchFamily="18" charset="0"/>
              </a:rPr>
              <a:t>), barium chloride (BaCl</a:t>
            </a:r>
            <a:r>
              <a:rPr lang="en-US" sz="2800" baseline="-25000" dirty="0">
                <a:solidFill>
                  <a:schemeClr val="tx2"/>
                </a:solidFill>
                <a:latin typeface="Times New Roman" panose="02020603050405020304" pitchFamily="18" charset="0"/>
                <a:cs typeface="Times New Roman" panose="02020603050405020304" pitchFamily="18" charset="0"/>
              </a:rPr>
              <a:t>2</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kẽm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viên</a:t>
            </a:r>
            <a:r>
              <a:rPr lang="en-US" sz="2800" dirty="0">
                <a:solidFill>
                  <a:schemeClr val="tx2"/>
                </a:solidFill>
                <a:latin typeface="Times New Roman" panose="02020603050405020304" pitchFamily="18" charset="0"/>
                <a:cs typeface="Times New Roman" panose="02020603050405020304" pitchFamily="18" charset="0"/>
              </a:rPr>
              <a:t> (Zn); </a:t>
            </a:r>
            <a:r>
              <a:rPr lang="en-US" sz="2800" dirty="0" err="1">
                <a:solidFill>
                  <a:schemeClr val="tx2"/>
                </a:solidFill>
                <a:latin typeface="Times New Roman" panose="02020603050405020304" pitchFamily="18" charset="0"/>
                <a:cs typeface="Times New Roman" panose="02020603050405020304" pitchFamily="18" charset="0"/>
              </a:rPr>
              <a:t>ổng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nghiệm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ống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hút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nhỏ</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giọt</a:t>
            </a:r>
            <a:r>
              <a:rPr lang="en-US" sz="2800" dirty="0">
                <a:solidFill>
                  <a:schemeClr val="tx2"/>
                </a:solidFill>
                <a:latin typeface="Times New Roman" panose="02020603050405020304" pitchFamily="18" charset="0"/>
                <a:cs typeface="Times New Roman" panose="02020603050405020304" pitchFamily="18" charset="0"/>
              </a:rPr>
              <a:t>.</a:t>
            </a:r>
          </a:p>
        </p:txBody>
      </p:sp>
      <p:sp>
        <p:nvSpPr>
          <p:cNvPr id="7" name="Google Shape;3950;p32">
            <a:extLst>
              <a:ext uri="{FF2B5EF4-FFF2-40B4-BE49-F238E27FC236}">
                <a16:creationId xmlns:a16="http://schemas.microsoft.com/office/drawing/2014/main" id="{98CB4A43-61EE-D4B0-E502-1B60D897EC0B}"/>
              </a:ext>
            </a:extLst>
          </p:cNvPr>
          <p:cNvSpPr txBox="1">
            <a:spLocks/>
          </p:cNvSpPr>
          <p:nvPr/>
        </p:nvSpPr>
        <p:spPr>
          <a:xfrm>
            <a:off x="2638193" y="5078974"/>
            <a:ext cx="8929693" cy="923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1pPr>
            <a:lvl2pPr marL="914400" marR="0" lvl="1"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2pPr>
            <a:lvl3pPr marL="1371600" marR="0" lvl="2"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3pPr>
            <a:lvl4pPr marL="1828800" marR="0" lvl="3"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4pPr>
            <a:lvl5pPr marL="2286000" marR="0" lvl="4"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5pPr>
            <a:lvl6pPr marL="2743200" marR="0" lvl="5"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6pPr>
            <a:lvl7pPr marL="3200400" marR="0" lvl="6"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7pPr>
            <a:lvl8pPr marL="3657600" marR="0" lvl="7"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8pPr>
            <a:lvl9pPr marL="4114800" marR="0" lvl="8" indent="-317500" algn="l" rtl="0">
              <a:lnSpc>
                <a:spcPct val="115000"/>
              </a:lnSpc>
              <a:spcBef>
                <a:spcPts val="2100"/>
              </a:spcBef>
              <a:spcAft>
                <a:spcPts val="210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9pPr>
          </a:lstStyle>
          <a:p>
            <a:pPr marL="0" indent="0">
              <a:buNone/>
            </a:pPr>
            <a:r>
              <a:rPr lang="en-US" sz="2800" b="1" dirty="0">
                <a:solidFill>
                  <a:schemeClr val="accent3"/>
                </a:solidFill>
                <a:latin typeface="Times New Roman" panose="02020603050405020304" pitchFamily="18" charset="0"/>
                <a:cs typeface="Times New Roman" panose="02020603050405020304" pitchFamily="18" charset="0"/>
              </a:rPr>
              <a:t>- </a:t>
            </a:r>
            <a:r>
              <a:rPr lang="vi-VN" sz="2800" b="1" dirty="0">
                <a:solidFill>
                  <a:schemeClr val="accent3"/>
                </a:solidFill>
                <a:latin typeface="Times New Roman" panose="02020603050405020304" pitchFamily="18" charset="0"/>
                <a:cs typeface="Times New Roman" panose="02020603050405020304" pitchFamily="18" charset="0"/>
              </a:rPr>
              <a:t>Quan sát hiện tượng xảy ra và trả lời câu hỏi:</a:t>
            </a:r>
          </a:p>
          <a:p>
            <a:pPr marL="0" indent="0">
              <a:buNone/>
            </a:pPr>
            <a:r>
              <a:rPr lang="en-US" sz="2800" dirty="0">
                <a:solidFill>
                  <a:schemeClr val="tx2"/>
                </a:solidFill>
                <a:latin typeface="Times New Roman" panose="02020603050405020304" pitchFamily="18" charset="0"/>
                <a:cs typeface="Times New Roman" panose="02020603050405020304" pitchFamily="18" charset="0"/>
              </a:rPr>
              <a:t>Ố</a:t>
            </a:r>
            <a:r>
              <a:rPr lang="vi-VN" sz="2800" dirty="0">
                <a:solidFill>
                  <a:schemeClr val="tx2"/>
                </a:solidFill>
                <a:latin typeface="Times New Roman" panose="02020603050405020304" pitchFamily="18" charset="0"/>
                <a:cs typeface="Times New Roman" panose="02020603050405020304" pitchFamily="18" charset="0"/>
              </a:rPr>
              <a:t>ng nghiệm nào xảy ra phản ứng hoá học? Giải thích</a:t>
            </a:r>
            <a:r>
              <a:rPr lang="vi-VN" sz="2800" b="1" dirty="0">
                <a:solidFill>
                  <a:schemeClr val="accent3"/>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8272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16" name="TextBox 15">
            <a:extLst>
              <a:ext uri="{FF2B5EF4-FFF2-40B4-BE49-F238E27FC236}">
                <a16:creationId xmlns:a16="http://schemas.microsoft.com/office/drawing/2014/main" id="{22EF9AFA-F6AD-1CD0-B8F4-D114A3F62F97}"/>
              </a:ext>
            </a:extLst>
          </p:cNvPr>
          <p:cNvSpPr txBox="1"/>
          <p:nvPr/>
        </p:nvSpPr>
        <p:spPr>
          <a:xfrm>
            <a:off x="8665699" y="140677"/>
            <a:ext cx="3147031" cy="1107996"/>
          </a:xfrm>
          <a:prstGeom prst="rect">
            <a:avLst/>
          </a:prstGeom>
          <a:noFill/>
        </p:spPr>
        <p:txBody>
          <a:bodyPr wrap="square" rtlCol="0">
            <a:spAutoFit/>
          </a:bodyPr>
          <a:lstStyle/>
          <a:p>
            <a:r>
              <a:rPr lang="en-US" sz="6600" b="1" dirty="0" err="1">
                <a:solidFill>
                  <a:schemeClr val="accent4"/>
                </a:solidFill>
                <a:latin typeface="Times New Roman" panose="02020603050405020304" pitchFamily="18" charset="0"/>
                <a:cs typeface="Times New Roman" panose="02020603050405020304" pitchFamily="18" charset="0"/>
              </a:rPr>
              <a:t>Lời</a:t>
            </a:r>
            <a:r>
              <a:rPr lang="en-US" sz="6600" b="1" dirty="0">
                <a:solidFill>
                  <a:schemeClr val="accent4"/>
                </a:solidFill>
                <a:latin typeface="Times New Roman" panose="02020603050405020304" pitchFamily="18" charset="0"/>
                <a:cs typeface="Times New Roman" panose="02020603050405020304" pitchFamily="18" charset="0"/>
              </a:rPr>
              <a:t> </a:t>
            </a:r>
            <a:r>
              <a:rPr lang="en-US" sz="6600" b="1" dirty="0" err="1">
                <a:solidFill>
                  <a:schemeClr val="accent4"/>
                </a:solidFill>
                <a:latin typeface="Times New Roman" panose="02020603050405020304" pitchFamily="18" charset="0"/>
                <a:cs typeface="Times New Roman" panose="02020603050405020304" pitchFamily="18" charset="0"/>
              </a:rPr>
              <a:t>giải</a:t>
            </a:r>
            <a:endParaRPr lang="en-US" sz="66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71AB104-25E8-13F6-3867-73D9766BD581}"/>
              </a:ext>
            </a:extLst>
          </p:cNvPr>
          <p:cNvSpPr txBox="1"/>
          <p:nvPr/>
        </p:nvSpPr>
        <p:spPr>
          <a:xfrm>
            <a:off x="1458909" y="2151727"/>
            <a:ext cx="10353821" cy="2554545"/>
          </a:xfrm>
          <a:prstGeom prst="rect">
            <a:avLst/>
          </a:prstGeom>
          <a:noFill/>
        </p:spPr>
        <p:txBody>
          <a:bodyPr wrap="square">
            <a:spAutoFit/>
          </a:bodyPr>
          <a:lstStyle/>
          <a:p>
            <a:pPr algn="just"/>
            <a:r>
              <a:rPr lang="en-US" sz="3200" b="0" i="1" dirty="0" err="1">
                <a:solidFill>
                  <a:srgbClr val="000000"/>
                </a:solidFill>
                <a:effectLst/>
                <a:latin typeface="Times New Roman" panose="02020603050405020304" pitchFamily="18" charset="0"/>
                <a:cs typeface="Times New Roman" panose="02020603050405020304" pitchFamily="18" charset="0"/>
              </a:rPr>
              <a:t>Ống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nghiệm</a:t>
            </a:r>
            <a:r>
              <a:rPr lang="en-US" sz="3200" b="0" i="1" dirty="0">
                <a:solidFill>
                  <a:srgbClr val="000000"/>
                </a:solidFill>
                <a:effectLst/>
                <a:latin typeface="Times New Roman" panose="02020603050405020304" pitchFamily="18" charset="0"/>
                <a:cs typeface="Times New Roman" panose="02020603050405020304" pitchFamily="18" charset="0"/>
              </a:rPr>
              <a:t> (1) </a:t>
            </a:r>
            <a:r>
              <a:rPr lang="en-US" sz="3200" b="0" i="1" dirty="0" err="1">
                <a:solidFill>
                  <a:srgbClr val="000000"/>
                </a:solidFill>
                <a:effectLst/>
                <a:latin typeface="Times New Roman" panose="02020603050405020304" pitchFamily="18" charset="0"/>
                <a:cs typeface="Times New Roman" panose="02020603050405020304" pitchFamily="18" charset="0"/>
              </a:rPr>
              <a:t>và</a:t>
            </a:r>
            <a:r>
              <a:rPr lang="en-US" sz="3200" b="0" i="1" dirty="0">
                <a:solidFill>
                  <a:srgbClr val="000000"/>
                </a:solidFill>
                <a:effectLst/>
                <a:latin typeface="Times New Roman" panose="02020603050405020304" pitchFamily="18" charset="0"/>
                <a:cs typeface="Times New Roman" panose="02020603050405020304" pitchFamily="18" charset="0"/>
              </a:rPr>
              <a:t> (3) </a:t>
            </a:r>
            <a:r>
              <a:rPr lang="en-US" sz="3200" b="0" i="1" dirty="0" err="1">
                <a:solidFill>
                  <a:srgbClr val="000000"/>
                </a:solidFill>
                <a:effectLst/>
                <a:latin typeface="Times New Roman" panose="02020603050405020304" pitchFamily="18" charset="0"/>
                <a:cs typeface="Times New Roman" panose="02020603050405020304" pitchFamily="18" charset="0"/>
              </a:rPr>
              <a:t>xảy</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ra</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phản</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ứng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hoá</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học</a:t>
            </a:r>
            <a:r>
              <a:rPr lang="en-US" sz="3200" b="0" i="1" dirty="0">
                <a:solidFill>
                  <a:srgbClr val="000000"/>
                </a:solidFill>
                <a:effectLst/>
                <a:latin typeface="Times New Roman" panose="02020603050405020304" pitchFamily="18" charset="0"/>
                <a:cs typeface="Times New Roman" panose="02020603050405020304" pitchFamily="18" charset="0"/>
              </a:rPr>
              <a:t> do </a:t>
            </a:r>
            <a:r>
              <a:rPr lang="en-US" sz="3200" b="0" i="1" dirty="0" err="1">
                <a:solidFill>
                  <a:srgbClr val="000000"/>
                </a:solidFill>
                <a:effectLst/>
                <a:latin typeface="Times New Roman" panose="02020603050405020304" pitchFamily="18" charset="0"/>
                <a:cs typeface="Times New Roman" panose="02020603050405020304" pitchFamily="18" charset="0"/>
              </a:rPr>
              <a:t>có</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những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dấu</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hiệu</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nhận</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ra</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có</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chất</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mới</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tạo</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thành</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Cụ</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thể</a:t>
            </a:r>
            <a:r>
              <a:rPr lang="en-US" sz="3200" b="0" i="1" dirty="0">
                <a:solidFill>
                  <a:srgbClr val="000000"/>
                </a:solidFill>
                <a:effectLst/>
                <a:latin typeface="Times New Roman" panose="02020603050405020304" pitchFamily="18" charset="0"/>
                <a:cs typeface="Times New Roman" panose="02020603050405020304" pitchFamily="18" charset="0"/>
              </a:rPr>
              <a:t>:</a:t>
            </a:r>
          </a:p>
          <a:p>
            <a:pPr algn="just"/>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Ống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nghiệm</a:t>
            </a:r>
            <a:r>
              <a:rPr lang="en-US" sz="3200" b="0" i="1" dirty="0">
                <a:solidFill>
                  <a:srgbClr val="000000"/>
                </a:solidFill>
                <a:effectLst/>
                <a:latin typeface="Times New Roman" panose="02020603050405020304" pitchFamily="18" charset="0"/>
                <a:cs typeface="Times New Roman" panose="02020603050405020304" pitchFamily="18" charset="0"/>
              </a:rPr>
              <a:t> (1) </a:t>
            </a:r>
            <a:r>
              <a:rPr lang="en-US" sz="3200" b="0" i="1" dirty="0" err="1">
                <a:solidFill>
                  <a:srgbClr val="000000"/>
                </a:solidFill>
                <a:effectLst/>
                <a:latin typeface="Times New Roman" panose="02020603050405020304" pitchFamily="18" charset="0"/>
                <a:cs typeface="Times New Roman" panose="02020603050405020304" pitchFamily="18" charset="0"/>
              </a:rPr>
              <a:t>viên</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kẽm</a:t>
            </a:r>
            <a:r>
              <a:rPr lang="en-US" sz="3200" b="0" i="1" dirty="0">
                <a:solidFill>
                  <a:srgbClr val="000000"/>
                </a:solidFill>
                <a:effectLst/>
                <a:latin typeface="Times New Roman" panose="02020603050405020304" pitchFamily="18" charset="0"/>
                <a:cs typeface="Times New Roman" panose="02020603050405020304" pitchFamily="18" charset="0"/>
              </a:rPr>
              <a:t> tan </a:t>
            </a:r>
            <a:r>
              <a:rPr lang="en-US" sz="3200" b="0" i="1" dirty="0" err="1">
                <a:solidFill>
                  <a:srgbClr val="000000"/>
                </a:solidFill>
                <a:effectLst/>
                <a:latin typeface="Times New Roman" panose="02020603050405020304" pitchFamily="18" charset="0"/>
                <a:cs typeface="Times New Roman" panose="02020603050405020304" pitchFamily="18" charset="0"/>
              </a:rPr>
              <a:t>dần</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có</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khí</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không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màu</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thoát</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ra.</a:t>
            </a:r>
            <a:endParaRPr lang="en-US" sz="3200" b="0" i="1" dirty="0">
              <a:solidFill>
                <a:srgbClr val="000000"/>
              </a:solidFill>
              <a:effectLst/>
              <a:latin typeface="Times New Roman" panose="02020603050405020304" pitchFamily="18" charset="0"/>
              <a:cs typeface="Times New Roman" panose="02020603050405020304" pitchFamily="18" charset="0"/>
            </a:endParaRPr>
          </a:p>
          <a:p>
            <a:pPr algn="just"/>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Ống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nghiệm</a:t>
            </a:r>
            <a:r>
              <a:rPr lang="en-US" sz="3200" b="0" i="1" dirty="0">
                <a:solidFill>
                  <a:srgbClr val="000000"/>
                </a:solidFill>
                <a:effectLst/>
                <a:latin typeface="Times New Roman" panose="02020603050405020304" pitchFamily="18" charset="0"/>
                <a:cs typeface="Times New Roman" panose="02020603050405020304" pitchFamily="18" charset="0"/>
              </a:rPr>
              <a:t> (3) </a:t>
            </a:r>
            <a:r>
              <a:rPr lang="en-US" sz="3200" b="0" i="1" dirty="0" err="1">
                <a:solidFill>
                  <a:srgbClr val="000000"/>
                </a:solidFill>
                <a:effectLst/>
                <a:latin typeface="Times New Roman" panose="02020603050405020304" pitchFamily="18" charset="0"/>
                <a:cs typeface="Times New Roman" panose="02020603050405020304" pitchFamily="18" charset="0"/>
              </a:rPr>
              <a:t>có</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kết</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tủa</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xanh</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tạo</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thành</a:t>
            </a:r>
            <a:r>
              <a:rPr lang="en-US" sz="3200" b="0" i="1" dirty="0">
                <a:solidFill>
                  <a:srgbClr val="0000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79504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373D-76BF-E5F4-0AE1-0684492117EF}"/>
              </a:ext>
            </a:extLst>
          </p:cNvPr>
          <p:cNvSpPr>
            <a:spLocks noGrp="1"/>
          </p:cNvSpPr>
          <p:nvPr>
            <p:ph type="title"/>
          </p:nvPr>
        </p:nvSpPr>
        <p:spPr>
          <a:xfrm>
            <a:off x="1019185" y="2349304"/>
            <a:ext cx="7027535" cy="1812824"/>
          </a:xfrm>
        </p:spPr>
        <p:txBody>
          <a:bodyPr/>
          <a:lstStyle/>
          <a:p>
            <a:pPr algn="just"/>
            <a:r>
              <a:rPr lang="en-US" sz="3200" dirty="0">
                <a:solidFill>
                  <a:schemeClr val="bg2"/>
                </a:solidFill>
                <a:latin typeface="Times New Roman" panose="02020603050405020304" pitchFamily="18" charset="0"/>
                <a:cs typeface="Times New Roman" panose="02020603050405020304" pitchFamily="18" charset="0"/>
              </a:rPr>
              <a:t>1. </a:t>
            </a:r>
            <a:r>
              <a:rPr lang="en-US" sz="3200" dirty="0" err="1">
                <a:solidFill>
                  <a:schemeClr val="bg2"/>
                </a:solidFill>
                <a:latin typeface="Times New Roman" panose="02020603050405020304" pitchFamily="18" charset="0"/>
                <a:cs typeface="Times New Roman" panose="02020603050405020304" pitchFamily="18" charset="0"/>
              </a:rPr>
              <a:t>Trong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phản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ứng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giữa</a:t>
            </a:r>
            <a:r>
              <a:rPr lang="en-US" sz="3200" dirty="0">
                <a:solidFill>
                  <a:schemeClr val="bg2"/>
                </a:solidFill>
                <a:latin typeface="Times New Roman" panose="02020603050405020304" pitchFamily="18" charset="0"/>
                <a:cs typeface="Times New Roman" panose="02020603050405020304" pitchFamily="18" charset="0"/>
              </a:rPr>
              <a:t> oxygen </a:t>
            </a:r>
            <a:r>
              <a:rPr lang="en-US" sz="3200" dirty="0" err="1">
                <a:solidFill>
                  <a:schemeClr val="bg2"/>
                </a:solidFill>
                <a:latin typeface="Times New Roman" panose="02020603050405020304" pitchFamily="18" charset="0"/>
                <a:cs typeface="Times New Roman" panose="02020603050405020304" pitchFamily="18" charset="0"/>
              </a:rPr>
              <a:t>và</a:t>
            </a:r>
            <a:r>
              <a:rPr lang="en-US" sz="3200" dirty="0">
                <a:solidFill>
                  <a:schemeClr val="bg2"/>
                </a:solidFill>
                <a:latin typeface="Times New Roman" panose="02020603050405020304" pitchFamily="18" charset="0"/>
                <a:cs typeface="Times New Roman" panose="02020603050405020304" pitchFamily="18" charset="0"/>
              </a:rPr>
              <a:t> hydrogen, </a:t>
            </a:r>
            <a:r>
              <a:rPr lang="en-US" sz="3200" dirty="0" err="1">
                <a:solidFill>
                  <a:schemeClr val="bg2"/>
                </a:solidFill>
                <a:latin typeface="Times New Roman" panose="02020603050405020304" pitchFamily="18" charset="0"/>
                <a:cs typeface="Times New Roman" panose="02020603050405020304" pitchFamily="18" charset="0"/>
              </a:rPr>
              <a:t>nếu</a:t>
            </a:r>
            <a:r>
              <a:rPr lang="en-US" sz="3200" dirty="0">
                <a:solidFill>
                  <a:schemeClr val="bg2"/>
                </a:solidFill>
                <a:latin typeface="Times New Roman" panose="02020603050405020304" pitchFamily="18" charset="0"/>
                <a:cs typeface="Times New Roman" panose="02020603050405020304" pitchFamily="18" charset="0"/>
              </a:rPr>
              <a:t> oxygen </a:t>
            </a:r>
            <a:r>
              <a:rPr lang="en-US" sz="3200" dirty="0" err="1">
                <a:solidFill>
                  <a:schemeClr val="bg2"/>
                </a:solidFill>
                <a:latin typeface="Times New Roman" panose="02020603050405020304" pitchFamily="18" charset="0"/>
                <a:cs typeface="Times New Roman" panose="02020603050405020304" pitchFamily="18" charset="0"/>
              </a:rPr>
              <a:t>hết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thì</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phản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ứng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có</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xảy</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ra</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nữa</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không</a:t>
            </a:r>
            <a:r>
              <a:rPr lang="en-US" sz="3200" dirty="0">
                <a:solidFill>
                  <a:schemeClr val="bg2"/>
                </a:solidFill>
                <a:latin typeface="Times New Roman" panose="02020603050405020304" pitchFamily="18" charset="0"/>
                <a:cs typeface="Times New Roman" panose="02020603050405020304" pitchFamily="18" charset="0"/>
              </a:rPr>
              <a:t>?</a:t>
            </a:r>
          </a:p>
        </p:txBody>
      </p:sp>
      <p:sp>
        <p:nvSpPr>
          <p:cNvPr id="4" name="Title 1">
            <a:extLst>
              <a:ext uri="{FF2B5EF4-FFF2-40B4-BE49-F238E27FC236}">
                <a16:creationId xmlns:a16="http://schemas.microsoft.com/office/drawing/2014/main" id="{1E4091B7-1031-EB93-8595-112480C6695C}"/>
              </a:ext>
            </a:extLst>
          </p:cNvPr>
          <p:cNvSpPr txBox="1">
            <a:spLocks/>
          </p:cNvSpPr>
          <p:nvPr/>
        </p:nvSpPr>
        <p:spPr>
          <a:xfrm>
            <a:off x="1019185" y="3950677"/>
            <a:ext cx="7027535" cy="181282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1pPr>
            <a:lvl2pPr marR="0" lvl="1"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2pPr>
            <a:lvl3pPr marR="0" lvl="2"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3pPr>
            <a:lvl4pPr marR="0" lvl="3"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4pPr>
            <a:lvl5pPr marR="0" lvl="4"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5pPr>
            <a:lvl6pPr marR="0" lvl="5"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6pPr>
            <a:lvl7pPr marR="0" lvl="6"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7pPr>
            <a:lvl8pPr marR="0" lvl="7"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8pPr>
            <a:lvl9pPr marR="0" lvl="8"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9pPr>
          </a:lstStyle>
          <a:p>
            <a:pPr algn="just"/>
            <a:r>
              <a:rPr lang="en-US" sz="3200" dirty="0">
                <a:solidFill>
                  <a:schemeClr val="bg2"/>
                </a:solidFill>
                <a:latin typeface="Times New Roman" panose="02020603050405020304" pitchFamily="18" charset="0"/>
                <a:cs typeface="Times New Roman" panose="02020603050405020304" pitchFamily="18" charset="0"/>
              </a:rPr>
              <a:t>2. </a:t>
            </a:r>
            <a:r>
              <a:rPr lang="en-US" sz="3200" dirty="0" err="1">
                <a:solidFill>
                  <a:schemeClr val="bg2"/>
                </a:solidFill>
                <a:latin typeface="Times New Roman" panose="02020603050405020304" pitchFamily="18" charset="0"/>
                <a:cs typeface="Times New Roman" panose="02020603050405020304" pitchFamily="18" charset="0"/>
              </a:rPr>
              <a:t>Nhỏ</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giấm</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ăn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vào</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viên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đá</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vôi</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Dấu</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hiệu</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nào</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cho</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biết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đã</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có</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phản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ứng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hoá</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học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xảy</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ra</a:t>
            </a:r>
            <a:r>
              <a:rPr lang="en-US" sz="3200" dirty="0">
                <a:solidFill>
                  <a:schemeClr val="bg2"/>
                </a:solidFill>
                <a:latin typeface="Times New Roman" panose="02020603050405020304" pitchFamily="18" charset="0"/>
                <a:cs typeface="Times New Roman" panose="02020603050405020304" pitchFamily="18" charset="0"/>
              </a:rPr>
              <a:t>?</a:t>
            </a:r>
          </a:p>
        </p:txBody>
      </p:sp>
      <p:sp>
        <p:nvSpPr>
          <p:cNvPr id="5" name="Google Shape;4480;p40">
            <a:extLst>
              <a:ext uri="{FF2B5EF4-FFF2-40B4-BE49-F238E27FC236}">
                <a16:creationId xmlns:a16="http://schemas.microsoft.com/office/drawing/2014/main" id="{075FFE71-013B-E07F-E26E-C5A248D382AA}"/>
              </a:ext>
            </a:extLst>
          </p:cNvPr>
          <p:cNvSpPr txBox="1">
            <a:spLocks/>
          </p:cNvSpPr>
          <p:nvPr/>
        </p:nvSpPr>
        <p:spPr>
          <a:xfrm>
            <a:off x="1547446" y="1166868"/>
            <a:ext cx="5644228"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1pPr>
            <a:lvl2pPr marR="0" lvl="1"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2pPr>
            <a:lvl3pPr marR="0" lvl="2"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3pPr>
            <a:lvl4pPr marR="0" lvl="3"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4pPr>
            <a:lvl5pPr marR="0" lvl="4"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5pPr>
            <a:lvl6pPr marR="0" lvl="5"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6pPr>
            <a:lvl7pPr marR="0" lvl="6"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7pPr>
            <a:lvl8pPr marR="0" lvl="7"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8pPr>
            <a:lvl9pPr marR="0" lvl="8"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9pPr>
          </a:lstStyle>
          <a:p>
            <a:r>
              <a:rPr lang="en-US" dirty="0" err="1">
                <a:solidFill>
                  <a:schemeClr val="accent6"/>
                </a:solidFill>
                <a:latin typeface="Times New Roman" panose="02020603050405020304" pitchFamily="18" charset="0"/>
                <a:cs typeface="Times New Roman" panose="02020603050405020304" pitchFamily="18" charset="0"/>
              </a:rPr>
              <a:t>Câu</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hỏi</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và</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bài</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tập</a:t>
            </a:r>
            <a:endParaRPr lang="en-US"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74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16" name="TextBox 15">
            <a:extLst>
              <a:ext uri="{FF2B5EF4-FFF2-40B4-BE49-F238E27FC236}">
                <a16:creationId xmlns:a16="http://schemas.microsoft.com/office/drawing/2014/main" id="{22EF9AFA-F6AD-1CD0-B8F4-D114A3F62F97}"/>
              </a:ext>
            </a:extLst>
          </p:cNvPr>
          <p:cNvSpPr txBox="1"/>
          <p:nvPr/>
        </p:nvSpPr>
        <p:spPr>
          <a:xfrm>
            <a:off x="8665699" y="140677"/>
            <a:ext cx="3147031" cy="1107996"/>
          </a:xfrm>
          <a:prstGeom prst="rect">
            <a:avLst/>
          </a:prstGeom>
          <a:noFill/>
        </p:spPr>
        <p:txBody>
          <a:bodyPr wrap="square" rtlCol="0">
            <a:spAutoFit/>
          </a:bodyPr>
          <a:lstStyle/>
          <a:p>
            <a:r>
              <a:rPr lang="en-US" sz="6600" b="1" dirty="0" err="1">
                <a:solidFill>
                  <a:schemeClr val="accent4"/>
                </a:solidFill>
                <a:latin typeface="Times New Roman" panose="02020603050405020304" pitchFamily="18" charset="0"/>
                <a:cs typeface="Times New Roman" panose="02020603050405020304" pitchFamily="18" charset="0"/>
              </a:rPr>
              <a:t>Lời</a:t>
            </a:r>
            <a:r>
              <a:rPr lang="en-US" sz="6600" b="1" dirty="0">
                <a:solidFill>
                  <a:schemeClr val="accent4"/>
                </a:solidFill>
                <a:latin typeface="Times New Roman" panose="02020603050405020304" pitchFamily="18" charset="0"/>
                <a:cs typeface="Times New Roman" panose="02020603050405020304" pitchFamily="18" charset="0"/>
              </a:rPr>
              <a:t> </a:t>
            </a:r>
            <a:r>
              <a:rPr lang="en-US" sz="6600" b="1" dirty="0" err="1">
                <a:solidFill>
                  <a:schemeClr val="accent4"/>
                </a:solidFill>
                <a:latin typeface="Times New Roman" panose="02020603050405020304" pitchFamily="18" charset="0"/>
                <a:cs typeface="Times New Roman" panose="02020603050405020304" pitchFamily="18" charset="0"/>
              </a:rPr>
              <a:t>giải</a:t>
            </a:r>
            <a:endParaRPr lang="en-US" sz="66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94F420A-65C6-8F63-BDA1-6589BC3C82A1}"/>
              </a:ext>
            </a:extLst>
          </p:cNvPr>
          <p:cNvSpPr txBox="1"/>
          <p:nvPr/>
        </p:nvSpPr>
        <p:spPr>
          <a:xfrm>
            <a:off x="1958927" y="2115830"/>
            <a:ext cx="9703190" cy="1077218"/>
          </a:xfrm>
          <a:prstGeom prst="rect">
            <a:avLst/>
          </a:prstGeom>
          <a:noFill/>
        </p:spPr>
        <p:txBody>
          <a:bodyPr wrap="square">
            <a:spAutoFit/>
          </a:bodyPr>
          <a:lstStyle/>
          <a:p>
            <a:r>
              <a:rPr lang="en-US" sz="3200" b="0" i="0" dirty="0">
                <a:solidFill>
                  <a:srgbClr val="000000"/>
                </a:solidFill>
                <a:effectLst/>
                <a:latin typeface="Times New Roman" panose="02020603050405020304" pitchFamily="18" charset="0"/>
                <a:cs typeface="Times New Roman" panose="02020603050405020304" pitchFamily="18" charset="0"/>
              </a:rPr>
              <a:t>1. Trong </a:t>
            </a:r>
            <a:r>
              <a:rPr lang="en-US" sz="3200" b="0" i="0" dirty="0" err="1">
                <a:solidFill>
                  <a:srgbClr val="000000"/>
                </a:solidFill>
                <a:effectLst/>
                <a:latin typeface="Times New Roman" panose="02020603050405020304" pitchFamily="18" charset="0"/>
                <a:cs typeface="Times New Roman" panose="02020603050405020304" pitchFamily="18" charset="0"/>
              </a:rPr>
              <a:t>phản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ứng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giữa</a:t>
            </a:r>
            <a:r>
              <a:rPr lang="en-US" sz="3200" b="0" i="0" dirty="0">
                <a:solidFill>
                  <a:srgbClr val="000000"/>
                </a:solidFill>
                <a:effectLst/>
                <a:latin typeface="Times New Roman" panose="02020603050405020304" pitchFamily="18" charset="0"/>
                <a:cs typeface="Times New Roman" panose="02020603050405020304" pitchFamily="18" charset="0"/>
              </a:rPr>
              <a:t> oxygen </a:t>
            </a:r>
            <a:r>
              <a:rPr lang="en-US" sz="3200" b="0" i="0" dirty="0" err="1">
                <a:solidFill>
                  <a:srgbClr val="000000"/>
                </a:solidFill>
                <a:effectLst/>
                <a:latin typeface="Times New Roman" panose="02020603050405020304" pitchFamily="18" charset="0"/>
                <a:cs typeface="Times New Roman" panose="02020603050405020304" pitchFamily="18" charset="0"/>
              </a:rPr>
              <a:t>và</a:t>
            </a:r>
            <a:r>
              <a:rPr lang="en-US" sz="3200" b="0" i="0" dirty="0">
                <a:solidFill>
                  <a:srgbClr val="000000"/>
                </a:solidFill>
                <a:effectLst/>
                <a:latin typeface="Times New Roman" panose="02020603050405020304" pitchFamily="18" charset="0"/>
                <a:cs typeface="Times New Roman" panose="02020603050405020304" pitchFamily="18" charset="0"/>
              </a:rPr>
              <a:t> hydrogen, </a:t>
            </a:r>
            <a:r>
              <a:rPr lang="en-US" sz="3200" b="0" i="0" dirty="0" err="1">
                <a:solidFill>
                  <a:srgbClr val="000000"/>
                </a:solidFill>
                <a:effectLst/>
                <a:latin typeface="Times New Roman" panose="02020603050405020304" pitchFamily="18" charset="0"/>
                <a:cs typeface="Times New Roman" panose="02020603050405020304" pitchFamily="18" charset="0"/>
              </a:rPr>
              <a:t>nếu</a:t>
            </a:r>
            <a:r>
              <a:rPr lang="en-US" sz="3200" b="0" i="0" dirty="0">
                <a:solidFill>
                  <a:srgbClr val="000000"/>
                </a:solidFill>
                <a:effectLst/>
                <a:latin typeface="Times New Roman" panose="02020603050405020304" pitchFamily="18" charset="0"/>
                <a:cs typeface="Times New Roman" panose="02020603050405020304" pitchFamily="18" charset="0"/>
              </a:rPr>
              <a:t> oxygen </a:t>
            </a:r>
            <a:r>
              <a:rPr lang="en-US" sz="3200" b="0" i="0" dirty="0" err="1">
                <a:solidFill>
                  <a:srgbClr val="000000"/>
                </a:solidFill>
                <a:effectLst/>
                <a:latin typeface="Times New Roman" panose="02020603050405020304" pitchFamily="18" charset="0"/>
                <a:cs typeface="Times New Roman" panose="02020603050405020304" pitchFamily="18" charset="0"/>
              </a:rPr>
              <a:t>hết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thì</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phản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ứng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dừng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lại</a:t>
            </a:r>
            <a:r>
              <a:rPr lang="en-US" sz="3200" b="0" i="0" dirty="0">
                <a:solidFill>
                  <a:srgbClr val="000000"/>
                </a:solidFill>
                <a:effectLst/>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38142A5-7CA5-1864-D10F-351643056CC9}"/>
              </a:ext>
            </a:extLst>
          </p:cNvPr>
          <p:cNvSpPr txBox="1"/>
          <p:nvPr/>
        </p:nvSpPr>
        <p:spPr>
          <a:xfrm>
            <a:off x="1844626" y="3580229"/>
            <a:ext cx="9566031" cy="1569660"/>
          </a:xfrm>
          <a:prstGeom prst="rect">
            <a:avLst/>
          </a:prstGeom>
          <a:noFill/>
        </p:spPr>
        <p:txBody>
          <a:bodyPr wrap="square">
            <a:spAutoFit/>
          </a:bodyPr>
          <a:lstStyle/>
          <a:p>
            <a:r>
              <a:rPr lang="en-US" sz="3200" b="0" i="0" dirty="0">
                <a:solidFill>
                  <a:srgbClr val="000000"/>
                </a:solidFill>
                <a:effectLst/>
                <a:latin typeface="Times New Roman" panose="02020603050405020304" pitchFamily="18" charset="0"/>
                <a:cs typeface="Times New Roman" panose="02020603050405020304" pitchFamily="18" charset="0"/>
              </a:rPr>
              <a:t>2. </a:t>
            </a:r>
            <a:r>
              <a:rPr lang="en-US" sz="3200" b="0" i="0" dirty="0" err="1">
                <a:solidFill>
                  <a:srgbClr val="000000"/>
                </a:solidFill>
                <a:effectLst/>
                <a:latin typeface="Times New Roman" panose="02020603050405020304" pitchFamily="18" charset="0"/>
                <a:cs typeface="Times New Roman" panose="02020603050405020304" pitchFamily="18" charset="0"/>
              </a:rPr>
              <a:t>Nhỏ</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giấm</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ăn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vào</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viên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đá</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vôi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Dấu</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hiệu</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cho</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biết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đã</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có</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phản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ứng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hoá</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học</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xảy</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ra</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là</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xuất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hiện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sủi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bọt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khí</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chỗ</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đá</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vôi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bị</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nhỏ</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giấm</a:t>
            </a:r>
            <a:r>
              <a:rPr lang="en-US" sz="3200" b="0" i="0" dirty="0">
                <a:solidFill>
                  <a:srgbClr val="000000"/>
                </a:solidFill>
                <a:effectLst/>
                <a:latin typeface="Times New Roman" panose="02020603050405020304" pitchFamily="18" charset="0"/>
                <a:cs typeface="Times New Roman" panose="02020603050405020304" pitchFamily="18" charset="0"/>
              </a:rPr>
              <a:t> tan </a:t>
            </a:r>
            <a:r>
              <a:rPr lang="en-US" sz="3200" b="0" i="0" dirty="0" err="1">
                <a:solidFill>
                  <a:srgbClr val="000000"/>
                </a:solidFill>
                <a:effectLst/>
                <a:latin typeface="Times New Roman" panose="02020603050405020304" pitchFamily="18" charset="0"/>
                <a:cs typeface="Times New Roman" panose="02020603050405020304" pitchFamily="18" charset="0"/>
              </a:rPr>
              <a:t>ra.</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84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47"/>
        <p:cNvGrpSpPr/>
        <p:nvPr/>
      </p:nvGrpSpPr>
      <p:grpSpPr>
        <a:xfrm>
          <a:off x="0" y="0"/>
          <a:ext cx="0" cy="0"/>
          <a:chOff x="0" y="0"/>
          <a:chExt cx="0" cy="0"/>
        </a:xfrm>
      </p:grpSpPr>
      <p:sp>
        <p:nvSpPr>
          <p:cNvPr id="12" name="Google Shape;3948;p32">
            <a:extLst>
              <a:ext uri="{FF2B5EF4-FFF2-40B4-BE49-F238E27FC236}">
                <a16:creationId xmlns:a16="http://schemas.microsoft.com/office/drawing/2014/main" id="{A09F9A6E-A0F6-5D20-087D-403C6365BEB4}"/>
              </a:ext>
            </a:extLst>
          </p:cNvPr>
          <p:cNvSpPr txBox="1">
            <a:spLocks noGrp="1"/>
          </p:cNvSpPr>
          <p:nvPr>
            <p:ph type="title"/>
          </p:nvPr>
        </p:nvSpPr>
        <p:spPr>
          <a:xfrm>
            <a:off x="745587" y="232599"/>
            <a:ext cx="66318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MỤC TIÊU BÀI HỌC</a:t>
            </a:r>
            <a:endParaRPr dirty="0">
              <a:latin typeface="Times New Roman" panose="02020603050405020304" pitchFamily="18" charset="0"/>
              <a:cs typeface="Times New Roman" panose="02020603050405020304" pitchFamily="18" charset="0"/>
            </a:endParaRPr>
          </a:p>
        </p:txBody>
      </p:sp>
      <p:sp>
        <p:nvSpPr>
          <p:cNvPr id="13" name="Google Shape;3949;p32">
            <a:extLst>
              <a:ext uri="{FF2B5EF4-FFF2-40B4-BE49-F238E27FC236}">
                <a16:creationId xmlns:a16="http://schemas.microsoft.com/office/drawing/2014/main" id="{DE220BB5-8FA5-5CB6-8C03-354F198E1FDC}"/>
              </a:ext>
            </a:extLst>
          </p:cNvPr>
          <p:cNvSpPr txBox="1">
            <a:spLocks noGrp="1"/>
          </p:cNvSpPr>
          <p:nvPr>
            <p:ph type="subTitle" idx="1"/>
          </p:nvPr>
        </p:nvSpPr>
        <p:spPr>
          <a:xfrm>
            <a:off x="745586" y="1120731"/>
            <a:ext cx="10775853"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vi-VN" sz="2800" b="0" dirty="0">
                <a:solidFill>
                  <a:schemeClr val="tx2"/>
                </a:solidFill>
                <a:latin typeface="Times New Roman" panose="02020603050405020304" pitchFamily="18" charset="0"/>
                <a:cs typeface="Times New Roman" panose="02020603050405020304" pitchFamily="18" charset="0"/>
              </a:rPr>
              <a:t>■</a:t>
            </a:r>
            <a:r>
              <a:rPr lang="en-US" sz="2800" b="0" dirty="0">
                <a:solidFill>
                  <a:schemeClr val="tx2"/>
                </a:solidFill>
                <a:latin typeface="Times New Roman" panose="02020603050405020304" pitchFamily="18" charset="0"/>
                <a:cs typeface="Times New Roman" panose="02020603050405020304" pitchFamily="18" charset="0"/>
              </a:rPr>
              <a:t> </a:t>
            </a:r>
            <a:r>
              <a:rPr lang="vi-VN" sz="2800" b="0" dirty="0">
                <a:solidFill>
                  <a:schemeClr val="tx2"/>
                </a:solidFill>
                <a:latin typeface="Times New Roman" panose="02020603050405020304" pitchFamily="18" charset="0"/>
                <a:cs typeface="Times New Roman" panose="02020603050405020304" pitchFamily="18" charset="0"/>
              </a:rPr>
              <a:t>Nêu được khái niệm, đưa ra được ví dụ minh hoạ và phân biệt được biên đổi vật lí, biến đổi hoá học.</a:t>
            </a:r>
            <a:endParaRPr sz="2800" b="0" dirty="0">
              <a:solidFill>
                <a:schemeClr val="tx2"/>
              </a:solidFill>
              <a:latin typeface="Times New Roman" panose="02020603050405020304" pitchFamily="18" charset="0"/>
              <a:cs typeface="Times New Roman" panose="02020603050405020304" pitchFamily="18" charset="0"/>
            </a:endParaRPr>
          </a:p>
        </p:txBody>
      </p:sp>
      <p:sp>
        <p:nvSpPr>
          <p:cNvPr id="14" name="Google Shape;3950;p32">
            <a:extLst>
              <a:ext uri="{FF2B5EF4-FFF2-40B4-BE49-F238E27FC236}">
                <a16:creationId xmlns:a16="http://schemas.microsoft.com/office/drawing/2014/main" id="{919A0BB5-A33D-3462-6F5B-EEA1A389CBFE}"/>
              </a:ext>
            </a:extLst>
          </p:cNvPr>
          <p:cNvSpPr txBox="1">
            <a:spLocks/>
          </p:cNvSpPr>
          <p:nvPr/>
        </p:nvSpPr>
        <p:spPr>
          <a:xfrm>
            <a:off x="745586" y="2789486"/>
            <a:ext cx="11169748" cy="923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dirty="0">
                <a:solidFill>
                  <a:schemeClr val="tx2"/>
                </a:solidFill>
                <a:latin typeface="Times New Roman" panose="02020603050405020304" pitchFamily="18" charset="0"/>
                <a:cs typeface="Times New Roman" panose="02020603050405020304" pitchFamily="18" charset="0"/>
              </a:rPr>
              <a:t>■ Nêu được khái niệm phản ứng hoá học, chất đầu, sản phẩm và sự sắp xếp khác nhau của các nguyên tử trong phân tử các chất.</a:t>
            </a:r>
          </a:p>
        </p:txBody>
      </p:sp>
      <p:sp>
        <p:nvSpPr>
          <p:cNvPr id="15" name="Google Shape;3952;p32">
            <a:extLst>
              <a:ext uri="{FF2B5EF4-FFF2-40B4-BE49-F238E27FC236}">
                <a16:creationId xmlns:a16="http://schemas.microsoft.com/office/drawing/2014/main" id="{CD5A4A93-0AC1-34A8-B802-101010214F6E}"/>
              </a:ext>
            </a:extLst>
          </p:cNvPr>
          <p:cNvSpPr txBox="1">
            <a:spLocks/>
          </p:cNvSpPr>
          <p:nvPr/>
        </p:nvSpPr>
        <p:spPr>
          <a:xfrm>
            <a:off x="745585" y="4386538"/>
            <a:ext cx="11268221" cy="923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dirty="0">
                <a:solidFill>
                  <a:schemeClr val="tx2"/>
                </a:solidFill>
                <a:latin typeface="Times New Roman" panose="02020603050405020304" pitchFamily="18" charset="0"/>
                <a:cs typeface="Times New Roman" panose="02020603050405020304" pitchFamily="18" charset="0"/>
              </a:rPr>
              <a:t>■</a:t>
            </a:r>
            <a:r>
              <a:rPr lang="en-US" sz="2800" dirty="0">
                <a:solidFill>
                  <a:schemeClr val="tx2"/>
                </a:solidFill>
                <a:latin typeface="Times New Roman" panose="02020603050405020304" pitchFamily="18" charset="0"/>
                <a:cs typeface="Times New Roman" panose="02020603050405020304" pitchFamily="18" charset="0"/>
              </a:rPr>
              <a:t> </a:t>
            </a:r>
            <a:r>
              <a:rPr lang="vi-VN" sz="2800" dirty="0">
                <a:solidFill>
                  <a:schemeClr val="tx2"/>
                </a:solidFill>
                <a:latin typeface="Times New Roman" panose="02020603050405020304" pitchFamily="18" charset="0"/>
                <a:cs typeface="Times New Roman" panose="02020603050405020304" pitchFamily="18" charset="0"/>
              </a:rPr>
              <a:t>Nêu được khái niệm, đưa ra được ví dụ minh hoạ v</a:t>
            </a:r>
            <a:r>
              <a:rPr lang="en-US" sz="2800" dirty="0">
                <a:solidFill>
                  <a:schemeClr val="tx2"/>
                </a:solidFill>
                <a:latin typeface="Times New Roman" panose="02020603050405020304" pitchFamily="18" charset="0"/>
                <a:cs typeface="Times New Roman" panose="02020603050405020304" pitchFamily="18" charset="0"/>
              </a:rPr>
              <a:t>ề</a:t>
            </a:r>
            <a:r>
              <a:rPr lang="vi-VN" sz="2800" dirty="0">
                <a:solidFill>
                  <a:schemeClr val="tx2"/>
                </a:solidFill>
                <a:latin typeface="Times New Roman" panose="02020603050405020304" pitchFamily="18" charset="0"/>
                <a:cs typeface="Times New Roman" panose="02020603050405020304" pitchFamily="18" charset="0"/>
              </a:rPr>
              <a:t> phản ứng toả nhiệt, thu nhiệt và tr</a:t>
            </a:r>
            <a:r>
              <a:rPr lang="en-US" sz="2800" dirty="0">
                <a:solidFill>
                  <a:schemeClr val="tx2"/>
                </a:solidFill>
                <a:latin typeface="Times New Roman" panose="02020603050405020304" pitchFamily="18" charset="0"/>
                <a:cs typeface="Times New Roman" panose="02020603050405020304" pitchFamily="18" charset="0"/>
              </a:rPr>
              <a:t>ì</a:t>
            </a:r>
            <a:r>
              <a:rPr lang="vi-VN" sz="2800" dirty="0">
                <a:solidFill>
                  <a:schemeClr val="tx2"/>
                </a:solidFill>
                <a:latin typeface="Times New Roman" panose="02020603050405020304" pitchFamily="18" charset="0"/>
                <a:cs typeface="Times New Roman" panose="02020603050405020304" pitchFamily="18" charset="0"/>
              </a:rPr>
              <a:t>nh bày được các</a:t>
            </a:r>
            <a:r>
              <a:rPr lang="en-US" sz="2800" dirty="0">
                <a:solidFill>
                  <a:schemeClr val="tx2"/>
                </a:solidFill>
                <a:latin typeface="Times New Roman" panose="02020603050405020304" pitchFamily="18" charset="0"/>
                <a:cs typeface="Times New Roman" panose="02020603050405020304" pitchFamily="18" charset="0"/>
              </a:rPr>
              <a:t> </a:t>
            </a:r>
            <a:r>
              <a:rPr lang="vi-VN" sz="2800" dirty="0">
                <a:solidFill>
                  <a:schemeClr val="tx2"/>
                </a:solidFill>
                <a:latin typeface="Times New Roman" panose="02020603050405020304" pitchFamily="18" charset="0"/>
                <a:cs typeface="Times New Roman" panose="02020603050405020304" pitchFamily="18" charset="0"/>
              </a:rPr>
              <a:t>ứng dụng phổ bi</a:t>
            </a:r>
            <a:r>
              <a:rPr lang="en-US" sz="2800" dirty="0">
                <a:solidFill>
                  <a:schemeClr val="tx2"/>
                </a:solidFill>
                <a:latin typeface="Times New Roman" panose="02020603050405020304" pitchFamily="18" charset="0"/>
                <a:cs typeface="Times New Roman" panose="02020603050405020304" pitchFamily="18" charset="0"/>
              </a:rPr>
              <a:t>ế</a:t>
            </a:r>
            <a:r>
              <a:rPr lang="vi-VN" sz="2800" dirty="0">
                <a:solidFill>
                  <a:schemeClr val="tx2"/>
                </a:solidFill>
                <a:latin typeface="Times New Roman" panose="02020603050405020304" pitchFamily="18" charset="0"/>
                <a:cs typeface="Times New Roman" panose="02020603050405020304" pitchFamily="18" charset="0"/>
              </a:rPr>
              <a:t>n của phản ứng</a:t>
            </a:r>
            <a:r>
              <a:rPr lang="en-US" sz="2800" dirty="0">
                <a:solidFill>
                  <a:schemeClr val="tx2"/>
                </a:solidFill>
                <a:latin typeface="Times New Roman" panose="02020603050405020304" pitchFamily="18" charset="0"/>
                <a:cs typeface="Times New Roman" panose="02020603050405020304" pitchFamily="18" charset="0"/>
              </a:rPr>
              <a:t> </a:t>
            </a:r>
            <a:r>
              <a:rPr lang="vi-VN" sz="2800" dirty="0">
                <a:solidFill>
                  <a:schemeClr val="tx2"/>
                </a:solidFill>
                <a:latin typeface="Times New Roman" panose="02020603050405020304" pitchFamily="18" charset="0"/>
                <a:cs typeface="Times New Roman" panose="02020603050405020304" pitchFamily="18" charset="0"/>
              </a:rPr>
              <a:t>toả nhiệt (đốt cháy than, xăng, d</a:t>
            </a:r>
            <a:r>
              <a:rPr lang="en-US" sz="2800" dirty="0">
                <a:solidFill>
                  <a:schemeClr val="tx2"/>
                </a:solidFill>
                <a:latin typeface="Times New Roman" panose="02020603050405020304" pitchFamily="18" charset="0"/>
                <a:cs typeface="Times New Roman" panose="02020603050405020304" pitchFamily="18" charset="0"/>
              </a:rPr>
              <a:t>ầ</a:t>
            </a:r>
            <a:r>
              <a:rPr lang="vi-VN" sz="2800" dirty="0">
                <a:solidFill>
                  <a:schemeClr val="tx2"/>
                </a:solidFill>
                <a:latin typeface="Times New Roman" panose="02020603050405020304" pitchFamily="18" charset="0"/>
                <a:cs typeface="Times New Roman" panose="02020603050405020304" pitchFamily="18" charset="0"/>
              </a:rPr>
              <a:t>u).</a:t>
            </a:r>
          </a:p>
        </p:txBody>
      </p:sp>
      <p:sp>
        <p:nvSpPr>
          <p:cNvPr id="16" name="Google Shape;3953;p32">
            <a:extLst>
              <a:ext uri="{FF2B5EF4-FFF2-40B4-BE49-F238E27FC236}">
                <a16:creationId xmlns:a16="http://schemas.microsoft.com/office/drawing/2014/main" id="{88B8DA38-7956-D1BC-D553-7FE82BB7C5D0}"/>
              </a:ext>
            </a:extLst>
          </p:cNvPr>
          <p:cNvSpPr txBox="1">
            <a:spLocks/>
          </p:cNvSpPr>
          <p:nvPr/>
        </p:nvSpPr>
        <p:spPr>
          <a:xfrm>
            <a:off x="724184" y="3779638"/>
            <a:ext cx="10515902" cy="6069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1pPr>
            <a:lvl2pPr marL="914400" marR="0" lvl="1"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2pPr>
            <a:lvl3pPr marL="1371600" marR="0" lvl="2"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3pPr>
            <a:lvl4pPr marL="1828800" marR="0" lvl="3"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4pPr>
            <a:lvl5pPr marL="2286000" marR="0" lvl="4"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5pPr>
            <a:lvl6pPr marL="2743200" marR="0" lvl="5"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6pPr>
            <a:lvl7pPr marL="3200400" marR="0" lvl="6"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7pPr>
            <a:lvl8pPr marL="3657600" marR="0" lvl="7"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8pPr>
            <a:lvl9pPr marL="4114800" marR="0" lvl="8"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9pPr>
          </a:lstStyle>
          <a:p>
            <a:pPr marL="0" indent="0">
              <a:spcAft>
                <a:spcPts val="2100"/>
              </a:spcAft>
              <a:buFont typeface="Gochi Hand"/>
              <a:buNone/>
            </a:pPr>
            <a:r>
              <a:rPr lang="vi-VN" sz="2800" dirty="0">
                <a:solidFill>
                  <a:schemeClr val="tx2"/>
                </a:solidFill>
                <a:latin typeface="Times New Roman" panose="02020603050405020304" pitchFamily="18" charset="0"/>
                <a:cs typeface="Times New Roman" panose="02020603050405020304" pitchFamily="18" charset="0"/>
              </a:rPr>
              <a:t>■ Chỉ ra được một số dấu hiệu chứng tỏ có phản ứng hoá học xảy ra.</a:t>
            </a:r>
          </a:p>
        </p:txBody>
      </p:sp>
      <p:sp>
        <p:nvSpPr>
          <p:cNvPr id="17" name="Google Shape;3954;p32">
            <a:extLst>
              <a:ext uri="{FF2B5EF4-FFF2-40B4-BE49-F238E27FC236}">
                <a16:creationId xmlns:a16="http://schemas.microsoft.com/office/drawing/2014/main" id="{AABF7AF6-6283-9D73-4032-2B686635BE38}"/>
              </a:ext>
            </a:extLst>
          </p:cNvPr>
          <p:cNvSpPr txBox="1">
            <a:spLocks/>
          </p:cNvSpPr>
          <p:nvPr/>
        </p:nvSpPr>
        <p:spPr>
          <a:xfrm>
            <a:off x="745587" y="2153163"/>
            <a:ext cx="11268222" cy="925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1pPr>
            <a:lvl2pPr marL="914400" marR="0" lvl="1"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2pPr>
            <a:lvl3pPr marL="1371600" marR="0" lvl="2"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3pPr>
            <a:lvl4pPr marL="1828800" marR="0" lvl="3"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4pPr>
            <a:lvl5pPr marL="2286000" marR="0" lvl="4"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5pPr>
            <a:lvl6pPr marL="2743200" marR="0" lvl="5"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6pPr>
            <a:lvl7pPr marL="3200400" marR="0" lvl="6"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7pPr>
            <a:lvl8pPr marL="3657600" marR="0" lvl="7"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8pPr>
            <a:lvl9pPr marL="4114800" marR="0" lvl="8"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9pPr>
          </a:lstStyle>
          <a:p>
            <a:pPr marL="0" indent="0">
              <a:spcAft>
                <a:spcPts val="2100"/>
              </a:spcAft>
              <a:buFont typeface="Gochi Hand"/>
              <a:buNone/>
            </a:pPr>
            <a:r>
              <a:rPr lang="vi-VN" sz="2800" dirty="0">
                <a:latin typeface="Times New Roman" panose="02020603050405020304" pitchFamily="18" charset="0"/>
                <a:cs typeface="Times New Roman" panose="02020603050405020304" pitchFamily="18" charset="0"/>
              </a:rPr>
              <a:t>■ Tiến hành được một số thí nghiệm về biến đổi vật lí và biến đổi hoá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41"/>
        <p:cNvGrpSpPr/>
        <p:nvPr/>
      </p:nvGrpSpPr>
      <p:grpSpPr>
        <a:xfrm>
          <a:off x="0" y="0"/>
          <a:ext cx="0" cy="0"/>
          <a:chOff x="0" y="0"/>
          <a:chExt cx="0" cy="0"/>
        </a:xfrm>
      </p:grpSpPr>
      <p:sp>
        <p:nvSpPr>
          <p:cNvPr id="3942" name="Google Shape;3942;p31"/>
          <p:cNvSpPr txBox="1">
            <a:spLocks noGrp="1"/>
          </p:cNvSpPr>
          <p:nvPr>
            <p:ph type="title"/>
          </p:nvPr>
        </p:nvSpPr>
        <p:spPr>
          <a:xfrm>
            <a:off x="1448972" y="1235548"/>
            <a:ext cx="6564925" cy="2283784"/>
          </a:xfrm>
          <a:prstGeom prst="rect">
            <a:avLst/>
          </a:prstGeom>
          <a:ln w="38100">
            <a:solidFill>
              <a:schemeClr val="accent1"/>
            </a:solidFill>
            <a:prstDash val="dash"/>
          </a:ln>
        </p:spPr>
        <p:txBody>
          <a:bodyPr spcFirstLastPara="1" wrap="square" lIns="121900" tIns="121900" rIns="121900" bIns="121900" anchor="ctr" anchorCtr="0">
            <a:noAutofit/>
          </a:bodyPr>
          <a:lstStyle/>
          <a:p>
            <a:pPr marL="0" lvl="0" indent="0" algn="r" rtl="0">
              <a:spcBef>
                <a:spcPts val="0"/>
              </a:spcBef>
              <a:spcAft>
                <a:spcPts val="0"/>
              </a:spcAft>
              <a:buNone/>
            </a:pPr>
            <a:r>
              <a:rPr lang="en-US" sz="3600" b="0" dirty="0">
                <a:solidFill>
                  <a:schemeClr val="bg2"/>
                </a:solidFill>
                <a:latin typeface="Times New Roman" panose="02020603050405020304" pitchFamily="18" charset="0"/>
                <a:cs typeface="Times New Roman" panose="02020603050405020304" pitchFamily="18" charset="0"/>
              </a:rPr>
              <a:t>Khi </a:t>
            </a:r>
            <a:r>
              <a:rPr lang="en-US" sz="3600" b="0" dirty="0" err="1">
                <a:solidFill>
                  <a:schemeClr val="bg2"/>
                </a:solidFill>
                <a:latin typeface="Times New Roman" panose="02020603050405020304" pitchFamily="18" charset="0"/>
                <a:cs typeface="Times New Roman" panose="02020603050405020304" pitchFamily="18" charset="0"/>
              </a:rPr>
              <a:t>đốt</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nến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một</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phần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nến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chảy</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lỏng</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một</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phấn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nến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bị</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cháy</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Cây</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nến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ngắn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dần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Vậy</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phần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nến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nào</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đã</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bị</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biên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đổi</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thành</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chất</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mới</a:t>
            </a:r>
            <a:r>
              <a:rPr lang="en-US" sz="3600" b="0" dirty="0">
                <a:solidFill>
                  <a:schemeClr val="bg2"/>
                </a:solidFill>
                <a:latin typeface="Times New Roman" panose="02020603050405020304" pitchFamily="18" charset="0"/>
                <a:cs typeface="Times New Roman" panose="02020603050405020304" pitchFamily="18" charset="0"/>
              </a:rPr>
              <a:t>?</a:t>
            </a:r>
            <a:endParaRPr sz="3600" b="0" dirty="0">
              <a:solidFill>
                <a:schemeClr val="bg2"/>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F980418-4FD2-81FB-B6AE-7B141C0E703F}"/>
              </a:ext>
            </a:extLst>
          </p:cNvPr>
          <p:cNvPicPr>
            <a:picLocks noChangeAspect="1"/>
          </p:cNvPicPr>
          <p:nvPr/>
        </p:nvPicPr>
        <p:blipFill>
          <a:blip r:embed="rId3"/>
          <a:stretch>
            <a:fillRect/>
          </a:stretch>
        </p:blipFill>
        <p:spPr>
          <a:xfrm>
            <a:off x="4223964" y="3671668"/>
            <a:ext cx="2584798" cy="2491154"/>
          </a:xfrm>
          <a:prstGeom prst="rect">
            <a:avLst/>
          </a:prstGeom>
        </p:spPr>
      </p:pic>
      <p:pic>
        <p:nvPicPr>
          <p:cNvPr id="7" name="Picture 6">
            <a:extLst>
              <a:ext uri="{FF2B5EF4-FFF2-40B4-BE49-F238E27FC236}">
                <a16:creationId xmlns:a16="http://schemas.microsoft.com/office/drawing/2014/main" id="{A0C8B97E-7465-D731-A283-3E02188D1244}"/>
              </a:ext>
            </a:extLst>
          </p:cNvPr>
          <p:cNvPicPr>
            <a:picLocks noChangeAspect="1"/>
          </p:cNvPicPr>
          <p:nvPr/>
        </p:nvPicPr>
        <p:blipFill>
          <a:blip r:embed="rId4"/>
          <a:stretch>
            <a:fillRect/>
          </a:stretch>
        </p:blipFill>
        <p:spPr>
          <a:xfrm>
            <a:off x="1760834" y="3671668"/>
            <a:ext cx="2332864" cy="2491154"/>
          </a:xfrm>
          <a:prstGeom prst="rect">
            <a:avLst/>
          </a:prstGeom>
        </p:spPr>
      </p:pic>
      <p:sp>
        <p:nvSpPr>
          <p:cNvPr id="8" name="Rectangle: Rounded Corners 7">
            <a:extLst>
              <a:ext uri="{FF2B5EF4-FFF2-40B4-BE49-F238E27FC236}">
                <a16:creationId xmlns:a16="http://schemas.microsoft.com/office/drawing/2014/main" id="{9D477840-04AA-348E-4945-F33CC567E893}"/>
              </a:ext>
            </a:extLst>
          </p:cNvPr>
          <p:cNvSpPr/>
          <p:nvPr/>
        </p:nvSpPr>
        <p:spPr>
          <a:xfrm>
            <a:off x="818298" y="1150949"/>
            <a:ext cx="942536" cy="12264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C00000"/>
                </a:solidFill>
                <a:latin typeface="Times New Roman" panose="02020603050405020304" pitchFamily="18" charset="0"/>
                <a:cs typeface="Times New Roman" panose="02020603050405020304" pitchFamily="18" charset="0"/>
              </a:rPr>
              <a:t>Mở</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đầu</a:t>
            </a:r>
            <a:endParaRPr lang="vi-VN"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42"/>
                                        </p:tgtEl>
                                        <p:attrNameLst>
                                          <p:attrName>style.visibility</p:attrName>
                                        </p:attrNameLst>
                                      </p:cBhvr>
                                      <p:to>
                                        <p:strVal val="visible"/>
                                      </p:to>
                                    </p:set>
                                    <p:animEffect transition="in" filter="circle(in)">
                                      <p:cBhvr>
                                        <p:cTn id="7" dur="2000"/>
                                        <p:tgtEl>
                                          <p:spTgt spid="394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62"/>
        <p:cNvGrpSpPr/>
        <p:nvPr/>
      </p:nvGrpSpPr>
      <p:grpSpPr>
        <a:xfrm>
          <a:off x="0" y="0"/>
          <a:ext cx="0" cy="0"/>
          <a:chOff x="0" y="0"/>
          <a:chExt cx="0" cy="0"/>
        </a:xfrm>
      </p:grpSpPr>
      <p:sp>
        <p:nvSpPr>
          <p:cNvPr id="3863" name="Google Shape;3863;p27"/>
          <p:cNvSpPr txBox="1">
            <a:spLocks noGrp="1"/>
          </p:cNvSpPr>
          <p:nvPr>
            <p:ph type="body" idx="1"/>
          </p:nvPr>
        </p:nvSpPr>
        <p:spPr>
          <a:xfrm>
            <a:off x="3822250" y="3114470"/>
            <a:ext cx="3294600" cy="13227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US" sz="3200" dirty="0" err="1">
                <a:solidFill>
                  <a:srgbClr val="4775E7"/>
                </a:solidFill>
                <a:latin typeface="Times New Roman" panose="02020603050405020304" pitchFamily="18" charset="0"/>
                <a:cs typeface="Times New Roman" panose="02020603050405020304" pitchFamily="18" charset="0"/>
              </a:rPr>
              <a:t>Biến</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đổi</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vật</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lí</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và</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biến</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đổi</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hoá</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học</a:t>
            </a:r>
            <a:endParaRPr sz="3200" dirty="0">
              <a:solidFill>
                <a:srgbClr val="4775E7"/>
              </a:solidFill>
              <a:latin typeface="Times New Roman" panose="02020603050405020304" pitchFamily="18" charset="0"/>
              <a:cs typeface="Times New Roman" panose="02020603050405020304" pitchFamily="18" charset="0"/>
            </a:endParaRPr>
          </a:p>
        </p:txBody>
      </p:sp>
      <p:sp>
        <p:nvSpPr>
          <p:cNvPr id="3864" name="Google Shape;3864;p27"/>
          <p:cNvSpPr txBox="1">
            <a:spLocks noGrp="1"/>
          </p:cNvSpPr>
          <p:nvPr>
            <p:ph type="title"/>
          </p:nvPr>
        </p:nvSpPr>
        <p:spPr>
          <a:xfrm>
            <a:off x="3702275" y="669575"/>
            <a:ext cx="7372500" cy="7635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sz="4800" dirty="0">
                <a:solidFill>
                  <a:srgbClr val="7030A0"/>
                </a:solidFill>
                <a:latin typeface="Times New Roman" panose="02020603050405020304" pitchFamily="18" charset="0"/>
                <a:cs typeface="Times New Roman" panose="02020603050405020304" pitchFamily="18" charset="0"/>
              </a:rPr>
              <a:t>NỘI DUNG BÀI HỌC</a:t>
            </a:r>
            <a:endParaRPr sz="4800" dirty="0">
              <a:solidFill>
                <a:srgbClr val="7030A0"/>
              </a:solidFill>
              <a:latin typeface="Times New Roman" panose="02020603050405020304" pitchFamily="18" charset="0"/>
              <a:cs typeface="Times New Roman" panose="02020603050405020304" pitchFamily="18" charset="0"/>
            </a:endParaRPr>
          </a:p>
        </p:txBody>
      </p:sp>
      <p:sp>
        <p:nvSpPr>
          <p:cNvPr id="3865" name="Google Shape;3865;p27"/>
          <p:cNvSpPr txBox="1">
            <a:spLocks noGrp="1"/>
          </p:cNvSpPr>
          <p:nvPr>
            <p:ph type="body" idx="2"/>
          </p:nvPr>
        </p:nvSpPr>
        <p:spPr>
          <a:xfrm>
            <a:off x="7780175" y="3114470"/>
            <a:ext cx="345931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US" sz="3200" dirty="0" err="1">
                <a:solidFill>
                  <a:srgbClr val="D83861"/>
                </a:solidFill>
                <a:latin typeface="Times New Roman" panose="02020603050405020304" pitchFamily="18" charset="0"/>
                <a:cs typeface="Times New Roman" panose="02020603050405020304" pitchFamily="18" charset="0"/>
              </a:rPr>
              <a:t>Phản</a:t>
            </a:r>
            <a:r>
              <a:rPr lang="en-US" sz="3200" dirty="0">
                <a:solidFill>
                  <a:srgbClr val="D83861"/>
                </a:solidFill>
                <a:latin typeface="Times New Roman" panose="02020603050405020304" pitchFamily="18" charset="0"/>
                <a:cs typeface="Times New Roman" panose="02020603050405020304" pitchFamily="18" charset="0"/>
              </a:rPr>
              <a:t> </a:t>
            </a:r>
            <a:r>
              <a:rPr lang="en-US" sz="3200" dirty="0" err="1">
                <a:solidFill>
                  <a:srgbClr val="D83861"/>
                </a:solidFill>
                <a:latin typeface="Times New Roman" panose="02020603050405020304" pitchFamily="18" charset="0"/>
                <a:cs typeface="Times New Roman" panose="02020603050405020304" pitchFamily="18" charset="0"/>
              </a:rPr>
              <a:t>ứng</a:t>
            </a:r>
            <a:r>
              <a:rPr lang="en-US" sz="3200" dirty="0">
                <a:solidFill>
                  <a:srgbClr val="D83861"/>
                </a:solidFill>
                <a:latin typeface="Times New Roman" panose="02020603050405020304" pitchFamily="18" charset="0"/>
                <a:cs typeface="Times New Roman" panose="02020603050405020304" pitchFamily="18" charset="0"/>
              </a:rPr>
              <a:t> </a:t>
            </a:r>
            <a:r>
              <a:rPr lang="en-US" sz="3200" dirty="0" err="1">
                <a:solidFill>
                  <a:srgbClr val="D83861"/>
                </a:solidFill>
                <a:latin typeface="Times New Roman" panose="02020603050405020304" pitchFamily="18" charset="0"/>
                <a:cs typeface="Times New Roman" panose="02020603050405020304" pitchFamily="18" charset="0"/>
              </a:rPr>
              <a:t>hoá</a:t>
            </a:r>
            <a:r>
              <a:rPr lang="en-US" sz="3200" dirty="0">
                <a:solidFill>
                  <a:srgbClr val="D83861"/>
                </a:solidFill>
                <a:latin typeface="Times New Roman" panose="02020603050405020304" pitchFamily="18" charset="0"/>
                <a:cs typeface="Times New Roman" panose="02020603050405020304" pitchFamily="18" charset="0"/>
              </a:rPr>
              <a:t> </a:t>
            </a:r>
            <a:r>
              <a:rPr lang="en-US" sz="3200" dirty="0" err="1">
                <a:solidFill>
                  <a:srgbClr val="D83861"/>
                </a:solidFill>
                <a:latin typeface="Times New Roman" panose="02020603050405020304" pitchFamily="18" charset="0"/>
                <a:cs typeface="Times New Roman" panose="02020603050405020304" pitchFamily="18" charset="0"/>
              </a:rPr>
              <a:t>học</a:t>
            </a:r>
            <a:endParaRPr sz="3200" dirty="0">
              <a:solidFill>
                <a:srgbClr val="D83861"/>
              </a:solidFill>
              <a:latin typeface="Times New Roman" panose="02020603050405020304" pitchFamily="18" charset="0"/>
              <a:cs typeface="Times New Roman" panose="02020603050405020304" pitchFamily="18" charset="0"/>
            </a:endParaRPr>
          </a:p>
        </p:txBody>
      </p:sp>
      <p:sp>
        <p:nvSpPr>
          <p:cNvPr id="3866" name="Google Shape;3866;p27"/>
          <p:cNvSpPr txBox="1">
            <a:spLocks noGrp="1"/>
          </p:cNvSpPr>
          <p:nvPr>
            <p:ph type="body" idx="3"/>
          </p:nvPr>
        </p:nvSpPr>
        <p:spPr>
          <a:xfrm>
            <a:off x="6235787" y="5143715"/>
            <a:ext cx="346781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vi-VN" sz="3200" dirty="0">
                <a:solidFill>
                  <a:srgbClr val="F46A21"/>
                </a:solidFill>
                <a:latin typeface="Times New Roman" panose="02020603050405020304" pitchFamily="18" charset="0"/>
                <a:cs typeface="Times New Roman" panose="02020603050405020304" pitchFamily="18" charset="0"/>
              </a:rPr>
              <a:t>Năng lượng của phản ứng hoá học</a:t>
            </a:r>
            <a:endParaRPr sz="3200" dirty="0">
              <a:solidFill>
                <a:srgbClr val="F46A21"/>
              </a:solidFill>
              <a:latin typeface="Times New Roman" panose="02020603050405020304" pitchFamily="18" charset="0"/>
              <a:cs typeface="Times New Roman" panose="02020603050405020304" pitchFamily="18" charset="0"/>
            </a:endParaRPr>
          </a:p>
        </p:txBody>
      </p:sp>
      <p:sp>
        <p:nvSpPr>
          <p:cNvPr id="3868" name="Google Shape;3868;p27"/>
          <p:cNvSpPr txBox="1">
            <a:spLocks noGrp="1"/>
          </p:cNvSpPr>
          <p:nvPr>
            <p:ph type="title" idx="5"/>
          </p:nvPr>
        </p:nvSpPr>
        <p:spPr>
          <a:xfrm>
            <a:off x="3822250" y="2418700"/>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dirty="0">
                <a:solidFill>
                  <a:srgbClr val="4775E7"/>
                </a:solidFill>
                <a:latin typeface="Times New Roman" panose="02020603050405020304" pitchFamily="18" charset="0"/>
                <a:ea typeface="Gochi Hand"/>
                <a:cs typeface="Times New Roman" panose="02020603050405020304" pitchFamily="18" charset="0"/>
                <a:sym typeface="Gochi Hand"/>
              </a:rPr>
              <a:t>I.</a:t>
            </a:r>
            <a:endParaRPr sz="5500" dirty="0">
              <a:solidFill>
                <a:srgbClr val="4775E7"/>
              </a:solidFill>
              <a:latin typeface="Times New Roman" panose="02020603050405020304" pitchFamily="18" charset="0"/>
              <a:ea typeface="Gochi Hand"/>
              <a:cs typeface="Times New Roman" panose="02020603050405020304" pitchFamily="18" charset="0"/>
              <a:sym typeface="Gochi Hand"/>
            </a:endParaRPr>
          </a:p>
        </p:txBody>
      </p:sp>
      <p:sp>
        <p:nvSpPr>
          <p:cNvPr id="3869" name="Google Shape;3869;p27"/>
          <p:cNvSpPr txBox="1">
            <a:spLocks noGrp="1"/>
          </p:cNvSpPr>
          <p:nvPr>
            <p:ph type="title" idx="6"/>
          </p:nvPr>
        </p:nvSpPr>
        <p:spPr>
          <a:xfrm>
            <a:off x="7780175" y="2418700"/>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dirty="0">
                <a:solidFill>
                  <a:srgbClr val="D83861"/>
                </a:solidFill>
                <a:latin typeface="Times New Roman" panose="02020603050405020304" pitchFamily="18" charset="0"/>
                <a:ea typeface="Gochi Hand"/>
                <a:cs typeface="Times New Roman" panose="02020603050405020304" pitchFamily="18" charset="0"/>
                <a:sym typeface="Gochi Hand"/>
              </a:rPr>
              <a:t>II</a:t>
            </a:r>
            <a:r>
              <a:rPr lang="en" sz="5500" dirty="0">
                <a:solidFill>
                  <a:srgbClr val="D54773"/>
                </a:solidFill>
                <a:latin typeface="Times New Roman" panose="02020603050405020304" pitchFamily="18" charset="0"/>
                <a:ea typeface="Gochi Hand"/>
                <a:cs typeface="Times New Roman" panose="02020603050405020304" pitchFamily="18" charset="0"/>
                <a:sym typeface="Gochi Hand"/>
              </a:rPr>
              <a:t>.</a:t>
            </a:r>
            <a:endParaRPr sz="5500" dirty="0">
              <a:solidFill>
                <a:srgbClr val="D54773"/>
              </a:solidFill>
              <a:latin typeface="Times New Roman" panose="02020603050405020304" pitchFamily="18" charset="0"/>
              <a:ea typeface="Gochi Hand"/>
              <a:cs typeface="Times New Roman" panose="02020603050405020304" pitchFamily="18" charset="0"/>
              <a:sym typeface="Gochi Hand"/>
            </a:endParaRPr>
          </a:p>
        </p:txBody>
      </p:sp>
      <p:sp>
        <p:nvSpPr>
          <p:cNvPr id="3870" name="Google Shape;3870;p27"/>
          <p:cNvSpPr txBox="1">
            <a:spLocks noGrp="1"/>
          </p:cNvSpPr>
          <p:nvPr>
            <p:ph type="title" idx="7"/>
          </p:nvPr>
        </p:nvSpPr>
        <p:spPr>
          <a:xfrm>
            <a:off x="6235787" y="4447945"/>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dirty="0">
                <a:solidFill>
                  <a:srgbClr val="F46A21"/>
                </a:solidFill>
                <a:latin typeface="Times New Roman" panose="02020603050405020304" pitchFamily="18" charset="0"/>
                <a:ea typeface="Gochi Hand"/>
                <a:cs typeface="Times New Roman" panose="02020603050405020304" pitchFamily="18" charset="0"/>
                <a:sym typeface="Gochi Hand"/>
              </a:rPr>
              <a:t>III.</a:t>
            </a:r>
            <a:endParaRPr sz="5500" dirty="0">
              <a:solidFill>
                <a:srgbClr val="F46A21"/>
              </a:solidFill>
              <a:latin typeface="Times New Roman" panose="02020603050405020304" pitchFamily="18" charset="0"/>
              <a:ea typeface="Gochi Hand"/>
              <a:cs typeface="Times New Roman" panose="02020603050405020304" pitchFamily="18" charset="0"/>
              <a:sym typeface="Gochi Hand"/>
            </a:endParaRPr>
          </a:p>
        </p:txBody>
      </p:sp>
      <p:grpSp>
        <p:nvGrpSpPr>
          <p:cNvPr id="3872" name="Google Shape;3872;p27"/>
          <p:cNvGrpSpPr/>
          <p:nvPr/>
        </p:nvGrpSpPr>
        <p:grpSpPr>
          <a:xfrm rot="-4584347">
            <a:off x="5899864" y="4645743"/>
            <a:ext cx="1009325" cy="516339"/>
            <a:chOff x="5557837" y="3152773"/>
            <a:chExt cx="1077365" cy="551146"/>
          </a:xfrm>
        </p:grpSpPr>
        <p:sp>
          <p:nvSpPr>
            <p:cNvPr id="3873" name="Google Shape;3873;p27"/>
            <p:cNvSpPr/>
            <p:nvPr/>
          </p:nvSpPr>
          <p:spPr>
            <a:xfrm>
              <a:off x="5557837" y="3242214"/>
              <a:ext cx="131635" cy="113537"/>
            </a:xfrm>
            <a:custGeom>
              <a:avLst/>
              <a:gdLst/>
              <a:ahLst/>
              <a:cxnLst/>
              <a:rect l="l" t="t" r="r" b="b"/>
              <a:pathLst>
                <a:path w="131635" h="113537" extrusionOk="0">
                  <a:moveTo>
                    <a:pt x="131636" y="37433"/>
                  </a:moveTo>
                  <a:lnTo>
                    <a:pt x="0" y="0"/>
                  </a:lnTo>
                  <a:lnTo>
                    <a:pt x="29051" y="90487"/>
                  </a:lnTo>
                  <a:lnTo>
                    <a:pt x="110300" y="113538"/>
                  </a:lnTo>
                  <a:lnTo>
                    <a:pt x="131636" y="37433"/>
                  </a:lnTo>
                  <a:lnTo>
                    <a:pt x="131636" y="37433"/>
                  </a:lnTo>
                  <a:close/>
                </a:path>
              </a:pathLst>
            </a:custGeom>
            <a:solidFill>
              <a:srgbClr val="F2552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4" name="Google Shape;3874;p27"/>
            <p:cNvSpPr/>
            <p:nvPr/>
          </p:nvSpPr>
          <p:spPr>
            <a:xfrm>
              <a:off x="5640418" y="3236880"/>
              <a:ext cx="133254" cy="179736"/>
            </a:xfrm>
            <a:custGeom>
              <a:avLst/>
              <a:gdLst/>
              <a:ahLst/>
              <a:cxnLst/>
              <a:rect l="l" t="t" r="r" b="b"/>
              <a:pathLst>
                <a:path w="133254" h="179736" extrusionOk="0">
                  <a:moveTo>
                    <a:pt x="43815" y="0"/>
                  </a:moveTo>
                  <a:lnTo>
                    <a:pt x="133255" y="25336"/>
                  </a:lnTo>
                  <a:lnTo>
                    <a:pt x="89440" y="179737"/>
                  </a:lnTo>
                  <a:lnTo>
                    <a:pt x="0" y="154400"/>
                  </a:lnTo>
                  <a:lnTo>
                    <a:pt x="43815" y="0"/>
                  </a:lnTo>
                  <a:lnTo>
                    <a:pt x="43815"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5" name="Google Shape;3875;p27"/>
            <p:cNvSpPr/>
            <p:nvPr/>
          </p:nvSpPr>
          <p:spPr>
            <a:xfrm>
              <a:off x="5558122" y="3241166"/>
              <a:ext cx="116109" cy="64103"/>
            </a:xfrm>
            <a:custGeom>
              <a:avLst/>
              <a:gdLst/>
              <a:ahLst/>
              <a:cxnLst/>
              <a:rect l="l" t="t" r="r" b="b"/>
              <a:pathLst>
                <a:path w="116109" h="64103" extrusionOk="0">
                  <a:moveTo>
                    <a:pt x="105537" y="64103"/>
                  </a:moveTo>
                  <a:lnTo>
                    <a:pt x="12764" y="40291"/>
                  </a:lnTo>
                  <a:lnTo>
                    <a:pt x="0" y="0"/>
                  </a:lnTo>
                  <a:lnTo>
                    <a:pt x="116110" y="29909"/>
                  </a:lnTo>
                  <a:lnTo>
                    <a:pt x="105537" y="64103"/>
                  </a:lnTo>
                  <a:lnTo>
                    <a:pt x="105537" y="64103"/>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6" name="Google Shape;3876;p27"/>
            <p:cNvSpPr/>
            <p:nvPr/>
          </p:nvSpPr>
          <p:spPr>
            <a:xfrm>
              <a:off x="5662992" y="3240500"/>
              <a:ext cx="109061" cy="74009"/>
            </a:xfrm>
            <a:custGeom>
              <a:avLst/>
              <a:gdLst/>
              <a:ahLst/>
              <a:cxnLst/>
              <a:rect l="l" t="t" r="r" b="b"/>
              <a:pathLst>
                <a:path w="109061" h="74009" extrusionOk="0">
                  <a:moveTo>
                    <a:pt x="18764" y="0"/>
                  </a:moveTo>
                  <a:lnTo>
                    <a:pt x="109061" y="20098"/>
                  </a:lnTo>
                  <a:lnTo>
                    <a:pt x="90297" y="74009"/>
                  </a:lnTo>
                  <a:lnTo>
                    <a:pt x="0" y="53912"/>
                  </a:lnTo>
                  <a:lnTo>
                    <a:pt x="18764" y="0"/>
                  </a:lnTo>
                  <a:lnTo>
                    <a:pt x="18764"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7" name="Google Shape;3877;p27"/>
            <p:cNvSpPr/>
            <p:nvPr/>
          </p:nvSpPr>
          <p:spPr>
            <a:xfrm>
              <a:off x="5685852" y="3200590"/>
              <a:ext cx="210693" cy="328136"/>
            </a:xfrm>
            <a:custGeom>
              <a:avLst/>
              <a:gdLst/>
              <a:ahLst/>
              <a:cxnLst/>
              <a:rect l="l" t="t" r="r" b="b"/>
              <a:pathLst>
                <a:path w="210693" h="328136" extrusionOk="0">
                  <a:moveTo>
                    <a:pt x="210693" y="0"/>
                  </a:moveTo>
                  <a:lnTo>
                    <a:pt x="69247" y="3810"/>
                  </a:lnTo>
                  <a:lnTo>
                    <a:pt x="0" y="248412"/>
                  </a:lnTo>
                  <a:lnTo>
                    <a:pt x="117824" y="328136"/>
                  </a:lnTo>
                  <a:lnTo>
                    <a:pt x="210693" y="0"/>
                  </a:lnTo>
                  <a:lnTo>
                    <a:pt x="210693"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8" name="Google Shape;3878;p27"/>
            <p:cNvSpPr/>
            <p:nvPr/>
          </p:nvSpPr>
          <p:spPr>
            <a:xfrm>
              <a:off x="5797799" y="3160614"/>
              <a:ext cx="830834" cy="543305"/>
            </a:xfrm>
            <a:custGeom>
              <a:avLst/>
              <a:gdLst/>
              <a:ahLst/>
              <a:cxnLst/>
              <a:rect l="l" t="t" r="r" b="b"/>
              <a:pathLst>
                <a:path w="830834" h="543305" extrusionOk="0">
                  <a:moveTo>
                    <a:pt x="227912" y="463029"/>
                  </a:moveTo>
                  <a:lnTo>
                    <a:pt x="21982" y="423596"/>
                  </a:lnTo>
                  <a:cubicBezTo>
                    <a:pt x="5976" y="419024"/>
                    <a:pt x="-3339" y="402393"/>
                    <a:pt x="1122" y="386353"/>
                  </a:cubicBezTo>
                  <a:lnTo>
                    <a:pt x="103897" y="21736"/>
                  </a:lnTo>
                  <a:cubicBezTo>
                    <a:pt x="108470" y="5734"/>
                    <a:pt x="125103" y="-3582"/>
                    <a:pt x="141140" y="876"/>
                  </a:cubicBezTo>
                  <a:lnTo>
                    <a:pt x="723879" y="222332"/>
                  </a:lnTo>
                  <a:cubicBezTo>
                    <a:pt x="804127" y="252927"/>
                    <a:pt x="847819" y="339661"/>
                    <a:pt x="824654" y="422357"/>
                  </a:cubicBezTo>
                  <a:lnTo>
                    <a:pt x="824654" y="422357"/>
                  </a:lnTo>
                  <a:cubicBezTo>
                    <a:pt x="801165" y="504977"/>
                    <a:pt x="718565" y="556060"/>
                    <a:pt x="634154" y="540182"/>
                  </a:cubicBezTo>
                  <a:lnTo>
                    <a:pt x="304875" y="478269"/>
                  </a:lnTo>
                </a:path>
              </a:pathLst>
            </a:custGeom>
            <a:solidFill>
              <a:srgbClr val="FF893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9" name="Google Shape;3879;p27"/>
            <p:cNvSpPr/>
            <p:nvPr/>
          </p:nvSpPr>
          <p:spPr>
            <a:xfrm>
              <a:off x="5986056" y="3364017"/>
              <a:ext cx="508186" cy="222933"/>
            </a:xfrm>
            <a:custGeom>
              <a:avLst/>
              <a:gdLst/>
              <a:ahLst/>
              <a:cxnLst/>
              <a:rect l="l" t="t" r="r" b="b"/>
              <a:pathLst>
                <a:path w="508186" h="222933" extrusionOk="0">
                  <a:moveTo>
                    <a:pt x="2222" y="39885"/>
                  </a:moveTo>
                  <a:lnTo>
                    <a:pt x="2222" y="39885"/>
                  </a:lnTo>
                  <a:cubicBezTo>
                    <a:pt x="10454" y="10700"/>
                    <a:pt x="40731" y="-6331"/>
                    <a:pt x="69945" y="1785"/>
                  </a:cubicBezTo>
                  <a:lnTo>
                    <a:pt x="468090" y="114751"/>
                  </a:lnTo>
                  <a:cubicBezTo>
                    <a:pt x="497250" y="123066"/>
                    <a:pt x="514255" y="153337"/>
                    <a:pt x="506190" y="182569"/>
                  </a:cubicBezTo>
                  <a:lnTo>
                    <a:pt x="506190" y="182569"/>
                  </a:lnTo>
                  <a:cubicBezTo>
                    <a:pt x="497915" y="211763"/>
                    <a:pt x="467610" y="228794"/>
                    <a:pt x="438372" y="220669"/>
                  </a:cubicBezTo>
                  <a:lnTo>
                    <a:pt x="40131" y="107703"/>
                  </a:lnTo>
                  <a:cubicBezTo>
                    <a:pt x="10936" y="99425"/>
                    <a:pt x="-6089" y="69126"/>
                    <a:pt x="2031" y="39885"/>
                  </a:cubicBezTo>
                  <a:close/>
                </a:path>
              </a:pathLst>
            </a:custGeom>
            <a:solidFill>
              <a:srgbClr val="F46A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0" name="Google Shape;3880;p27"/>
            <p:cNvSpPr/>
            <p:nvPr/>
          </p:nvSpPr>
          <p:spPr>
            <a:xfrm>
              <a:off x="5732525" y="3199638"/>
              <a:ext cx="160305" cy="68960"/>
            </a:xfrm>
            <a:custGeom>
              <a:avLst/>
              <a:gdLst/>
              <a:ahLst/>
              <a:cxnLst/>
              <a:rect l="l" t="t" r="r" b="b"/>
              <a:pathLst>
                <a:path w="160305" h="68960" extrusionOk="0">
                  <a:moveTo>
                    <a:pt x="0" y="68961"/>
                  </a:moveTo>
                  <a:lnTo>
                    <a:pt x="18479" y="3905"/>
                  </a:lnTo>
                  <a:lnTo>
                    <a:pt x="160306" y="0"/>
                  </a:lnTo>
                  <a:lnTo>
                    <a:pt x="141923" y="65056"/>
                  </a:lnTo>
                  <a:lnTo>
                    <a:pt x="0" y="68961"/>
                  </a:lnTo>
                  <a:lnTo>
                    <a:pt x="0" y="68961"/>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1" name="Google Shape;3881;p27"/>
            <p:cNvSpPr/>
            <p:nvPr/>
          </p:nvSpPr>
          <p:spPr>
            <a:xfrm>
              <a:off x="5884925" y="3152773"/>
              <a:ext cx="750277" cy="461964"/>
            </a:xfrm>
            <a:custGeom>
              <a:avLst/>
              <a:gdLst/>
              <a:ahLst/>
              <a:cxnLst/>
              <a:rect l="l" t="t" r="r" b="b"/>
              <a:pathLst>
                <a:path w="750277" h="461964" extrusionOk="0">
                  <a:moveTo>
                    <a:pt x="727240" y="461727"/>
                  </a:moveTo>
                  <a:cubicBezTo>
                    <a:pt x="728698" y="391775"/>
                    <a:pt x="686034" y="328443"/>
                    <a:pt x="620656" y="303516"/>
                  </a:cubicBezTo>
                  <a:lnTo>
                    <a:pt x="37249" y="82251"/>
                  </a:lnTo>
                  <a:cubicBezTo>
                    <a:pt x="21266" y="77678"/>
                    <a:pt x="4605" y="86927"/>
                    <a:pt x="35" y="102910"/>
                  </a:cubicBezTo>
                  <a:cubicBezTo>
                    <a:pt x="26" y="102948"/>
                    <a:pt x="16" y="102977"/>
                    <a:pt x="7" y="103015"/>
                  </a:cubicBezTo>
                  <a:lnTo>
                    <a:pt x="23057" y="21672"/>
                  </a:lnTo>
                  <a:cubicBezTo>
                    <a:pt x="27627" y="5669"/>
                    <a:pt x="44284" y="-3617"/>
                    <a:pt x="60300" y="907"/>
                  </a:cubicBezTo>
                  <a:lnTo>
                    <a:pt x="643325" y="222173"/>
                  </a:lnTo>
                  <a:cubicBezTo>
                    <a:pt x="723668" y="252662"/>
                    <a:pt x="767379" y="339502"/>
                    <a:pt x="744004" y="422198"/>
                  </a:cubicBezTo>
                  <a:cubicBezTo>
                    <a:pt x="740232" y="435980"/>
                    <a:pt x="734594" y="449182"/>
                    <a:pt x="727240" y="461441"/>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2" name="Google Shape;3882;p27"/>
            <p:cNvSpPr/>
            <p:nvPr/>
          </p:nvSpPr>
          <p:spPr>
            <a:xfrm>
              <a:off x="5990659" y="3362558"/>
              <a:ext cx="506338" cy="191981"/>
            </a:xfrm>
            <a:custGeom>
              <a:avLst/>
              <a:gdLst/>
              <a:ahLst/>
              <a:cxnLst/>
              <a:rect l="l" t="t" r="r" b="b"/>
              <a:pathLst>
                <a:path w="506338" h="191981" extrusionOk="0">
                  <a:moveTo>
                    <a:pt x="4096" y="54393"/>
                  </a:moveTo>
                  <a:cubicBezTo>
                    <a:pt x="-83" y="46392"/>
                    <a:pt x="-1103" y="37105"/>
                    <a:pt x="1238" y="28390"/>
                  </a:cubicBezTo>
                  <a:cubicBezTo>
                    <a:pt x="7620" y="5816"/>
                    <a:pt x="36576" y="-5805"/>
                    <a:pt x="65627" y="2386"/>
                  </a:cubicBezTo>
                  <a:lnTo>
                    <a:pt x="463868" y="115258"/>
                  </a:lnTo>
                  <a:cubicBezTo>
                    <a:pt x="492443" y="123449"/>
                    <a:pt x="511493" y="148595"/>
                    <a:pt x="505111" y="171074"/>
                  </a:cubicBezTo>
                  <a:cubicBezTo>
                    <a:pt x="502489" y="179723"/>
                    <a:pt x="496754" y="187086"/>
                    <a:pt x="489013" y="191743"/>
                  </a:cubicBezTo>
                  <a:cubicBezTo>
                    <a:pt x="481034" y="176904"/>
                    <a:pt x="467225" y="166064"/>
                    <a:pt x="450913" y="161835"/>
                  </a:cubicBezTo>
                  <a:lnTo>
                    <a:pt x="52387" y="48964"/>
                  </a:lnTo>
                  <a:cubicBezTo>
                    <a:pt x="36239" y="43944"/>
                    <a:pt x="18726" y="45916"/>
                    <a:pt x="4096" y="5439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3883" name="Google Shape;3883;p27"/>
          <p:cNvGrpSpPr/>
          <p:nvPr/>
        </p:nvGrpSpPr>
        <p:grpSpPr>
          <a:xfrm rot="-10280587">
            <a:off x="3714257" y="2347603"/>
            <a:ext cx="592116" cy="954290"/>
            <a:chOff x="5781734" y="2919412"/>
            <a:chExt cx="632081" cy="1018700"/>
          </a:xfrm>
        </p:grpSpPr>
        <p:sp>
          <p:nvSpPr>
            <p:cNvPr id="3884" name="Google Shape;3884;p27"/>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5" name="Google Shape;3885;p27"/>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6" name="Google Shape;3886;p27"/>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7" name="Google Shape;3887;p27"/>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8" name="Google Shape;3888;p27"/>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9" name="Google Shape;3889;p27"/>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90" name="Google Shape;3890;p27"/>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91" name="Google Shape;3891;p27"/>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92" name="Google Shape;3892;p27"/>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93" name="Google Shape;3893;p27"/>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3905" name="Google Shape;3905;p27"/>
          <p:cNvGrpSpPr/>
          <p:nvPr/>
        </p:nvGrpSpPr>
        <p:grpSpPr>
          <a:xfrm rot="7728758">
            <a:off x="7434881" y="2549188"/>
            <a:ext cx="1039967" cy="475377"/>
            <a:chOff x="5538486" y="3176626"/>
            <a:chExt cx="1110058" cy="507416"/>
          </a:xfrm>
        </p:grpSpPr>
        <p:sp>
          <p:nvSpPr>
            <p:cNvPr id="3906" name="Google Shape;3906;p27"/>
            <p:cNvSpPr/>
            <p:nvPr/>
          </p:nvSpPr>
          <p:spPr>
            <a:xfrm>
              <a:off x="6498811" y="3297364"/>
              <a:ext cx="149542" cy="93535"/>
            </a:xfrm>
            <a:custGeom>
              <a:avLst/>
              <a:gdLst/>
              <a:ahLst/>
              <a:cxnLst/>
              <a:rect l="l" t="t" r="r" b="b"/>
              <a:pathLst>
                <a:path w="149542" h="93535" extrusionOk="0">
                  <a:moveTo>
                    <a:pt x="15240" y="93536"/>
                  </a:moveTo>
                  <a:lnTo>
                    <a:pt x="149542" y="67723"/>
                  </a:lnTo>
                  <a:lnTo>
                    <a:pt x="82867" y="0"/>
                  </a:lnTo>
                  <a:lnTo>
                    <a:pt x="0" y="15907"/>
                  </a:lnTo>
                  <a:lnTo>
                    <a:pt x="15240" y="93536"/>
                  </a:lnTo>
                  <a:lnTo>
                    <a:pt x="15240" y="93536"/>
                  </a:lnTo>
                  <a:close/>
                </a:path>
              </a:pathLst>
            </a:custGeom>
            <a:solidFill>
              <a:srgbClr val="EA555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07" name="Google Shape;3907;p27"/>
            <p:cNvSpPr/>
            <p:nvPr/>
          </p:nvSpPr>
          <p:spPr>
            <a:xfrm>
              <a:off x="6416230" y="3269074"/>
              <a:ext cx="121729" cy="175260"/>
            </a:xfrm>
            <a:custGeom>
              <a:avLst/>
              <a:gdLst/>
              <a:ahLst/>
              <a:cxnLst/>
              <a:rect l="l" t="t" r="r" b="b"/>
              <a:pathLst>
                <a:path w="121729" h="175260" extrusionOk="0">
                  <a:moveTo>
                    <a:pt x="121729" y="157639"/>
                  </a:moveTo>
                  <a:lnTo>
                    <a:pt x="30480" y="175260"/>
                  </a:lnTo>
                  <a:lnTo>
                    <a:pt x="0" y="17621"/>
                  </a:lnTo>
                  <a:lnTo>
                    <a:pt x="91249" y="0"/>
                  </a:lnTo>
                  <a:lnTo>
                    <a:pt x="121729" y="157639"/>
                  </a:lnTo>
                  <a:lnTo>
                    <a:pt x="121729" y="157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08" name="Google Shape;3908;p27"/>
            <p:cNvSpPr/>
            <p:nvPr/>
          </p:nvSpPr>
          <p:spPr>
            <a:xfrm>
              <a:off x="6525481" y="3335940"/>
              <a:ext cx="123063" cy="55816"/>
            </a:xfrm>
            <a:custGeom>
              <a:avLst/>
              <a:gdLst/>
              <a:ahLst/>
              <a:cxnLst/>
              <a:rect l="l" t="t" r="r" b="b"/>
              <a:pathLst>
                <a:path w="123063" h="55816" extrusionOk="0">
                  <a:moveTo>
                    <a:pt x="0" y="20479"/>
                  </a:moveTo>
                  <a:lnTo>
                    <a:pt x="93631" y="0"/>
                  </a:lnTo>
                  <a:lnTo>
                    <a:pt x="123063" y="30194"/>
                  </a:lnTo>
                  <a:lnTo>
                    <a:pt x="5906" y="55817"/>
                  </a:lnTo>
                  <a:lnTo>
                    <a:pt x="0" y="20479"/>
                  </a:lnTo>
                  <a:lnTo>
                    <a:pt x="0" y="20479"/>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09" name="Google Shape;3909;p27"/>
            <p:cNvSpPr/>
            <p:nvPr/>
          </p:nvSpPr>
          <p:spPr>
            <a:xfrm>
              <a:off x="6441376" y="3365753"/>
              <a:ext cx="97059" cy="79343"/>
            </a:xfrm>
            <a:custGeom>
              <a:avLst/>
              <a:gdLst/>
              <a:ahLst/>
              <a:cxnLst/>
              <a:rect l="l" t="t" r="r" b="b"/>
              <a:pathLst>
                <a:path w="97059" h="79343" extrusionOk="0">
                  <a:moveTo>
                    <a:pt x="97060" y="56578"/>
                  </a:moveTo>
                  <a:lnTo>
                    <a:pt x="7429" y="79343"/>
                  </a:lnTo>
                  <a:lnTo>
                    <a:pt x="0" y="22765"/>
                  </a:lnTo>
                  <a:lnTo>
                    <a:pt x="89630" y="0"/>
                  </a:lnTo>
                  <a:lnTo>
                    <a:pt x="97060" y="56578"/>
                  </a:lnTo>
                  <a:lnTo>
                    <a:pt x="97060" y="56578"/>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0" name="Google Shape;3910;p27"/>
            <p:cNvSpPr/>
            <p:nvPr/>
          </p:nvSpPr>
          <p:spPr>
            <a:xfrm>
              <a:off x="6299834" y="3219925"/>
              <a:ext cx="189452" cy="334803"/>
            </a:xfrm>
            <a:custGeom>
              <a:avLst/>
              <a:gdLst/>
              <a:ahLst/>
              <a:cxnLst/>
              <a:rect l="l" t="t" r="r" b="b"/>
              <a:pathLst>
                <a:path w="189452" h="334803" extrusionOk="0">
                  <a:moveTo>
                    <a:pt x="64770" y="334804"/>
                  </a:moveTo>
                  <a:lnTo>
                    <a:pt x="189452" y="267653"/>
                  </a:lnTo>
                  <a:lnTo>
                    <a:pt x="141161" y="18097"/>
                  </a:lnTo>
                  <a:lnTo>
                    <a:pt x="0" y="0"/>
                  </a:lnTo>
                  <a:lnTo>
                    <a:pt x="64770" y="334804"/>
                  </a:lnTo>
                  <a:lnTo>
                    <a:pt x="64770" y="33480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1" name="Google Shape;3911;p27"/>
            <p:cNvSpPr/>
            <p:nvPr/>
          </p:nvSpPr>
          <p:spPr>
            <a:xfrm>
              <a:off x="5540981" y="3176626"/>
              <a:ext cx="827695" cy="497304"/>
            </a:xfrm>
            <a:custGeom>
              <a:avLst/>
              <a:gdLst/>
              <a:ahLst/>
              <a:cxnLst/>
              <a:rect l="l" t="t" r="r" b="b"/>
              <a:pathLst>
                <a:path w="827695" h="497304" extrusionOk="0">
                  <a:moveTo>
                    <a:pt x="517142" y="58069"/>
                  </a:moveTo>
                  <a:lnTo>
                    <a:pt x="719072" y="348"/>
                  </a:lnTo>
                  <a:cubicBezTo>
                    <a:pt x="735435" y="-2738"/>
                    <a:pt x="751247" y="7920"/>
                    <a:pt x="754505" y="24255"/>
                  </a:cubicBezTo>
                  <a:lnTo>
                    <a:pt x="826514" y="396302"/>
                  </a:lnTo>
                  <a:cubicBezTo>
                    <a:pt x="829657" y="412656"/>
                    <a:pt x="818961" y="428468"/>
                    <a:pt x="802606" y="431640"/>
                  </a:cubicBezTo>
                  <a:lnTo>
                    <a:pt x="182624" y="496219"/>
                  </a:lnTo>
                  <a:cubicBezTo>
                    <a:pt x="97089" y="505115"/>
                    <a:pt x="18908" y="447261"/>
                    <a:pt x="2410" y="362869"/>
                  </a:cubicBezTo>
                  <a:lnTo>
                    <a:pt x="2410" y="362869"/>
                  </a:lnTo>
                  <a:cubicBezTo>
                    <a:pt x="-13935" y="278382"/>
                    <a:pt x="37015" y="195420"/>
                    <a:pt x="119758" y="171798"/>
                  </a:cubicBezTo>
                  <a:lnTo>
                    <a:pt x="441703" y="79691"/>
                  </a:lnTo>
                </a:path>
              </a:pathLst>
            </a:custGeom>
            <a:solidFill>
              <a:srgbClr val="F05D7A"/>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2" name="Google Shape;3912;p27"/>
            <p:cNvSpPr/>
            <p:nvPr/>
          </p:nvSpPr>
          <p:spPr>
            <a:xfrm>
              <a:off x="5675983" y="3369713"/>
              <a:ext cx="516086" cy="188182"/>
            </a:xfrm>
            <a:custGeom>
              <a:avLst/>
              <a:gdLst/>
              <a:ahLst/>
              <a:cxnLst/>
              <a:rect l="l" t="t" r="r" b="b"/>
              <a:pathLst>
                <a:path w="516086" h="188182" extrusionOk="0">
                  <a:moveTo>
                    <a:pt x="514441" y="44338"/>
                  </a:moveTo>
                  <a:lnTo>
                    <a:pt x="514441" y="44338"/>
                  </a:lnTo>
                  <a:cubicBezTo>
                    <a:pt x="520204" y="74084"/>
                    <a:pt x="500754" y="102869"/>
                    <a:pt x="471007" y="108632"/>
                  </a:cubicBezTo>
                  <a:cubicBezTo>
                    <a:pt x="471007" y="108632"/>
                    <a:pt x="471007" y="108632"/>
                    <a:pt x="471007" y="108632"/>
                  </a:cubicBezTo>
                  <a:lnTo>
                    <a:pt x="64766" y="187022"/>
                  </a:lnTo>
                  <a:cubicBezTo>
                    <a:pt x="34991" y="192671"/>
                    <a:pt x="6235" y="173230"/>
                    <a:pt x="377" y="143493"/>
                  </a:cubicBezTo>
                  <a:lnTo>
                    <a:pt x="377" y="143493"/>
                  </a:lnTo>
                  <a:cubicBezTo>
                    <a:pt x="-5385" y="113746"/>
                    <a:pt x="14065" y="84962"/>
                    <a:pt x="43811" y="79199"/>
                  </a:cubicBezTo>
                  <a:cubicBezTo>
                    <a:pt x="43811" y="79199"/>
                    <a:pt x="43811" y="79199"/>
                    <a:pt x="43811" y="79199"/>
                  </a:cubicBezTo>
                  <a:lnTo>
                    <a:pt x="450053" y="808"/>
                  </a:lnTo>
                  <a:cubicBezTo>
                    <a:pt x="479847" y="-4897"/>
                    <a:pt x="508631" y="14572"/>
                    <a:pt x="514441" y="44338"/>
                  </a:cubicBezTo>
                  <a:close/>
                </a:path>
              </a:pathLst>
            </a:custGeom>
            <a:solidFill>
              <a:srgbClr val="EF3E6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3" name="Google Shape;3913;p27"/>
            <p:cNvSpPr/>
            <p:nvPr/>
          </p:nvSpPr>
          <p:spPr>
            <a:xfrm>
              <a:off x="6355555" y="3420141"/>
              <a:ext cx="137731" cy="133731"/>
            </a:xfrm>
            <a:custGeom>
              <a:avLst/>
              <a:gdLst/>
              <a:ahLst/>
              <a:cxnLst/>
              <a:rect l="l" t="t" r="r" b="b"/>
              <a:pathLst>
                <a:path w="137731" h="133731" extrusionOk="0">
                  <a:moveTo>
                    <a:pt x="124968" y="0"/>
                  </a:moveTo>
                  <a:lnTo>
                    <a:pt x="137731" y="66389"/>
                  </a:lnTo>
                  <a:lnTo>
                    <a:pt x="12859" y="133731"/>
                  </a:lnTo>
                  <a:lnTo>
                    <a:pt x="0" y="67342"/>
                  </a:lnTo>
                  <a:lnTo>
                    <a:pt x="124968" y="0"/>
                  </a:lnTo>
                  <a:lnTo>
                    <a:pt x="124968"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4" name="Google Shape;3914;p27"/>
            <p:cNvSpPr/>
            <p:nvPr/>
          </p:nvSpPr>
          <p:spPr>
            <a:xfrm>
              <a:off x="5538486" y="3499960"/>
              <a:ext cx="827886" cy="184082"/>
            </a:xfrm>
            <a:custGeom>
              <a:avLst/>
              <a:gdLst/>
              <a:ahLst/>
              <a:cxnLst/>
              <a:rect l="l" t="t" r="r" b="b"/>
              <a:pathLst>
                <a:path w="827886" h="184082" extrusionOk="0">
                  <a:moveTo>
                    <a:pt x="-238" y="6960"/>
                  </a:moveTo>
                  <a:cubicBezTo>
                    <a:pt x="30080" y="70139"/>
                    <a:pt x="96860" y="107401"/>
                    <a:pt x="166545" y="100019"/>
                  </a:cubicBezTo>
                  <a:lnTo>
                    <a:pt x="786718" y="35154"/>
                  </a:lnTo>
                  <a:cubicBezTo>
                    <a:pt x="803043" y="32039"/>
                    <a:pt x="813759" y="16284"/>
                    <a:pt x="810654" y="-51"/>
                  </a:cubicBezTo>
                  <a:cubicBezTo>
                    <a:pt x="810645" y="-89"/>
                    <a:pt x="810635" y="-137"/>
                    <a:pt x="810625" y="-184"/>
                  </a:cubicBezTo>
                  <a:lnTo>
                    <a:pt x="826723" y="82779"/>
                  </a:lnTo>
                  <a:cubicBezTo>
                    <a:pt x="829808" y="99181"/>
                    <a:pt x="819093" y="114992"/>
                    <a:pt x="802719" y="118212"/>
                  </a:cubicBezTo>
                  <a:lnTo>
                    <a:pt x="182547" y="182982"/>
                  </a:lnTo>
                  <a:cubicBezTo>
                    <a:pt x="97012" y="191964"/>
                    <a:pt x="18803" y="134061"/>
                    <a:pt x="2429" y="49632"/>
                  </a:cubicBezTo>
                  <a:cubicBezTo>
                    <a:pt x="-343" y="35649"/>
                    <a:pt x="-1238" y="21371"/>
                    <a:pt x="-238" y="7150"/>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5" name="Google Shape;3915;p27"/>
            <p:cNvSpPr/>
            <p:nvPr/>
          </p:nvSpPr>
          <p:spPr>
            <a:xfrm>
              <a:off x="5679007" y="3405568"/>
              <a:ext cx="515235" cy="153861"/>
            </a:xfrm>
            <a:custGeom>
              <a:avLst/>
              <a:gdLst/>
              <a:ahLst/>
              <a:cxnLst/>
              <a:rect l="l" t="t" r="r" b="b"/>
              <a:pathLst>
                <a:path w="515235" h="153861" extrusionOk="0">
                  <a:moveTo>
                    <a:pt x="499797" y="-184"/>
                  </a:moveTo>
                  <a:cubicBezTo>
                    <a:pt x="507141" y="5045"/>
                    <a:pt x="512218" y="12884"/>
                    <a:pt x="513989" y="21723"/>
                  </a:cubicBezTo>
                  <a:cubicBezTo>
                    <a:pt x="518466" y="44679"/>
                    <a:pt x="497892" y="68110"/>
                    <a:pt x="468269" y="73825"/>
                  </a:cubicBezTo>
                  <a:lnTo>
                    <a:pt x="61838" y="152406"/>
                  </a:lnTo>
                  <a:cubicBezTo>
                    <a:pt x="32214" y="158121"/>
                    <a:pt x="4688" y="144024"/>
                    <a:pt x="-75" y="121069"/>
                  </a:cubicBezTo>
                  <a:cubicBezTo>
                    <a:pt x="-1656" y="112201"/>
                    <a:pt x="144" y="103057"/>
                    <a:pt x="4973" y="95447"/>
                  </a:cubicBezTo>
                  <a:cubicBezTo>
                    <a:pt x="18841" y="105096"/>
                    <a:pt x="36092" y="108544"/>
                    <a:pt x="52598" y="104972"/>
                  </a:cubicBezTo>
                  <a:lnTo>
                    <a:pt x="459316" y="26295"/>
                  </a:lnTo>
                  <a:cubicBezTo>
                    <a:pt x="476004" y="23533"/>
                    <a:pt x="490777" y="13941"/>
                    <a:pt x="500083" y="-18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83"/>
                                        </p:tgtEl>
                                        <p:attrNameLst>
                                          <p:attrName>style.visibility</p:attrName>
                                        </p:attrNameLst>
                                      </p:cBhvr>
                                      <p:to>
                                        <p:strVal val="visible"/>
                                      </p:to>
                                    </p:set>
                                    <p:animEffect transition="in" filter="barn(inVertical)">
                                      <p:cBhvr>
                                        <p:cTn id="7" dur="500"/>
                                        <p:tgtEl>
                                          <p:spTgt spid="388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68"/>
                                        </p:tgtEl>
                                        <p:attrNameLst>
                                          <p:attrName>style.visibility</p:attrName>
                                        </p:attrNameLst>
                                      </p:cBhvr>
                                      <p:to>
                                        <p:strVal val="visible"/>
                                      </p:to>
                                    </p:set>
                                    <p:animEffect transition="in" filter="barn(inVertical)">
                                      <p:cBhvr>
                                        <p:cTn id="10" dur="500"/>
                                        <p:tgtEl>
                                          <p:spTgt spid="386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863">
                                            <p:txEl>
                                              <p:pRg st="0" end="0"/>
                                            </p:txEl>
                                          </p:spTgt>
                                        </p:tgtEl>
                                        <p:attrNameLst>
                                          <p:attrName>style.visibility</p:attrName>
                                        </p:attrNameLst>
                                      </p:cBhvr>
                                      <p:to>
                                        <p:strVal val="visible"/>
                                      </p:to>
                                    </p:set>
                                    <p:animEffect transition="in" filter="barn(inVertical)">
                                      <p:cBhvr>
                                        <p:cTn id="13" dur="500"/>
                                        <p:tgtEl>
                                          <p:spTgt spid="386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905"/>
                                        </p:tgtEl>
                                        <p:attrNameLst>
                                          <p:attrName>style.visibility</p:attrName>
                                        </p:attrNameLst>
                                      </p:cBhvr>
                                      <p:to>
                                        <p:strVal val="visible"/>
                                      </p:to>
                                    </p:set>
                                    <p:animEffect transition="in" filter="barn(inVertical)">
                                      <p:cBhvr>
                                        <p:cTn id="18" dur="500"/>
                                        <p:tgtEl>
                                          <p:spTgt spid="390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869"/>
                                        </p:tgtEl>
                                        <p:attrNameLst>
                                          <p:attrName>style.visibility</p:attrName>
                                        </p:attrNameLst>
                                      </p:cBhvr>
                                      <p:to>
                                        <p:strVal val="visible"/>
                                      </p:to>
                                    </p:set>
                                    <p:animEffect transition="in" filter="barn(inVertical)">
                                      <p:cBhvr>
                                        <p:cTn id="21" dur="500"/>
                                        <p:tgtEl>
                                          <p:spTgt spid="386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865">
                                            <p:txEl>
                                              <p:pRg st="0" end="0"/>
                                            </p:txEl>
                                          </p:spTgt>
                                        </p:tgtEl>
                                        <p:attrNameLst>
                                          <p:attrName>style.visibility</p:attrName>
                                        </p:attrNameLst>
                                      </p:cBhvr>
                                      <p:to>
                                        <p:strVal val="visible"/>
                                      </p:to>
                                    </p:set>
                                    <p:animEffect transition="in" filter="barn(inVertical)">
                                      <p:cBhvr>
                                        <p:cTn id="24" dur="500"/>
                                        <p:tgtEl>
                                          <p:spTgt spid="386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872"/>
                                        </p:tgtEl>
                                        <p:attrNameLst>
                                          <p:attrName>style.visibility</p:attrName>
                                        </p:attrNameLst>
                                      </p:cBhvr>
                                      <p:to>
                                        <p:strVal val="visible"/>
                                      </p:to>
                                    </p:set>
                                    <p:animEffect transition="in" filter="barn(inVertical)">
                                      <p:cBhvr>
                                        <p:cTn id="29" dur="500"/>
                                        <p:tgtEl>
                                          <p:spTgt spid="387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870"/>
                                        </p:tgtEl>
                                        <p:attrNameLst>
                                          <p:attrName>style.visibility</p:attrName>
                                        </p:attrNameLst>
                                      </p:cBhvr>
                                      <p:to>
                                        <p:strVal val="visible"/>
                                      </p:to>
                                    </p:set>
                                    <p:animEffect transition="in" filter="barn(inVertical)">
                                      <p:cBhvr>
                                        <p:cTn id="32" dur="500"/>
                                        <p:tgtEl>
                                          <p:spTgt spid="387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866">
                                            <p:txEl>
                                              <p:pRg st="0" end="0"/>
                                            </p:txEl>
                                          </p:spTgt>
                                        </p:tgtEl>
                                        <p:attrNameLst>
                                          <p:attrName>style.visibility</p:attrName>
                                        </p:attrNameLst>
                                      </p:cBhvr>
                                      <p:to>
                                        <p:strVal val="visible"/>
                                      </p:to>
                                    </p:set>
                                    <p:animEffect transition="in" filter="barn(inVertical)">
                                      <p:cBhvr>
                                        <p:cTn id="35" dur="500"/>
                                        <p:tgtEl>
                                          <p:spTgt spid="38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3" grpId="0" build="p"/>
      <p:bldP spid="3865" grpId="0" build="p"/>
      <p:bldP spid="3866" grpId="0" build="p"/>
      <p:bldP spid="3868" grpId="0"/>
      <p:bldP spid="3869" grpId="0"/>
      <p:bldP spid="38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lvl="0" indent="0" algn="l">
              <a:lnSpc>
                <a:spcPct val="100000"/>
              </a:lnSpc>
              <a:spcAft>
                <a:spcPts val="2100"/>
              </a:spcAft>
              <a:buNone/>
            </a:pPr>
            <a:r>
              <a:rPr lang="en-US" sz="5400" b="1" dirty="0" err="1">
                <a:solidFill>
                  <a:srgbClr val="0070C0"/>
                </a:solidFill>
                <a:latin typeface="Times New Roman" panose="02020603050405020304" pitchFamily="18" charset="0"/>
                <a:cs typeface="Times New Roman" panose="02020603050405020304" pitchFamily="18" charset="0"/>
              </a:rPr>
              <a:t>Biến</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đổi</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vật</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lí</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và</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biến</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đổi</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hoá</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học</a:t>
            </a:r>
            <a:endParaRPr lang="en-US" sz="5400" b="1" dirty="0">
              <a:solidFill>
                <a:srgbClr val="0070C0"/>
              </a:solidFill>
              <a:latin typeface="Times New Roman" panose="02020603050405020304" pitchFamily="18" charset="0"/>
              <a:cs typeface="Times New Roman" panose="02020603050405020304" pitchFamily="18" charset="0"/>
            </a:endParaRPr>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dirty="0">
                <a:solidFill>
                  <a:srgbClr val="0070C0"/>
                </a:solidFill>
                <a:latin typeface="Times New Roman" panose="02020603050405020304" pitchFamily="18" charset="0"/>
                <a:cs typeface="Times New Roman" panose="02020603050405020304" pitchFamily="18" charset="0"/>
              </a:rPr>
              <a:t>I.</a:t>
            </a:r>
            <a:endParaRPr sz="120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3948" name="Google Shape;3948;p32"/>
          <p:cNvSpPr txBox="1">
            <a:spLocks noGrp="1"/>
          </p:cNvSpPr>
          <p:nvPr>
            <p:ph type="title"/>
          </p:nvPr>
        </p:nvSpPr>
        <p:spPr>
          <a:xfrm>
            <a:off x="3674069" y="980698"/>
            <a:ext cx="6631800" cy="731988"/>
          </a:xfrm>
          <a:prstGeom prst="rect">
            <a:avLst/>
          </a:prstGeom>
        </p:spPr>
        <p:style>
          <a:lnRef idx="0">
            <a:schemeClr val="accent1"/>
          </a:lnRef>
          <a:fillRef idx="3">
            <a:schemeClr val="accent1"/>
          </a:fillRef>
          <a:effectRef idx="3">
            <a:schemeClr val="accent1"/>
          </a:effectRef>
          <a:fontRef idx="minor">
            <a:schemeClr val="lt1"/>
          </a:fontRef>
        </p:style>
        <p:txBody>
          <a:bodyPr spcFirstLastPara="1" wrap="square" lIns="121900" tIns="121900" rIns="121900" bIns="121900" anchor="t" anchorCtr="0">
            <a:noAutofit/>
          </a:bodyPr>
          <a:lstStyle/>
          <a:p>
            <a:pPr marL="0" lvl="0" indent="0" algn="l" rtl="0">
              <a:spcBef>
                <a:spcPts val="0"/>
              </a:spcBef>
              <a:spcAft>
                <a:spcPts val="0"/>
              </a:spcAft>
              <a:buNone/>
            </a:pPr>
            <a:r>
              <a:rPr lang="en-US" dirty="0" err="1">
                <a:solidFill>
                  <a:schemeClr val="accent6"/>
                </a:solidFill>
                <a:latin typeface="Times New Roman" panose="02020603050405020304" pitchFamily="18" charset="0"/>
                <a:cs typeface="Times New Roman" panose="02020603050405020304" pitchFamily="18" charset="0"/>
              </a:rPr>
              <a:t>Thí</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nghiệm</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về</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biến</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đổi</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vật</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lí</a:t>
            </a:r>
            <a:endParaRPr dirty="0">
              <a:solidFill>
                <a:schemeClr val="accent6"/>
              </a:solidFill>
              <a:latin typeface="Times New Roman" panose="02020603050405020304" pitchFamily="18" charset="0"/>
              <a:cs typeface="Times New Roman" panose="02020603050405020304" pitchFamily="18" charset="0"/>
            </a:endParaRPr>
          </a:p>
        </p:txBody>
      </p:sp>
      <p:sp>
        <p:nvSpPr>
          <p:cNvPr id="3950" name="Google Shape;3950;p32"/>
          <p:cNvSpPr txBox="1">
            <a:spLocks noGrp="1"/>
          </p:cNvSpPr>
          <p:nvPr>
            <p:ph type="body" idx="5"/>
          </p:nvPr>
        </p:nvSpPr>
        <p:spPr>
          <a:xfrm>
            <a:off x="2124221" y="2942183"/>
            <a:ext cx="11169748" cy="923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800" b="1" dirty="0">
                <a:solidFill>
                  <a:schemeClr val="accent3"/>
                </a:solidFill>
                <a:latin typeface="Times New Roman" panose="02020603050405020304" pitchFamily="18" charset="0"/>
                <a:cs typeface="Times New Roman" panose="02020603050405020304" pitchFamily="18" charset="0"/>
              </a:rPr>
              <a:t>- </a:t>
            </a:r>
            <a:r>
              <a:rPr lang="vi-VN" sz="2800" b="1" dirty="0">
                <a:solidFill>
                  <a:schemeClr val="accent3"/>
                </a:solidFill>
                <a:latin typeface="Times New Roman" panose="02020603050405020304" pitchFamily="18" charset="0"/>
                <a:cs typeface="Times New Roman" panose="02020603050405020304" pitchFamily="18" charset="0"/>
              </a:rPr>
              <a:t>Tiến hành: </a:t>
            </a:r>
            <a:r>
              <a:rPr lang="vi-VN" sz="2800" dirty="0">
                <a:latin typeface="Times New Roman" panose="02020603050405020304" pitchFamily="18" charset="0"/>
                <a:cs typeface="Times New Roman" panose="02020603050405020304" pitchFamily="18" charset="0"/>
              </a:rPr>
              <a:t>Thực hiện thí nghiệm như mô tả trong Hình 2.1.</a:t>
            </a:r>
            <a:endParaRPr sz="2800" dirty="0">
              <a:latin typeface="Times New Roman" panose="02020603050405020304" pitchFamily="18" charset="0"/>
              <a:cs typeface="Times New Roman" panose="02020603050405020304" pitchFamily="18" charset="0"/>
            </a:endParaRPr>
          </a:p>
        </p:txBody>
      </p:sp>
      <p:sp>
        <p:nvSpPr>
          <p:cNvPr id="3953" name="Google Shape;3953;p32"/>
          <p:cNvSpPr txBox="1">
            <a:spLocks noGrp="1"/>
          </p:cNvSpPr>
          <p:nvPr>
            <p:ph type="subTitle" idx="3"/>
          </p:nvPr>
        </p:nvSpPr>
        <p:spPr>
          <a:xfrm>
            <a:off x="1209822" y="3615010"/>
            <a:ext cx="10515902" cy="354779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buNone/>
            </a:pPr>
            <a:r>
              <a:rPr lang="en-US" sz="2800" dirty="0">
                <a:solidFill>
                  <a:schemeClr val="accent3"/>
                </a:solidFill>
                <a:latin typeface="Times New Roman" panose="02020603050405020304" pitchFamily="18" charset="0"/>
                <a:cs typeface="Times New Roman" panose="02020603050405020304" pitchFamily="18" charset="0"/>
              </a:rPr>
              <a:t>- </a:t>
            </a:r>
            <a:r>
              <a:rPr lang="vi-VN" sz="2800" dirty="0">
                <a:solidFill>
                  <a:schemeClr val="accent3"/>
                </a:solidFill>
                <a:latin typeface="Times New Roman" panose="02020603050405020304" pitchFamily="18" charset="0"/>
                <a:cs typeface="Times New Roman" panose="02020603050405020304" pitchFamily="18" charset="0"/>
              </a:rPr>
              <a:t>Quan sát hiện tượng và thực hiện các yêu c</a:t>
            </a:r>
            <a:r>
              <a:rPr lang="en-US" sz="2800" dirty="0">
                <a:solidFill>
                  <a:schemeClr val="accent3"/>
                </a:solidFill>
                <a:latin typeface="Times New Roman" panose="02020603050405020304" pitchFamily="18" charset="0"/>
                <a:cs typeface="Times New Roman" panose="02020603050405020304" pitchFamily="18" charset="0"/>
              </a:rPr>
              <a:t>ầ</a:t>
            </a:r>
            <a:r>
              <a:rPr lang="vi-VN" sz="2800" dirty="0">
                <a:solidFill>
                  <a:schemeClr val="accent3"/>
                </a:solidFill>
                <a:latin typeface="Times New Roman" panose="02020603050405020304" pitchFamily="18" charset="0"/>
                <a:cs typeface="Times New Roman" panose="02020603050405020304" pitchFamily="18" charset="0"/>
              </a:rPr>
              <a:t>u sau:</a:t>
            </a:r>
          </a:p>
          <a:p>
            <a:pPr marL="0" lvl="0" indent="0" algn="l" rtl="0">
              <a:lnSpc>
                <a:spcPct val="100000"/>
              </a:lnSpc>
              <a:spcBef>
                <a:spcPts val="0"/>
              </a:spcBef>
              <a:buNone/>
            </a:pPr>
            <a:r>
              <a:rPr lang="vi-VN" sz="2800" dirty="0">
                <a:solidFill>
                  <a:schemeClr val="tx2"/>
                </a:solidFill>
                <a:latin typeface="Times New Roman" panose="02020603050405020304" pitchFamily="18" charset="0"/>
                <a:cs typeface="Times New Roman" panose="02020603050405020304" pitchFamily="18" charset="0"/>
              </a:rPr>
              <a:t>1.</a:t>
            </a:r>
            <a:r>
              <a:rPr lang="en-US" sz="2800" dirty="0">
                <a:solidFill>
                  <a:schemeClr val="tx2"/>
                </a:solidFill>
                <a:latin typeface="Times New Roman" panose="02020603050405020304" pitchFamily="18" charset="0"/>
                <a:cs typeface="Times New Roman" panose="02020603050405020304" pitchFamily="18" charset="0"/>
              </a:rPr>
              <a:t>  </a:t>
            </a:r>
            <a:r>
              <a:rPr lang="vi-VN" sz="2800" b="0" dirty="0">
                <a:solidFill>
                  <a:schemeClr val="tx2"/>
                </a:solidFill>
                <a:latin typeface="Times New Roman" panose="02020603050405020304" pitchFamily="18" charset="0"/>
                <a:cs typeface="Times New Roman" panose="02020603050405020304" pitchFamily="18" charset="0"/>
              </a:rPr>
              <a:t>Xác định các giá trị nhiệt độ tương ứng với các bước thí nghiệm mô tả trong Hình 2.1.</a:t>
            </a:r>
          </a:p>
          <a:p>
            <a:pPr marL="0" lvl="0" indent="0" algn="l" rtl="0">
              <a:lnSpc>
                <a:spcPct val="100000"/>
              </a:lnSpc>
              <a:spcBef>
                <a:spcPts val="0"/>
              </a:spcBef>
              <a:buNone/>
            </a:pPr>
            <a:r>
              <a:rPr lang="vi-VN" sz="2800" dirty="0">
                <a:solidFill>
                  <a:schemeClr val="tx2"/>
                </a:solidFill>
                <a:latin typeface="Times New Roman" panose="02020603050405020304" pitchFamily="18" charset="0"/>
                <a:cs typeface="Times New Roman" panose="02020603050405020304" pitchFamily="18" charset="0"/>
              </a:rPr>
              <a:t>2.</a:t>
            </a:r>
            <a:r>
              <a:rPr lang="en-US" sz="2800" dirty="0">
                <a:solidFill>
                  <a:schemeClr val="tx2"/>
                </a:solidFill>
                <a:latin typeface="Times New Roman" panose="02020603050405020304" pitchFamily="18" charset="0"/>
                <a:cs typeface="Times New Roman" panose="02020603050405020304" pitchFamily="18" charset="0"/>
              </a:rPr>
              <a:t>  </a:t>
            </a:r>
            <a:r>
              <a:rPr lang="vi-VN" sz="2800" b="0" dirty="0">
                <a:solidFill>
                  <a:schemeClr val="tx2"/>
                </a:solidFill>
                <a:latin typeface="Times New Roman" panose="02020603050405020304" pitchFamily="18" charset="0"/>
                <a:cs typeface="Times New Roman" panose="02020603050405020304" pitchFamily="18" charset="0"/>
              </a:rPr>
              <a:t>Ở quá trình ngược lại, hơi nước ng</a:t>
            </a:r>
            <a:r>
              <a:rPr lang="en-US" sz="2800" b="0" dirty="0">
                <a:solidFill>
                  <a:schemeClr val="tx2"/>
                </a:solidFill>
                <a:latin typeface="Times New Roman" panose="02020603050405020304" pitchFamily="18" charset="0"/>
                <a:cs typeface="Times New Roman" panose="02020603050405020304" pitchFamily="18" charset="0"/>
              </a:rPr>
              <a:t>ư</a:t>
            </a:r>
            <a:r>
              <a:rPr lang="vi-VN" sz="2800" b="0" dirty="0">
                <a:solidFill>
                  <a:schemeClr val="tx2"/>
                </a:solidFill>
                <a:latin typeface="Times New Roman" panose="02020603050405020304" pitchFamily="18" charset="0"/>
                <a:cs typeface="Times New Roman" panose="02020603050405020304" pitchFamily="18" charset="0"/>
              </a:rPr>
              <a:t>ng tụ thành nước lỏng, nước lỏng đông đặc thành nước đá. Vậy trong quá trình chuyển thể, nước có biến đổi thành chất</a:t>
            </a:r>
            <a:r>
              <a:rPr lang="en-US" sz="2800" b="0" dirty="0">
                <a:solidFill>
                  <a:schemeClr val="tx2"/>
                </a:solidFill>
                <a:latin typeface="Times New Roman" panose="02020603050405020304" pitchFamily="18" charset="0"/>
                <a:cs typeface="Times New Roman" panose="02020603050405020304" pitchFamily="18" charset="0"/>
              </a:rPr>
              <a:t> </a:t>
            </a:r>
            <a:r>
              <a:rPr lang="en-US" sz="2800" b="0" dirty="0" err="1">
                <a:solidFill>
                  <a:schemeClr val="tx2"/>
                </a:solidFill>
                <a:latin typeface="Times New Roman" panose="02020603050405020304" pitchFamily="18" charset="0"/>
                <a:cs typeface="Times New Roman" panose="02020603050405020304" pitchFamily="18" charset="0"/>
              </a:rPr>
              <a:t>khác</a:t>
            </a:r>
            <a:r>
              <a:rPr lang="en-US" sz="2800" b="0" dirty="0">
                <a:solidFill>
                  <a:schemeClr val="tx2"/>
                </a:solidFill>
                <a:latin typeface="Times New Roman" panose="02020603050405020304" pitchFamily="18" charset="0"/>
                <a:cs typeface="Times New Roman" panose="02020603050405020304" pitchFamily="18" charset="0"/>
              </a:rPr>
              <a:t> </a:t>
            </a:r>
            <a:r>
              <a:rPr lang="en-US" sz="2800" b="0" dirty="0" err="1">
                <a:solidFill>
                  <a:schemeClr val="tx2"/>
                </a:solidFill>
                <a:latin typeface="Times New Roman" panose="02020603050405020304" pitchFamily="18" charset="0"/>
                <a:cs typeface="Times New Roman" panose="02020603050405020304" pitchFamily="18" charset="0"/>
              </a:rPr>
              <a:t>không</a:t>
            </a:r>
            <a:r>
              <a:rPr lang="en-US" sz="2800" b="0" dirty="0">
                <a:solidFill>
                  <a:schemeClr val="tx2"/>
                </a:solidFill>
                <a:latin typeface="Times New Roman" panose="02020603050405020304" pitchFamily="18" charset="0"/>
                <a:cs typeface="Times New Roman" panose="02020603050405020304" pitchFamily="18" charset="0"/>
              </a:rPr>
              <a:t>?</a:t>
            </a:r>
            <a:endParaRPr lang="vi-VN" sz="2800" b="0" dirty="0">
              <a:solidFill>
                <a:schemeClr val="tx2"/>
              </a:solidFill>
              <a:latin typeface="Times New Roman" panose="02020603050405020304" pitchFamily="18" charset="0"/>
              <a:cs typeface="Times New Roman" panose="02020603050405020304" pitchFamily="18" charset="0"/>
            </a:endParaRPr>
          </a:p>
        </p:txBody>
      </p:sp>
      <p:sp>
        <p:nvSpPr>
          <p:cNvPr id="3954" name="Google Shape;3954;p32"/>
          <p:cNvSpPr txBox="1">
            <a:spLocks noGrp="1"/>
          </p:cNvSpPr>
          <p:nvPr>
            <p:ph type="body" idx="4"/>
          </p:nvPr>
        </p:nvSpPr>
        <p:spPr>
          <a:xfrm>
            <a:off x="2124221" y="1965199"/>
            <a:ext cx="9158067" cy="92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US" sz="2800" b="1" dirty="0">
                <a:solidFill>
                  <a:schemeClr val="accent3"/>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1" dirty="0">
                <a:solidFill>
                  <a:schemeClr val="accent3"/>
                </a:solidFill>
                <a:latin typeface="Times New Roman" panose="02020603050405020304" pitchFamily="18" charset="0"/>
                <a:cs typeface="Times New Roman" panose="02020603050405020304" pitchFamily="18" charset="0"/>
              </a:rPr>
              <a:t>C</a:t>
            </a:r>
            <a:r>
              <a:rPr lang="vi-VN" sz="2800" b="1" dirty="0">
                <a:solidFill>
                  <a:schemeClr val="accent3"/>
                </a:solidFill>
                <a:latin typeface="Times New Roman" panose="02020603050405020304" pitchFamily="18" charset="0"/>
                <a:cs typeface="Times New Roman" panose="02020603050405020304" pitchFamily="18" charset="0"/>
              </a:rPr>
              <a:t>huẩn bị: </a:t>
            </a:r>
            <a:r>
              <a:rPr lang="vi-VN" sz="2800" dirty="0">
                <a:latin typeface="Times New Roman" panose="02020603050405020304" pitchFamily="18" charset="0"/>
                <a:cs typeface="Times New Roman" panose="02020603050405020304" pitchFamily="18" charset="0"/>
              </a:rPr>
              <a:t>nước đá viên; cốc thuỷ tinh 250 mL, nhiệt kế, đèn c</a:t>
            </a:r>
            <a:r>
              <a:rPr lang="en-US" sz="2800" dirty="0">
                <a:latin typeface="Times New Roman" panose="02020603050405020304" pitchFamily="18" charset="0"/>
                <a:cs typeface="Times New Roman" panose="02020603050405020304" pitchFamily="18" charset="0"/>
              </a:rPr>
              <a:t>ồ</a:t>
            </a:r>
            <a:r>
              <a:rPr lang="vi-VN" sz="2800" dirty="0">
                <a:latin typeface="Times New Roman" panose="02020603050405020304" pitchFamily="18" charset="0"/>
                <a:cs typeface="Times New Roman" panose="02020603050405020304" pitchFamily="18" charset="0"/>
              </a:rPr>
              <a:t>n, kiềng sắt.</a:t>
            </a:r>
            <a:endParaRPr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54">
                                            <p:txEl>
                                              <p:pRg st="0" end="0"/>
                                            </p:txEl>
                                          </p:spTgt>
                                        </p:tgtEl>
                                        <p:attrNameLst>
                                          <p:attrName>style.visibility</p:attrName>
                                        </p:attrNameLst>
                                      </p:cBhvr>
                                      <p:to>
                                        <p:strVal val="visible"/>
                                      </p:to>
                                    </p:set>
                                    <p:animEffect transition="in" filter="fade">
                                      <p:cBhvr>
                                        <p:cTn id="7" dur="500"/>
                                        <p:tgtEl>
                                          <p:spTgt spid="39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50">
                                            <p:txEl>
                                              <p:pRg st="0" end="0"/>
                                            </p:txEl>
                                          </p:spTgt>
                                        </p:tgtEl>
                                        <p:attrNameLst>
                                          <p:attrName>style.visibility</p:attrName>
                                        </p:attrNameLst>
                                      </p:cBhvr>
                                      <p:to>
                                        <p:strVal val="visible"/>
                                      </p:to>
                                    </p:set>
                                    <p:animEffect transition="in" filter="fade">
                                      <p:cBhvr>
                                        <p:cTn id="12" dur="500"/>
                                        <p:tgtEl>
                                          <p:spTgt spid="39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53">
                                            <p:txEl>
                                              <p:pRg st="0" end="0"/>
                                            </p:txEl>
                                          </p:spTgt>
                                        </p:tgtEl>
                                        <p:attrNameLst>
                                          <p:attrName>style.visibility</p:attrName>
                                        </p:attrNameLst>
                                      </p:cBhvr>
                                      <p:to>
                                        <p:strVal val="visible"/>
                                      </p:to>
                                    </p:set>
                                    <p:animEffect transition="in" filter="fade">
                                      <p:cBhvr>
                                        <p:cTn id="17" dur="500"/>
                                        <p:tgtEl>
                                          <p:spTgt spid="395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53">
                                            <p:txEl>
                                              <p:pRg st="1" end="1"/>
                                            </p:txEl>
                                          </p:spTgt>
                                        </p:tgtEl>
                                        <p:attrNameLst>
                                          <p:attrName>style.visibility</p:attrName>
                                        </p:attrNameLst>
                                      </p:cBhvr>
                                      <p:to>
                                        <p:strVal val="visible"/>
                                      </p:to>
                                    </p:set>
                                    <p:animEffect transition="in" filter="fade">
                                      <p:cBhvr>
                                        <p:cTn id="22" dur="500"/>
                                        <p:tgtEl>
                                          <p:spTgt spid="395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53">
                                            <p:txEl>
                                              <p:pRg st="2" end="2"/>
                                            </p:txEl>
                                          </p:spTgt>
                                        </p:tgtEl>
                                        <p:attrNameLst>
                                          <p:attrName>style.visibility</p:attrName>
                                        </p:attrNameLst>
                                      </p:cBhvr>
                                      <p:to>
                                        <p:strVal val="visible"/>
                                      </p:to>
                                    </p:set>
                                    <p:animEffect transition="in" filter="fade">
                                      <p:cBhvr>
                                        <p:cTn id="27" dur="500"/>
                                        <p:tgtEl>
                                          <p:spTgt spid="39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0" grpId="0" build="p"/>
      <p:bldP spid="3953" grpId="0" uiExpand="1" build="p"/>
      <p:bldP spid="395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964"/>
        <p:cNvGrpSpPr/>
        <p:nvPr/>
      </p:nvGrpSpPr>
      <p:grpSpPr>
        <a:xfrm>
          <a:off x="0" y="0"/>
          <a:ext cx="0" cy="0"/>
          <a:chOff x="0" y="0"/>
          <a:chExt cx="0" cy="0"/>
        </a:xfrm>
      </p:grpSpPr>
      <p:sp>
        <p:nvSpPr>
          <p:cNvPr id="3965" name="Google Shape;3965;p34"/>
          <p:cNvSpPr txBox="1">
            <a:spLocks noGrp="1"/>
          </p:cNvSpPr>
          <p:nvPr>
            <p:ph type="title"/>
          </p:nvPr>
        </p:nvSpPr>
        <p:spPr>
          <a:xfrm>
            <a:off x="7503490" y="1974303"/>
            <a:ext cx="4755384" cy="23772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4800" dirty="0">
                <a:solidFill>
                  <a:schemeClr val="tx2"/>
                </a:solidFill>
                <a:latin typeface="Times New Roman" panose="02020603050405020304" pitchFamily="18" charset="0"/>
                <a:cs typeface="Times New Roman" panose="02020603050405020304" pitchFamily="18" charset="0"/>
              </a:rPr>
              <a:t>H</a:t>
            </a:r>
            <a:r>
              <a:rPr lang="en" sz="4800" dirty="0">
                <a:solidFill>
                  <a:schemeClr val="tx2"/>
                </a:solidFill>
                <a:latin typeface="Times New Roman" panose="02020603050405020304" pitchFamily="18" charset="0"/>
                <a:cs typeface="Times New Roman" panose="02020603050405020304" pitchFamily="18" charset="0"/>
              </a:rPr>
              <a:t>ình 2.1.</a:t>
            </a:r>
            <a:br>
              <a:rPr lang="en" sz="4800" dirty="0">
                <a:solidFill>
                  <a:schemeClr val="tx2"/>
                </a:solidFill>
                <a:latin typeface="Times New Roman" panose="02020603050405020304" pitchFamily="18" charset="0"/>
                <a:cs typeface="Times New Roman" panose="02020603050405020304" pitchFamily="18" charset="0"/>
              </a:rPr>
            </a:br>
            <a:r>
              <a:rPr lang="vi-VN" sz="4800" dirty="0">
                <a:solidFill>
                  <a:schemeClr val="tx2"/>
                </a:solidFill>
                <a:latin typeface="Times New Roman" panose="02020603050405020304" pitchFamily="18" charset="0"/>
                <a:cs typeface="Times New Roman" panose="02020603050405020304" pitchFamily="18" charset="0"/>
              </a:rPr>
              <a:t>Thí nghiệm v</a:t>
            </a:r>
            <a:r>
              <a:rPr lang="en-US" sz="4800" dirty="0">
                <a:solidFill>
                  <a:schemeClr val="tx2"/>
                </a:solidFill>
                <a:latin typeface="Times New Roman" panose="02020603050405020304" pitchFamily="18" charset="0"/>
                <a:cs typeface="Times New Roman" panose="02020603050405020304" pitchFamily="18" charset="0"/>
              </a:rPr>
              <a:t>ề</a:t>
            </a:r>
            <a:r>
              <a:rPr lang="vi-VN" sz="4800" dirty="0">
                <a:solidFill>
                  <a:schemeClr val="tx2"/>
                </a:solidFill>
                <a:latin typeface="Times New Roman" panose="02020603050405020304" pitchFamily="18" charset="0"/>
                <a:cs typeface="Times New Roman" panose="02020603050405020304" pitchFamily="18" charset="0"/>
              </a:rPr>
              <a:t> sự chuyển thể của nước</a:t>
            </a:r>
            <a:endParaRPr sz="4800" dirty="0">
              <a:solidFill>
                <a:schemeClr val="tx2"/>
              </a:solidFill>
              <a:latin typeface="Times New Roman" panose="02020603050405020304" pitchFamily="18" charset="0"/>
              <a:cs typeface="Times New Roman" panose="02020603050405020304" pitchFamily="18" charset="0"/>
            </a:endParaRPr>
          </a:p>
        </p:txBody>
      </p:sp>
      <p:grpSp>
        <p:nvGrpSpPr>
          <p:cNvPr id="3967" name="Google Shape;3967;p34"/>
          <p:cNvGrpSpPr/>
          <p:nvPr/>
        </p:nvGrpSpPr>
        <p:grpSpPr>
          <a:xfrm>
            <a:off x="7332906" y="5338665"/>
            <a:ext cx="4925970" cy="1710276"/>
            <a:chOff x="7332906" y="5338665"/>
            <a:chExt cx="4925970" cy="1710276"/>
          </a:xfrm>
        </p:grpSpPr>
        <p:grpSp>
          <p:nvGrpSpPr>
            <p:cNvPr id="3968" name="Google Shape;3968;p34"/>
            <p:cNvGrpSpPr/>
            <p:nvPr/>
          </p:nvGrpSpPr>
          <p:grpSpPr>
            <a:xfrm>
              <a:off x="9381196" y="5338665"/>
              <a:ext cx="2707325" cy="1707379"/>
              <a:chOff x="6723350" y="566875"/>
              <a:chExt cx="1552188" cy="1732500"/>
            </a:xfrm>
          </p:grpSpPr>
          <p:cxnSp>
            <p:nvCxnSpPr>
              <p:cNvPr id="3969" name="Google Shape;3969;p3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0" name="Google Shape;3970;p34"/>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1" name="Google Shape;3971;p34"/>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2" name="Google Shape;3972;p34"/>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3" name="Google Shape;3973;p34"/>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4" name="Google Shape;3974;p34"/>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5" name="Google Shape;3975;p34"/>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6" name="Google Shape;3976;p34"/>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3977" name="Google Shape;3977;p34"/>
            <p:cNvGrpSpPr/>
            <p:nvPr/>
          </p:nvGrpSpPr>
          <p:grpSpPr>
            <a:xfrm rot="5400000">
              <a:off x="9215748" y="3613047"/>
              <a:ext cx="1160286" cy="4925970"/>
              <a:chOff x="6723350" y="566874"/>
              <a:chExt cx="665225" cy="2824200"/>
            </a:xfrm>
          </p:grpSpPr>
          <p:cxnSp>
            <p:nvCxnSpPr>
              <p:cNvPr id="3978" name="Google Shape;3978;p3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979" name="Google Shape;3979;p34"/>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3980" name="Google Shape;3980;p34"/>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3981" name="Google Shape;3981;p34"/>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3982" name="Google Shape;3982;p34"/>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3983" name="Google Shape;3983;p34"/>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3984" name="Google Shape;3984;p34"/>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3985" name="Google Shape;3985;p34"/>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3986" name="Google Shape;3986;p34"/>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2" name="Rectangle: Rounded Corners 1">
            <a:extLst>
              <a:ext uri="{FF2B5EF4-FFF2-40B4-BE49-F238E27FC236}">
                <a16:creationId xmlns:a16="http://schemas.microsoft.com/office/drawing/2014/main" id="{188B6434-F2B6-07C1-0CCF-985B03F6175A}"/>
              </a:ext>
            </a:extLst>
          </p:cNvPr>
          <p:cNvSpPr/>
          <p:nvPr/>
        </p:nvSpPr>
        <p:spPr>
          <a:xfrm>
            <a:off x="896510" y="780496"/>
            <a:ext cx="6774670" cy="4488682"/>
          </a:xfrm>
          <a:prstGeom prst="roundRect">
            <a:avLst/>
          </a:prstGeom>
          <a:blipFill dpi="0" rotWithShape="1">
            <a:blip r:embed="rId3">
              <a:extLst>
                <a:ext uri="{28A0092B-C50C-407E-A947-70E740481C1C}">
                  <a14:useLocalDpi xmlns:a14="http://schemas.microsoft.com/office/drawing/2010/main" val="0"/>
                </a:ext>
              </a:extLst>
            </a:blip>
            <a:srcRect/>
            <a:stretch>
              <a:fillRect b="-9795"/>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7" name="Google Shape;3987;p34"/>
          <p:cNvGrpSpPr/>
          <p:nvPr/>
        </p:nvGrpSpPr>
        <p:grpSpPr>
          <a:xfrm>
            <a:off x="103478" y="2800647"/>
            <a:ext cx="1249875" cy="3468764"/>
            <a:chOff x="5719761" y="2390679"/>
            <a:chExt cx="747712" cy="2075116"/>
          </a:xfrm>
        </p:grpSpPr>
        <p:sp>
          <p:nvSpPr>
            <p:cNvPr id="3988" name="Google Shape;3988;p34"/>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9" name="Google Shape;3989;p34"/>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0" name="Google Shape;3990;p34"/>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1" name="Google Shape;3991;p34"/>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2" name="Google Shape;3992;p34"/>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3" name="Google Shape;3993;p34"/>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4" name="Google Shape;3994;p34"/>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5" name="Google Shape;3995;p34"/>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6" name="Google Shape;3996;p34"/>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7" name="Google Shape;3997;p34"/>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061730721"/>
      </p:ext>
    </p:extLst>
  </p:cSld>
  <p:clrMapOvr>
    <a:masterClrMapping/>
  </p:clrMapOvr>
</p:sld>
</file>

<file path=ppt/theme/theme1.xml><?xml version="1.0" encoding="utf-8"?>
<a:theme xmlns:a="http://schemas.openxmlformats.org/drawingml/2006/main" name="SlidesMania">
  <a:themeElements>
    <a:clrScheme name="Simple Light">
      <a:dk1>
        <a:srgbClr val="072162"/>
      </a:dk1>
      <a:lt1>
        <a:srgbClr val="FCD75E"/>
      </a:lt1>
      <a:dk2>
        <a:srgbClr val="171717"/>
      </a:dk2>
      <a:lt2>
        <a:srgbClr val="FFFFFF"/>
      </a:lt2>
      <a:accent1>
        <a:srgbClr val="1D69B4"/>
      </a:accent1>
      <a:accent2>
        <a:srgbClr val="F1C232"/>
      </a:accent2>
      <a:accent3>
        <a:srgbClr val="7CAA23"/>
      </a:accent3>
      <a:accent4>
        <a:srgbClr val="FF4824"/>
      </a:accent4>
      <a:accent5>
        <a:srgbClr val="4775E7"/>
      </a:accent5>
      <a:accent6>
        <a:srgbClr val="C830C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1953</Words>
  <Application>Microsoft Office PowerPoint</Application>
  <PresentationFormat>Widescreen</PresentationFormat>
  <Paragraphs>132</Paragraphs>
  <Slides>33</Slides>
  <Notes>30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Didact Gothic</vt:lpstr>
      <vt:lpstr>Calibri</vt:lpstr>
      <vt:lpstr>Open Sans</vt:lpstr>
      <vt:lpstr>Baloo 2</vt:lpstr>
      <vt:lpstr>Abril Fatface</vt:lpstr>
      <vt:lpstr>Times New Roman</vt:lpstr>
      <vt:lpstr>Barlow Condensed</vt:lpstr>
      <vt:lpstr>Aldrich</vt:lpstr>
      <vt:lpstr>Gochi Hand</vt:lpstr>
      <vt:lpstr>Arial</vt:lpstr>
      <vt:lpstr>Symbol</vt:lpstr>
      <vt:lpstr>SlidesMania</vt:lpstr>
      <vt:lpstr>CHÀO MỪNG CÁC EM HỌC SINH </vt:lpstr>
      <vt:lpstr>Chương I: PHẢN ỨNG HÓA HỌC</vt:lpstr>
      <vt:lpstr>PowerPoint Presentation</vt:lpstr>
      <vt:lpstr>MỤC TIÊU BÀI HỌC</vt:lpstr>
      <vt:lpstr>Khi đốt nến, một phần nến chảy lỏng, một phấn nến bị cháy. Cây nến ngắn dần. Vậy phần nến nào đã bị biên đổi thành chất mới?</vt:lpstr>
      <vt:lpstr>NỘI DUNG BÀI HỌC</vt:lpstr>
      <vt:lpstr>I.</vt:lpstr>
      <vt:lpstr>Thí nghiệm về biến đổi vật lí</vt:lpstr>
      <vt:lpstr>Hình 2.1. Thí nghiệm về sự chuyển thể của nước</vt:lpstr>
      <vt:lpstr>PowerPoint Presentation</vt:lpstr>
      <vt:lpstr>PowerPoint Presentation</vt:lpstr>
      <vt:lpstr>PowerPoint Presentation</vt:lpstr>
      <vt:lpstr>Hình 2.2. Thí nghiệm sắt phản ứng với lưu huỳnh</vt:lpstr>
      <vt:lpstr>PowerPoint Presentation</vt:lpstr>
      <vt:lpstr>PowerPoint Presentation</vt:lpstr>
      <vt:lpstr>PowerPoint Presentation</vt:lpstr>
      <vt:lpstr>PowerPoint Presentation</vt:lpstr>
      <vt:lpstr>Câu hỏi và bài tập</vt:lpstr>
      <vt:lpstr>II.</vt:lpstr>
      <vt:lpstr>1. Khái niệm</vt:lpstr>
      <vt:lpstr>PowerPoint Presentation</vt:lpstr>
      <vt:lpstr>Câu hỏi và bài tập</vt:lpstr>
      <vt:lpstr>PowerPoint Presentation</vt:lpstr>
      <vt:lpstr>2. Diễn biến phản ứng hoá học</vt:lpstr>
      <vt:lpstr>Ví dụ:  Phản ứng giữa hydrogen và oxygen tạo thành nước được mô tả như sau:</vt:lpstr>
      <vt:lpstr>Câu hỏi và bài tập</vt:lpstr>
      <vt:lpstr>PowerPoint Presentation</vt:lpstr>
      <vt:lpstr>PowerPoint Presentation</vt:lpstr>
      <vt:lpstr>3. Hiện tượng kèm theo các phản ứng hoá học</vt:lpstr>
      <vt:lpstr>PowerPoint Presentation</vt:lpstr>
      <vt:lpstr>PowerPoint Presentation</vt:lpstr>
      <vt:lpstr>1. Trong phản ứng giữa oxygen và hydrogen, nếu oxygen hết thì phản ứng có xảy ra nữa không?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dc:title>
  <dc:creator>THANH TOAN</dc:creator>
  <cp:lastModifiedBy>Admin</cp:lastModifiedBy>
  <cp:revision>70</cp:revision>
  <dcterms:modified xsi:type="dcterms:W3CDTF">2024-09-16T09:51:46Z</dcterms:modified>
</cp:coreProperties>
</file>